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wmf" ContentType="image/x-wmf"/>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theme/themeOverride4.xml" ContentType="application/vnd.openxmlformats-officedocument.themeOverride+xml"/>
  <Override PartName="/ppt/charts/chart5.xml" ContentType="application/vnd.openxmlformats-officedocument.drawingml.chart+xml"/>
  <Override PartName="/ppt/theme/themeOverride5.xml" ContentType="application/vnd.openxmlformats-officedocument.themeOverride+xml"/>
  <Override PartName="/ppt/drawings/drawing1.xml" ContentType="application/vnd.openxmlformats-officedocument.drawingml.chartshapes+xml"/>
  <Override PartName="/ppt/charts/chart6.xml" ContentType="application/vnd.openxmlformats-officedocument.drawingml.chart+xml"/>
  <Override PartName="/ppt/theme/themeOverride6.xml" ContentType="application/vnd.openxmlformats-officedocument.themeOverride+xml"/>
  <Override PartName="/ppt/drawings/drawing2.xml" ContentType="application/vnd.openxmlformats-officedocument.drawingml.chartshapes+xml"/>
  <Override PartName="/ppt/charts/chart7.xml" ContentType="application/vnd.openxmlformats-officedocument.drawingml.chart+xml"/>
  <Override PartName="/ppt/theme/themeOverride7.xml" ContentType="application/vnd.openxmlformats-officedocument.themeOverride+xml"/>
  <Override PartName="/ppt/charts/chart8.xml" ContentType="application/vnd.openxmlformats-officedocument.drawingml.chart+xml"/>
  <Override PartName="/ppt/theme/themeOverride8.xml" ContentType="application/vnd.openxmlformats-officedocument.themeOverride+xml"/>
  <Override PartName="/ppt/charts/chart9.xml" ContentType="application/vnd.openxmlformats-officedocument.drawingml.chart+xml"/>
  <Override PartName="/ppt/theme/themeOverride9.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72"/>
  </p:notesMasterIdLst>
  <p:handoutMasterIdLst>
    <p:handoutMasterId r:id="rId73"/>
  </p:handoutMasterIdLst>
  <p:sldIdLst>
    <p:sldId id="384" r:id="rId2"/>
    <p:sldId id="257" r:id="rId3"/>
    <p:sldId id="292" r:id="rId4"/>
    <p:sldId id="258" r:id="rId5"/>
    <p:sldId id="380" r:id="rId6"/>
    <p:sldId id="381" r:id="rId7"/>
    <p:sldId id="371" r:id="rId8"/>
    <p:sldId id="382" r:id="rId9"/>
    <p:sldId id="301" r:id="rId10"/>
    <p:sldId id="302" r:id="rId11"/>
    <p:sldId id="303" r:id="rId12"/>
    <p:sldId id="300" r:id="rId13"/>
    <p:sldId id="259" r:id="rId14"/>
    <p:sldId id="260" r:id="rId15"/>
    <p:sldId id="304" r:id="rId16"/>
    <p:sldId id="305" r:id="rId17"/>
    <p:sldId id="306" r:id="rId18"/>
    <p:sldId id="307" r:id="rId19"/>
    <p:sldId id="309" r:id="rId20"/>
    <p:sldId id="310" r:id="rId21"/>
    <p:sldId id="311" r:id="rId22"/>
    <p:sldId id="314" r:id="rId23"/>
    <p:sldId id="315" r:id="rId24"/>
    <p:sldId id="261" r:id="rId25"/>
    <p:sldId id="297" r:id="rId26"/>
    <p:sldId id="316" r:id="rId27"/>
    <p:sldId id="262" r:id="rId28"/>
    <p:sldId id="372" r:id="rId29"/>
    <p:sldId id="320" r:id="rId30"/>
    <p:sldId id="321" r:id="rId31"/>
    <p:sldId id="322" r:id="rId32"/>
    <p:sldId id="373" r:id="rId33"/>
    <p:sldId id="374" r:id="rId34"/>
    <p:sldId id="323" r:id="rId35"/>
    <p:sldId id="324" r:id="rId36"/>
    <p:sldId id="328" r:id="rId37"/>
    <p:sldId id="266" r:id="rId38"/>
    <p:sldId id="338" r:id="rId39"/>
    <p:sldId id="375" r:id="rId40"/>
    <p:sldId id="339" r:id="rId41"/>
    <p:sldId id="329" r:id="rId42"/>
    <p:sldId id="330" r:id="rId43"/>
    <p:sldId id="332" r:id="rId44"/>
    <p:sldId id="340" r:id="rId45"/>
    <p:sldId id="341" r:id="rId46"/>
    <p:sldId id="342" r:id="rId47"/>
    <p:sldId id="344" r:id="rId48"/>
    <p:sldId id="345" r:id="rId49"/>
    <p:sldId id="346" r:id="rId50"/>
    <p:sldId id="376" r:id="rId51"/>
    <p:sldId id="378" r:id="rId52"/>
    <p:sldId id="347" r:id="rId53"/>
    <p:sldId id="356" r:id="rId54"/>
    <p:sldId id="357" r:id="rId55"/>
    <p:sldId id="269" r:id="rId56"/>
    <p:sldId id="348" r:id="rId57"/>
    <p:sldId id="349" r:id="rId58"/>
    <p:sldId id="358" r:id="rId59"/>
    <p:sldId id="359" r:id="rId60"/>
    <p:sldId id="360" r:id="rId61"/>
    <p:sldId id="361" r:id="rId62"/>
    <p:sldId id="362" r:id="rId63"/>
    <p:sldId id="363" r:id="rId64"/>
    <p:sldId id="364" r:id="rId65"/>
    <p:sldId id="274" r:id="rId66"/>
    <p:sldId id="367" r:id="rId67"/>
    <p:sldId id="368" r:id="rId68"/>
    <p:sldId id="369" r:id="rId69"/>
    <p:sldId id="370" r:id="rId70"/>
    <p:sldId id="377" r:id="rId71"/>
  </p:sldIdLst>
  <p:sldSz cx="9144000" cy="6858000" type="screen4x3"/>
  <p:notesSz cx="6797675" cy="9928225"/>
  <p:defaultText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Petra" initials="P" lastIdx="0"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FD0F851-EC5A-4D38-B0AD-8093EC10F338}" styleName="Helle Formatvorlage 1 - Akz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66" d="100"/>
          <a:sy n="66" d="100"/>
        </p:scale>
        <p:origin x="1280" y="4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commentAuthors" Target="commentAuthor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handoutMaster" Target="handoutMasters/handoutMaster1.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charts/_rels/chart1.xml.rels><?xml version="1.0" encoding="UTF-8" standalone="yes"?>
<Relationships xmlns="http://schemas.openxmlformats.org/package/2006/relationships"><Relationship Id="rId2" Type="http://schemas.openxmlformats.org/officeDocument/2006/relationships/oleObject" Target="Mappe1"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Mappe1" TargetMode="External"/><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oleObject" Target="file:///D:\Dropbox\HTW\EU%20ed%20Macro%20in%20Context\Figures%20and%20Data%20SD\Chapter%2012%20Figure%2012.7%20small%20for%20slides.xlsx" TargetMode="External"/><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oleObject" Target="file:///D:\Dropbox\HTW\EU%20ed%20Macro%20in%20Context\Figures%20and%20Data%20SD\Chapter%2012%20Figure%2012.7%20small%20for%20slides.xlsx" TargetMode="External"/><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Mappe1" TargetMode="External"/><Relationship Id="rId1" Type="http://schemas.openxmlformats.org/officeDocument/2006/relationships/themeOverride" Target="../theme/themeOverride5.xml"/></Relationships>
</file>

<file path=ppt/charts/_rels/chart6.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oleObject" Target="Mappe1" TargetMode="External"/><Relationship Id="rId1" Type="http://schemas.openxmlformats.org/officeDocument/2006/relationships/themeOverride" Target="../theme/themeOverride6.xml"/></Relationships>
</file>

<file path=ppt/charts/_rels/chart7.xml.rels><?xml version="1.0" encoding="UTF-8" standalone="yes"?>
<Relationships xmlns="http://schemas.openxmlformats.org/package/2006/relationships"><Relationship Id="rId2" Type="http://schemas.openxmlformats.org/officeDocument/2006/relationships/oleObject" Target="Mappe1" TargetMode="External"/><Relationship Id="rId1" Type="http://schemas.openxmlformats.org/officeDocument/2006/relationships/themeOverride" Target="../theme/themeOverride7.xml"/></Relationships>
</file>

<file path=ppt/charts/_rels/chart8.xml.rels><?xml version="1.0" encoding="UTF-8" standalone="yes"?>
<Relationships xmlns="http://schemas.openxmlformats.org/package/2006/relationships"><Relationship Id="rId2" Type="http://schemas.openxmlformats.org/officeDocument/2006/relationships/oleObject" Target="Mappe1" TargetMode="External"/><Relationship Id="rId1" Type="http://schemas.openxmlformats.org/officeDocument/2006/relationships/themeOverride" Target="../theme/themeOverride8.xml"/></Relationships>
</file>

<file path=ppt/charts/_rels/chart9.xml.rels><?xml version="1.0" encoding="UTF-8" standalone="yes"?>
<Relationships xmlns="http://schemas.openxmlformats.org/package/2006/relationships"><Relationship Id="rId2" Type="http://schemas.openxmlformats.org/officeDocument/2006/relationships/oleObject" Target="Mappe1" TargetMode="External"/><Relationship Id="rId1" Type="http://schemas.openxmlformats.org/officeDocument/2006/relationships/themeOverride" Target="../theme/themeOverride9.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'Figure 12.1'!$B$2</c:f>
              <c:strCache>
                <c:ptCount val="1"/>
                <c:pt idx="0">
                  <c:v>Main Refinancing Operation</c:v>
                </c:pt>
              </c:strCache>
            </c:strRef>
          </c:tx>
          <c:spPr>
            <a:ln w="38100">
              <a:solidFill>
                <a:sysClr val="windowText" lastClr="000000"/>
              </a:solidFill>
            </a:ln>
          </c:spPr>
          <c:marker>
            <c:symbol val="none"/>
          </c:marker>
          <c:cat>
            <c:numRef>
              <c:f>'Figure 12.1'!$A$3:$A$4582</c:f>
              <c:numCache>
                <c:formatCode>m/d/yyyy</c:formatCode>
                <c:ptCount val="4580"/>
                <c:pt idx="0">
                  <c:v>36161</c:v>
                </c:pt>
                <c:pt idx="1">
                  <c:v>36164</c:v>
                </c:pt>
                <c:pt idx="2">
                  <c:v>36165</c:v>
                </c:pt>
                <c:pt idx="3">
                  <c:v>36166</c:v>
                </c:pt>
                <c:pt idx="4">
                  <c:v>36167</c:v>
                </c:pt>
                <c:pt idx="5">
                  <c:v>36168</c:v>
                </c:pt>
                <c:pt idx="6">
                  <c:v>36171</c:v>
                </c:pt>
                <c:pt idx="7">
                  <c:v>36172</c:v>
                </c:pt>
                <c:pt idx="8">
                  <c:v>36173</c:v>
                </c:pt>
                <c:pt idx="9">
                  <c:v>36174</c:v>
                </c:pt>
                <c:pt idx="10">
                  <c:v>36175</c:v>
                </c:pt>
                <c:pt idx="11">
                  <c:v>36178</c:v>
                </c:pt>
                <c:pt idx="12">
                  <c:v>36179</c:v>
                </c:pt>
                <c:pt idx="13">
                  <c:v>36180</c:v>
                </c:pt>
                <c:pt idx="14">
                  <c:v>36181</c:v>
                </c:pt>
                <c:pt idx="15">
                  <c:v>36182</c:v>
                </c:pt>
                <c:pt idx="16">
                  <c:v>36185</c:v>
                </c:pt>
                <c:pt idx="17">
                  <c:v>36186</c:v>
                </c:pt>
                <c:pt idx="18">
                  <c:v>36187</c:v>
                </c:pt>
                <c:pt idx="19">
                  <c:v>36188</c:v>
                </c:pt>
                <c:pt idx="20">
                  <c:v>36189</c:v>
                </c:pt>
                <c:pt idx="21">
                  <c:v>36192</c:v>
                </c:pt>
                <c:pt idx="22">
                  <c:v>36193</c:v>
                </c:pt>
                <c:pt idx="23">
                  <c:v>36194</c:v>
                </c:pt>
                <c:pt idx="24">
                  <c:v>36195</c:v>
                </c:pt>
                <c:pt idx="25">
                  <c:v>36196</c:v>
                </c:pt>
                <c:pt idx="26">
                  <c:v>36199</c:v>
                </c:pt>
                <c:pt idx="27">
                  <c:v>36200</c:v>
                </c:pt>
                <c:pt idx="28">
                  <c:v>36201</c:v>
                </c:pt>
                <c:pt idx="29">
                  <c:v>36202</c:v>
                </c:pt>
                <c:pt idx="30">
                  <c:v>36203</c:v>
                </c:pt>
                <c:pt idx="31">
                  <c:v>36206</c:v>
                </c:pt>
                <c:pt idx="32">
                  <c:v>36207</c:v>
                </c:pt>
                <c:pt idx="33">
                  <c:v>36208</c:v>
                </c:pt>
                <c:pt idx="34">
                  <c:v>36209</c:v>
                </c:pt>
                <c:pt idx="35">
                  <c:v>36210</c:v>
                </c:pt>
                <c:pt idx="36">
                  <c:v>36213</c:v>
                </c:pt>
                <c:pt idx="37">
                  <c:v>36214</c:v>
                </c:pt>
                <c:pt idx="38">
                  <c:v>36215</c:v>
                </c:pt>
                <c:pt idx="39">
                  <c:v>36216</c:v>
                </c:pt>
                <c:pt idx="40">
                  <c:v>36217</c:v>
                </c:pt>
                <c:pt idx="41">
                  <c:v>36220</c:v>
                </c:pt>
                <c:pt idx="42">
                  <c:v>36221</c:v>
                </c:pt>
                <c:pt idx="43">
                  <c:v>36222</c:v>
                </c:pt>
                <c:pt idx="44">
                  <c:v>36223</c:v>
                </c:pt>
                <c:pt idx="45">
                  <c:v>36224</c:v>
                </c:pt>
                <c:pt idx="46">
                  <c:v>36227</c:v>
                </c:pt>
                <c:pt idx="47">
                  <c:v>36228</c:v>
                </c:pt>
                <c:pt idx="48">
                  <c:v>36229</c:v>
                </c:pt>
                <c:pt idx="49">
                  <c:v>36230</c:v>
                </c:pt>
                <c:pt idx="50">
                  <c:v>36231</c:v>
                </c:pt>
                <c:pt idx="51">
                  <c:v>36234</c:v>
                </c:pt>
                <c:pt idx="52">
                  <c:v>36235</c:v>
                </c:pt>
                <c:pt idx="53">
                  <c:v>36236</c:v>
                </c:pt>
                <c:pt idx="54">
                  <c:v>36237</c:v>
                </c:pt>
                <c:pt idx="55">
                  <c:v>36238</c:v>
                </c:pt>
                <c:pt idx="56">
                  <c:v>36241</c:v>
                </c:pt>
                <c:pt idx="57">
                  <c:v>36242</c:v>
                </c:pt>
                <c:pt idx="58">
                  <c:v>36243</c:v>
                </c:pt>
                <c:pt idx="59">
                  <c:v>36244</c:v>
                </c:pt>
                <c:pt idx="60">
                  <c:v>36245</c:v>
                </c:pt>
                <c:pt idx="61">
                  <c:v>36248</c:v>
                </c:pt>
                <c:pt idx="62">
                  <c:v>36249</c:v>
                </c:pt>
                <c:pt idx="63">
                  <c:v>36250</c:v>
                </c:pt>
                <c:pt idx="64">
                  <c:v>36251</c:v>
                </c:pt>
                <c:pt idx="65">
                  <c:v>36252</c:v>
                </c:pt>
                <c:pt idx="66">
                  <c:v>36255</c:v>
                </c:pt>
                <c:pt idx="67">
                  <c:v>36256</c:v>
                </c:pt>
                <c:pt idx="68">
                  <c:v>36257</c:v>
                </c:pt>
                <c:pt idx="69">
                  <c:v>36258</c:v>
                </c:pt>
                <c:pt idx="70">
                  <c:v>36259</c:v>
                </c:pt>
                <c:pt idx="71">
                  <c:v>36262</c:v>
                </c:pt>
                <c:pt idx="72">
                  <c:v>36263</c:v>
                </c:pt>
                <c:pt idx="73">
                  <c:v>36264</c:v>
                </c:pt>
                <c:pt idx="74">
                  <c:v>36265</c:v>
                </c:pt>
                <c:pt idx="75">
                  <c:v>36266</c:v>
                </c:pt>
                <c:pt idx="76">
                  <c:v>36269</c:v>
                </c:pt>
                <c:pt idx="77">
                  <c:v>36270</c:v>
                </c:pt>
                <c:pt idx="78">
                  <c:v>36271</c:v>
                </c:pt>
                <c:pt idx="79">
                  <c:v>36272</c:v>
                </c:pt>
                <c:pt idx="80">
                  <c:v>36273</c:v>
                </c:pt>
                <c:pt idx="81">
                  <c:v>36276</c:v>
                </c:pt>
                <c:pt idx="82">
                  <c:v>36277</c:v>
                </c:pt>
                <c:pt idx="83">
                  <c:v>36278</c:v>
                </c:pt>
                <c:pt idx="84">
                  <c:v>36279</c:v>
                </c:pt>
                <c:pt idx="85">
                  <c:v>36280</c:v>
                </c:pt>
                <c:pt idx="86">
                  <c:v>36283</c:v>
                </c:pt>
                <c:pt idx="87">
                  <c:v>36284</c:v>
                </c:pt>
                <c:pt idx="88">
                  <c:v>36285</c:v>
                </c:pt>
                <c:pt idx="89">
                  <c:v>36286</c:v>
                </c:pt>
                <c:pt idx="90">
                  <c:v>36287</c:v>
                </c:pt>
                <c:pt idx="91">
                  <c:v>36290</c:v>
                </c:pt>
                <c:pt idx="92">
                  <c:v>36291</c:v>
                </c:pt>
                <c:pt idx="93">
                  <c:v>36292</c:v>
                </c:pt>
                <c:pt idx="94">
                  <c:v>36293</c:v>
                </c:pt>
                <c:pt idx="95">
                  <c:v>36294</c:v>
                </c:pt>
                <c:pt idx="96">
                  <c:v>36297</c:v>
                </c:pt>
                <c:pt idx="97">
                  <c:v>36298</c:v>
                </c:pt>
                <c:pt idx="98">
                  <c:v>36299</c:v>
                </c:pt>
                <c:pt idx="99">
                  <c:v>36300</c:v>
                </c:pt>
                <c:pt idx="100">
                  <c:v>36301</c:v>
                </c:pt>
                <c:pt idx="101">
                  <c:v>36304</c:v>
                </c:pt>
                <c:pt idx="102">
                  <c:v>36305</c:v>
                </c:pt>
                <c:pt idx="103">
                  <c:v>36306</c:v>
                </c:pt>
                <c:pt idx="104">
                  <c:v>36307</c:v>
                </c:pt>
                <c:pt idx="105">
                  <c:v>36308</c:v>
                </c:pt>
                <c:pt idx="106">
                  <c:v>36311</c:v>
                </c:pt>
                <c:pt idx="107">
                  <c:v>36312</c:v>
                </c:pt>
                <c:pt idx="108">
                  <c:v>36313</c:v>
                </c:pt>
                <c:pt idx="109">
                  <c:v>36314</c:v>
                </c:pt>
                <c:pt idx="110">
                  <c:v>36315</c:v>
                </c:pt>
                <c:pt idx="111">
                  <c:v>36318</c:v>
                </c:pt>
                <c:pt idx="112">
                  <c:v>36319</c:v>
                </c:pt>
                <c:pt idx="113">
                  <c:v>36320</c:v>
                </c:pt>
                <c:pt idx="114">
                  <c:v>36321</c:v>
                </c:pt>
                <c:pt idx="115">
                  <c:v>36322</c:v>
                </c:pt>
                <c:pt idx="116">
                  <c:v>36325</c:v>
                </c:pt>
                <c:pt idx="117">
                  <c:v>36326</c:v>
                </c:pt>
                <c:pt idx="118">
                  <c:v>36327</c:v>
                </c:pt>
                <c:pt idx="119">
                  <c:v>36328</c:v>
                </c:pt>
                <c:pt idx="120">
                  <c:v>36329</c:v>
                </c:pt>
                <c:pt idx="121">
                  <c:v>36332</c:v>
                </c:pt>
                <c:pt idx="122">
                  <c:v>36333</c:v>
                </c:pt>
                <c:pt idx="123">
                  <c:v>36334</c:v>
                </c:pt>
                <c:pt idx="124">
                  <c:v>36335</c:v>
                </c:pt>
                <c:pt idx="125">
                  <c:v>36336</c:v>
                </c:pt>
                <c:pt idx="126">
                  <c:v>36339</c:v>
                </c:pt>
                <c:pt idx="127">
                  <c:v>36340</c:v>
                </c:pt>
                <c:pt idx="128">
                  <c:v>36341</c:v>
                </c:pt>
                <c:pt idx="129">
                  <c:v>36342</c:v>
                </c:pt>
                <c:pt idx="130">
                  <c:v>36343</c:v>
                </c:pt>
                <c:pt idx="131">
                  <c:v>36346</c:v>
                </c:pt>
                <c:pt idx="132">
                  <c:v>36347</c:v>
                </c:pt>
                <c:pt idx="133">
                  <c:v>36348</c:v>
                </c:pt>
                <c:pt idx="134">
                  <c:v>36349</c:v>
                </c:pt>
                <c:pt idx="135">
                  <c:v>36350</c:v>
                </c:pt>
                <c:pt idx="136">
                  <c:v>36353</c:v>
                </c:pt>
                <c:pt idx="137">
                  <c:v>36354</c:v>
                </c:pt>
                <c:pt idx="138">
                  <c:v>36355</c:v>
                </c:pt>
                <c:pt idx="139">
                  <c:v>36356</c:v>
                </c:pt>
                <c:pt idx="140">
                  <c:v>36357</c:v>
                </c:pt>
                <c:pt idx="141">
                  <c:v>36360</c:v>
                </c:pt>
                <c:pt idx="142">
                  <c:v>36361</c:v>
                </c:pt>
                <c:pt idx="143">
                  <c:v>36362</c:v>
                </c:pt>
                <c:pt idx="144">
                  <c:v>36363</c:v>
                </c:pt>
                <c:pt idx="145">
                  <c:v>36364</c:v>
                </c:pt>
                <c:pt idx="146">
                  <c:v>36367</c:v>
                </c:pt>
                <c:pt idx="147">
                  <c:v>36368</c:v>
                </c:pt>
                <c:pt idx="148">
                  <c:v>36369</c:v>
                </c:pt>
                <c:pt idx="149">
                  <c:v>36370</c:v>
                </c:pt>
                <c:pt idx="150">
                  <c:v>36371</c:v>
                </c:pt>
                <c:pt idx="151">
                  <c:v>36374</c:v>
                </c:pt>
                <c:pt idx="152">
                  <c:v>36375</c:v>
                </c:pt>
                <c:pt idx="153">
                  <c:v>36376</c:v>
                </c:pt>
                <c:pt idx="154">
                  <c:v>36377</c:v>
                </c:pt>
                <c:pt idx="155">
                  <c:v>36378</c:v>
                </c:pt>
                <c:pt idx="156">
                  <c:v>36381</c:v>
                </c:pt>
                <c:pt idx="157">
                  <c:v>36382</c:v>
                </c:pt>
                <c:pt idx="158">
                  <c:v>36383</c:v>
                </c:pt>
                <c:pt idx="159">
                  <c:v>36384</c:v>
                </c:pt>
                <c:pt idx="160">
                  <c:v>36385</c:v>
                </c:pt>
                <c:pt idx="161">
                  <c:v>36388</c:v>
                </c:pt>
                <c:pt idx="162">
                  <c:v>36389</c:v>
                </c:pt>
                <c:pt idx="163">
                  <c:v>36390</c:v>
                </c:pt>
                <c:pt idx="164">
                  <c:v>36391</c:v>
                </c:pt>
                <c:pt idx="165">
                  <c:v>36392</c:v>
                </c:pt>
                <c:pt idx="166">
                  <c:v>36395</c:v>
                </c:pt>
                <c:pt idx="167">
                  <c:v>36396</c:v>
                </c:pt>
                <c:pt idx="168">
                  <c:v>36397</c:v>
                </c:pt>
                <c:pt idx="169">
                  <c:v>36398</c:v>
                </c:pt>
                <c:pt idx="170">
                  <c:v>36399</c:v>
                </c:pt>
                <c:pt idx="171">
                  <c:v>36402</c:v>
                </c:pt>
                <c:pt idx="172">
                  <c:v>36403</c:v>
                </c:pt>
                <c:pt idx="173">
                  <c:v>36404</c:v>
                </c:pt>
                <c:pt idx="174">
                  <c:v>36405</c:v>
                </c:pt>
                <c:pt idx="175">
                  <c:v>36406</c:v>
                </c:pt>
                <c:pt idx="176">
                  <c:v>36409</c:v>
                </c:pt>
                <c:pt idx="177">
                  <c:v>36410</c:v>
                </c:pt>
                <c:pt idx="178">
                  <c:v>36411</c:v>
                </c:pt>
                <c:pt idx="179">
                  <c:v>36412</c:v>
                </c:pt>
                <c:pt idx="180">
                  <c:v>36413</c:v>
                </c:pt>
                <c:pt idx="181">
                  <c:v>36416</c:v>
                </c:pt>
                <c:pt idx="182">
                  <c:v>36417</c:v>
                </c:pt>
                <c:pt idx="183">
                  <c:v>36418</c:v>
                </c:pt>
                <c:pt idx="184">
                  <c:v>36419</c:v>
                </c:pt>
                <c:pt idx="185">
                  <c:v>36420</c:v>
                </c:pt>
                <c:pt idx="186">
                  <c:v>36423</c:v>
                </c:pt>
                <c:pt idx="187">
                  <c:v>36424</c:v>
                </c:pt>
                <c:pt idx="188">
                  <c:v>36425</c:v>
                </c:pt>
                <c:pt idx="189">
                  <c:v>36426</c:v>
                </c:pt>
                <c:pt idx="190">
                  <c:v>36427</c:v>
                </c:pt>
                <c:pt idx="191">
                  <c:v>36430</c:v>
                </c:pt>
                <c:pt idx="192">
                  <c:v>36431</c:v>
                </c:pt>
                <c:pt idx="193">
                  <c:v>36432</c:v>
                </c:pt>
                <c:pt idx="194">
                  <c:v>36433</c:v>
                </c:pt>
                <c:pt idx="195">
                  <c:v>36434</c:v>
                </c:pt>
                <c:pt idx="196">
                  <c:v>36437</c:v>
                </c:pt>
                <c:pt idx="197">
                  <c:v>36438</c:v>
                </c:pt>
                <c:pt idx="198">
                  <c:v>36439</c:v>
                </c:pt>
                <c:pt idx="199">
                  <c:v>36440</c:v>
                </c:pt>
                <c:pt idx="200">
                  <c:v>36441</c:v>
                </c:pt>
                <c:pt idx="201">
                  <c:v>36444</c:v>
                </c:pt>
                <c:pt idx="202">
                  <c:v>36445</c:v>
                </c:pt>
                <c:pt idx="203">
                  <c:v>36446</c:v>
                </c:pt>
                <c:pt idx="204">
                  <c:v>36447</c:v>
                </c:pt>
                <c:pt idx="205">
                  <c:v>36448</c:v>
                </c:pt>
                <c:pt idx="206">
                  <c:v>36451</c:v>
                </c:pt>
                <c:pt idx="207">
                  <c:v>36452</c:v>
                </c:pt>
                <c:pt idx="208">
                  <c:v>36453</c:v>
                </c:pt>
                <c:pt idx="209">
                  <c:v>36454</c:v>
                </c:pt>
                <c:pt idx="210">
                  <c:v>36455</c:v>
                </c:pt>
                <c:pt idx="211">
                  <c:v>36458</c:v>
                </c:pt>
                <c:pt idx="212">
                  <c:v>36459</c:v>
                </c:pt>
                <c:pt idx="213">
                  <c:v>36460</c:v>
                </c:pt>
                <c:pt idx="214">
                  <c:v>36461</c:v>
                </c:pt>
                <c:pt idx="215">
                  <c:v>36462</c:v>
                </c:pt>
                <c:pt idx="216">
                  <c:v>36465</c:v>
                </c:pt>
                <c:pt idx="217">
                  <c:v>36466</c:v>
                </c:pt>
                <c:pt idx="218">
                  <c:v>36467</c:v>
                </c:pt>
                <c:pt idx="219">
                  <c:v>36468</c:v>
                </c:pt>
                <c:pt idx="220">
                  <c:v>36469</c:v>
                </c:pt>
                <c:pt idx="221">
                  <c:v>36472</c:v>
                </c:pt>
                <c:pt idx="222">
                  <c:v>36473</c:v>
                </c:pt>
                <c:pt idx="223">
                  <c:v>36474</c:v>
                </c:pt>
                <c:pt idx="224">
                  <c:v>36475</c:v>
                </c:pt>
                <c:pt idx="225">
                  <c:v>36476</c:v>
                </c:pt>
                <c:pt idx="226">
                  <c:v>36479</c:v>
                </c:pt>
                <c:pt idx="227">
                  <c:v>36480</c:v>
                </c:pt>
                <c:pt idx="228">
                  <c:v>36481</c:v>
                </c:pt>
                <c:pt idx="229">
                  <c:v>36482</c:v>
                </c:pt>
                <c:pt idx="230">
                  <c:v>36483</c:v>
                </c:pt>
                <c:pt idx="231">
                  <c:v>36486</c:v>
                </c:pt>
                <c:pt idx="232">
                  <c:v>36487</c:v>
                </c:pt>
                <c:pt idx="233">
                  <c:v>36488</c:v>
                </c:pt>
                <c:pt idx="234">
                  <c:v>36489</c:v>
                </c:pt>
                <c:pt idx="235">
                  <c:v>36490</c:v>
                </c:pt>
                <c:pt idx="236">
                  <c:v>36493</c:v>
                </c:pt>
                <c:pt idx="237">
                  <c:v>36494</c:v>
                </c:pt>
                <c:pt idx="238">
                  <c:v>36495</c:v>
                </c:pt>
                <c:pt idx="239">
                  <c:v>36496</c:v>
                </c:pt>
                <c:pt idx="240">
                  <c:v>36497</c:v>
                </c:pt>
                <c:pt idx="241">
                  <c:v>36500</c:v>
                </c:pt>
                <c:pt idx="242">
                  <c:v>36501</c:v>
                </c:pt>
                <c:pt idx="243">
                  <c:v>36502</c:v>
                </c:pt>
                <c:pt idx="244">
                  <c:v>36503</c:v>
                </c:pt>
                <c:pt idx="245">
                  <c:v>36504</c:v>
                </c:pt>
                <c:pt idx="246">
                  <c:v>36507</c:v>
                </c:pt>
                <c:pt idx="247">
                  <c:v>36508</c:v>
                </c:pt>
                <c:pt idx="248">
                  <c:v>36509</c:v>
                </c:pt>
                <c:pt idx="249">
                  <c:v>36510</c:v>
                </c:pt>
                <c:pt idx="250">
                  <c:v>36511</c:v>
                </c:pt>
                <c:pt idx="251">
                  <c:v>36514</c:v>
                </c:pt>
                <c:pt idx="252">
                  <c:v>36515</c:v>
                </c:pt>
                <c:pt idx="253">
                  <c:v>36516</c:v>
                </c:pt>
                <c:pt idx="254">
                  <c:v>36517</c:v>
                </c:pt>
                <c:pt idx="255">
                  <c:v>36518</c:v>
                </c:pt>
                <c:pt idx="256">
                  <c:v>36521</c:v>
                </c:pt>
                <c:pt idx="257">
                  <c:v>36522</c:v>
                </c:pt>
                <c:pt idx="258">
                  <c:v>36523</c:v>
                </c:pt>
                <c:pt idx="259">
                  <c:v>36524</c:v>
                </c:pt>
                <c:pt idx="260">
                  <c:v>36525</c:v>
                </c:pt>
                <c:pt idx="261">
                  <c:v>36528</c:v>
                </c:pt>
                <c:pt idx="262">
                  <c:v>36529</c:v>
                </c:pt>
                <c:pt idx="263">
                  <c:v>36530</c:v>
                </c:pt>
                <c:pt idx="264">
                  <c:v>36531</c:v>
                </c:pt>
                <c:pt idx="265">
                  <c:v>36532</c:v>
                </c:pt>
                <c:pt idx="266">
                  <c:v>36535</c:v>
                </c:pt>
                <c:pt idx="267">
                  <c:v>36536</c:v>
                </c:pt>
                <c:pt idx="268">
                  <c:v>36537</c:v>
                </c:pt>
                <c:pt idx="269">
                  <c:v>36538</c:v>
                </c:pt>
                <c:pt idx="270">
                  <c:v>36539</c:v>
                </c:pt>
                <c:pt idx="271">
                  <c:v>36542</c:v>
                </c:pt>
                <c:pt idx="272">
                  <c:v>36543</c:v>
                </c:pt>
                <c:pt idx="273">
                  <c:v>36544</c:v>
                </c:pt>
                <c:pt idx="274">
                  <c:v>36545</c:v>
                </c:pt>
                <c:pt idx="275">
                  <c:v>36546</c:v>
                </c:pt>
                <c:pt idx="276">
                  <c:v>36549</c:v>
                </c:pt>
                <c:pt idx="277">
                  <c:v>36550</c:v>
                </c:pt>
                <c:pt idx="278">
                  <c:v>36551</c:v>
                </c:pt>
                <c:pt idx="279">
                  <c:v>36552</c:v>
                </c:pt>
                <c:pt idx="280">
                  <c:v>36553</c:v>
                </c:pt>
                <c:pt idx="281">
                  <c:v>36556</c:v>
                </c:pt>
                <c:pt idx="282">
                  <c:v>36557</c:v>
                </c:pt>
                <c:pt idx="283">
                  <c:v>36558</c:v>
                </c:pt>
                <c:pt idx="284">
                  <c:v>36559</c:v>
                </c:pt>
                <c:pt idx="285">
                  <c:v>36560</c:v>
                </c:pt>
                <c:pt idx="286">
                  <c:v>36563</c:v>
                </c:pt>
                <c:pt idx="287">
                  <c:v>36564</c:v>
                </c:pt>
                <c:pt idx="288">
                  <c:v>36565</c:v>
                </c:pt>
                <c:pt idx="289">
                  <c:v>36566</c:v>
                </c:pt>
                <c:pt idx="290">
                  <c:v>36567</c:v>
                </c:pt>
                <c:pt idx="291">
                  <c:v>36570</c:v>
                </c:pt>
                <c:pt idx="292">
                  <c:v>36571</c:v>
                </c:pt>
                <c:pt idx="293">
                  <c:v>36572</c:v>
                </c:pt>
                <c:pt idx="294">
                  <c:v>36573</c:v>
                </c:pt>
                <c:pt idx="295">
                  <c:v>36574</c:v>
                </c:pt>
                <c:pt idx="296">
                  <c:v>36577</c:v>
                </c:pt>
                <c:pt idx="297">
                  <c:v>36578</c:v>
                </c:pt>
                <c:pt idx="298">
                  <c:v>36579</c:v>
                </c:pt>
                <c:pt idx="299">
                  <c:v>36580</c:v>
                </c:pt>
                <c:pt idx="300">
                  <c:v>36581</c:v>
                </c:pt>
                <c:pt idx="301">
                  <c:v>36584</c:v>
                </c:pt>
                <c:pt idx="302">
                  <c:v>36585</c:v>
                </c:pt>
                <c:pt idx="303">
                  <c:v>36586</c:v>
                </c:pt>
                <c:pt idx="304">
                  <c:v>36587</c:v>
                </c:pt>
                <c:pt idx="305">
                  <c:v>36588</c:v>
                </c:pt>
                <c:pt idx="306">
                  <c:v>36591</c:v>
                </c:pt>
                <c:pt idx="307">
                  <c:v>36592</c:v>
                </c:pt>
                <c:pt idx="308">
                  <c:v>36593</c:v>
                </c:pt>
                <c:pt idx="309">
                  <c:v>36594</c:v>
                </c:pt>
                <c:pt idx="310">
                  <c:v>36595</c:v>
                </c:pt>
                <c:pt idx="311">
                  <c:v>36598</c:v>
                </c:pt>
                <c:pt idx="312">
                  <c:v>36599</c:v>
                </c:pt>
                <c:pt idx="313">
                  <c:v>36600</c:v>
                </c:pt>
                <c:pt idx="314">
                  <c:v>36601</c:v>
                </c:pt>
                <c:pt idx="315">
                  <c:v>36602</c:v>
                </c:pt>
                <c:pt idx="316">
                  <c:v>36605</c:v>
                </c:pt>
                <c:pt idx="317">
                  <c:v>36606</c:v>
                </c:pt>
                <c:pt idx="318">
                  <c:v>36607</c:v>
                </c:pt>
                <c:pt idx="319">
                  <c:v>36608</c:v>
                </c:pt>
                <c:pt idx="320">
                  <c:v>36609</c:v>
                </c:pt>
                <c:pt idx="321">
                  <c:v>36612</c:v>
                </c:pt>
                <c:pt idx="322">
                  <c:v>36613</c:v>
                </c:pt>
                <c:pt idx="323">
                  <c:v>36614</c:v>
                </c:pt>
                <c:pt idx="324">
                  <c:v>36615</c:v>
                </c:pt>
                <c:pt idx="325">
                  <c:v>36616</c:v>
                </c:pt>
                <c:pt idx="326">
                  <c:v>36619</c:v>
                </c:pt>
                <c:pt idx="327">
                  <c:v>36620</c:v>
                </c:pt>
                <c:pt idx="328">
                  <c:v>36621</c:v>
                </c:pt>
                <c:pt idx="329">
                  <c:v>36622</c:v>
                </c:pt>
                <c:pt idx="330">
                  <c:v>36623</c:v>
                </c:pt>
                <c:pt idx="331">
                  <c:v>36626</c:v>
                </c:pt>
                <c:pt idx="332">
                  <c:v>36627</c:v>
                </c:pt>
                <c:pt idx="333">
                  <c:v>36628</c:v>
                </c:pt>
                <c:pt idx="334">
                  <c:v>36629</c:v>
                </c:pt>
                <c:pt idx="335">
                  <c:v>36630</c:v>
                </c:pt>
                <c:pt idx="336">
                  <c:v>36633</c:v>
                </c:pt>
                <c:pt idx="337">
                  <c:v>36634</c:v>
                </c:pt>
                <c:pt idx="338">
                  <c:v>36635</c:v>
                </c:pt>
                <c:pt idx="339">
                  <c:v>36636</c:v>
                </c:pt>
                <c:pt idx="340">
                  <c:v>36637</c:v>
                </c:pt>
                <c:pt idx="341">
                  <c:v>36640</c:v>
                </c:pt>
                <c:pt idx="342">
                  <c:v>36641</c:v>
                </c:pt>
                <c:pt idx="343">
                  <c:v>36642</c:v>
                </c:pt>
                <c:pt idx="344">
                  <c:v>36643</c:v>
                </c:pt>
                <c:pt idx="345">
                  <c:v>36644</c:v>
                </c:pt>
                <c:pt idx="346">
                  <c:v>36647</c:v>
                </c:pt>
                <c:pt idx="347">
                  <c:v>36648</c:v>
                </c:pt>
                <c:pt idx="348">
                  <c:v>36649</c:v>
                </c:pt>
                <c:pt idx="349">
                  <c:v>36650</c:v>
                </c:pt>
                <c:pt idx="350">
                  <c:v>36651</c:v>
                </c:pt>
                <c:pt idx="351">
                  <c:v>36654</c:v>
                </c:pt>
                <c:pt idx="352">
                  <c:v>36655</c:v>
                </c:pt>
                <c:pt idx="353">
                  <c:v>36656</c:v>
                </c:pt>
                <c:pt idx="354">
                  <c:v>36657</c:v>
                </c:pt>
                <c:pt idx="355">
                  <c:v>36658</c:v>
                </c:pt>
                <c:pt idx="356">
                  <c:v>36661</c:v>
                </c:pt>
                <c:pt idx="357">
                  <c:v>36662</c:v>
                </c:pt>
                <c:pt idx="358">
                  <c:v>36663</c:v>
                </c:pt>
                <c:pt idx="359">
                  <c:v>36664</c:v>
                </c:pt>
                <c:pt idx="360">
                  <c:v>36665</c:v>
                </c:pt>
                <c:pt idx="361">
                  <c:v>36668</c:v>
                </c:pt>
                <c:pt idx="362">
                  <c:v>36669</c:v>
                </c:pt>
                <c:pt idx="363">
                  <c:v>36670</c:v>
                </c:pt>
                <c:pt idx="364">
                  <c:v>36671</c:v>
                </c:pt>
                <c:pt idx="365">
                  <c:v>36672</c:v>
                </c:pt>
                <c:pt idx="366">
                  <c:v>36675</c:v>
                </c:pt>
                <c:pt idx="367">
                  <c:v>36676</c:v>
                </c:pt>
                <c:pt idx="368">
                  <c:v>36677</c:v>
                </c:pt>
                <c:pt idx="369">
                  <c:v>36678</c:v>
                </c:pt>
                <c:pt idx="370">
                  <c:v>36679</c:v>
                </c:pt>
                <c:pt idx="371">
                  <c:v>36682</c:v>
                </c:pt>
                <c:pt idx="372">
                  <c:v>36683</c:v>
                </c:pt>
                <c:pt idx="373">
                  <c:v>36684</c:v>
                </c:pt>
                <c:pt idx="374">
                  <c:v>36685</c:v>
                </c:pt>
                <c:pt idx="375">
                  <c:v>36686</c:v>
                </c:pt>
                <c:pt idx="376">
                  <c:v>36689</c:v>
                </c:pt>
                <c:pt idx="377">
                  <c:v>36690</c:v>
                </c:pt>
                <c:pt idx="378">
                  <c:v>36691</c:v>
                </c:pt>
                <c:pt idx="379">
                  <c:v>36692</c:v>
                </c:pt>
                <c:pt idx="380">
                  <c:v>36693</c:v>
                </c:pt>
                <c:pt idx="381">
                  <c:v>36696</c:v>
                </c:pt>
                <c:pt idx="382">
                  <c:v>36697</c:v>
                </c:pt>
                <c:pt idx="383">
                  <c:v>36698</c:v>
                </c:pt>
                <c:pt idx="384">
                  <c:v>36699</c:v>
                </c:pt>
                <c:pt idx="385">
                  <c:v>36700</c:v>
                </c:pt>
                <c:pt idx="386">
                  <c:v>36703</c:v>
                </c:pt>
                <c:pt idx="387">
                  <c:v>36704</c:v>
                </c:pt>
                <c:pt idx="388">
                  <c:v>36705</c:v>
                </c:pt>
                <c:pt idx="389">
                  <c:v>36706</c:v>
                </c:pt>
                <c:pt idx="390">
                  <c:v>36707</c:v>
                </c:pt>
                <c:pt idx="391">
                  <c:v>36710</c:v>
                </c:pt>
                <c:pt idx="392">
                  <c:v>36711</c:v>
                </c:pt>
                <c:pt idx="393">
                  <c:v>36712</c:v>
                </c:pt>
                <c:pt idx="394">
                  <c:v>36713</c:v>
                </c:pt>
                <c:pt idx="395">
                  <c:v>36714</c:v>
                </c:pt>
                <c:pt idx="396">
                  <c:v>36717</c:v>
                </c:pt>
                <c:pt idx="397">
                  <c:v>36718</c:v>
                </c:pt>
                <c:pt idx="398">
                  <c:v>36719</c:v>
                </c:pt>
                <c:pt idx="399">
                  <c:v>36720</c:v>
                </c:pt>
                <c:pt idx="400">
                  <c:v>36721</c:v>
                </c:pt>
                <c:pt idx="401">
                  <c:v>36724</c:v>
                </c:pt>
                <c:pt idx="402">
                  <c:v>36725</c:v>
                </c:pt>
                <c:pt idx="403">
                  <c:v>36726</c:v>
                </c:pt>
                <c:pt idx="404">
                  <c:v>36727</c:v>
                </c:pt>
                <c:pt idx="405">
                  <c:v>36728</c:v>
                </c:pt>
                <c:pt idx="406">
                  <c:v>36731</c:v>
                </c:pt>
                <c:pt idx="407">
                  <c:v>36732</c:v>
                </c:pt>
                <c:pt idx="408">
                  <c:v>36733</c:v>
                </c:pt>
                <c:pt idx="409">
                  <c:v>36734</c:v>
                </c:pt>
                <c:pt idx="410">
                  <c:v>36735</c:v>
                </c:pt>
                <c:pt idx="411">
                  <c:v>36738</c:v>
                </c:pt>
                <c:pt idx="412">
                  <c:v>36739</c:v>
                </c:pt>
                <c:pt idx="413">
                  <c:v>36740</c:v>
                </c:pt>
                <c:pt idx="414">
                  <c:v>36741</c:v>
                </c:pt>
                <c:pt idx="415">
                  <c:v>36742</c:v>
                </c:pt>
                <c:pt idx="416">
                  <c:v>36745</c:v>
                </c:pt>
                <c:pt idx="417">
                  <c:v>36746</c:v>
                </c:pt>
                <c:pt idx="418">
                  <c:v>36747</c:v>
                </c:pt>
                <c:pt idx="419">
                  <c:v>36748</c:v>
                </c:pt>
                <c:pt idx="420">
                  <c:v>36749</c:v>
                </c:pt>
                <c:pt idx="421">
                  <c:v>36752</c:v>
                </c:pt>
                <c:pt idx="422">
                  <c:v>36753</c:v>
                </c:pt>
                <c:pt idx="423">
                  <c:v>36754</c:v>
                </c:pt>
                <c:pt idx="424">
                  <c:v>36755</c:v>
                </c:pt>
                <c:pt idx="425">
                  <c:v>36756</c:v>
                </c:pt>
                <c:pt idx="426">
                  <c:v>36759</c:v>
                </c:pt>
                <c:pt idx="427">
                  <c:v>36760</c:v>
                </c:pt>
                <c:pt idx="428">
                  <c:v>36761</c:v>
                </c:pt>
                <c:pt idx="429">
                  <c:v>36762</c:v>
                </c:pt>
                <c:pt idx="430">
                  <c:v>36763</c:v>
                </c:pt>
                <c:pt idx="431">
                  <c:v>36766</c:v>
                </c:pt>
                <c:pt idx="432">
                  <c:v>36767</c:v>
                </c:pt>
                <c:pt idx="433">
                  <c:v>36768</c:v>
                </c:pt>
                <c:pt idx="434">
                  <c:v>36769</c:v>
                </c:pt>
                <c:pt idx="435">
                  <c:v>36770</c:v>
                </c:pt>
                <c:pt idx="436">
                  <c:v>36773</c:v>
                </c:pt>
                <c:pt idx="437">
                  <c:v>36774</c:v>
                </c:pt>
                <c:pt idx="438">
                  <c:v>36775</c:v>
                </c:pt>
                <c:pt idx="439">
                  <c:v>36776</c:v>
                </c:pt>
                <c:pt idx="440">
                  <c:v>36777</c:v>
                </c:pt>
                <c:pt idx="441">
                  <c:v>36780</c:v>
                </c:pt>
                <c:pt idx="442">
                  <c:v>36781</c:v>
                </c:pt>
                <c:pt idx="443">
                  <c:v>36782</c:v>
                </c:pt>
                <c:pt idx="444">
                  <c:v>36783</c:v>
                </c:pt>
                <c:pt idx="445">
                  <c:v>36784</c:v>
                </c:pt>
                <c:pt idx="446">
                  <c:v>36787</c:v>
                </c:pt>
                <c:pt idx="447">
                  <c:v>36788</c:v>
                </c:pt>
                <c:pt idx="448">
                  <c:v>36789</c:v>
                </c:pt>
                <c:pt idx="449">
                  <c:v>36790</c:v>
                </c:pt>
                <c:pt idx="450">
                  <c:v>36791</c:v>
                </c:pt>
                <c:pt idx="451">
                  <c:v>36794</c:v>
                </c:pt>
                <c:pt idx="452">
                  <c:v>36795</c:v>
                </c:pt>
                <c:pt idx="453">
                  <c:v>36796</c:v>
                </c:pt>
                <c:pt idx="454">
                  <c:v>36797</c:v>
                </c:pt>
                <c:pt idx="455">
                  <c:v>36798</c:v>
                </c:pt>
                <c:pt idx="456">
                  <c:v>36801</c:v>
                </c:pt>
                <c:pt idx="457">
                  <c:v>36802</c:v>
                </c:pt>
                <c:pt idx="458">
                  <c:v>36803</c:v>
                </c:pt>
                <c:pt idx="459">
                  <c:v>36804</c:v>
                </c:pt>
                <c:pt idx="460">
                  <c:v>36805</c:v>
                </c:pt>
                <c:pt idx="461">
                  <c:v>36808</c:v>
                </c:pt>
                <c:pt idx="462">
                  <c:v>36809</c:v>
                </c:pt>
                <c:pt idx="463">
                  <c:v>36810</c:v>
                </c:pt>
                <c:pt idx="464">
                  <c:v>36811</c:v>
                </c:pt>
                <c:pt idx="465">
                  <c:v>36812</c:v>
                </c:pt>
                <c:pt idx="466">
                  <c:v>36815</c:v>
                </c:pt>
                <c:pt idx="467">
                  <c:v>36816</c:v>
                </c:pt>
                <c:pt idx="468">
                  <c:v>36817</c:v>
                </c:pt>
                <c:pt idx="469">
                  <c:v>36818</c:v>
                </c:pt>
                <c:pt idx="470">
                  <c:v>36819</c:v>
                </c:pt>
                <c:pt idx="471">
                  <c:v>36822</c:v>
                </c:pt>
                <c:pt idx="472">
                  <c:v>36823</c:v>
                </c:pt>
                <c:pt idx="473">
                  <c:v>36824</c:v>
                </c:pt>
                <c:pt idx="474">
                  <c:v>36825</c:v>
                </c:pt>
                <c:pt idx="475">
                  <c:v>36826</c:v>
                </c:pt>
                <c:pt idx="476">
                  <c:v>36829</c:v>
                </c:pt>
                <c:pt idx="477">
                  <c:v>36830</c:v>
                </c:pt>
                <c:pt idx="478">
                  <c:v>36831</c:v>
                </c:pt>
                <c:pt idx="479">
                  <c:v>36832</c:v>
                </c:pt>
                <c:pt idx="480">
                  <c:v>36833</c:v>
                </c:pt>
                <c:pt idx="481">
                  <c:v>36836</c:v>
                </c:pt>
                <c:pt idx="482">
                  <c:v>36837</c:v>
                </c:pt>
                <c:pt idx="483">
                  <c:v>36838</c:v>
                </c:pt>
                <c:pt idx="484">
                  <c:v>36839</c:v>
                </c:pt>
                <c:pt idx="485">
                  <c:v>36840</c:v>
                </c:pt>
                <c:pt idx="486">
                  <c:v>36843</c:v>
                </c:pt>
                <c:pt idx="487">
                  <c:v>36844</c:v>
                </c:pt>
                <c:pt idx="488">
                  <c:v>36845</c:v>
                </c:pt>
                <c:pt idx="489">
                  <c:v>36846</c:v>
                </c:pt>
                <c:pt idx="490">
                  <c:v>36847</c:v>
                </c:pt>
                <c:pt idx="491">
                  <c:v>36850</c:v>
                </c:pt>
                <c:pt idx="492">
                  <c:v>36851</c:v>
                </c:pt>
                <c:pt idx="493">
                  <c:v>36852</c:v>
                </c:pt>
                <c:pt idx="494">
                  <c:v>36853</c:v>
                </c:pt>
                <c:pt idx="495">
                  <c:v>36854</c:v>
                </c:pt>
                <c:pt idx="496">
                  <c:v>36857</c:v>
                </c:pt>
                <c:pt idx="497">
                  <c:v>36858</c:v>
                </c:pt>
                <c:pt idx="498">
                  <c:v>36859</c:v>
                </c:pt>
                <c:pt idx="499">
                  <c:v>36860</c:v>
                </c:pt>
                <c:pt idx="500">
                  <c:v>36861</c:v>
                </c:pt>
                <c:pt idx="501">
                  <c:v>36864</c:v>
                </c:pt>
                <c:pt idx="502">
                  <c:v>36865</c:v>
                </c:pt>
                <c:pt idx="503">
                  <c:v>36866</c:v>
                </c:pt>
                <c:pt idx="504">
                  <c:v>36867</c:v>
                </c:pt>
                <c:pt idx="505">
                  <c:v>36868</c:v>
                </c:pt>
                <c:pt idx="506">
                  <c:v>36871</c:v>
                </c:pt>
                <c:pt idx="507">
                  <c:v>36872</c:v>
                </c:pt>
                <c:pt idx="508">
                  <c:v>36873</c:v>
                </c:pt>
                <c:pt idx="509">
                  <c:v>36874</c:v>
                </c:pt>
                <c:pt idx="510">
                  <c:v>36875</c:v>
                </c:pt>
                <c:pt idx="511">
                  <c:v>36878</c:v>
                </c:pt>
                <c:pt idx="512">
                  <c:v>36879</c:v>
                </c:pt>
                <c:pt idx="513">
                  <c:v>36880</c:v>
                </c:pt>
                <c:pt idx="514">
                  <c:v>36881</c:v>
                </c:pt>
                <c:pt idx="515">
                  <c:v>36882</c:v>
                </c:pt>
                <c:pt idx="516">
                  <c:v>36885</c:v>
                </c:pt>
                <c:pt idx="517">
                  <c:v>36886</c:v>
                </c:pt>
                <c:pt idx="518">
                  <c:v>36887</c:v>
                </c:pt>
                <c:pt idx="519">
                  <c:v>36888</c:v>
                </c:pt>
                <c:pt idx="520">
                  <c:v>36889</c:v>
                </c:pt>
                <c:pt idx="521">
                  <c:v>36892</c:v>
                </c:pt>
                <c:pt idx="522">
                  <c:v>36893</c:v>
                </c:pt>
                <c:pt idx="523">
                  <c:v>36894</c:v>
                </c:pt>
                <c:pt idx="524">
                  <c:v>36895</c:v>
                </c:pt>
                <c:pt idx="525">
                  <c:v>36896</c:v>
                </c:pt>
                <c:pt idx="526">
                  <c:v>36899</c:v>
                </c:pt>
                <c:pt idx="527">
                  <c:v>36900</c:v>
                </c:pt>
                <c:pt idx="528">
                  <c:v>36901</c:v>
                </c:pt>
                <c:pt idx="529">
                  <c:v>36902</c:v>
                </c:pt>
                <c:pt idx="530">
                  <c:v>36903</c:v>
                </c:pt>
                <c:pt idx="531">
                  <c:v>36906</c:v>
                </c:pt>
                <c:pt idx="532">
                  <c:v>36907</c:v>
                </c:pt>
                <c:pt idx="533">
                  <c:v>36908</c:v>
                </c:pt>
                <c:pt idx="534">
                  <c:v>36909</c:v>
                </c:pt>
                <c:pt idx="535">
                  <c:v>36910</c:v>
                </c:pt>
                <c:pt idx="536">
                  <c:v>36913</c:v>
                </c:pt>
                <c:pt idx="537">
                  <c:v>36914</c:v>
                </c:pt>
                <c:pt idx="538">
                  <c:v>36915</c:v>
                </c:pt>
                <c:pt idx="539">
                  <c:v>36916</c:v>
                </c:pt>
                <c:pt idx="540">
                  <c:v>36917</c:v>
                </c:pt>
                <c:pt idx="541">
                  <c:v>36920</c:v>
                </c:pt>
                <c:pt idx="542">
                  <c:v>36921</c:v>
                </c:pt>
                <c:pt idx="543">
                  <c:v>36922</c:v>
                </c:pt>
                <c:pt idx="544">
                  <c:v>36923</c:v>
                </c:pt>
                <c:pt idx="545">
                  <c:v>36924</c:v>
                </c:pt>
                <c:pt idx="546">
                  <c:v>36927</c:v>
                </c:pt>
                <c:pt idx="547">
                  <c:v>36928</c:v>
                </c:pt>
                <c:pt idx="548">
                  <c:v>36929</c:v>
                </c:pt>
                <c:pt idx="549">
                  <c:v>36930</c:v>
                </c:pt>
                <c:pt idx="550">
                  <c:v>36931</c:v>
                </c:pt>
                <c:pt idx="551">
                  <c:v>36934</c:v>
                </c:pt>
                <c:pt idx="552">
                  <c:v>36935</c:v>
                </c:pt>
                <c:pt idx="553">
                  <c:v>36936</c:v>
                </c:pt>
                <c:pt idx="554">
                  <c:v>36937</c:v>
                </c:pt>
                <c:pt idx="555">
                  <c:v>36938</c:v>
                </c:pt>
                <c:pt idx="556">
                  <c:v>36941</c:v>
                </c:pt>
                <c:pt idx="557">
                  <c:v>36942</c:v>
                </c:pt>
                <c:pt idx="558">
                  <c:v>36943</c:v>
                </c:pt>
                <c:pt idx="559">
                  <c:v>36944</c:v>
                </c:pt>
                <c:pt idx="560">
                  <c:v>36945</c:v>
                </c:pt>
                <c:pt idx="561">
                  <c:v>36948</c:v>
                </c:pt>
                <c:pt idx="562">
                  <c:v>36949</c:v>
                </c:pt>
                <c:pt idx="563">
                  <c:v>36950</c:v>
                </c:pt>
                <c:pt idx="564">
                  <c:v>36951</c:v>
                </c:pt>
                <c:pt idx="565">
                  <c:v>36952</c:v>
                </c:pt>
                <c:pt idx="566">
                  <c:v>36955</c:v>
                </c:pt>
                <c:pt idx="567">
                  <c:v>36956</c:v>
                </c:pt>
                <c:pt idx="568">
                  <c:v>36957</c:v>
                </c:pt>
                <c:pt idx="569">
                  <c:v>36958</c:v>
                </c:pt>
                <c:pt idx="570">
                  <c:v>36959</c:v>
                </c:pt>
                <c:pt idx="571">
                  <c:v>36962</c:v>
                </c:pt>
                <c:pt idx="572">
                  <c:v>36963</c:v>
                </c:pt>
                <c:pt idx="573">
                  <c:v>36964</c:v>
                </c:pt>
                <c:pt idx="574">
                  <c:v>36965</c:v>
                </c:pt>
                <c:pt idx="575">
                  <c:v>36966</c:v>
                </c:pt>
                <c:pt idx="576">
                  <c:v>36969</c:v>
                </c:pt>
                <c:pt idx="577">
                  <c:v>36970</c:v>
                </c:pt>
                <c:pt idx="578">
                  <c:v>36971</c:v>
                </c:pt>
                <c:pt idx="579">
                  <c:v>36972</c:v>
                </c:pt>
                <c:pt idx="580">
                  <c:v>36973</c:v>
                </c:pt>
                <c:pt idx="581">
                  <c:v>36976</c:v>
                </c:pt>
                <c:pt idx="582">
                  <c:v>36977</c:v>
                </c:pt>
                <c:pt idx="583">
                  <c:v>36978</c:v>
                </c:pt>
                <c:pt idx="584">
                  <c:v>36979</c:v>
                </c:pt>
                <c:pt idx="585">
                  <c:v>36980</c:v>
                </c:pt>
                <c:pt idx="586">
                  <c:v>36983</c:v>
                </c:pt>
                <c:pt idx="587">
                  <c:v>36984</c:v>
                </c:pt>
                <c:pt idx="588">
                  <c:v>36985</c:v>
                </c:pt>
                <c:pt idx="589">
                  <c:v>36986</c:v>
                </c:pt>
                <c:pt idx="590">
                  <c:v>36987</c:v>
                </c:pt>
                <c:pt idx="591">
                  <c:v>36990</c:v>
                </c:pt>
                <c:pt idx="592">
                  <c:v>36991</c:v>
                </c:pt>
                <c:pt idx="593">
                  <c:v>36992</c:v>
                </c:pt>
                <c:pt idx="594">
                  <c:v>36993</c:v>
                </c:pt>
                <c:pt idx="595">
                  <c:v>36994</c:v>
                </c:pt>
                <c:pt idx="596">
                  <c:v>36997</c:v>
                </c:pt>
                <c:pt idx="597">
                  <c:v>36998</c:v>
                </c:pt>
                <c:pt idx="598">
                  <c:v>36999</c:v>
                </c:pt>
                <c:pt idx="599">
                  <c:v>37000</c:v>
                </c:pt>
                <c:pt idx="600">
                  <c:v>37001</c:v>
                </c:pt>
                <c:pt idx="601">
                  <c:v>37004</c:v>
                </c:pt>
                <c:pt idx="602">
                  <c:v>37005</c:v>
                </c:pt>
                <c:pt idx="603">
                  <c:v>37006</c:v>
                </c:pt>
                <c:pt idx="604">
                  <c:v>37007</c:v>
                </c:pt>
                <c:pt idx="605">
                  <c:v>37008</c:v>
                </c:pt>
                <c:pt idx="606">
                  <c:v>37011</c:v>
                </c:pt>
                <c:pt idx="607">
                  <c:v>37012</c:v>
                </c:pt>
                <c:pt idx="608">
                  <c:v>37013</c:v>
                </c:pt>
                <c:pt idx="609">
                  <c:v>37014</c:v>
                </c:pt>
                <c:pt idx="610">
                  <c:v>37015</c:v>
                </c:pt>
                <c:pt idx="611">
                  <c:v>37018</c:v>
                </c:pt>
                <c:pt idx="612">
                  <c:v>37019</c:v>
                </c:pt>
                <c:pt idx="613">
                  <c:v>37020</c:v>
                </c:pt>
                <c:pt idx="614">
                  <c:v>37021</c:v>
                </c:pt>
                <c:pt idx="615">
                  <c:v>37022</c:v>
                </c:pt>
                <c:pt idx="616">
                  <c:v>37025</c:v>
                </c:pt>
                <c:pt idx="617">
                  <c:v>37026</c:v>
                </c:pt>
                <c:pt idx="618">
                  <c:v>37027</c:v>
                </c:pt>
                <c:pt idx="619">
                  <c:v>37028</c:v>
                </c:pt>
                <c:pt idx="620">
                  <c:v>37029</c:v>
                </c:pt>
                <c:pt idx="621">
                  <c:v>37032</c:v>
                </c:pt>
                <c:pt idx="622">
                  <c:v>37033</c:v>
                </c:pt>
                <c:pt idx="623">
                  <c:v>37034</c:v>
                </c:pt>
                <c:pt idx="624">
                  <c:v>37035</c:v>
                </c:pt>
                <c:pt idx="625">
                  <c:v>37036</c:v>
                </c:pt>
                <c:pt idx="626">
                  <c:v>37039</c:v>
                </c:pt>
                <c:pt idx="627">
                  <c:v>37040</c:v>
                </c:pt>
                <c:pt idx="628">
                  <c:v>37041</c:v>
                </c:pt>
                <c:pt idx="629">
                  <c:v>37042</c:v>
                </c:pt>
                <c:pt idx="630">
                  <c:v>37043</c:v>
                </c:pt>
                <c:pt idx="631">
                  <c:v>37046</c:v>
                </c:pt>
                <c:pt idx="632">
                  <c:v>37047</c:v>
                </c:pt>
                <c:pt idx="633">
                  <c:v>37048</c:v>
                </c:pt>
                <c:pt idx="634">
                  <c:v>37049</c:v>
                </c:pt>
                <c:pt idx="635">
                  <c:v>37050</c:v>
                </c:pt>
                <c:pt idx="636">
                  <c:v>37053</c:v>
                </c:pt>
                <c:pt idx="637">
                  <c:v>37054</c:v>
                </c:pt>
                <c:pt idx="638">
                  <c:v>37055</c:v>
                </c:pt>
                <c:pt idx="639">
                  <c:v>37056</c:v>
                </c:pt>
                <c:pt idx="640">
                  <c:v>37057</c:v>
                </c:pt>
                <c:pt idx="641">
                  <c:v>37060</c:v>
                </c:pt>
                <c:pt idx="642">
                  <c:v>37061</c:v>
                </c:pt>
                <c:pt idx="643">
                  <c:v>37062</c:v>
                </c:pt>
                <c:pt idx="644">
                  <c:v>37063</c:v>
                </c:pt>
                <c:pt idx="645">
                  <c:v>37064</c:v>
                </c:pt>
                <c:pt idx="646">
                  <c:v>37067</c:v>
                </c:pt>
                <c:pt idx="647">
                  <c:v>37068</c:v>
                </c:pt>
                <c:pt idx="648">
                  <c:v>37069</c:v>
                </c:pt>
                <c:pt idx="649">
                  <c:v>37070</c:v>
                </c:pt>
                <c:pt idx="650">
                  <c:v>37071</c:v>
                </c:pt>
                <c:pt idx="651">
                  <c:v>37074</c:v>
                </c:pt>
                <c:pt idx="652">
                  <c:v>37075</c:v>
                </c:pt>
                <c:pt idx="653">
                  <c:v>37076</c:v>
                </c:pt>
                <c:pt idx="654">
                  <c:v>37077</c:v>
                </c:pt>
                <c:pt idx="655">
                  <c:v>37078</c:v>
                </c:pt>
                <c:pt idx="656">
                  <c:v>37081</c:v>
                </c:pt>
                <c:pt idx="657">
                  <c:v>37082</c:v>
                </c:pt>
                <c:pt idx="658">
                  <c:v>37083</c:v>
                </c:pt>
                <c:pt idx="659">
                  <c:v>37084</c:v>
                </c:pt>
                <c:pt idx="660">
                  <c:v>37085</c:v>
                </c:pt>
                <c:pt idx="661">
                  <c:v>37088</c:v>
                </c:pt>
                <c:pt idx="662">
                  <c:v>37089</c:v>
                </c:pt>
                <c:pt idx="663">
                  <c:v>37090</c:v>
                </c:pt>
                <c:pt idx="664">
                  <c:v>37091</c:v>
                </c:pt>
                <c:pt idx="665">
                  <c:v>37092</c:v>
                </c:pt>
                <c:pt idx="666">
                  <c:v>37095</c:v>
                </c:pt>
                <c:pt idx="667">
                  <c:v>37096</c:v>
                </c:pt>
                <c:pt idx="668">
                  <c:v>37097</c:v>
                </c:pt>
                <c:pt idx="669">
                  <c:v>37098</c:v>
                </c:pt>
                <c:pt idx="670">
                  <c:v>37099</c:v>
                </c:pt>
                <c:pt idx="671">
                  <c:v>37102</c:v>
                </c:pt>
                <c:pt idx="672">
                  <c:v>37103</c:v>
                </c:pt>
                <c:pt idx="673">
                  <c:v>37104</c:v>
                </c:pt>
                <c:pt idx="674">
                  <c:v>37105</c:v>
                </c:pt>
                <c:pt idx="675">
                  <c:v>37106</c:v>
                </c:pt>
                <c:pt idx="676">
                  <c:v>37109</c:v>
                </c:pt>
                <c:pt idx="677">
                  <c:v>37110</c:v>
                </c:pt>
                <c:pt idx="678">
                  <c:v>37111</c:v>
                </c:pt>
                <c:pt idx="679">
                  <c:v>37112</c:v>
                </c:pt>
                <c:pt idx="680">
                  <c:v>37113</c:v>
                </c:pt>
                <c:pt idx="681">
                  <c:v>37116</c:v>
                </c:pt>
                <c:pt idx="682">
                  <c:v>37117</c:v>
                </c:pt>
                <c:pt idx="683">
                  <c:v>37118</c:v>
                </c:pt>
                <c:pt idx="684">
                  <c:v>37119</c:v>
                </c:pt>
                <c:pt idx="685">
                  <c:v>37120</c:v>
                </c:pt>
                <c:pt idx="686">
                  <c:v>37123</c:v>
                </c:pt>
                <c:pt idx="687">
                  <c:v>37124</c:v>
                </c:pt>
                <c:pt idx="688">
                  <c:v>37125</c:v>
                </c:pt>
                <c:pt idx="689">
                  <c:v>37126</c:v>
                </c:pt>
                <c:pt idx="690">
                  <c:v>37127</c:v>
                </c:pt>
                <c:pt idx="691">
                  <c:v>37130</c:v>
                </c:pt>
                <c:pt idx="692">
                  <c:v>37131</c:v>
                </c:pt>
                <c:pt idx="693">
                  <c:v>37132</c:v>
                </c:pt>
                <c:pt idx="694">
                  <c:v>37133</c:v>
                </c:pt>
                <c:pt idx="695">
                  <c:v>37134</c:v>
                </c:pt>
                <c:pt idx="696">
                  <c:v>37137</c:v>
                </c:pt>
                <c:pt idx="697">
                  <c:v>37138</c:v>
                </c:pt>
                <c:pt idx="698">
                  <c:v>37139</c:v>
                </c:pt>
                <c:pt idx="699">
                  <c:v>37140</c:v>
                </c:pt>
                <c:pt idx="700">
                  <c:v>37141</c:v>
                </c:pt>
                <c:pt idx="701">
                  <c:v>37144</c:v>
                </c:pt>
                <c:pt idx="702">
                  <c:v>37145</c:v>
                </c:pt>
                <c:pt idx="703">
                  <c:v>37146</c:v>
                </c:pt>
                <c:pt idx="704">
                  <c:v>37147</c:v>
                </c:pt>
                <c:pt idx="705">
                  <c:v>37148</c:v>
                </c:pt>
                <c:pt idx="706">
                  <c:v>37151</c:v>
                </c:pt>
                <c:pt idx="707">
                  <c:v>37152</c:v>
                </c:pt>
                <c:pt idx="708">
                  <c:v>37153</c:v>
                </c:pt>
                <c:pt idx="709">
                  <c:v>37154</c:v>
                </c:pt>
                <c:pt idx="710">
                  <c:v>37155</c:v>
                </c:pt>
                <c:pt idx="711">
                  <c:v>37158</c:v>
                </c:pt>
                <c:pt idx="712">
                  <c:v>37159</c:v>
                </c:pt>
                <c:pt idx="713">
                  <c:v>37160</c:v>
                </c:pt>
                <c:pt idx="714">
                  <c:v>37161</c:v>
                </c:pt>
                <c:pt idx="715">
                  <c:v>37162</c:v>
                </c:pt>
                <c:pt idx="716">
                  <c:v>37165</c:v>
                </c:pt>
                <c:pt idx="717">
                  <c:v>37166</c:v>
                </c:pt>
                <c:pt idx="718">
                  <c:v>37167</c:v>
                </c:pt>
                <c:pt idx="719">
                  <c:v>37168</c:v>
                </c:pt>
                <c:pt idx="720">
                  <c:v>37169</c:v>
                </c:pt>
                <c:pt idx="721">
                  <c:v>37172</c:v>
                </c:pt>
                <c:pt idx="722">
                  <c:v>37173</c:v>
                </c:pt>
                <c:pt idx="723">
                  <c:v>37174</c:v>
                </c:pt>
                <c:pt idx="724">
                  <c:v>37175</c:v>
                </c:pt>
                <c:pt idx="725">
                  <c:v>37176</c:v>
                </c:pt>
                <c:pt idx="726">
                  <c:v>37179</c:v>
                </c:pt>
                <c:pt idx="727">
                  <c:v>37180</c:v>
                </c:pt>
                <c:pt idx="728">
                  <c:v>37181</c:v>
                </c:pt>
                <c:pt idx="729">
                  <c:v>37182</c:v>
                </c:pt>
                <c:pt idx="730">
                  <c:v>37183</c:v>
                </c:pt>
                <c:pt idx="731">
                  <c:v>37186</c:v>
                </c:pt>
                <c:pt idx="732">
                  <c:v>37187</c:v>
                </c:pt>
                <c:pt idx="733">
                  <c:v>37188</c:v>
                </c:pt>
                <c:pt idx="734">
                  <c:v>37189</c:v>
                </c:pt>
                <c:pt idx="735">
                  <c:v>37190</c:v>
                </c:pt>
                <c:pt idx="736">
                  <c:v>37193</c:v>
                </c:pt>
                <c:pt idx="737">
                  <c:v>37194</c:v>
                </c:pt>
                <c:pt idx="738">
                  <c:v>37195</c:v>
                </c:pt>
                <c:pt idx="739">
                  <c:v>37196</c:v>
                </c:pt>
                <c:pt idx="740">
                  <c:v>37197</c:v>
                </c:pt>
                <c:pt idx="741">
                  <c:v>37200</c:v>
                </c:pt>
                <c:pt idx="742">
                  <c:v>37201</c:v>
                </c:pt>
                <c:pt idx="743">
                  <c:v>37202</c:v>
                </c:pt>
                <c:pt idx="744">
                  <c:v>37203</c:v>
                </c:pt>
                <c:pt idx="745">
                  <c:v>37204</c:v>
                </c:pt>
                <c:pt idx="746">
                  <c:v>37207</c:v>
                </c:pt>
                <c:pt idx="747">
                  <c:v>37208</c:v>
                </c:pt>
                <c:pt idx="748">
                  <c:v>37209</c:v>
                </c:pt>
                <c:pt idx="749">
                  <c:v>37210</c:v>
                </c:pt>
                <c:pt idx="750">
                  <c:v>37211</c:v>
                </c:pt>
                <c:pt idx="751">
                  <c:v>37214</c:v>
                </c:pt>
                <c:pt idx="752">
                  <c:v>37215</c:v>
                </c:pt>
                <c:pt idx="753">
                  <c:v>37216</c:v>
                </c:pt>
                <c:pt idx="754">
                  <c:v>37217</c:v>
                </c:pt>
                <c:pt idx="755">
                  <c:v>37218</c:v>
                </c:pt>
                <c:pt idx="756">
                  <c:v>37221</c:v>
                </c:pt>
                <c:pt idx="757">
                  <c:v>37222</c:v>
                </c:pt>
                <c:pt idx="758">
                  <c:v>37223</c:v>
                </c:pt>
                <c:pt idx="759">
                  <c:v>37224</c:v>
                </c:pt>
                <c:pt idx="760">
                  <c:v>37225</c:v>
                </c:pt>
                <c:pt idx="761">
                  <c:v>37228</c:v>
                </c:pt>
                <c:pt idx="762">
                  <c:v>37229</c:v>
                </c:pt>
                <c:pt idx="763">
                  <c:v>37230</c:v>
                </c:pt>
                <c:pt idx="764">
                  <c:v>37231</c:v>
                </c:pt>
                <c:pt idx="765">
                  <c:v>37232</c:v>
                </c:pt>
                <c:pt idx="766">
                  <c:v>37235</c:v>
                </c:pt>
                <c:pt idx="767">
                  <c:v>37236</c:v>
                </c:pt>
                <c:pt idx="768">
                  <c:v>37237</c:v>
                </c:pt>
                <c:pt idx="769">
                  <c:v>37238</c:v>
                </c:pt>
                <c:pt idx="770">
                  <c:v>37239</c:v>
                </c:pt>
                <c:pt idx="771">
                  <c:v>37242</c:v>
                </c:pt>
                <c:pt idx="772">
                  <c:v>37243</c:v>
                </c:pt>
                <c:pt idx="773">
                  <c:v>37244</c:v>
                </c:pt>
                <c:pt idx="774">
                  <c:v>37245</c:v>
                </c:pt>
                <c:pt idx="775">
                  <c:v>37246</c:v>
                </c:pt>
                <c:pt idx="776">
                  <c:v>37249</c:v>
                </c:pt>
                <c:pt idx="777">
                  <c:v>37250</c:v>
                </c:pt>
                <c:pt idx="778">
                  <c:v>37251</c:v>
                </c:pt>
                <c:pt idx="779">
                  <c:v>37252</c:v>
                </c:pt>
                <c:pt idx="780">
                  <c:v>37253</c:v>
                </c:pt>
                <c:pt idx="781">
                  <c:v>37256</c:v>
                </c:pt>
                <c:pt idx="782">
                  <c:v>37257</c:v>
                </c:pt>
                <c:pt idx="783">
                  <c:v>37258</c:v>
                </c:pt>
                <c:pt idx="784">
                  <c:v>37259</c:v>
                </c:pt>
                <c:pt idx="785">
                  <c:v>37260</c:v>
                </c:pt>
                <c:pt idx="786">
                  <c:v>37263</c:v>
                </c:pt>
                <c:pt idx="787">
                  <c:v>37264</c:v>
                </c:pt>
                <c:pt idx="788">
                  <c:v>37265</c:v>
                </c:pt>
                <c:pt idx="789">
                  <c:v>37266</c:v>
                </c:pt>
                <c:pt idx="790">
                  <c:v>37267</c:v>
                </c:pt>
                <c:pt idx="791">
                  <c:v>37270</c:v>
                </c:pt>
                <c:pt idx="792">
                  <c:v>37271</c:v>
                </c:pt>
                <c:pt idx="793">
                  <c:v>37272</c:v>
                </c:pt>
                <c:pt idx="794">
                  <c:v>37273</c:v>
                </c:pt>
                <c:pt idx="795">
                  <c:v>37274</c:v>
                </c:pt>
                <c:pt idx="796">
                  <c:v>37277</c:v>
                </c:pt>
                <c:pt idx="797">
                  <c:v>37278</c:v>
                </c:pt>
                <c:pt idx="798">
                  <c:v>37279</c:v>
                </c:pt>
                <c:pt idx="799">
                  <c:v>37280</c:v>
                </c:pt>
                <c:pt idx="800">
                  <c:v>37281</c:v>
                </c:pt>
                <c:pt idx="801">
                  <c:v>37284</c:v>
                </c:pt>
                <c:pt idx="802">
                  <c:v>37285</c:v>
                </c:pt>
                <c:pt idx="803">
                  <c:v>37286</c:v>
                </c:pt>
                <c:pt idx="804">
                  <c:v>37287</c:v>
                </c:pt>
                <c:pt idx="805">
                  <c:v>37288</c:v>
                </c:pt>
                <c:pt idx="806">
                  <c:v>37291</c:v>
                </c:pt>
                <c:pt idx="807">
                  <c:v>37292</c:v>
                </c:pt>
                <c:pt idx="808">
                  <c:v>37293</c:v>
                </c:pt>
                <c:pt idx="809">
                  <c:v>37294</c:v>
                </c:pt>
                <c:pt idx="810">
                  <c:v>37295</c:v>
                </c:pt>
                <c:pt idx="811">
                  <c:v>37298</c:v>
                </c:pt>
                <c:pt idx="812">
                  <c:v>37299</c:v>
                </c:pt>
                <c:pt idx="813">
                  <c:v>37300</c:v>
                </c:pt>
                <c:pt idx="814">
                  <c:v>37301</c:v>
                </c:pt>
                <c:pt idx="815">
                  <c:v>37302</c:v>
                </c:pt>
                <c:pt idx="816">
                  <c:v>37305</c:v>
                </c:pt>
                <c:pt idx="817">
                  <c:v>37306</c:v>
                </c:pt>
                <c:pt idx="818">
                  <c:v>37307</c:v>
                </c:pt>
                <c:pt idx="819">
                  <c:v>37308</c:v>
                </c:pt>
                <c:pt idx="820">
                  <c:v>37309</c:v>
                </c:pt>
                <c:pt idx="821">
                  <c:v>37312</c:v>
                </c:pt>
                <c:pt idx="822">
                  <c:v>37313</c:v>
                </c:pt>
                <c:pt idx="823">
                  <c:v>37314</c:v>
                </c:pt>
                <c:pt idx="824">
                  <c:v>37315</c:v>
                </c:pt>
                <c:pt idx="825">
                  <c:v>37316</c:v>
                </c:pt>
                <c:pt idx="826">
                  <c:v>37319</c:v>
                </c:pt>
                <c:pt idx="827">
                  <c:v>37320</c:v>
                </c:pt>
                <c:pt idx="828">
                  <c:v>37321</c:v>
                </c:pt>
                <c:pt idx="829">
                  <c:v>37322</c:v>
                </c:pt>
                <c:pt idx="830">
                  <c:v>37323</c:v>
                </c:pt>
                <c:pt idx="831">
                  <c:v>37326</c:v>
                </c:pt>
                <c:pt idx="832">
                  <c:v>37327</c:v>
                </c:pt>
                <c:pt idx="833">
                  <c:v>37328</c:v>
                </c:pt>
                <c:pt idx="834">
                  <c:v>37329</c:v>
                </c:pt>
                <c:pt idx="835">
                  <c:v>37330</c:v>
                </c:pt>
                <c:pt idx="836">
                  <c:v>37333</c:v>
                </c:pt>
                <c:pt idx="837">
                  <c:v>37334</c:v>
                </c:pt>
                <c:pt idx="838">
                  <c:v>37335</c:v>
                </c:pt>
                <c:pt idx="839">
                  <c:v>37336</c:v>
                </c:pt>
                <c:pt idx="840">
                  <c:v>37337</c:v>
                </c:pt>
                <c:pt idx="841">
                  <c:v>37340</c:v>
                </c:pt>
                <c:pt idx="842">
                  <c:v>37341</c:v>
                </c:pt>
                <c:pt idx="843">
                  <c:v>37342</c:v>
                </c:pt>
                <c:pt idx="844">
                  <c:v>37343</c:v>
                </c:pt>
                <c:pt idx="845">
                  <c:v>37344</c:v>
                </c:pt>
                <c:pt idx="846">
                  <c:v>37347</c:v>
                </c:pt>
                <c:pt idx="847">
                  <c:v>37348</c:v>
                </c:pt>
                <c:pt idx="848">
                  <c:v>37349</c:v>
                </c:pt>
                <c:pt idx="849">
                  <c:v>37350</c:v>
                </c:pt>
                <c:pt idx="850">
                  <c:v>37351</c:v>
                </c:pt>
                <c:pt idx="851">
                  <c:v>37354</c:v>
                </c:pt>
                <c:pt idx="852">
                  <c:v>37355</c:v>
                </c:pt>
                <c:pt idx="853">
                  <c:v>37356</c:v>
                </c:pt>
                <c:pt idx="854">
                  <c:v>37357</c:v>
                </c:pt>
                <c:pt idx="855">
                  <c:v>37358</c:v>
                </c:pt>
                <c:pt idx="856">
                  <c:v>37361</c:v>
                </c:pt>
                <c:pt idx="857">
                  <c:v>37362</c:v>
                </c:pt>
                <c:pt idx="858">
                  <c:v>37363</c:v>
                </c:pt>
                <c:pt idx="859">
                  <c:v>37364</c:v>
                </c:pt>
                <c:pt idx="860">
                  <c:v>37365</c:v>
                </c:pt>
                <c:pt idx="861">
                  <c:v>37368</c:v>
                </c:pt>
                <c:pt idx="862">
                  <c:v>37369</c:v>
                </c:pt>
                <c:pt idx="863">
                  <c:v>37370</c:v>
                </c:pt>
                <c:pt idx="864">
                  <c:v>37371</c:v>
                </c:pt>
                <c:pt idx="865">
                  <c:v>37372</c:v>
                </c:pt>
                <c:pt idx="866">
                  <c:v>37375</c:v>
                </c:pt>
                <c:pt idx="867">
                  <c:v>37376</c:v>
                </c:pt>
                <c:pt idx="868">
                  <c:v>37377</c:v>
                </c:pt>
                <c:pt idx="869">
                  <c:v>37378</c:v>
                </c:pt>
                <c:pt idx="870">
                  <c:v>37379</c:v>
                </c:pt>
                <c:pt idx="871">
                  <c:v>37382</c:v>
                </c:pt>
                <c:pt idx="872">
                  <c:v>37383</c:v>
                </c:pt>
                <c:pt idx="873">
                  <c:v>37384</c:v>
                </c:pt>
                <c:pt idx="874">
                  <c:v>37385</c:v>
                </c:pt>
                <c:pt idx="875">
                  <c:v>37386</c:v>
                </c:pt>
                <c:pt idx="876">
                  <c:v>37389</c:v>
                </c:pt>
                <c:pt idx="877">
                  <c:v>37390</c:v>
                </c:pt>
                <c:pt idx="878">
                  <c:v>37391</c:v>
                </c:pt>
                <c:pt idx="879">
                  <c:v>37392</c:v>
                </c:pt>
                <c:pt idx="880">
                  <c:v>37393</c:v>
                </c:pt>
                <c:pt idx="881">
                  <c:v>37396</c:v>
                </c:pt>
                <c:pt idx="882">
                  <c:v>37397</c:v>
                </c:pt>
                <c:pt idx="883">
                  <c:v>37398</c:v>
                </c:pt>
                <c:pt idx="884">
                  <c:v>37399</c:v>
                </c:pt>
                <c:pt idx="885">
                  <c:v>37400</c:v>
                </c:pt>
                <c:pt idx="886">
                  <c:v>37403</c:v>
                </c:pt>
                <c:pt idx="887">
                  <c:v>37404</c:v>
                </c:pt>
                <c:pt idx="888">
                  <c:v>37405</c:v>
                </c:pt>
                <c:pt idx="889">
                  <c:v>37406</c:v>
                </c:pt>
                <c:pt idx="890">
                  <c:v>37407</c:v>
                </c:pt>
                <c:pt idx="891">
                  <c:v>37410</c:v>
                </c:pt>
                <c:pt idx="892">
                  <c:v>37411</c:v>
                </c:pt>
                <c:pt idx="893">
                  <c:v>37412</c:v>
                </c:pt>
                <c:pt idx="894">
                  <c:v>37413</c:v>
                </c:pt>
                <c:pt idx="895">
                  <c:v>37414</c:v>
                </c:pt>
                <c:pt idx="896">
                  <c:v>37417</c:v>
                </c:pt>
                <c:pt idx="897">
                  <c:v>37418</c:v>
                </c:pt>
                <c:pt idx="898">
                  <c:v>37419</c:v>
                </c:pt>
                <c:pt idx="899">
                  <c:v>37420</c:v>
                </c:pt>
                <c:pt idx="900">
                  <c:v>37421</c:v>
                </c:pt>
                <c:pt idx="901">
                  <c:v>37424</c:v>
                </c:pt>
                <c:pt idx="902">
                  <c:v>37425</c:v>
                </c:pt>
                <c:pt idx="903">
                  <c:v>37426</c:v>
                </c:pt>
                <c:pt idx="904">
                  <c:v>37427</c:v>
                </c:pt>
                <c:pt idx="905">
                  <c:v>37428</c:v>
                </c:pt>
                <c:pt idx="906">
                  <c:v>37431</c:v>
                </c:pt>
                <c:pt idx="907">
                  <c:v>37432</c:v>
                </c:pt>
                <c:pt idx="908">
                  <c:v>37433</c:v>
                </c:pt>
                <c:pt idx="909">
                  <c:v>37434</c:v>
                </c:pt>
                <c:pt idx="910">
                  <c:v>37435</c:v>
                </c:pt>
                <c:pt idx="911">
                  <c:v>37438</c:v>
                </c:pt>
                <c:pt idx="912">
                  <c:v>37439</c:v>
                </c:pt>
                <c:pt idx="913">
                  <c:v>37440</c:v>
                </c:pt>
                <c:pt idx="914">
                  <c:v>37441</c:v>
                </c:pt>
                <c:pt idx="915">
                  <c:v>37442</c:v>
                </c:pt>
                <c:pt idx="916">
                  <c:v>37445</c:v>
                </c:pt>
                <c:pt idx="917">
                  <c:v>37446</c:v>
                </c:pt>
                <c:pt idx="918">
                  <c:v>37447</c:v>
                </c:pt>
                <c:pt idx="919">
                  <c:v>37448</c:v>
                </c:pt>
                <c:pt idx="920">
                  <c:v>37449</c:v>
                </c:pt>
                <c:pt idx="921">
                  <c:v>37452</c:v>
                </c:pt>
                <c:pt idx="922">
                  <c:v>37453</c:v>
                </c:pt>
                <c:pt idx="923">
                  <c:v>37454</c:v>
                </c:pt>
                <c:pt idx="924">
                  <c:v>37455</c:v>
                </c:pt>
                <c:pt idx="925">
                  <c:v>37456</c:v>
                </c:pt>
                <c:pt idx="926">
                  <c:v>37459</c:v>
                </c:pt>
                <c:pt idx="927">
                  <c:v>37460</c:v>
                </c:pt>
                <c:pt idx="928">
                  <c:v>37461</c:v>
                </c:pt>
                <c:pt idx="929">
                  <c:v>37462</c:v>
                </c:pt>
                <c:pt idx="930">
                  <c:v>37463</c:v>
                </c:pt>
                <c:pt idx="931">
                  <c:v>37466</c:v>
                </c:pt>
                <c:pt idx="932">
                  <c:v>37467</c:v>
                </c:pt>
                <c:pt idx="933">
                  <c:v>37468</c:v>
                </c:pt>
                <c:pt idx="934">
                  <c:v>37469</c:v>
                </c:pt>
                <c:pt idx="935">
                  <c:v>37470</c:v>
                </c:pt>
                <c:pt idx="936">
                  <c:v>37473</c:v>
                </c:pt>
                <c:pt idx="937">
                  <c:v>37474</c:v>
                </c:pt>
                <c:pt idx="938">
                  <c:v>37475</c:v>
                </c:pt>
                <c:pt idx="939">
                  <c:v>37476</c:v>
                </c:pt>
                <c:pt idx="940">
                  <c:v>37477</c:v>
                </c:pt>
                <c:pt idx="941">
                  <c:v>37480</c:v>
                </c:pt>
                <c:pt idx="942">
                  <c:v>37481</c:v>
                </c:pt>
                <c:pt idx="943">
                  <c:v>37482</c:v>
                </c:pt>
                <c:pt idx="944">
                  <c:v>37483</c:v>
                </c:pt>
                <c:pt idx="945">
                  <c:v>37484</c:v>
                </c:pt>
                <c:pt idx="946">
                  <c:v>37487</c:v>
                </c:pt>
                <c:pt idx="947">
                  <c:v>37488</c:v>
                </c:pt>
                <c:pt idx="948">
                  <c:v>37489</c:v>
                </c:pt>
                <c:pt idx="949">
                  <c:v>37490</c:v>
                </c:pt>
                <c:pt idx="950">
                  <c:v>37491</c:v>
                </c:pt>
                <c:pt idx="951">
                  <c:v>37494</c:v>
                </c:pt>
                <c:pt idx="952">
                  <c:v>37495</c:v>
                </c:pt>
                <c:pt idx="953">
                  <c:v>37496</c:v>
                </c:pt>
                <c:pt idx="954">
                  <c:v>37497</c:v>
                </c:pt>
                <c:pt idx="955">
                  <c:v>37498</c:v>
                </c:pt>
                <c:pt idx="956">
                  <c:v>37501</c:v>
                </c:pt>
                <c:pt idx="957">
                  <c:v>37502</c:v>
                </c:pt>
                <c:pt idx="958">
                  <c:v>37503</c:v>
                </c:pt>
                <c:pt idx="959">
                  <c:v>37504</c:v>
                </c:pt>
                <c:pt idx="960">
                  <c:v>37505</c:v>
                </c:pt>
                <c:pt idx="961">
                  <c:v>37508</c:v>
                </c:pt>
                <c:pt idx="962">
                  <c:v>37509</c:v>
                </c:pt>
                <c:pt idx="963">
                  <c:v>37510</c:v>
                </c:pt>
                <c:pt idx="964">
                  <c:v>37511</c:v>
                </c:pt>
                <c:pt idx="965">
                  <c:v>37512</c:v>
                </c:pt>
                <c:pt idx="966">
                  <c:v>37515</c:v>
                </c:pt>
                <c:pt idx="967">
                  <c:v>37516</c:v>
                </c:pt>
                <c:pt idx="968">
                  <c:v>37517</c:v>
                </c:pt>
                <c:pt idx="969">
                  <c:v>37518</c:v>
                </c:pt>
                <c:pt idx="970">
                  <c:v>37519</c:v>
                </c:pt>
                <c:pt idx="971">
                  <c:v>37522</c:v>
                </c:pt>
                <c:pt idx="972">
                  <c:v>37523</c:v>
                </c:pt>
                <c:pt idx="973">
                  <c:v>37524</c:v>
                </c:pt>
                <c:pt idx="974">
                  <c:v>37525</c:v>
                </c:pt>
                <c:pt idx="975">
                  <c:v>37526</c:v>
                </c:pt>
                <c:pt idx="976">
                  <c:v>37529</c:v>
                </c:pt>
                <c:pt idx="977">
                  <c:v>37530</c:v>
                </c:pt>
                <c:pt idx="978">
                  <c:v>37531</c:v>
                </c:pt>
                <c:pt idx="979">
                  <c:v>37532</c:v>
                </c:pt>
                <c:pt idx="980">
                  <c:v>37533</c:v>
                </c:pt>
                <c:pt idx="981">
                  <c:v>37536</c:v>
                </c:pt>
                <c:pt idx="982">
                  <c:v>37537</c:v>
                </c:pt>
                <c:pt idx="983">
                  <c:v>37538</c:v>
                </c:pt>
                <c:pt idx="984">
                  <c:v>37539</c:v>
                </c:pt>
                <c:pt idx="985">
                  <c:v>37540</c:v>
                </c:pt>
                <c:pt idx="986">
                  <c:v>37543</c:v>
                </c:pt>
                <c:pt idx="987">
                  <c:v>37544</c:v>
                </c:pt>
                <c:pt idx="988">
                  <c:v>37545</c:v>
                </c:pt>
                <c:pt idx="989">
                  <c:v>37546</c:v>
                </c:pt>
                <c:pt idx="990">
                  <c:v>37547</c:v>
                </c:pt>
                <c:pt idx="991">
                  <c:v>37550</c:v>
                </c:pt>
                <c:pt idx="992">
                  <c:v>37551</c:v>
                </c:pt>
                <c:pt idx="993">
                  <c:v>37552</c:v>
                </c:pt>
                <c:pt idx="994">
                  <c:v>37553</c:v>
                </c:pt>
                <c:pt idx="995">
                  <c:v>37554</c:v>
                </c:pt>
                <c:pt idx="996">
                  <c:v>37557</c:v>
                </c:pt>
                <c:pt idx="997">
                  <c:v>37558</c:v>
                </c:pt>
                <c:pt idx="998">
                  <c:v>37559</c:v>
                </c:pt>
                <c:pt idx="999">
                  <c:v>37560</c:v>
                </c:pt>
                <c:pt idx="1000">
                  <c:v>37561</c:v>
                </c:pt>
                <c:pt idx="1001">
                  <c:v>37564</c:v>
                </c:pt>
                <c:pt idx="1002">
                  <c:v>37565</c:v>
                </c:pt>
                <c:pt idx="1003">
                  <c:v>37566</c:v>
                </c:pt>
                <c:pt idx="1004">
                  <c:v>37567</c:v>
                </c:pt>
                <c:pt idx="1005">
                  <c:v>37568</c:v>
                </c:pt>
                <c:pt idx="1006">
                  <c:v>37571</c:v>
                </c:pt>
                <c:pt idx="1007">
                  <c:v>37572</c:v>
                </c:pt>
                <c:pt idx="1008">
                  <c:v>37573</c:v>
                </c:pt>
                <c:pt idx="1009">
                  <c:v>37574</c:v>
                </c:pt>
                <c:pt idx="1010">
                  <c:v>37575</c:v>
                </c:pt>
                <c:pt idx="1011">
                  <c:v>37578</c:v>
                </c:pt>
                <c:pt idx="1012">
                  <c:v>37579</c:v>
                </c:pt>
                <c:pt idx="1013">
                  <c:v>37580</c:v>
                </c:pt>
                <c:pt idx="1014">
                  <c:v>37581</c:v>
                </c:pt>
                <c:pt idx="1015">
                  <c:v>37582</c:v>
                </c:pt>
                <c:pt idx="1016">
                  <c:v>37585</c:v>
                </c:pt>
                <c:pt idx="1017">
                  <c:v>37586</c:v>
                </c:pt>
                <c:pt idx="1018">
                  <c:v>37587</c:v>
                </c:pt>
                <c:pt idx="1019">
                  <c:v>37588</c:v>
                </c:pt>
                <c:pt idx="1020">
                  <c:v>37589</c:v>
                </c:pt>
                <c:pt idx="1021">
                  <c:v>37592</c:v>
                </c:pt>
                <c:pt idx="1022">
                  <c:v>37593</c:v>
                </c:pt>
                <c:pt idx="1023">
                  <c:v>37594</c:v>
                </c:pt>
                <c:pt idx="1024">
                  <c:v>37595</c:v>
                </c:pt>
                <c:pt idx="1025">
                  <c:v>37596</c:v>
                </c:pt>
                <c:pt idx="1026">
                  <c:v>37599</c:v>
                </c:pt>
                <c:pt idx="1027">
                  <c:v>37600</c:v>
                </c:pt>
                <c:pt idx="1028">
                  <c:v>37601</c:v>
                </c:pt>
                <c:pt idx="1029">
                  <c:v>37602</c:v>
                </c:pt>
                <c:pt idx="1030">
                  <c:v>37603</c:v>
                </c:pt>
                <c:pt idx="1031">
                  <c:v>37606</c:v>
                </c:pt>
                <c:pt idx="1032">
                  <c:v>37607</c:v>
                </c:pt>
                <c:pt idx="1033">
                  <c:v>37608</c:v>
                </c:pt>
                <c:pt idx="1034">
                  <c:v>37609</c:v>
                </c:pt>
                <c:pt idx="1035">
                  <c:v>37610</c:v>
                </c:pt>
                <c:pt idx="1036">
                  <c:v>37613</c:v>
                </c:pt>
                <c:pt idx="1037">
                  <c:v>37614</c:v>
                </c:pt>
                <c:pt idx="1038">
                  <c:v>37615</c:v>
                </c:pt>
                <c:pt idx="1039">
                  <c:v>37616</c:v>
                </c:pt>
                <c:pt idx="1040">
                  <c:v>37617</c:v>
                </c:pt>
                <c:pt idx="1041">
                  <c:v>37620</c:v>
                </c:pt>
                <c:pt idx="1042">
                  <c:v>37621</c:v>
                </c:pt>
                <c:pt idx="1043">
                  <c:v>37622</c:v>
                </c:pt>
                <c:pt idx="1044">
                  <c:v>37623</c:v>
                </c:pt>
                <c:pt idx="1045">
                  <c:v>37624</c:v>
                </c:pt>
                <c:pt idx="1046">
                  <c:v>37627</c:v>
                </c:pt>
                <c:pt idx="1047">
                  <c:v>37628</c:v>
                </c:pt>
                <c:pt idx="1048">
                  <c:v>37629</c:v>
                </c:pt>
                <c:pt idx="1049">
                  <c:v>37630</c:v>
                </c:pt>
                <c:pt idx="1050">
                  <c:v>37631</c:v>
                </c:pt>
                <c:pt idx="1051">
                  <c:v>37634</c:v>
                </c:pt>
                <c:pt idx="1052">
                  <c:v>37635</c:v>
                </c:pt>
                <c:pt idx="1053">
                  <c:v>37636</c:v>
                </c:pt>
                <c:pt idx="1054">
                  <c:v>37637</c:v>
                </c:pt>
                <c:pt idx="1055">
                  <c:v>37638</c:v>
                </c:pt>
                <c:pt idx="1056">
                  <c:v>37641</c:v>
                </c:pt>
                <c:pt idx="1057">
                  <c:v>37642</c:v>
                </c:pt>
                <c:pt idx="1058">
                  <c:v>37643</c:v>
                </c:pt>
                <c:pt idx="1059">
                  <c:v>37644</c:v>
                </c:pt>
                <c:pt idx="1060">
                  <c:v>37645</c:v>
                </c:pt>
                <c:pt idx="1061">
                  <c:v>37648</c:v>
                </c:pt>
                <c:pt idx="1062">
                  <c:v>37649</c:v>
                </c:pt>
                <c:pt idx="1063">
                  <c:v>37650</c:v>
                </c:pt>
                <c:pt idx="1064">
                  <c:v>37651</c:v>
                </c:pt>
                <c:pt idx="1065">
                  <c:v>37652</c:v>
                </c:pt>
                <c:pt idx="1066">
                  <c:v>37655</c:v>
                </c:pt>
                <c:pt idx="1067">
                  <c:v>37656</c:v>
                </c:pt>
                <c:pt idx="1068">
                  <c:v>37657</c:v>
                </c:pt>
                <c:pt idx="1069">
                  <c:v>37658</c:v>
                </c:pt>
                <c:pt idx="1070">
                  <c:v>37659</c:v>
                </c:pt>
                <c:pt idx="1071">
                  <c:v>37662</c:v>
                </c:pt>
                <c:pt idx="1072">
                  <c:v>37663</c:v>
                </c:pt>
                <c:pt idx="1073">
                  <c:v>37664</c:v>
                </c:pt>
                <c:pt idx="1074">
                  <c:v>37665</c:v>
                </c:pt>
                <c:pt idx="1075">
                  <c:v>37666</c:v>
                </c:pt>
                <c:pt idx="1076">
                  <c:v>37669</c:v>
                </c:pt>
                <c:pt idx="1077">
                  <c:v>37670</c:v>
                </c:pt>
                <c:pt idx="1078">
                  <c:v>37671</c:v>
                </c:pt>
                <c:pt idx="1079">
                  <c:v>37672</c:v>
                </c:pt>
                <c:pt idx="1080">
                  <c:v>37673</c:v>
                </c:pt>
                <c:pt idx="1081">
                  <c:v>37676</c:v>
                </c:pt>
                <c:pt idx="1082">
                  <c:v>37677</c:v>
                </c:pt>
                <c:pt idx="1083">
                  <c:v>37678</c:v>
                </c:pt>
                <c:pt idx="1084">
                  <c:v>37679</c:v>
                </c:pt>
                <c:pt idx="1085">
                  <c:v>37680</c:v>
                </c:pt>
                <c:pt idx="1086">
                  <c:v>37683</c:v>
                </c:pt>
                <c:pt idx="1087">
                  <c:v>37684</c:v>
                </c:pt>
                <c:pt idx="1088">
                  <c:v>37685</c:v>
                </c:pt>
                <c:pt idx="1089">
                  <c:v>37686</c:v>
                </c:pt>
                <c:pt idx="1090">
                  <c:v>37687</c:v>
                </c:pt>
                <c:pt idx="1091">
                  <c:v>37690</c:v>
                </c:pt>
                <c:pt idx="1092">
                  <c:v>37691</c:v>
                </c:pt>
                <c:pt idx="1093">
                  <c:v>37692</c:v>
                </c:pt>
                <c:pt idx="1094">
                  <c:v>37693</c:v>
                </c:pt>
                <c:pt idx="1095">
                  <c:v>37694</c:v>
                </c:pt>
                <c:pt idx="1096">
                  <c:v>37697</c:v>
                </c:pt>
                <c:pt idx="1097">
                  <c:v>37698</c:v>
                </c:pt>
                <c:pt idx="1098">
                  <c:v>37699</c:v>
                </c:pt>
                <c:pt idx="1099">
                  <c:v>37700</c:v>
                </c:pt>
                <c:pt idx="1100">
                  <c:v>37701</c:v>
                </c:pt>
                <c:pt idx="1101">
                  <c:v>37704</c:v>
                </c:pt>
                <c:pt idx="1102">
                  <c:v>37705</c:v>
                </c:pt>
                <c:pt idx="1103">
                  <c:v>37706</c:v>
                </c:pt>
                <c:pt idx="1104">
                  <c:v>37707</c:v>
                </c:pt>
                <c:pt idx="1105">
                  <c:v>37708</c:v>
                </c:pt>
                <c:pt idx="1106">
                  <c:v>37711</c:v>
                </c:pt>
                <c:pt idx="1107">
                  <c:v>37712</c:v>
                </c:pt>
                <c:pt idx="1108">
                  <c:v>37713</c:v>
                </c:pt>
                <c:pt idx="1109">
                  <c:v>37714</c:v>
                </c:pt>
                <c:pt idx="1110">
                  <c:v>37715</c:v>
                </c:pt>
                <c:pt idx="1111">
                  <c:v>37718</c:v>
                </c:pt>
                <c:pt idx="1112">
                  <c:v>37719</c:v>
                </c:pt>
                <c:pt idx="1113">
                  <c:v>37720</c:v>
                </c:pt>
                <c:pt idx="1114">
                  <c:v>37721</c:v>
                </c:pt>
                <c:pt idx="1115">
                  <c:v>37722</c:v>
                </c:pt>
                <c:pt idx="1116">
                  <c:v>37725</c:v>
                </c:pt>
                <c:pt idx="1117">
                  <c:v>37726</c:v>
                </c:pt>
                <c:pt idx="1118">
                  <c:v>37727</c:v>
                </c:pt>
                <c:pt idx="1119">
                  <c:v>37728</c:v>
                </c:pt>
                <c:pt idx="1120">
                  <c:v>37729</c:v>
                </c:pt>
                <c:pt idx="1121">
                  <c:v>37732</c:v>
                </c:pt>
                <c:pt idx="1122">
                  <c:v>37733</c:v>
                </c:pt>
                <c:pt idx="1123">
                  <c:v>37734</c:v>
                </c:pt>
                <c:pt idx="1124">
                  <c:v>37735</c:v>
                </c:pt>
                <c:pt idx="1125">
                  <c:v>37736</c:v>
                </c:pt>
                <c:pt idx="1126">
                  <c:v>37739</c:v>
                </c:pt>
                <c:pt idx="1127">
                  <c:v>37740</c:v>
                </c:pt>
                <c:pt idx="1128">
                  <c:v>37741</c:v>
                </c:pt>
                <c:pt idx="1129">
                  <c:v>37742</c:v>
                </c:pt>
                <c:pt idx="1130">
                  <c:v>37743</c:v>
                </c:pt>
                <c:pt idx="1131">
                  <c:v>37746</c:v>
                </c:pt>
                <c:pt idx="1132">
                  <c:v>37747</c:v>
                </c:pt>
                <c:pt idx="1133">
                  <c:v>37748</c:v>
                </c:pt>
                <c:pt idx="1134">
                  <c:v>37749</c:v>
                </c:pt>
                <c:pt idx="1135">
                  <c:v>37750</c:v>
                </c:pt>
                <c:pt idx="1136">
                  <c:v>37753</c:v>
                </c:pt>
                <c:pt idx="1137">
                  <c:v>37754</c:v>
                </c:pt>
                <c:pt idx="1138">
                  <c:v>37755</c:v>
                </c:pt>
                <c:pt idx="1139">
                  <c:v>37756</c:v>
                </c:pt>
                <c:pt idx="1140">
                  <c:v>37757</c:v>
                </c:pt>
                <c:pt idx="1141">
                  <c:v>37760</c:v>
                </c:pt>
                <c:pt idx="1142">
                  <c:v>37761</c:v>
                </c:pt>
                <c:pt idx="1143">
                  <c:v>37762</c:v>
                </c:pt>
                <c:pt idx="1144">
                  <c:v>37763</c:v>
                </c:pt>
                <c:pt idx="1145">
                  <c:v>37764</c:v>
                </c:pt>
                <c:pt idx="1146">
                  <c:v>37767</c:v>
                </c:pt>
                <c:pt idx="1147">
                  <c:v>37768</c:v>
                </c:pt>
                <c:pt idx="1148">
                  <c:v>37769</c:v>
                </c:pt>
                <c:pt idx="1149">
                  <c:v>37770</c:v>
                </c:pt>
                <c:pt idx="1150">
                  <c:v>37771</c:v>
                </c:pt>
                <c:pt idx="1151">
                  <c:v>37774</c:v>
                </c:pt>
                <c:pt idx="1152">
                  <c:v>37775</c:v>
                </c:pt>
                <c:pt idx="1153">
                  <c:v>37776</c:v>
                </c:pt>
                <c:pt idx="1154">
                  <c:v>37777</c:v>
                </c:pt>
                <c:pt idx="1155">
                  <c:v>37778</c:v>
                </c:pt>
                <c:pt idx="1156">
                  <c:v>37781</c:v>
                </c:pt>
                <c:pt idx="1157">
                  <c:v>37782</c:v>
                </c:pt>
                <c:pt idx="1158">
                  <c:v>37783</c:v>
                </c:pt>
                <c:pt idx="1159">
                  <c:v>37784</c:v>
                </c:pt>
                <c:pt idx="1160">
                  <c:v>37785</c:v>
                </c:pt>
                <c:pt idx="1161">
                  <c:v>37788</c:v>
                </c:pt>
                <c:pt idx="1162">
                  <c:v>37789</c:v>
                </c:pt>
                <c:pt idx="1163">
                  <c:v>37790</c:v>
                </c:pt>
                <c:pt idx="1164">
                  <c:v>37791</c:v>
                </c:pt>
                <c:pt idx="1165">
                  <c:v>37792</c:v>
                </c:pt>
                <c:pt idx="1166">
                  <c:v>37795</c:v>
                </c:pt>
                <c:pt idx="1167">
                  <c:v>37796</c:v>
                </c:pt>
                <c:pt idx="1168">
                  <c:v>37797</c:v>
                </c:pt>
                <c:pt idx="1169">
                  <c:v>37798</c:v>
                </c:pt>
                <c:pt idx="1170">
                  <c:v>37799</c:v>
                </c:pt>
                <c:pt idx="1171">
                  <c:v>37802</c:v>
                </c:pt>
                <c:pt idx="1172">
                  <c:v>37803</c:v>
                </c:pt>
                <c:pt idx="1173">
                  <c:v>37804</c:v>
                </c:pt>
                <c:pt idx="1174">
                  <c:v>37805</c:v>
                </c:pt>
                <c:pt idx="1175">
                  <c:v>37806</c:v>
                </c:pt>
                <c:pt idx="1176">
                  <c:v>37809</c:v>
                </c:pt>
                <c:pt idx="1177">
                  <c:v>37810</c:v>
                </c:pt>
                <c:pt idx="1178">
                  <c:v>37811</c:v>
                </c:pt>
                <c:pt idx="1179">
                  <c:v>37812</c:v>
                </c:pt>
                <c:pt idx="1180">
                  <c:v>37813</c:v>
                </c:pt>
                <c:pt idx="1181">
                  <c:v>37816</c:v>
                </c:pt>
                <c:pt idx="1182">
                  <c:v>37817</c:v>
                </c:pt>
                <c:pt idx="1183">
                  <c:v>37818</c:v>
                </c:pt>
                <c:pt idx="1184">
                  <c:v>37819</c:v>
                </c:pt>
                <c:pt idx="1185">
                  <c:v>37820</c:v>
                </c:pt>
                <c:pt idx="1186">
                  <c:v>37823</c:v>
                </c:pt>
                <c:pt idx="1187">
                  <c:v>37824</c:v>
                </c:pt>
                <c:pt idx="1188">
                  <c:v>37825</c:v>
                </c:pt>
                <c:pt idx="1189">
                  <c:v>37826</c:v>
                </c:pt>
                <c:pt idx="1190">
                  <c:v>37827</c:v>
                </c:pt>
                <c:pt idx="1191">
                  <c:v>37830</c:v>
                </c:pt>
                <c:pt idx="1192">
                  <c:v>37831</c:v>
                </c:pt>
                <c:pt idx="1193">
                  <c:v>37832</c:v>
                </c:pt>
                <c:pt idx="1194">
                  <c:v>37833</c:v>
                </c:pt>
                <c:pt idx="1195">
                  <c:v>37834</c:v>
                </c:pt>
                <c:pt idx="1196">
                  <c:v>37837</c:v>
                </c:pt>
                <c:pt idx="1197">
                  <c:v>37838</c:v>
                </c:pt>
                <c:pt idx="1198">
                  <c:v>37839</c:v>
                </c:pt>
                <c:pt idx="1199">
                  <c:v>37840</c:v>
                </c:pt>
                <c:pt idx="1200">
                  <c:v>37841</c:v>
                </c:pt>
                <c:pt idx="1201">
                  <c:v>37844</c:v>
                </c:pt>
                <c:pt idx="1202">
                  <c:v>37845</c:v>
                </c:pt>
                <c:pt idx="1203">
                  <c:v>37846</c:v>
                </c:pt>
                <c:pt idx="1204">
                  <c:v>37847</c:v>
                </c:pt>
                <c:pt idx="1205">
                  <c:v>37848</c:v>
                </c:pt>
                <c:pt idx="1206">
                  <c:v>37851</c:v>
                </c:pt>
                <c:pt idx="1207">
                  <c:v>37852</c:v>
                </c:pt>
                <c:pt idx="1208">
                  <c:v>37853</c:v>
                </c:pt>
                <c:pt idx="1209">
                  <c:v>37854</c:v>
                </c:pt>
                <c:pt idx="1210">
                  <c:v>37855</c:v>
                </c:pt>
                <c:pt idx="1211">
                  <c:v>37858</c:v>
                </c:pt>
                <c:pt idx="1212">
                  <c:v>37859</c:v>
                </c:pt>
                <c:pt idx="1213">
                  <c:v>37860</c:v>
                </c:pt>
                <c:pt idx="1214">
                  <c:v>37861</c:v>
                </c:pt>
                <c:pt idx="1215">
                  <c:v>37862</c:v>
                </c:pt>
                <c:pt idx="1216">
                  <c:v>37865</c:v>
                </c:pt>
                <c:pt idx="1217">
                  <c:v>37866</c:v>
                </c:pt>
                <c:pt idx="1218">
                  <c:v>37867</c:v>
                </c:pt>
                <c:pt idx="1219">
                  <c:v>37868</c:v>
                </c:pt>
                <c:pt idx="1220">
                  <c:v>37869</c:v>
                </c:pt>
                <c:pt idx="1221">
                  <c:v>37872</c:v>
                </c:pt>
                <c:pt idx="1222">
                  <c:v>37873</c:v>
                </c:pt>
                <c:pt idx="1223">
                  <c:v>37874</c:v>
                </c:pt>
                <c:pt idx="1224">
                  <c:v>37875</c:v>
                </c:pt>
                <c:pt idx="1225">
                  <c:v>37876</c:v>
                </c:pt>
                <c:pt idx="1226">
                  <c:v>37879</c:v>
                </c:pt>
                <c:pt idx="1227">
                  <c:v>37880</c:v>
                </c:pt>
                <c:pt idx="1228">
                  <c:v>37881</c:v>
                </c:pt>
                <c:pt idx="1229">
                  <c:v>37882</c:v>
                </c:pt>
                <c:pt idx="1230">
                  <c:v>37883</c:v>
                </c:pt>
                <c:pt idx="1231">
                  <c:v>37886</c:v>
                </c:pt>
                <c:pt idx="1232">
                  <c:v>37887</c:v>
                </c:pt>
                <c:pt idx="1233">
                  <c:v>37888</c:v>
                </c:pt>
                <c:pt idx="1234">
                  <c:v>37889</c:v>
                </c:pt>
                <c:pt idx="1235">
                  <c:v>37890</c:v>
                </c:pt>
                <c:pt idx="1236">
                  <c:v>37893</c:v>
                </c:pt>
                <c:pt idx="1237">
                  <c:v>37894</c:v>
                </c:pt>
                <c:pt idx="1238">
                  <c:v>37895</c:v>
                </c:pt>
                <c:pt idx="1239">
                  <c:v>37896</c:v>
                </c:pt>
                <c:pt idx="1240">
                  <c:v>37897</c:v>
                </c:pt>
                <c:pt idx="1241">
                  <c:v>37900</c:v>
                </c:pt>
                <c:pt idx="1242">
                  <c:v>37901</c:v>
                </c:pt>
                <c:pt idx="1243">
                  <c:v>37902</c:v>
                </c:pt>
                <c:pt idx="1244">
                  <c:v>37903</c:v>
                </c:pt>
                <c:pt idx="1245">
                  <c:v>37904</c:v>
                </c:pt>
                <c:pt idx="1246">
                  <c:v>37907</c:v>
                </c:pt>
                <c:pt idx="1247">
                  <c:v>37908</c:v>
                </c:pt>
                <c:pt idx="1248">
                  <c:v>37909</c:v>
                </c:pt>
                <c:pt idx="1249">
                  <c:v>37910</c:v>
                </c:pt>
                <c:pt idx="1250">
                  <c:v>37911</c:v>
                </c:pt>
                <c:pt idx="1251">
                  <c:v>37914</c:v>
                </c:pt>
                <c:pt idx="1252">
                  <c:v>37915</c:v>
                </c:pt>
                <c:pt idx="1253">
                  <c:v>37916</c:v>
                </c:pt>
                <c:pt idx="1254">
                  <c:v>37917</c:v>
                </c:pt>
                <c:pt idx="1255">
                  <c:v>37918</c:v>
                </c:pt>
                <c:pt idx="1256">
                  <c:v>37921</c:v>
                </c:pt>
                <c:pt idx="1257">
                  <c:v>37922</c:v>
                </c:pt>
                <c:pt idx="1258">
                  <c:v>37923</c:v>
                </c:pt>
                <c:pt idx="1259">
                  <c:v>37924</c:v>
                </c:pt>
                <c:pt idx="1260">
                  <c:v>37925</c:v>
                </c:pt>
                <c:pt idx="1261">
                  <c:v>37928</c:v>
                </c:pt>
                <c:pt idx="1262">
                  <c:v>37929</c:v>
                </c:pt>
                <c:pt idx="1263">
                  <c:v>37930</c:v>
                </c:pt>
                <c:pt idx="1264">
                  <c:v>37931</c:v>
                </c:pt>
                <c:pt idx="1265">
                  <c:v>37932</c:v>
                </c:pt>
                <c:pt idx="1266">
                  <c:v>37935</c:v>
                </c:pt>
                <c:pt idx="1267">
                  <c:v>37936</c:v>
                </c:pt>
                <c:pt idx="1268">
                  <c:v>37937</c:v>
                </c:pt>
                <c:pt idx="1269">
                  <c:v>37938</c:v>
                </c:pt>
                <c:pt idx="1270">
                  <c:v>37939</c:v>
                </c:pt>
                <c:pt idx="1271">
                  <c:v>37942</c:v>
                </c:pt>
                <c:pt idx="1272">
                  <c:v>37943</c:v>
                </c:pt>
                <c:pt idx="1273">
                  <c:v>37944</c:v>
                </c:pt>
                <c:pt idx="1274">
                  <c:v>37945</c:v>
                </c:pt>
                <c:pt idx="1275">
                  <c:v>37946</c:v>
                </c:pt>
                <c:pt idx="1276">
                  <c:v>37949</c:v>
                </c:pt>
                <c:pt idx="1277">
                  <c:v>37950</c:v>
                </c:pt>
                <c:pt idx="1278">
                  <c:v>37951</c:v>
                </c:pt>
                <c:pt idx="1279">
                  <c:v>37952</c:v>
                </c:pt>
                <c:pt idx="1280">
                  <c:v>37953</c:v>
                </c:pt>
                <c:pt idx="1281">
                  <c:v>37956</c:v>
                </c:pt>
                <c:pt idx="1282">
                  <c:v>37957</c:v>
                </c:pt>
                <c:pt idx="1283">
                  <c:v>37958</c:v>
                </c:pt>
                <c:pt idx="1284">
                  <c:v>37959</c:v>
                </c:pt>
                <c:pt idx="1285">
                  <c:v>37960</c:v>
                </c:pt>
                <c:pt idx="1286">
                  <c:v>37963</c:v>
                </c:pt>
                <c:pt idx="1287">
                  <c:v>37964</c:v>
                </c:pt>
                <c:pt idx="1288">
                  <c:v>37965</c:v>
                </c:pt>
                <c:pt idx="1289">
                  <c:v>37966</c:v>
                </c:pt>
                <c:pt idx="1290">
                  <c:v>37967</c:v>
                </c:pt>
                <c:pt idx="1291">
                  <c:v>37970</c:v>
                </c:pt>
                <c:pt idx="1292">
                  <c:v>37971</c:v>
                </c:pt>
                <c:pt idx="1293">
                  <c:v>37972</c:v>
                </c:pt>
                <c:pt idx="1294">
                  <c:v>37973</c:v>
                </c:pt>
                <c:pt idx="1295">
                  <c:v>37974</c:v>
                </c:pt>
                <c:pt idx="1296">
                  <c:v>37977</c:v>
                </c:pt>
                <c:pt idx="1297">
                  <c:v>37978</c:v>
                </c:pt>
                <c:pt idx="1298">
                  <c:v>37979</c:v>
                </c:pt>
                <c:pt idx="1299">
                  <c:v>37980</c:v>
                </c:pt>
                <c:pt idx="1300">
                  <c:v>37981</c:v>
                </c:pt>
                <c:pt idx="1301">
                  <c:v>37984</c:v>
                </c:pt>
                <c:pt idx="1302">
                  <c:v>37985</c:v>
                </c:pt>
                <c:pt idx="1303">
                  <c:v>37986</c:v>
                </c:pt>
                <c:pt idx="1304">
                  <c:v>37987</c:v>
                </c:pt>
                <c:pt idx="1305">
                  <c:v>37988</c:v>
                </c:pt>
                <c:pt idx="1306">
                  <c:v>37991</c:v>
                </c:pt>
                <c:pt idx="1307">
                  <c:v>37992</c:v>
                </c:pt>
                <c:pt idx="1308">
                  <c:v>37993</c:v>
                </c:pt>
                <c:pt idx="1309">
                  <c:v>37994</c:v>
                </c:pt>
                <c:pt idx="1310">
                  <c:v>37995</c:v>
                </c:pt>
                <c:pt idx="1311">
                  <c:v>37998</c:v>
                </c:pt>
                <c:pt idx="1312">
                  <c:v>37999</c:v>
                </c:pt>
                <c:pt idx="1313">
                  <c:v>38000</c:v>
                </c:pt>
                <c:pt idx="1314">
                  <c:v>38001</c:v>
                </c:pt>
                <c:pt idx="1315">
                  <c:v>38002</c:v>
                </c:pt>
                <c:pt idx="1316">
                  <c:v>38005</c:v>
                </c:pt>
                <c:pt idx="1317">
                  <c:v>38006</c:v>
                </c:pt>
                <c:pt idx="1318">
                  <c:v>38007</c:v>
                </c:pt>
                <c:pt idx="1319">
                  <c:v>38008</c:v>
                </c:pt>
                <c:pt idx="1320">
                  <c:v>38009</c:v>
                </c:pt>
                <c:pt idx="1321">
                  <c:v>38012</c:v>
                </c:pt>
                <c:pt idx="1322">
                  <c:v>38013</c:v>
                </c:pt>
                <c:pt idx="1323">
                  <c:v>38014</c:v>
                </c:pt>
                <c:pt idx="1324">
                  <c:v>38015</c:v>
                </c:pt>
                <c:pt idx="1325">
                  <c:v>38016</c:v>
                </c:pt>
                <c:pt idx="1326">
                  <c:v>38019</c:v>
                </c:pt>
                <c:pt idx="1327">
                  <c:v>38020</c:v>
                </c:pt>
                <c:pt idx="1328">
                  <c:v>38021</c:v>
                </c:pt>
                <c:pt idx="1329">
                  <c:v>38022</c:v>
                </c:pt>
                <c:pt idx="1330">
                  <c:v>38023</c:v>
                </c:pt>
                <c:pt idx="1331">
                  <c:v>38026</c:v>
                </c:pt>
                <c:pt idx="1332">
                  <c:v>38027</c:v>
                </c:pt>
                <c:pt idx="1333">
                  <c:v>38028</c:v>
                </c:pt>
                <c:pt idx="1334">
                  <c:v>38029</c:v>
                </c:pt>
                <c:pt idx="1335">
                  <c:v>38030</c:v>
                </c:pt>
                <c:pt idx="1336">
                  <c:v>38033</c:v>
                </c:pt>
                <c:pt idx="1337">
                  <c:v>38034</c:v>
                </c:pt>
                <c:pt idx="1338">
                  <c:v>38035</c:v>
                </c:pt>
                <c:pt idx="1339">
                  <c:v>38036</c:v>
                </c:pt>
                <c:pt idx="1340">
                  <c:v>38037</c:v>
                </c:pt>
                <c:pt idx="1341">
                  <c:v>38040</c:v>
                </c:pt>
                <c:pt idx="1342">
                  <c:v>38041</c:v>
                </c:pt>
                <c:pt idx="1343">
                  <c:v>38042</c:v>
                </c:pt>
                <c:pt idx="1344">
                  <c:v>38043</c:v>
                </c:pt>
                <c:pt idx="1345">
                  <c:v>38044</c:v>
                </c:pt>
                <c:pt idx="1346">
                  <c:v>38047</c:v>
                </c:pt>
                <c:pt idx="1347">
                  <c:v>38048</c:v>
                </c:pt>
                <c:pt idx="1348">
                  <c:v>38049</c:v>
                </c:pt>
                <c:pt idx="1349">
                  <c:v>38050</c:v>
                </c:pt>
                <c:pt idx="1350">
                  <c:v>38051</c:v>
                </c:pt>
                <c:pt idx="1351">
                  <c:v>38054</c:v>
                </c:pt>
                <c:pt idx="1352">
                  <c:v>38055</c:v>
                </c:pt>
                <c:pt idx="1353">
                  <c:v>38056</c:v>
                </c:pt>
                <c:pt idx="1354">
                  <c:v>38057</c:v>
                </c:pt>
                <c:pt idx="1355">
                  <c:v>38058</c:v>
                </c:pt>
                <c:pt idx="1356">
                  <c:v>38061</c:v>
                </c:pt>
                <c:pt idx="1357">
                  <c:v>38062</c:v>
                </c:pt>
                <c:pt idx="1358">
                  <c:v>38063</c:v>
                </c:pt>
                <c:pt idx="1359">
                  <c:v>38064</c:v>
                </c:pt>
                <c:pt idx="1360">
                  <c:v>38065</c:v>
                </c:pt>
                <c:pt idx="1361">
                  <c:v>38068</c:v>
                </c:pt>
                <c:pt idx="1362">
                  <c:v>38069</c:v>
                </c:pt>
                <c:pt idx="1363">
                  <c:v>38070</c:v>
                </c:pt>
                <c:pt idx="1364">
                  <c:v>38071</c:v>
                </c:pt>
                <c:pt idx="1365">
                  <c:v>38072</c:v>
                </c:pt>
                <c:pt idx="1366">
                  <c:v>38075</c:v>
                </c:pt>
                <c:pt idx="1367">
                  <c:v>38076</c:v>
                </c:pt>
                <c:pt idx="1368">
                  <c:v>38077</c:v>
                </c:pt>
                <c:pt idx="1369">
                  <c:v>38078</c:v>
                </c:pt>
                <c:pt idx="1370">
                  <c:v>38079</c:v>
                </c:pt>
                <c:pt idx="1371">
                  <c:v>38082</c:v>
                </c:pt>
                <c:pt idx="1372">
                  <c:v>38083</c:v>
                </c:pt>
                <c:pt idx="1373">
                  <c:v>38084</c:v>
                </c:pt>
                <c:pt idx="1374">
                  <c:v>38085</c:v>
                </c:pt>
                <c:pt idx="1375">
                  <c:v>38086</c:v>
                </c:pt>
                <c:pt idx="1376">
                  <c:v>38089</c:v>
                </c:pt>
                <c:pt idx="1377">
                  <c:v>38090</c:v>
                </c:pt>
                <c:pt idx="1378">
                  <c:v>38091</c:v>
                </c:pt>
                <c:pt idx="1379">
                  <c:v>38092</c:v>
                </c:pt>
                <c:pt idx="1380">
                  <c:v>38093</c:v>
                </c:pt>
                <c:pt idx="1381">
                  <c:v>38096</c:v>
                </c:pt>
                <c:pt idx="1382">
                  <c:v>38097</c:v>
                </c:pt>
                <c:pt idx="1383">
                  <c:v>38098</c:v>
                </c:pt>
                <c:pt idx="1384">
                  <c:v>38099</c:v>
                </c:pt>
                <c:pt idx="1385">
                  <c:v>38100</c:v>
                </c:pt>
                <c:pt idx="1386">
                  <c:v>38103</c:v>
                </c:pt>
                <c:pt idx="1387">
                  <c:v>38104</c:v>
                </c:pt>
                <c:pt idx="1388">
                  <c:v>38105</c:v>
                </c:pt>
                <c:pt idx="1389">
                  <c:v>38106</c:v>
                </c:pt>
                <c:pt idx="1390">
                  <c:v>38107</c:v>
                </c:pt>
                <c:pt idx="1391">
                  <c:v>38110</c:v>
                </c:pt>
                <c:pt idx="1392">
                  <c:v>38111</c:v>
                </c:pt>
                <c:pt idx="1393">
                  <c:v>38112</c:v>
                </c:pt>
                <c:pt idx="1394">
                  <c:v>38113</c:v>
                </c:pt>
                <c:pt idx="1395">
                  <c:v>38114</c:v>
                </c:pt>
                <c:pt idx="1396">
                  <c:v>38117</c:v>
                </c:pt>
                <c:pt idx="1397">
                  <c:v>38118</c:v>
                </c:pt>
                <c:pt idx="1398">
                  <c:v>38119</c:v>
                </c:pt>
                <c:pt idx="1399">
                  <c:v>38120</c:v>
                </c:pt>
                <c:pt idx="1400">
                  <c:v>38121</c:v>
                </c:pt>
                <c:pt idx="1401">
                  <c:v>38124</c:v>
                </c:pt>
                <c:pt idx="1402">
                  <c:v>38125</c:v>
                </c:pt>
                <c:pt idx="1403">
                  <c:v>38126</c:v>
                </c:pt>
                <c:pt idx="1404">
                  <c:v>38127</c:v>
                </c:pt>
                <c:pt idx="1405">
                  <c:v>38128</c:v>
                </c:pt>
                <c:pt idx="1406">
                  <c:v>38131</c:v>
                </c:pt>
                <c:pt idx="1407">
                  <c:v>38132</c:v>
                </c:pt>
                <c:pt idx="1408">
                  <c:v>38133</c:v>
                </c:pt>
                <c:pt idx="1409">
                  <c:v>38134</c:v>
                </c:pt>
                <c:pt idx="1410">
                  <c:v>38135</c:v>
                </c:pt>
                <c:pt idx="1411">
                  <c:v>38138</c:v>
                </c:pt>
                <c:pt idx="1412">
                  <c:v>38139</c:v>
                </c:pt>
                <c:pt idx="1413">
                  <c:v>38140</c:v>
                </c:pt>
                <c:pt idx="1414">
                  <c:v>38141</c:v>
                </c:pt>
                <c:pt idx="1415">
                  <c:v>38142</c:v>
                </c:pt>
                <c:pt idx="1416">
                  <c:v>38145</c:v>
                </c:pt>
                <c:pt idx="1417">
                  <c:v>38146</c:v>
                </c:pt>
                <c:pt idx="1418">
                  <c:v>38147</c:v>
                </c:pt>
                <c:pt idx="1419">
                  <c:v>38148</c:v>
                </c:pt>
                <c:pt idx="1420">
                  <c:v>38149</c:v>
                </c:pt>
                <c:pt idx="1421">
                  <c:v>38152</c:v>
                </c:pt>
                <c:pt idx="1422">
                  <c:v>38153</c:v>
                </c:pt>
                <c:pt idx="1423">
                  <c:v>38154</c:v>
                </c:pt>
                <c:pt idx="1424">
                  <c:v>38155</c:v>
                </c:pt>
                <c:pt idx="1425">
                  <c:v>38156</c:v>
                </c:pt>
                <c:pt idx="1426">
                  <c:v>38159</c:v>
                </c:pt>
                <c:pt idx="1427">
                  <c:v>38160</c:v>
                </c:pt>
                <c:pt idx="1428">
                  <c:v>38161</c:v>
                </c:pt>
                <c:pt idx="1429">
                  <c:v>38162</c:v>
                </c:pt>
                <c:pt idx="1430">
                  <c:v>38163</c:v>
                </c:pt>
                <c:pt idx="1431">
                  <c:v>38166</c:v>
                </c:pt>
                <c:pt idx="1432">
                  <c:v>38167</c:v>
                </c:pt>
                <c:pt idx="1433">
                  <c:v>38168</c:v>
                </c:pt>
                <c:pt idx="1434">
                  <c:v>38169</c:v>
                </c:pt>
                <c:pt idx="1435">
                  <c:v>38170</c:v>
                </c:pt>
                <c:pt idx="1436">
                  <c:v>38173</c:v>
                </c:pt>
                <c:pt idx="1437">
                  <c:v>38174</c:v>
                </c:pt>
                <c:pt idx="1438">
                  <c:v>38175</c:v>
                </c:pt>
                <c:pt idx="1439">
                  <c:v>38176</c:v>
                </c:pt>
                <c:pt idx="1440">
                  <c:v>38177</c:v>
                </c:pt>
                <c:pt idx="1441">
                  <c:v>38180</c:v>
                </c:pt>
                <c:pt idx="1442">
                  <c:v>38181</c:v>
                </c:pt>
                <c:pt idx="1443">
                  <c:v>38182</c:v>
                </c:pt>
                <c:pt idx="1444">
                  <c:v>38183</c:v>
                </c:pt>
                <c:pt idx="1445">
                  <c:v>38184</c:v>
                </c:pt>
                <c:pt idx="1446">
                  <c:v>38187</c:v>
                </c:pt>
                <c:pt idx="1447">
                  <c:v>38188</c:v>
                </c:pt>
                <c:pt idx="1448">
                  <c:v>38189</c:v>
                </c:pt>
                <c:pt idx="1449">
                  <c:v>38190</c:v>
                </c:pt>
                <c:pt idx="1450">
                  <c:v>38191</c:v>
                </c:pt>
                <c:pt idx="1451">
                  <c:v>38194</c:v>
                </c:pt>
                <c:pt idx="1452">
                  <c:v>38195</c:v>
                </c:pt>
                <c:pt idx="1453">
                  <c:v>38196</c:v>
                </c:pt>
                <c:pt idx="1454">
                  <c:v>38197</c:v>
                </c:pt>
                <c:pt idx="1455">
                  <c:v>38198</c:v>
                </c:pt>
                <c:pt idx="1456">
                  <c:v>38201</c:v>
                </c:pt>
                <c:pt idx="1457">
                  <c:v>38202</c:v>
                </c:pt>
                <c:pt idx="1458">
                  <c:v>38203</c:v>
                </c:pt>
                <c:pt idx="1459">
                  <c:v>38204</c:v>
                </c:pt>
                <c:pt idx="1460">
                  <c:v>38205</c:v>
                </c:pt>
                <c:pt idx="1461">
                  <c:v>38208</c:v>
                </c:pt>
                <c:pt idx="1462">
                  <c:v>38209</c:v>
                </c:pt>
                <c:pt idx="1463">
                  <c:v>38210</c:v>
                </c:pt>
                <c:pt idx="1464">
                  <c:v>38211</c:v>
                </c:pt>
                <c:pt idx="1465">
                  <c:v>38212</c:v>
                </c:pt>
                <c:pt idx="1466">
                  <c:v>38215</c:v>
                </c:pt>
                <c:pt idx="1467">
                  <c:v>38216</c:v>
                </c:pt>
                <c:pt idx="1468">
                  <c:v>38217</c:v>
                </c:pt>
                <c:pt idx="1469">
                  <c:v>38218</c:v>
                </c:pt>
                <c:pt idx="1470">
                  <c:v>38219</c:v>
                </c:pt>
                <c:pt idx="1471">
                  <c:v>38222</c:v>
                </c:pt>
                <c:pt idx="1472">
                  <c:v>38223</c:v>
                </c:pt>
                <c:pt idx="1473">
                  <c:v>38224</c:v>
                </c:pt>
                <c:pt idx="1474">
                  <c:v>38225</c:v>
                </c:pt>
                <c:pt idx="1475">
                  <c:v>38226</c:v>
                </c:pt>
                <c:pt idx="1476">
                  <c:v>38229</c:v>
                </c:pt>
                <c:pt idx="1477">
                  <c:v>38230</c:v>
                </c:pt>
                <c:pt idx="1478">
                  <c:v>38231</c:v>
                </c:pt>
                <c:pt idx="1479">
                  <c:v>38232</c:v>
                </c:pt>
                <c:pt idx="1480">
                  <c:v>38233</c:v>
                </c:pt>
                <c:pt idx="1481">
                  <c:v>38236</c:v>
                </c:pt>
                <c:pt idx="1482">
                  <c:v>38237</c:v>
                </c:pt>
                <c:pt idx="1483">
                  <c:v>38238</c:v>
                </c:pt>
                <c:pt idx="1484">
                  <c:v>38239</c:v>
                </c:pt>
                <c:pt idx="1485">
                  <c:v>38240</c:v>
                </c:pt>
                <c:pt idx="1486">
                  <c:v>38243</c:v>
                </c:pt>
                <c:pt idx="1487">
                  <c:v>38244</c:v>
                </c:pt>
                <c:pt idx="1488">
                  <c:v>38245</c:v>
                </c:pt>
                <c:pt idx="1489">
                  <c:v>38246</c:v>
                </c:pt>
                <c:pt idx="1490">
                  <c:v>38247</c:v>
                </c:pt>
                <c:pt idx="1491">
                  <c:v>38250</c:v>
                </c:pt>
                <c:pt idx="1492">
                  <c:v>38251</c:v>
                </c:pt>
                <c:pt idx="1493">
                  <c:v>38252</c:v>
                </c:pt>
                <c:pt idx="1494">
                  <c:v>38253</c:v>
                </c:pt>
                <c:pt idx="1495">
                  <c:v>38254</c:v>
                </c:pt>
                <c:pt idx="1496">
                  <c:v>38257</c:v>
                </c:pt>
                <c:pt idx="1497">
                  <c:v>38258</c:v>
                </c:pt>
                <c:pt idx="1498">
                  <c:v>38259</c:v>
                </c:pt>
                <c:pt idx="1499">
                  <c:v>38260</c:v>
                </c:pt>
                <c:pt idx="1500">
                  <c:v>38261</c:v>
                </c:pt>
                <c:pt idx="1501">
                  <c:v>38264</c:v>
                </c:pt>
                <c:pt idx="1502">
                  <c:v>38265</c:v>
                </c:pt>
                <c:pt idx="1503">
                  <c:v>38266</c:v>
                </c:pt>
                <c:pt idx="1504">
                  <c:v>38267</c:v>
                </c:pt>
                <c:pt idx="1505">
                  <c:v>38268</c:v>
                </c:pt>
                <c:pt idx="1506">
                  <c:v>38271</c:v>
                </c:pt>
                <c:pt idx="1507">
                  <c:v>38272</c:v>
                </c:pt>
                <c:pt idx="1508">
                  <c:v>38273</c:v>
                </c:pt>
                <c:pt idx="1509">
                  <c:v>38274</c:v>
                </c:pt>
                <c:pt idx="1510">
                  <c:v>38275</c:v>
                </c:pt>
                <c:pt idx="1511">
                  <c:v>38278</c:v>
                </c:pt>
                <c:pt idx="1512">
                  <c:v>38279</c:v>
                </c:pt>
                <c:pt idx="1513">
                  <c:v>38280</c:v>
                </c:pt>
                <c:pt idx="1514">
                  <c:v>38281</c:v>
                </c:pt>
                <c:pt idx="1515">
                  <c:v>38282</c:v>
                </c:pt>
                <c:pt idx="1516">
                  <c:v>38285</c:v>
                </c:pt>
                <c:pt idx="1517">
                  <c:v>38286</c:v>
                </c:pt>
                <c:pt idx="1518">
                  <c:v>38287</c:v>
                </c:pt>
                <c:pt idx="1519">
                  <c:v>38288</c:v>
                </c:pt>
                <c:pt idx="1520">
                  <c:v>38289</c:v>
                </c:pt>
                <c:pt idx="1521">
                  <c:v>38292</c:v>
                </c:pt>
                <c:pt idx="1522">
                  <c:v>38293</c:v>
                </c:pt>
                <c:pt idx="1523">
                  <c:v>38294</c:v>
                </c:pt>
                <c:pt idx="1524">
                  <c:v>38295</c:v>
                </c:pt>
                <c:pt idx="1525">
                  <c:v>38296</c:v>
                </c:pt>
                <c:pt idx="1526">
                  <c:v>38299</c:v>
                </c:pt>
                <c:pt idx="1527">
                  <c:v>38300</c:v>
                </c:pt>
                <c:pt idx="1528">
                  <c:v>38301</c:v>
                </c:pt>
                <c:pt idx="1529">
                  <c:v>38302</c:v>
                </c:pt>
                <c:pt idx="1530">
                  <c:v>38303</c:v>
                </c:pt>
                <c:pt idx="1531">
                  <c:v>38306</c:v>
                </c:pt>
                <c:pt idx="1532">
                  <c:v>38307</c:v>
                </c:pt>
                <c:pt idx="1533">
                  <c:v>38308</c:v>
                </c:pt>
                <c:pt idx="1534">
                  <c:v>38309</c:v>
                </c:pt>
                <c:pt idx="1535">
                  <c:v>38310</c:v>
                </c:pt>
                <c:pt idx="1536">
                  <c:v>38313</c:v>
                </c:pt>
                <c:pt idx="1537">
                  <c:v>38314</c:v>
                </c:pt>
                <c:pt idx="1538">
                  <c:v>38315</c:v>
                </c:pt>
                <c:pt idx="1539">
                  <c:v>38316</c:v>
                </c:pt>
                <c:pt idx="1540">
                  <c:v>38317</c:v>
                </c:pt>
                <c:pt idx="1541">
                  <c:v>38320</c:v>
                </c:pt>
                <c:pt idx="1542">
                  <c:v>38321</c:v>
                </c:pt>
                <c:pt idx="1543">
                  <c:v>38322</c:v>
                </c:pt>
                <c:pt idx="1544">
                  <c:v>38323</c:v>
                </c:pt>
                <c:pt idx="1545">
                  <c:v>38324</c:v>
                </c:pt>
                <c:pt idx="1546">
                  <c:v>38327</c:v>
                </c:pt>
                <c:pt idx="1547">
                  <c:v>38328</c:v>
                </c:pt>
                <c:pt idx="1548">
                  <c:v>38329</c:v>
                </c:pt>
                <c:pt idx="1549">
                  <c:v>38330</c:v>
                </c:pt>
                <c:pt idx="1550">
                  <c:v>38331</c:v>
                </c:pt>
                <c:pt idx="1551">
                  <c:v>38334</c:v>
                </c:pt>
                <c:pt idx="1552">
                  <c:v>38335</c:v>
                </c:pt>
                <c:pt idx="1553">
                  <c:v>38336</c:v>
                </c:pt>
                <c:pt idx="1554">
                  <c:v>38337</c:v>
                </c:pt>
                <c:pt idx="1555">
                  <c:v>38338</c:v>
                </c:pt>
                <c:pt idx="1556">
                  <c:v>38341</c:v>
                </c:pt>
                <c:pt idx="1557">
                  <c:v>38342</c:v>
                </c:pt>
                <c:pt idx="1558">
                  <c:v>38343</c:v>
                </c:pt>
                <c:pt idx="1559">
                  <c:v>38344</c:v>
                </c:pt>
                <c:pt idx="1560">
                  <c:v>38345</c:v>
                </c:pt>
                <c:pt idx="1561">
                  <c:v>38348</c:v>
                </c:pt>
                <c:pt idx="1562">
                  <c:v>38349</c:v>
                </c:pt>
                <c:pt idx="1563">
                  <c:v>38350</c:v>
                </c:pt>
                <c:pt idx="1564">
                  <c:v>38351</c:v>
                </c:pt>
                <c:pt idx="1565">
                  <c:v>38352</c:v>
                </c:pt>
                <c:pt idx="1566">
                  <c:v>38355</c:v>
                </c:pt>
                <c:pt idx="1567">
                  <c:v>38356</c:v>
                </c:pt>
                <c:pt idx="1568">
                  <c:v>38357</c:v>
                </c:pt>
                <c:pt idx="1569">
                  <c:v>38358</c:v>
                </c:pt>
                <c:pt idx="1570">
                  <c:v>38359</c:v>
                </c:pt>
                <c:pt idx="1571">
                  <c:v>38362</c:v>
                </c:pt>
                <c:pt idx="1572">
                  <c:v>38363</c:v>
                </c:pt>
                <c:pt idx="1573">
                  <c:v>38364</c:v>
                </c:pt>
                <c:pt idx="1574">
                  <c:v>38365</c:v>
                </c:pt>
                <c:pt idx="1575">
                  <c:v>38366</c:v>
                </c:pt>
                <c:pt idx="1576">
                  <c:v>38369</c:v>
                </c:pt>
                <c:pt idx="1577">
                  <c:v>38370</c:v>
                </c:pt>
                <c:pt idx="1578">
                  <c:v>38371</c:v>
                </c:pt>
                <c:pt idx="1579">
                  <c:v>38372</c:v>
                </c:pt>
                <c:pt idx="1580">
                  <c:v>38373</c:v>
                </c:pt>
                <c:pt idx="1581">
                  <c:v>38376</c:v>
                </c:pt>
                <c:pt idx="1582">
                  <c:v>38377</c:v>
                </c:pt>
                <c:pt idx="1583">
                  <c:v>38378</c:v>
                </c:pt>
                <c:pt idx="1584">
                  <c:v>38379</c:v>
                </c:pt>
                <c:pt idx="1585">
                  <c:v>38380</c:v>
                </c:pt>
                <c:pt idx="1586">
                  <c:v>38383</c:v>
                </c:pt>
                <c:pt idx="1587">
                  <c:v>38384</c:v>
                </c:pt>
                <c:pt idx="1588">
                  <c:v>38385</c:v>
                </c:pt>
                <c:pt idx="1589">
                  <c:v>38386</c:v>
                </c:pt>
                <c:pt idx="1590">
                  <c:v>38387</c:v>
                </c:pt>
                <c:pt idx="1591">
                  <c:v>38390</c:v>
                </c:pt>
                <c:pt idx="1592">
                  <c:v>38391</c:v>
                </c:pt>
                <c:pt idx="1593">
                  <c:v>38392</c:v>
                </c:pt>
                <c:pt idx="1594">
                  <c:v>38393</c:v>
                </c:pt>
                <c:pt idx="1595">
                  <c:v>38394</c:v>
                </c:pt>
                <c:pt idx="1596">
                  <c:v>38397</c:v>
                </c:pt>
                <c:pt idx="1597">
                  <c:v>38398</c:v>
                </c:pt>
                <c:pt idx="1598">
                  <c:v>38399</c:v>
                </c:pt>
                <c:pt idx="1599">
                  <c:v>38400</c:v>
                </c:pt>
                <c:pt idx="1600">
                  <c:v>38401</c:v>
                </c:pt>
                <c:pt idx="1601">
                  <c:v>38404</c:v>
                </c:pt>
                <c:pt idx="1602">
                  <c:v>38405</c:v>
                </c:pt>
                <c:pt idx="1603">
                  <c:v>38406</c:v>
                </c:pt>
                <c:pt idx="1604">
                  <c:v>38407</c:v>
                </c:pt>
                <c:pt idx="1605">
                  <c:v>38408</c:v>
                </c:pt>
                <c:pt idx="1606">
                  <c:v>38411</c:v>
                </c:pt>
                <c:pt idx="1607">
                  <c:v>38412</c:v>
                </c:pt>
                <c:pt idx="1608">
                  <c:v>38413</c:v>
                </c:pt>
                <c:pt idx="1609">
                  <c:v>38414</c:v>
                </c:pt>
                <c:pt idx="1610">
                  <c:v>38415</c:v>
                </c:pt>
                <c:pt idx="1611">
                  <c:v>38418</c:v>
                </c:pt>
                <c:pt idx="1612">
                  <c:v>38419</c:v>
                </c:pt>
                <c:pt idx="1613">
                  <c:v>38420</c:v>
                </c:pt>
                <c:pt idx="1614">
                  <c:v>38421</c:v>
                </c:pt>
                <c:pt idx="1615">
                  <c:v>38422</c:v>
                </c:pt>
                <c:pt idx="1616">
                  <c:v>38425</c:v>
                </c:pt>
                <c:pt idx="1617">
                  <c:v>38426</c:v>
                </c:pt>
                <c:pt idx="1618">
                  <c:v>38427</c:v>
                </c:pt>
                <c:pt idx="1619">
                  <c:v>38428</c:v>
                </c:pt>
                <c:pt idx="1620">
                  <c:v>38429</c:v>
                </c:pt>
                <c:pt idx="1621">
                  <c:v>38432</c:v>
                </c:pt>
                <c:pt idx="1622">
                  <c:v>38433</c:v>
                </c:pt>
                <c:pt idx="1623">
                  <c:v>38434</c:v>
                </c:pt>
                <c:pt idx="1624">
                  <c:v>38435</c:v>
                </c:pt>
                <c:pt idx="1625">
                  <c:v>38436</c:v>
                </c:pt>
                <c:pt idx="1626">
                  <c:v>38439</c:v>
                </c:pt>
                <c:pt idx="1627">
                  <c:v>38440</c:v>
                </c:pt>
                <c:pt idx="1628">
                  <c:v>38441</c:v>
                </c:pt>
                <c:pt idx="1629">
                  <c:v>38442</c:v>
                </c:pt>
                <c:pt idx="1630">
                  <c:v>38443</c:v>
                </c:pt>
                <c:pt idx="1631">
                  <c:v>38446</c:v>
                </c:pt>
                <c:pt idx="1632">
                  <c:v>38447</c:v>
                </c:pt>
                <c:pt idx="1633">
                  <c:v>38448</c:v>
                </c:pt>
                <c:pt idx="1634">
                  <c:v>38449</c:v>
                </c:pt>
                <c:pt idx="1635">
                  <c:v>38450</c:v>
                </c:pt>
                <c:pt idx="1636">
                  <c:v>38453</c:v>
                </c:pt>
                <c:pt idx="1637">
                  <c:v>38454</c:v>
                </c:pt>
                <c:pt idx="1638">
                  <c:v>38455</c:v>
                </c:pt>
                <c:pt idx="1639">
                  <c:v>38456</c:v>
                </c:pt>
                <c:pt idx="1640">
                  <c:v>38457</c:v>
                </c:pt>
                <c:pt idx="1641">
                  <c:v>38460</c:v>
                </c:pt>
                <c:pt idx="1642">
                  <c:v>38461</c:v>
                </c:pt>
                <c:pt idx="1643">
                  <c:v>38462</c:v>
                </c:pt>
                <c:pt idx="1644">
                  <c:v>38463</c:v>
                </c:pt>
                <c:pt idx="1645">
                  <c:v>38464</c:v>
                </c:pt>
                <c:pt idx="1646">
                  <c:v>38467</c:v>
                </c:pt>
                <c:pt idx="1647">
                  <c:v>38468</c:v>
                </c:pt>
                <c:pt idx="1648">
                  <c:v>38469</c:v>
                </c:pt>
                <c:pt idx="1649">
                  <c:v>38470</c:v>
                </c:pt>
                <c:pt idx="1650">
                  <c:v>38471</c:v>
                </c:pt>
                <c:pt idx="1651">
                  <c:v>38474</c:v>
                </c:pt>
                <c:pt idx="1652">
                  <c:v>38475</c:v>
                </c:pt>
                <c:pt idx="1653">
                  <c:v>38476</c:v>
                </c:pt>
                <c:pt idx="1654">
                  <c:v>38477</c:v>
                </c:pt>
                <c:pt idx="1655">
                  <c:v>38478</c:v>
                </c:pt>
                <c:pt idx="1656">
                  <c:v>38481</c:v>
                </c:pt>
                <c:pt idx="1657">
                  <c:v>38482</c:v>
                </c:pt>
                <c:pt idx="1658">
                  <c:v>38483</c:v>
                </c:pt>
                <c:pt idx="1659">
                  <c:v>38484</c:v>
                </c:pt>
                <c:pt idx="1660">
                  <c:v>38485</c:v>
                </c:pt>
                <c:pt idx="1661">
                  <c:v>38488</c:v>
                </c:pt>
                <c:pt idx="1662">
                  <c:v>38489</c:v>
                </c:pt>
                <c:pt idx="1663">
                  <c:v>38490</c:v>
                </c:pt>
                <c:pt idx="1664">
                  <c:v>38491</c:v>
                </c:pt>
                <c:pt idx="1665">
                  <c:v>38492</c:v>
                </c:pt>
                <c:pt idx="1666">
                  <c:v>38495</c:v>
                </c:pt>
                <c:pt idx="1667">
                  <c:v>38496</c:v>
                </c:pt>
                <c:pt idx="1668">
                  <c:v>38497</c:v>
                </c:pt>
                <c:pt idx="1669">
                  <c:v>38498</c:v>
                </c:pt>
                <c:pt idx="1670">
                  <c:v>38499</c:v>
                </c:pt>
                <c:pt idx="1671">
                  <c:v>38502</c:v>
                </c:pt>
                <c:pt idx="1672">
                  <c:v>38503</c:v>
                </c:pt>
                <c:pt idx="1673">
                  <c:v>38504</c:v>
                </c:pt>
                <c:pt idx="1674">
                  <c:v>38505</c:v>
                </c:pt>
                <c:pt idx="1675">
                  <c:v>38506</c:v>
                </c:pt>
                <c:pt idx="1676">
                  <c:v>38509</c:v>
                </c:pt>
                <c:pt idx="1677">
                  <c:v>38510</c:v>
                </c:pt>
                <c:pt idx="1678">
                  <c:v>38511</c:v>
                </c:pt>
                <c:pt idx="1679">
                  <c:v>38512</c:v>
                </c:pt>
                <c:pt idx="1680">
                  <c:v>38513</c:v>
                </c:pt>
                <c:pt idx="1681">
                  <c:v>38516</c:v>
                </c:pt>
                <c:pt idx="1682">
                  <c:v>38517</c:v>
                </c:pt>
                <c:pt idx="1683">
                  <c:v>38518</c:v>
                </c:pt>
                <c:pt idx="1684">
                  <c:v>38519</c:v>
                </c:pt>
                <c:pt idx="1685">
                  <c:v>38520</c:v>
                </c:pt>
                <c:pt idx="1686">
                  <c:v>38523</c:v>
                </c:pt>
                <c:pt idx="1687">
                  <c:v>38524</c:v>
                </c:pt>
                <c:pt idx="1688">
                  <c:v>38525</c:v>
                </c:pt>
                <c:pt idx="1689">
                  <c:v>38526</c:v>
                </c:pt>
                <c:pt idx="1690">
                  <c:v>38527</c:v>
                </c:pt>
                <c:pt idx="1691">
                  <c:v>38530</c:v>
                </c:pt>
                <c:pt idx="1692">
                  <c:v>38531</c:v>
                </c:pt>
                <c:pt idx="1693">
                  <c:v>38532</c:v>
                </c:pt>
                <c:pt idx="1694">
                  <c:v>38533</c:v>
                </c:pt>
                <c:pt idx="1695">
                  <c:v>38534</c:v>
                </c:pt>
                <c:pt idx="1696">
                  <c:v>38537</c:v>
                </c:pt>
                <c:pt idx="1697">
                  <c:v>38538</c:v>
                </c:pt>
                <c:pt idx="1698">
                  <c:v>38539</c:v>
                </c:pt>
                <c:pt idx="1699">
                  <c:v>38540</c:v>
                </c:pt>
                <c:pt idx="1700">
                  <c:v>38541</c:v>
                </c:pt>
                <c:pt idx="1701">
                  <c:v>38544</c:v>
                </c:pt>
                <c:pt idx="1702">
                  <c:v>38545</c:v>
                </c:pt>
                <c:pt idx="1703">
                  <c:v>38546</c:v>
                </c:pt>
                <c:pt idx="1704">
                  <c:v>38547</c:v>
                </c:pt>
                <c:pt idx="1705">
                  <c:v>38548</c:v>
                </c:pt>
                <c:pt idx="1706">
                  <c:v>38551</c:v>
                </c:pt>
                <c:pt idx="1707">
                  <c:v>38552</c:v>
                </c:pt>
                <c:pt idx="1708">
                  <c:v>38553</c:v>
                </c:pt>
                <c:pt idx="1709">
                  <c:v>38554</c:v>
                </c:pt>
                <c:pt idx="1710">
                  <c:v>38555</c:v>
                </c:pt>
                <c:pt idx="1711">
                  <c:v>38558</c:v>
                </c:pt>
                <c:pt idx="1712">
                  <c:v>38559</c:v>
                </c:pt>
                <c:pt idx="1713">
                  <c:v>38560</c:v>
                </c:pt>
                <c:pt idx="1714">
                  <c:v>38561</c:v>
                </c:pt>
                <c:pt idx="1715">
                  <c:v>38562</c:v>
                </c:pt>
                <c:pt idx="1716">
                  <c:v>38565</c:v>
                </c:pt>
                <c:pt idx="1717">
                  <c:v>38566</c:v>
                </c:pt>
                <c:pt idx="1718">
                  <c:v>38567</c:v>
                </c:pt>
                <c:pt idx="1719">
                  <c:v>38568</c:v>
                </c:pt>
                <c:pt idx="1720">
                  <c:v>38569</c:v>
                </c:pt>
                <c:pt idx="1721">
                  <c:v>38572</c:v>
                </c:pt>
                <c:pt idx="1722">
                  <c:v>38573</c:v>
                </c:pt>
                <c:pt idx="1723">
                  <c:v>38574</c:v>
                </c:pt>
                <c:pt idx="1724">
                  <c:v>38575</c:v>
                </c:pt>
                <c:pt idx="1725">
                  <c:v>38576</c:v>
                </c:pt>
                <c:pt idx="1726">
                  <c:v>38579</c:v>
                </c:pt>
                <c:pt idx="1727">
                  <c:v>38580</c:v>
                </c:pt>
                <c:pt idx="1728">
                  <c:v>38581</c:v>
                </c:pt>
                <c:pt idx="1729">
                  <c:v>38582</c:v>
                </c:pt>
                <c:pt idx="1730">
                  <c:v>38583</c:v>
                </c:pt>
                <c:pt idx="1731">
                  <c:v>38586</c:v>
                </c:pt>
                <c:pt idx="1732">
                  <c:v>38587</c:v>
                </c:pt>
                <c:pt idx="1733">
                  <c:v>38588</c:v>
                </c:pt>
                <c:pt idx="1734">
                  <c:v>38589</c:v>
                </c:pt>
                <c:pt idx="1735">
                  <c:v>38590</c:v>
                </c:pt>
                <c:pt idx="1736">
                  <c:v>38593</c:v>
                </c:pt>
                <c:pt idx="1737">
                  <c:v>38594</c:v>
                </c:pt>
                <c:pt idx="1738">
                  <c:v>38595</c:v>
                </c:pt>
                <c:pt idx="1739">
                  <c:v>38596</c:v>
                </c:pt>
                <c:pt idx="1740">
                  <c:v>38597</c:v>
                </c:pt>
                <c:pt idx="1741">
                  <c:v>38600</c:v>
                </c:pt>
                <c:pt idx="1742">
                  <c:v>38601</c:v>
                </c:pt>
                <c:pt idx="1743">
                  <c:v>38602</c:v>
                </c:pt>
                <c:pt idx="1744">
                  <c:v>38603</c:v>
                </c:pt>
                <c:pt idx="1745">
                  <c:v>38604</c:v>
                </c:pt>
                <c:pt idx="1746">
                  <c:v>38607</c:v>
                </c:pt>
                <c:pt idx="1747">
                  <c:v>38608</c:v>
                </c:pt>
                <c:pt idx="1748">
                  <c:v>38609</c:v>
                </c:pt>
                <c:pt idx="1749">
                  <c:v>38610</c:v>
                </c:pt>
                <c:pt idx="1750">
                  <c:v>38611</c:v>
                </c:pt>
                <c:pt idx="1751">
                  <c:v>38614</c:v>
                </c:pt>
                <c:pt idx="1752">
                  <c:v>38615</c:v>
                </c:pt>
                <c:pt idx="1753">
                  <c:v>38616</c:v>
                </c:pt>
                <c:pt idx="1754">
                  <c:v>38617</c:v>
                </c:pt>
                <c:pt idx="1755">
                  <c:v>38618</c:v>
                </c:pt>
                <c:pt idx="1756">
                  <c:v>38621</c:v>
                </c:pt>
                <c:pt idx="1757">
                  <c:v>38622</c:v>
                </c:pt>
                <c:pt idx="1758">
                  <c:v>38623</c:v>
                </c:pt>
                <c:pt idx="1759">
                  <c:v>38624</c:v>
                </c:pt>
                <c:pt idx="1760">
                  <c:v>38625</c:v>
                </c:pt>
                <c:pt idx="1761">
                  <c:v>38628</c:v>
                </c:pt>
                <c:pt idx="1762">
                  <c:v>38629</c:v>
                </c:pt>
                <c:pt idx="1763">
                  <c:v>38630</c:v>
                </c:pt>
                <c:pt idx="1764">
                  <c:v>38631</c:v>
                </c:pt>
                <c:pt idx="1765">
                  <c:v>38632</c:v>
                </c:pt>
                <c:pt idx="1766">
                  <c:v>38635</c:v>
                </c:pt>
                <c:pt idx="1767">
                  <c:v>38636</c:v>
                </c:pt>
                <c:pt idx="1768">
                  <c:v>38637</c:v>
                </c:pt>
                <c:pt idx="1769">
                  <c:v>38638</c:v>
                </c:pt>
                <c:pt idx="1770">
                  <c:v>38639</c:v>
                </c:pt>
                <c:pt idx="1771">
                  <c:v>38642</c:v>
                </c:pt>
                <c:pt idx="1772">
                  <c:v>38643</c:v>
                </c:pt>
                <c:pt idx="1773">
                  <c:v>38644</c:v>
                </c:pt>
                <c:pt idx="1774">
                  <c:v>38645</c:v>
                </c:pt>
                <c:pt idx="1775">
                  <c:v>38646</c:v>
                </c:pt>
                <c:pt idx="1776">
                  <c:v>38649</c:v>
                </c:pt>
                <c:pt idx="1777">
                  <c:v>38650</c:v>
                </c:pt>
                <c:pt idx="1778">
                  <c:v>38651</c:v>
                </c:pt>
                <c:pt idx="1779">
                  <c:v>38652</c:v>
                </c:pt>
                <c:pt idx="1780">
                  <c:v>38653</c:v>
                </c:pt>
                <c:pt idx="1781">
                  <c:v>38656</c:v>
                </c:pt>
                <c:pt idx="1782">
                  <c:v>38657</c:v>
                </c:pt>
                <c:pt idx="1783">
                  <c:v>38658</c:v>
                </c:pt>
                <c:pt idx="1784">
                  <c:v>38659</c:v>
                </c:pt>
                <c:pt idx="1785">
                  <c:v>38660</c:v>
                </c:pt>
                <c:pt idx="1786">
                  <c:v>38663</c:v>
                </c:pt>
                <c:pt idx="1787">
                  <c:v>38664</c:v>
                </c:pt>
                <c:pt idx="1788">
                  <c:v>38665</c:v>
                </c:pt>
                <c:pt idx="1789">
                  <c:v>38666</c:v>
                </c:pt>
                <c:pt idx="1790">
                  <c:v>38667</c:v>
                </c:pt>
                <c:pt idx="1791">
                  <c:v>38670</c:v>
                </c:pt>
                <c:pt idx="1792">
                  <c:v>38671</c:v>
                </c:pt>
                <c:pt idx="1793">
                  <c:v>38672</c:v>
                </c:pt>
                <c:pt idx="1794">
                  <c:v>38673</c:v>
                </c:pt>
                <c:pt idx="1795">
                  <c:v>38674</c:v>
                </c:pt>
                <c:pt idx="1796">
                  <c:v>38677</c:v>
                </c:pt>
                <c:pt idx="1797">
                  <c:v>38678</c:v>
                </c:pt>
                <c:pt idx="1798">
                  <c:v>38679</c:v>
                </c:pt>
                <c:pt idx="1799">
                  <c:v>38680</c:v>
                </c:pt>
                <c:pt idx="1800">
                  <c:v>38681</c:v>
                </c:pt>
                <c:pt idx="1801">
                  <c:v>38684</c:v>
                </c:pt>
                <c:pt idx="1802">
                  <c:v>38685</c:v>
                </c:pt>
                <c:pt idx="1803">
                  <c:v>38686</c:v>
                </c:pt>
                <c:pt idx="1804">
                  <c:v>38687</c:v>
                </c:pt>
                <c:pt idx="1805">
                  <c:v>38688</c:v>
                </c:pt>
                <c:pt idx="1806">
                  <c:v>38691</c:v>
                </c:pt>
                <c:pt idx="1807">
                  <c:v>38692</c:v>
                </c:pt>
                <c:pt idx="1808">
                  <c:v>38693</c:v>
                </c:pt>
                <c:pt idx="1809">
                  <c:v>38694</c:v>
                </c:pt>
                <c:pt idx="1810">
                  <c:v>38695</c:v>
                </c:pt>
                <c:pt idx="1811">
                  <c:v>38698</c:v>
                </c:pt>
                <c:pt idx="1812">
                  <c:v>38699</c:v>
                </c:pt>
                <c:pt idx="1813">
                  <c:v>38700</c:v>
                </c:pt>
                <c:pt idx="1814">
                  <c:v>38701</c:v>
                </c:pt>
                <c:pt idx="1815">
                  <c:v>38702</c:v>
                </c:pt>
                <c:pt idx="1816">
                  <c:v>38705</c:v>
                </c:pt>
                <c:pt idx="1817">
                  <c:v>38706</c:v>
                </c:pt>
                <c:pt idx="1818">
                  <c:v>38707</c:v>
                </c:pt>
                <c:pt idx="1819">
                  <c:v>38708</c:v>
                </c:pt>
                <c:pt idx="1820">
                  <c:v>38709</c:v>
                </c:pt>
                <c:pt idx="1821">
                  <c:v>38712</c:v>
                </c:pt>
                <c:pt idx="1822">
                  <c:v>38713</c:v>
                </c:pt>
                <c:pt idx="1823">
                  <c:v>38714</c:v>
                </c:pt>
                <c:pt idx="1824">
                  <c:v>38715</c:v>
                </c:pt>
                <c:pt idx="1825">
                  <c:v>38716</c:v>
                </c:pt>
                <c:pt idx="1826">
                  <c:v>38719</c:v>
                </c:pt>
                <c:pt idx="1827">
                  <c:v>38720</c:v>
                </c:pt>
                <c:pt idx="1828">
                  <c:v>38721</c:v>
                </c:pt>
                <c:pt idx="1829">
                  <c:v>38722</c:v>
                </c:pt>
                <c:pt idx="1830">
                  <c:v>38723</c:v>
                </c:pt>
                <c:pt idx="1831">
                  <c:v>38726</c:v>
                </c:pt>
                <c:pt idx="1832">
                  <c:v>38727</c:v>
                </c:pt>
                <c:pt idx="1833">
                  <c:v>38728</c:v>
                </c:pt>
                <c:pt idx="1834">
                  <c:v>38729</c:v>
                </c:pt>
                <c:pt idx="1835">
                  <c:v>38730</c:v>
                </c:pt>
                <c:pt idx="1836">
                  <c:v>38733</c:v>
                </c:pt>
                <c:pt idx="1837">
                  <c:v>38734</c:v>
                </c:pt>
                <c:pt idx="1838">
                  <c:v>38735</c:v>
                </c:pt>
                <c:pt idx="1839">
                  <c:v>38736</c:v>
                </c:pt>
                <c:pt idx="1840">
                  <c:v>38737</c:v>
                </c:pt>
                <c:pt idx="1841">
                  <c:v>38740</c:v>
                </c:pt>
                <c:pt idx="1842">
                  <c:v>38741</c:v>
                </c:pt>
                <c:pt idx="1843">
                  <c:v>38742</c:v>
                </c:pt>
                <c:pt idx="1844">
                  <c:v>38743</c:v>
                </c:pt>
                <c:pt idx="1845">
                  <c:v>38744</c:v>
                </c:pt>
                <c:pt idx="1846">
                  <c:v>38747</c:v>
                </c:pt>
                <c:pt idx="1847">
                  <c:v>38748</c:v>
                </c:pt>
                <c:pt idx="1848">
                  <c:v>38749</c:v>
                </c:pt>
                <c:pt idx="1849">
                  <c:v>38750</c:v>
                </c:pt>
                <c:pt idx="1850">
                  <c:v>38751</c:v>
                </c:pt>
                <c:pt idx="1851">
                  <c:v>38754</c:v>
                </c:pt>
                <c:pt idx="1852">
                  <c:v>38755</c:v>
                </c:pt>
                <c:pt idx="1853">
                  <c:v>38756</c:v>
                </c:pt>
                <c:pt idx="1854">
                  <c:v>38757</c:v>
                </c:pt>
                <c:pt idx="1855">
                  <c:v>38758</c:v>
                </c:pt>
                <c:pt idx="1856">
                  <c:v>38761</c:v>
                </c:pt>
                <c:pt idx="1857">
                  <c:v>38762</c:v>
                </c:pt>
                <c:pt idx="1858">
                  <c:v>38763</c:v>
                </c:pt>
                <c:pt idx="1859">
                  <c:v>38764</c:v>
                </c:pt>
                <c:pt idx="1860">
                  <c:v>38765</c:v>
                </c:pt>
                <c:pt idx="1861">
                  <c:v>38768</c:v>
                </c:pt>
                <c:pt idx="1862">
                  <c:v>38769</c:v>
                </c:pt>
                <c:pt idx="1863">
                  <c:v>38770</c:v>
                </c:pt>
                <c:pt idx="1864">
                  <c:v>38771</c:v>
                </c:pt>
                <c:pt idx="1865">
                  <c:v>38772</c:v>
                </c:pt>
                <c:pt idx="1866">
                  <c:v>38775</c:v>
                </c:pt>
                <c:pt idx="1867">
                  <c:v>38776</c:v>
                </c:pt>
                <c:pt idx="1868">
                  <c:v>38777</c:v>
                </c:pt>
                <c:pt idx="1869">
                  <c:v>38778</c:v>
                </c:pt>
                <c:pt idx="1870">
                  <c:v>38779</c:v>
                </c:pt>
                <c:pt idx="1871">
                  <c:v>38782</c:v>
                </c:pt>
                <c:pt idx="1872">
                  <c:v>38783</c:v>
                </c:pt>
                <c:pt idx="1873">
                  <c:v>38784</c:v>
                </c:pt>
                <c:pt idx="1874">
                  <c:v>38785</c:v>
                </c:pt>
                <c:pt idx="1875">
                  <c:v>38786</c:v>
                </c:pt>
                <c:pt idx="1876">
                  <c:v>38789</c:v>
                </c:pt>
                <c:pt idx="1877">
                  <c:v>38790</c:v>
                </c:pt>
                <c:pt idx="1878">
                  <c:v>38791</c:v>
                </c:pt>
                <c:pt idx="1879">
                  <c:v>38792</c:v>
                </c:pt>
                <c:pt idx="1880">
                  <c:v>38793</c:v>
                </c:pt>
                <c:pt idx="1881">
                  <c:v>38796</c:v>
                </c:pt>
                <c:pt idx="1882">
                  <c:v>38797</c:v>
                </c:pt>
                <c:pt idx="1883">
                  <c:v>38798</c:v>
                </c:pt>
                <c:pt idx="1884">
                  <c:v>38799</c:v>
                </c:pt>
                <c:pt idx="1885">
                  <c:v>38800</c:v>
                </c:pt>
                <c:pt idx="1886">
                  <c:v>38803</c:v>
                </c:pt>
                <c:pt idx="1887">
                  <c:v>38804</c:v>
                </c:pt>
                <c:pt idx="1888">
                  <c:v>38805</c:v>
                </c:pt>
                <c:pt idx="1889">
                  <c:v>38806</c:v>
                </c:pt>
                <c:pt idx="1890">
                  <c:v>38807</c:v>
                </c:pt>
                <c:pt idx="1891">
                  <c:v>38810</c:v>
                </c:pt>
                <c:pt idx="1892">
                  <c:v>38811</c:v>
                </c:pt>
                <c:pt idx="1893">
                  <c:v>38812</c:v>
                </c:pt>
                <c:pt idx="1894">
                  <c:v>38813</c:v>
                </c:pt>
                <c:pt idx="1895">
                  <c:v>38814</c:v>
                </c:pt>
                <c:pt idx="1896">
                  <c:v>38817</c:v>
                </c:pt>
                <c:pt idx="1897">
                  <c:v>38818</c:v>
                </c:pt>
                <c:pt idx="1898">
                  <c:v>38819</c:v>
                </c:pt>
                <c:pt idx="1899">
                  <c:v>38820</c:v>
                </c:pt>
                <c:pt idx="1900">
                  <c:v>38821</c:v>
                </c:pt>
                <c:pt idx="1901">
                  <c:v>38824</c:v>
                </c:pt>
                <c:pt idx="1902">
                  <c:v>38825</c:v>
                </c:pt>
                <c:pt idx="1903">
                  <c:v>38826</c:v>
                </c:pt>
                <c:pt idx="1904">
                  <c:v>38827</c:v>
                </c:pt>
                <c:pt idx="1905">
                  <c:v>38828</c:v>
                </c:pt>
                <c:pt idx="1906">
                  <c:v>38831</c:v>
                </c:pt>
                <c:pt idx="1907">
                  <c:v>38832</c:v>
                </c:pt>
                <c:pt idx="1908">
                  <c:v>38833</c:v>
                </c:pt>
                <c:pt idx="1909">
                  <c:v>38834</c:v>
                </c:pt>
                <c:pt idx="1910">
                  <c:v>38835</c:v>
                </c:pt>
                <c:pt idx="1911">
                  <c:v>38838</c:v>
                </c:pt>
                <c:pt idx="1912">
                  <c:v>38839</c:v>
                </c:pt>
                <c:pt idx="1913">
                  <c:v>38840</c:v>
                </c:pt>
                <c:pt idx="1914">
                  <c:v>38841</c:v>
                </c:pt>
                <c:pt idx="1915">
                  <c:v>38842</c:v>
                </c:pt>
                <c:pt idx="1916">
                  <c:v>38845</c:v>
                </c:pt>
                <c:pt idx="1917">
                  <c:v>38846</c:v>
                </c:pt>
                <c:pt idx="1918">
                  <c:v>38847</c:v>
                </c:pt>
                <c:pt idx="1919">
                  <c:v>38848</c:v>
                </c:pt>
                <c:pt idx="1920">
                  <c:v>38849</c:v>
                </c:pt>
                <c:pt idx="1921">
                  <c:v>38852</c:v>
                </c:pt>
                <c:pt idx="1922">
                  <c:v>38853</c:v>
                </c:pt>
                <c:pt idx="1923">
                  <c:v>38854</c:v>
                </c:pt>
                <c:pt idx="1924">
                  <c:v>38855</c:v>
                </c:pt>
                <c:pt idx="1925">
                  <c:v>38856</c:v>
                </c:pt>
                <c:pt idx="1926">
                  <c:v>38859</c:v>
                </c:pt>
                <c:pt idx="1927">
                  <c:v>38860</c:v>
                </c:pt>
                <c:pt idx="1928">
                  <c:v>38861</c:v>
                </c:pt>
                <c:pt idx="1929">
                  <c:v>38862</c:v>
                </c:pt>
                <c:pt idx="1930">
                  <c:v>38863</c:v>
                </c:pt>
                <c:pt idx="1931">
                  <c:v>38866</c:v>
                </c:pt>
                <c:pt idx="1932">
                  <c:v>38867</c:v>
                </c:pt>
                <c:pt idx="1933">
                  <c:v>38868</c:v>
                </c:pt>
                <c:pt idx="1934">
                  <c:v>38869</c:v>
                </c:pt>
                <c:pt idx="1935">
                  <c:v>38870</c:v>
                </c:pt>
                <c:pt idx="1936">
                  <c:v>38873</c:v>
                </c:pt>
                <c:pt idx="1937">
                  <c:v>38874</c:v>
                </c:pt>
                <c:pt idx="1938">
                  <c:v>38875</c:v>
                </c:pt>
                <c:pt idx="1939">
                  <c:v>38876</c:v>
                </c:pt>
                <c:pt idx="1940">
                  <c:v>38877</c:v>
                </c:pt>
                <c:pt idx="1941">
                  <c:v>38880</c:v>
                </c:pt>
                <c:pt idx="1942">
                  <c:v>38881</c:v>
                </c:pt>
                <c:pt idx="1943">
                  <c:v>38882</c:v>
                </c:pt>
                <c:pt idx="1944">
                  <c:v>38883</c:v>
                </c:pt>
                <c:pt idx="1945">
                  <c:v>38884</c:v>
                </c:pt>
                <c:pt idx="1946">
                  <c:v>38887</c:v>
                </c:pt>
                <c:pt idx="1947">
                  <c:v>38888</c:v>
                </c:pt>
                <c:pt idx="1948">
                  <c:v>38889</c:v>
                </c:pt>
                <c:pt idx="1949">
                  <c:v>38890</c:v>
                </c:pt>
                <c:pt idx="1950">
                  <c:v>38891</c:v>
                </c:pt>
                <c:pt idx="1951">
                  <c:v>38894</c:v>
                </c:pt>
                <c:pt idx="1952">
                  <c:v>38895</c:v>
                </c:pt>
                <c:pt idx="1953">
                  <c:v>38896</c:v>
                </c:pt>
                <c:pt idx="1954">
                  <c:v>38897</c:v>
                </c:pt>
                <c:pt idx="1955">
                  <c:v>38898</c:v>
                </c:pt>
                <c:pt idx="1956">
                  <c:v>38901</c:v>
                </c:pt>
                <c:pt idx="1957">
                  <c:v>38902</c:v>
                </c:pt>
                <c:pt idx="1958">
                  <c:v>38903</c:v>
                </c:pt>
                <c:pt idx="1959">
                  <c:v>38904</c:v>
                </c:pt>
                <c:pt idx="1960">
                  <c:v>38905</c:v>
                </c:pt>
                <c:pt idx="1961">
                  <c:v>38908</c:v>
                </c:pt>
                <c:pt idx="1962">
                  <c:v>38909</c:v>
                </c:pt>
                <c:pt idx="1963">
                  <c:v>38910</c:v>
                </c:pt>
                <c:pt idx="1964">
                  <c:v>38911</c:v>
                </c:pt>
                <c:pt idx="1965">
                  <c:v>38912</c:v>
                </c:pt>
                <c:pt idx="1966">
                  <c:v>38915</c:v>
                </c:pt>
                <c:pt idx="1967">
                  <c:v>38916</c:v>
                </c:pt>
                <c:pt idx="1968">
                  <c:v>38917</c:v>
                </c:pt>
                <c:pt idx="1969">
                  <c:v>38918</c:v>
                </c:pt>
                <c:pt idx="1970">
                  <c:v>38919</c:v>
                </c:pt>
                <c:pt idx="1971">
                  <c:v>38922</c:v>
                </c:pt>
                <c:pt idx="1972">
                  <c:v>38923</c:v>
                </c:pt>
                <c:pt idx="1973">
                  <c:v>38924</c:v>
                </c:pt>
                <c:pt idx="1974">
                  <c:v>38925</c:v>
                </c:pt>
                <c:pt idx="1975">
                  <c:v>38926</c:v>
                </c:pt>
                <c:pt idx="1976">
                  <c:v>38929</c:v>
                </c:pt>
                <c:pt idx="1977">
                  <c:v>38930</c:v>
                </c:pt>
                <c:pt idx="1978">
                  <c:v>38931</c:v>
                </c:pt>
                <c:pt idx="1979">
                  <c:v>38932</c:v>
                </c:pt>
                <c:pt idx="1980">
                  <c:v>38933</c:v>
                </c:pt>
                <c:pt idx="1981">
                  <c:v>38936</c:v>
                </c:pt>
                <c:pt idx="1982">
                  <c:v>38937</c:v>
                </c:pt>
                <c:pt idx="1983">
                  <c:v>38938</c:v>
                </c:pt>
                <c:pt idx="1984">
                  <c:v>38939</c:v>
                </c:pt>
                <c:pt idx="1985">
                  <c:v>38940</c:v>
                </c:pt>
                <c:pt idx="1986">
                  <c:v>38943</c:v>
                </c:pt>
                <c:pt idx="1987">
                  <c:v>38944</c:v>
                </c:pt>
                <c:pt idx="1988">
                  <c:v>38945</c:v>
                </c:pt>
                <c:pt idx="1989">
                  <c:v>38946</c:v>
                </c:pt>
                <c:pt idx="1990">
                  <c:v>38947</c:v>
                </c:pt>
                <c:pt idx="1991">
                  <c:v>38950</c:v>
                </c:pt>
                <c:pt idx="1992">
                  <c:v>38951</c:v>
                </c:pt>
                <c:pt idx="1993">
                  <c:v>38952</c:v>
                </c:pt>
                <c:pt idx="1994">
                  <c:v>38953</c:v>
                </c:pt>
                <c:pt idx="1995">
                  <c:v>38954</c:v>
                </c:pt>
                <c:pt idx="1996">
                  <c:v>38957</c:v>
                </c:pt>
                <c:pt idx="1997">
                  <c:v>38958</c:v>
                </c:pt>
                <c:pt idx="1998">
                  <c:v>38959</c:v>
                </c:pt>
                <c:pt idx="1999">
                  <c:v>38960</c:v>
                </c:pt>
                <c:pt idx="2000">
                  <c:v>38961</c:v>
                </c:pt>
                <c:pt idx="2001">
                  <c:v>38964</c:v>
                </c:pt>
                <c:pt idx="2002">
                  <c:v>38965</c:v>
                </c:pt>
                <c:pt idx="2003">
                  <c:v>38966</c:v>
                </c:pt>
                <c:pt idx="2004">
                  <c:v>38967</c:v>
                </c:pt>
                <c:pt idx="2005">
                  <c:v>38968</c:v>
                </c:pt>
                <c:pt idx="2006">
                  <c:v>38971</c:v>
                </c:pt>
                <c:pt idx="2007">
                  <c:v>38972</c:v>
                </c:pt>
                <c:pt idx="2008">
                  <c:v>38973</c:v>
                </c:pt>
                <c:pt idx="2009">
                  <c:v>38974</c:v>
                </c:pt>
                <c:pt idx="2010">
                  <c:v>38975</c:v>
                </c:pt>
                <c:pt idx="2011">
                  <c:v>38978</c:v>
                </c:pt>
                <c:pt idx="2012">
                  <c:v>38979</c:v>
                </c:pt>
                <c:pt idx="2013">
                  <c:v>38980</c:v>
                </c:pt>
                <c:pt idx="2014">
                  <c:v>38981</c:v>
                </c:pt>
                <c:pt idx="2015">
                  <c:v>38982</c:v>
                </c:pt>
                <c:pt idx="2016">
                  <c:v>38985</c:v>
                </c:pt>
                <c:pt idx="2017">
                  <c:v>38986</c:v>
                </c:pt>
                <c:pt idx="2018">
                  <c:v>38987</c:v>
                </c:pt>
                <c:pt idx="2019">
                  <c:v>38988</c:v>
                </c:pt>
                <c:pt idx="2020">
                  <c:v>38989</c:v>
                </c:pt>
                <c:pt idx="2021">
                  <c:v>38992</c:v>
                </c:pt>
                <c:pt idx="2022">
                  <c:v>38993</c:v>
                </c:pt>
                <c:pt idx="2023">
                  <c:v>38994</c:v>
                </c:pt>
                <c:pt idx="2024">
                  <c:v>38995</c:v>
                </c:pt>
                <c:pt idx="2025">
                  <c:v>38996</c:v>
                </c:pt>
                <c:pt idx="2026">
                  <c:v>38999</c:v>
                </c:pt>
                <c:pt idx="2027">
                  <c:v>39000</c:v>
                </c:pt>
                <c:pt idx="2028">
                  <c:v>39001</c:v>
                </c:pt>
                <c:pt idx="2029">
                  <c:v>39002</c:v>
                </c:pt>
                <c:pt idx="2030">
                  <c:v>39003</c:v>
                </c:pt>
                <c:pt idx="2031">
                  <c:v>39006</c:v>
                </c:pt>
                <c:pt idx="2032">
                  <c:v>39007</c:v>
                </c:pt>
                <c:pt idx="2033">
                  <c:v>39008</c:v>
                </c:pt>
                <c:pt idx="2034">
                  <c:v>39009</c:v>
                </c:pt>
                <c:pt idx="2035">
                  <c:v>39010</c:v>
                </c:pt>
                <c:pt idx="2036">
                  <c:v>39013</c:v>
                </c:pt>
                <c:pt idx="2037">
                  <c:v>39014</c:v>
                </c:pt>
                <c:pt idx="2038">
                  <c:v>39015</c:v>
                </c:pt>
                <c:pt idx="2039">
                  <c:v>39016</c:v>
                </c:pt>
                <c:pt idx="2040">
                  <c:v>39017</c:v>
                </c:pt>
                <c:pt idx="2041">
                  <c:v>39020</c:v>
                </c:pt>
                <c:pt idx="2042">
                  <c:v>39021</c:v>
                </c:pt>
                <c:pt idx="2043">
                  <c:v>39022</c:v>
                </c:pt>
                <c:pt idx="2044">
                  <c:v>39023</c:v>
                </c:pt>
                <c:pt idx="2045">
                  <c:v>39024</c:v>
                </c:pt>
                <c:pt idx="2046">
                  <c:v>39027</c:v>
                </c:pt>
                <c:pt idx="2047">
                  <c:v>39028</c:v>
                </c:pt>
                <c:pt idx="2048">
                  <c:v>39029</c:v>
                </c:pt>
                <c:pt idx="2049">
                  <c:v>39030</c:v>
                </c:pt>
                <c:pt idx="2050">
                  <c:v>39031</c:v>
                </c:pt>
                <c:pt idx="2051">
                  <c:v>39034</c:v>
                </c:pt>
                <c:pt idx="2052">
                  <c:v>39035</c:v>
                </c:pt>
                <c:pt idx="2053">
                  <c:v>39036</c:v>
                </c:pt>
                <c:pt idx="2054">
                  <c:v>39037</c:v>
                </c:pt>
                <c:pt idx="2055">
                  <c:v>39038</c:v>
                </c:pt>
                <c:pt idx="2056">
                  <c:v>39041</c:v>
                </c:pt>
                <c:pt idx="2057">
                  <c:v>39042</c:v>
                </c:pt>
                <c:pt idx="2058">
                  <c:v>39043</c:v>
                </c:pt>
                <c:pt idx="2059">
                  <c:v>39044</c:v>
                </c:pt>
                <c:pt idx="2060">
                  <c:v>39045</c:v>
                </c:pt>
                <c:pt idx="2061">
                  <c:v>39048</c:v>
                </c:pt>
                <c:pt idx="2062">
                  <c:v>39049</c:v>
                </c:pt>
                <c:pt idx="2063">
                  <c:v>39050</c:v>
                </c:pt>
                <c:pt idx="2064">
                  <c:v>39051</c:v>
                </c:pt>
                <c:pt idx="2065">
                  <c:v>39052</c:v>
                </c:pt>
                <c:pt idx="2066">
                  <c:v>39055</c:v>
                </c:pt>
                <c:pt idx="2067">
                  <c:v>39056</c:v>
                </c:pt>
                <c:pt idx="2068">
                  <c:v>39057</c:v>
                </c:pt>
                <c:pt idx="2069">
                  <c:v>39058</c:v>
                </c:pt>
                <c:pt idx="2070">
                  <c:v>39059</c:v>
                </c:pt>
                <c:pt idx="2071">
                  <c:v>39062</c:v>
                </c:pt>
                <c:pt idx="2072">
                  <c:v>39063</c:v>
                </c:pt>
                <c:pt idx="2073">
                  <c:v>39064</c:v>
                </c:pt>
                <c:pt idx="2074">
                  <c:v>39065</c:v>
                </c:pt>
                <c:pt idx="2075">
                  <c:v>39066</c:v>
                </c:pt>
                <c:pt idx="2076">
                  <c:v>39069</c:v>
                </c:pt>
                <c:pt idx="2077">
                  <c:v>39070</c:v>
                </c:pt>
                <c:pt idx="2078">
                  <c:v>39071</c:v>
                </c:pt>
                <c:pt idx="2079">
                  <c:v>39072</c:v>
                </c:pt>
                <c:pt idx="2080">
                  <c:v>39073</c:v>
                </c:pt>
                <c:pt idx="2081">
                  <c:v>39076</c:v>
                </c:pt>
                <c:pt idx="2082">
                  <c:v>39077</c:v>
                </c:pt>
                <c:pt idx="2083">
                  <c:v>39078</c:v>
                </c:pt>
                <c:pt idx="2084">
                  <c:v>39079</c:v>
                </c:pt>
                <c:pt idx="2085">
                  <c:v>39080</c:v>
                </c:pt>
                <c:pt idx="2086">
                  <c:v>39083</c:v>
                </c:pt>
                <c:pt idx="2087">
                  <c:v>39084</c:v>
                </c:pt>
                <c:pt idx="2088">
                  <c:v>39085</c:v>
                </c:pt>
                <c:pt idx="2089">
                  <c:v>39086</c:v>
                </c:pt>
                <c:pt idx="2090">
                  <c:v>39087</c:v>
                </c:pt>
                <c:pt idx="2091">
                  <c:v>39090</c:v>
                </c:pt>
                <c:pt idx="2092">
                  <c:v>39091</c:v>
                </c:pt>
                <c:pt idx="2093">
                  <c:v>39092</c:v>
                </c:pt>
                <c:pt idx="2094">
                  <c:v>39093</c:v>
                </c:pt>
                <c:pt idx="2095">
                  <c:v>39094</c:v>
                </c:pt>
                <c:pt idx="2096">
                  <c:v>39097</c:v>
                </c:pt>
                <c:pt idx="2097">
                  <c:v>39098</c:v>
                </c:pt>
                <c:pt idx="2098">
                  <c:v>39099</c:v>
                </c:pt>
                <c:pt idx="2099">
                  <c:v>39100</c:v>
                </c:pt>
                <c:pt idx="2100">
                  <c:v>39101</c:v>
                </c:pt>
                <c:pt idx="2101">
                  <c:v>39104</c:v>
                </c:pt>
                <c:pt idx="2102">
                  <c:v>39105</c:v>
                </c:pt>
                <c:pt idx="2103">
                  <c:v>39106</c:v>
                </c:pt>
                <c:pt idx="2104">
                  <c:v>39107</c:v>
                </c:pt>
                <c:pt idx="2105">
                  <c:v>39108</c:v>
                </c:pt>
                <c:pt idx="2106">
                  <c:v>39111</c:v>
                </c:pt>
                <c:pt idx="2107">
                  <c:v>39112</c:v>
                </c:pt>
                <c:pt idx="2108">
                  <c:v>39113</c:v>
                </c:pt>
                <c:pt idx="2109">
                  <c:v>39114</c:v>
                </c:pt>
                <c:pt idx="2110">
                  <c:v>39115</c:v>
                </c:pt>
                <c:pt idx="2111">
                  <c:v>39118</c:v>
                </c:pt>
                <c:pt idx="2112">
                  <c:v>39119</c:v>
                </c:pt>
                <c:pt idx="2113">
                  <c:v>39120</c:v>
                </c:pt>
                <c:pt idx="2114">
                  <c:v>39121</c:v>
                </c:pt>
                <c:pt idx="2115">
                  <c:v>39122</c:v>
                </c:pt>
                <c:pt idx="2116">
                  <c:v>39125</c:v>
                </c:pt>
                <c:pt idx="2117">
                  <c:v>39126</c:v>
                </c:pt>
                <c:pt idx="2118">
                  <c:v>39127</c:v>
                </c:pt>
                <c:pt idx="2119">
                  <c:v>39128</c:v>
                </c:pt>
                <c:pt idx="2120">
                  <c:v>39129</c:v>
                </c:pt>
                <c:pt idx="2121">
                  <c:v>39132</c:v>
                </c:pt>
                <c:pt idx="2122">
                  <c:v>39133</c:v>
                </c:pt>
                <c:pt idx="2123">
                  <c:v>39134</c:v>
                </c:pt>
                <c:pt idx="2124">
                  <c:v>39135</c:v>
                </c:pt>
                <c:pt idx="2125">
                  <c:v>39136</c:v>
                </c:pt>
                <c:pt idx="2126">
                  <c:v>39139</c:v>
                </c:pt>
                <c:pt idx="2127">
                  <c:v>39140</c:v>
                </c:pt>
                <c:pt idx="2128">
                  <c:v>39141</c:v>
                </c:pt>
                <c:pt idx="2129">
                  <c:v>39142</c:v>
                </c:pt>
                <c:pt idx="2130">
                  <c:v>39143</c:v>
                </c:pt>
                <c:pt idx="2131">
                  <c:v>39146</c:v>
                </c:pt>
                <c:pt idx="2132">
                  <c:v>39147</c:v>
                </c:pt>
                <c:pt idx="2133">
                  <c:v>39148</c:v>
                </c:pt>
                <c:pt idx="2134">
                  <c:v>39149</c:v>
                </c:pt>
                <c:pt idx="2135">
                  <c:v>39150</c:v>
                </c:pt>
                <c:pt idx="2136">
                  <c:v>39153</c:v>
                </c:pt>
                <c:pt idx="2137">
                  <c:v>39154</c:v>
                </c:pt>
                <c:pt idx="2138">
                  <c:v>39155</c:v>
                </c:pt>
                <c:pt idx="2139">
                  <c:v>39156</c:v>
                </c:pt>
                <c:pt idx="2140">
                  <c:v>39157</c:v>
                </c:pt>
                <c:pt idx="2141">
                  <c:v>39160</c:v>
                </c:pt>
                <c:pt idx="2142">
                  <c:v>39161</c:v>
                </c:pt>
                <c:pt idx="2143">
                  <c:v>39162</c:v>
                </c:pt>
                <c:pt idx="2144">
                  <c:v>39163</c:v>
                </c:pt>
                <c:pt idx="2145">
                  <c:v>39164</c:v>
                </c:pt>
                <c:pt idx="2146">
                  <c:v>39167</c:v>
                </c:pt>
                <c:pt idx="2147">
                  <c:v>39168</c:v>
                </c:pt>
                <c:pt idx="2148">
                  <c:v>39169</c:v>
                </c:pt>
                <c:pt idx="2149">
                  <c:v>39170</c:v>
                </c:pt>
                <c:pt idx="2150">
                  <c:v>39171</c:v>
                </c:pt>
                <c:pt idx="2151">
                  <c:v>39174</c:v>
                </c:pt>
                <c:pt idx="2152">
                  <c:v>39175</c:v>
                </c:pt>
                <c:pt idx="2153">
                  <c:v>39176</c:v>
                </c:pt>
                <c:pt idx="2154">
                  <c:v>39177</c:v>
                </c:pt>
                <c:pt idx="2155">
                  <c:v>39178</c:v>
                </c:pt>
                <c:pt idx="2156">
                  <c:v>39181</c:v>
                </c:pt>
                <c:pt idx="2157">
                  <c:v>39182</c:v>
                </c:pt>
                <c:pt idx="2158">
                  <c:v>39183</c:v>
                </c:pt>
                <c:pt idx="2159">
                  <c:v>39184</c:v>
                </c:pt>
                <c:pt idx="2160">
                  <c:v>39185</c:v>
                </c:pt>
                <c:pt idx="2161">
                  <c:v>39188</c:v>
                </c:pt>
                <c:pt idx="2162">
                  <c:v>39189</c:v>
                </c:pt>
                <c:pt idx="2163">
                  <c:v>39190</c:v>
                </c:pt>
                <c:pt idx="2164">
                  <c:v>39191</c:v>
                </c:pt>
                <c:pt idx="2165">
                  <c:v>39192</c:v>
                </c:pt>
                <c:pt idx="2166">
                  <c:v>39195</c:v>
                </c:pt>
                <c:pt idx="2167">
                  <c:v>39196</c:v>
                </c:pt>
                <c:pt idx="2168">
                  <c:v>39197</c:v>
                </c:pt>
                <c:pt idx="2169">
                  <c:v>39198</c:v>
                </c:pt>
                <c:pt idx="2170">
                  <c:v>39199</c:v>
                </c:pt>
                <c:pt idx="2171">
                  <c:v>39202</c:v>
                </c:pt>
                <c:pt idx="2172">
                  <c:v>39203</c:v>
                </c:pt>
                <c:pt idx="2173">
                  <c:v>39204</c:v>
                </c:pt>
                <c:pt idx="2174">
                  <c:v>39205</c:v>
                </c:pt>
                <c:pt idx="2175">
                  <c:v>39206</c:v>
                </c:pt>
                <c:pt idx="2176">
                  <c:v>39209</c:v>
                </c:pt>
                <c:pt idx="2177">
                  <c:v>39210</c:v>
                </c:pt>
                <c:pt idx="2178">
                  <c:v>39211</c:v>
                </c:pt>
                <c:pt idx="2179">
                  <c:v>39212</c:v>
                </c:pt>
                <c:pt idx="2180">
                  <c:v>39213</c:v>
                </c:pt>
                <c:pt idx="2181">
                  <c:v>39216</c:v>
                </c:pt>
                <c:pt idx="2182">
                  <c:v>39217</c:v>
                </c:pt>
                <c:pt idx="2183">
                  <c:v>39218</c:v>
                </c:pt>
                <c:pt idx="2184">
                  <c:v>39219</c:v>
                </c:pt>
                <c:pt idx="2185">
                  <c:v>39220</c:v>
                </c:pt>
                <c:pt idx="2186">
                  <c:v>39223</c:v>
                </c:pt>
                <c:pt idx="2187">
                  <c:v>39224</c:v>
                </c:pt>
                <c:pt idx="2188">
                  <c:v>39225</c:v>
                </c:pt>
                <c:pt idx="2189">
                  <c:v>39226</c:v>
                </c:pt>
                <c:pt idx="2190">
                  <c:v>39227</c:v>
                </c:pt>
                <c:pt idx="2191">
                  <c:v>39230</c:v>
                </c:pt>
                <c:pt idx="2192">
                  <c:v>39231</c:v>
                </c:pt>
                <c:pt idx="2193">
                  <c:v>39232</c:v>
                </c:pt>
                <c:pt idx="2194">
                  <c:v>39233</c:v>
                </c:pt>
                <c:pt idx="2195">
                  <c:v>39234</c:v>
                </c:pt>
                <c:pt idx="2196">
                  <c:v>39237</c:v>
                </c:pt>
                <c:pt idx="2197">
                  <c:v>39238</c:v>
                </c:pt>
                <c:pt idx="2198">
                  <c:v>39239</c:v>
                </c:pt>
                <c:pt idx="2199">
                  <c:v>39240</c:v>
                </c:pt>
                <c:pt idx="2200">
                  <c:v>39241</c:v>
                </c:pt>
                <c:pt idx="2201">
                  <c:v>39244</c:v>
                </c:pt>
                <c:pt idx="2202">
                  <c:v>39245</c:v>
                </c:pt>
                <c:pt idx="2203">
                  <c:v>39246</c:v>
                </c:pt>
                <c:pt idx="2204">
                  <c:v>39247</c:v>
                </c:pt>
                <c:pt idx="2205">
                  <c:v>39248</c:v>
                </c:pt>
                <c:pt idx="2206">
                  <c:v>39251</c:v>
                </c:pt>
                <c:pt idx="2207">
                  <c:v>39252</c:v>
                </c:pt>
                <c:pt idx="2208">
                  <c:v>39253</c:v>
                </c:pt>
                <c:pt idx="2209">
                  <c:v>39254</c:v>
                </c:pt>
                <c:pt idx="2210">
                  <c:v>39255</c:v>
                </c:pt>
                <c:pt idx="2211">
                  <c:v>39258</c:v>
                </c:pt>
                <c:pt idx="2212">
                  <c:v>39259</c:v>
                </c:pt>
                <c:pt idx="2213">
                  <c:v>39260</c:v>
                </c:pt>
                <c:pt idx="2214">
                  <c:v>39261</c:v>
                </c:pt>
                <c:pt idx="2215">
                  <c:v>39262</c:v>
                </c:pt>
                <c:pt idx="2216">
                  <c:v>39265</c:v>
                </c:pt>
                <c:pt idx="2217">
                  <c:v>39266</c:v>
                </c:pt>
                <c:pt idx="2218">
                  <c:v>39267</c:v>
                </c:pt>
                <c:pt idx="2219">
                  <c:v>39268</c:v>
                </c:pt>
                <c:pt idx="2220">
                  <c:v>39269</c:v>
                </c:pt>
                <c:pt idx="2221">
                  <c:v>39272</c:v>
                </c:pt>
                <c:pt idx="2222">
                  <c:v>39273</c:v>
                </c:pt>
                <c:pt idx="2223">
                  <c:v>39274</c:v>
                </c:pt>
                <c:pt idx="2224">
                  <c:v>39275</c:v>
                </c:pt>
                <c:pt idx="2225">
                  <c:v>39276</c:v>
                </c:pt>
                <c:pt idx="2226">
                  <c:v>39279</c:v>
                </c:pt>
                <c:pt idx="2227">
                  <c:v>39280</c:v>
                </c:pt>
                <c:pt idx="2228">
                  <c:v>39281</c:v>
                </c:pt>
                <c:pt idx="2229">
                  <c:v>39282</c:v>
                </c:pt>
                <c:pt idx="2230">
                  <c:v>39283</c:v>
                </c:pt>
                <c:pt idx="2231">
                  <c:v>39286</c:v>
                </c:pt>
                <c:pt idx="2232">
                  <c:v>39287</c:v>
                </c:pt>
                <c:pt idx="2233">
                  <c:v>39288</c:v>
                </c:pt>
                <c:pt idx="2234">
                  <c:v>39289</c:v>
                </c:pt>
                <c:pt idx="2235">
                  <c:v>39290</c:v>
                </c:pt>
                <c:pt idx="2236">
                  <c:v>39293</c:v>
                </c:pt>
                <c:pt idx="2237">
                  <c:v>39294</c:v>
                </c:pt>
                <c:pt idx="2238">
                  <c:v>39295</c:v>
                </c:pt>
                <c:pt idx="2239">
                  <c:v>39296</c:v>
                </c:pt>
                <c:pt idx="2240">
                  <c:v>39297</c:v>
                </c:pt>
                <c:pt idx="2241">
                  <c:v>39300</c:v>
                </c:pt>
                <c:pt idx="2242">
                  <c:v>39301</c:v>
                </c:pt>
                <c:pt idx="2243">
                  <c:v>39302</c:v>
                </c:pt>
                <c:pt idx="2244">
                  <c:v>39303</c:v>
                </c:pt>
                <c:pt idx="2245">
                  <c:v>39304</c:v>
                </c:pt>
                <c:pt idx="2246">
                  <c:v>39307</c:v>
                </c:pt>
                <c:pt idx="2247">
                  <c:v>39308</c:v>
                </c:pt>
                <c:pt idx="2248">
                  <c:v>39309</c:v>
                </c:pt>
                <c:pt idx="2249">
                  <c:v>39310</c:v>
                </c:pt>
                <c:pt idx="2250">
                  <c:v>39311</c:v>
                </c:pt>
                <c:pt idx="2251">
                  <c:v>39314</c:v>
                </c:pt>
                <c:pt idx="2252">
                  <c:v>39315</c:v>
                </c:pt>
                <c:pt idx="2253">
                  <c:v>39316</c:v>
                </c:pt>
                <c:pt idx="2254">
                  <c:v>39317</c:v>
                </c:pt>
                <c:pt idx="2255">
                  <c:v>39318</c:v>
                </c:pt>
                <c:pt idx="2256">
                  <c:v>39321</c:v>
                </c:pt>
                <c:pt idx="2257">
                  <c:v>39322</c:v>
                </c:pt>
                <c:pt idx="2258">
                  <c:v>39323</c:v>
                </c:pt>
                <c:pt idx="2259">
                  <c:v>39324</c:v>
                </c:pt>
                <c:pt idx="2260">
                  <c:v>39325</c:v>
                </c:pt>
                <c:pt idx="2261">
                  <c:v>39328</c:v>
                </c:pt>
                <c:pt idx="2262">
                  <c:v>39329</c:v>
                </c:pt>
                <c:pt idx="2263">
                  <c:v>39330</c:v>
                </c:pt>
                <c:pt idx="2264">
                  <c:v>39331</c:v>
                </c:pt>
                <c:pt idx="2265">
                  <c:v>39332</c:v>
                </c:pt>
                <c:pt idx="2266">
                  <c:v>39335</c:v>
                </c:pt>
                <c:pt idx="2267">
                  <c:v>39336</c:v>
                </c:pt>
                <c:pt idx="2268">
                  <c:v>39337</c:v>
                </c:pt>
                <c:pt idx="2269">
                  <c:v>39338</c:v>
                </c:pt>
                <c:pt idx="2270">
                  <c:v>39339</c:v>
                </c:pt>
                <c:pt idx="2271">
                  <c:v>39342</c:v>
                </c:pt>
                <c:pt idx="2272">
                  <c:v>39343</c:v>
                </c:pt>
                <c:pt idx="2273">
                  <c:v>39344</c:v>
                </c:pt>
                <c:pt idx="2274">
                  <c:v>39345</c:v>
                </c:pt>
                <c:pt idx="2275">
                  <c:v>39346</c:v>
                </c:pt>
                <c:pt idx="2276">
                  <c:v>39349</c:v>
                </c:pt>
                <c:pt idx="2277">
                  <c:v>39350</c:v>
                </c:pt>
                <c:pt idx="2278">
                  <c:v>39351</c:v>
                </c:pt>
                <c:pt idx="2279">
                  <c:v>39352</c:v>
                </c:pt>
                <c:pt idx="2280">
                  <c:v>39353</c:v>
                </c:pt>
                <c:pt idx="2281">
                  <c:v>39356</c:v>
                </c:pt>
                <c:pt idx="2282">
                  <c:v>39357</c:v>
                </c:pt>
                <c:pt idx="2283">
                  <c:v>39358</c:v>
                </c:pt>
                <c:pt idx="2284">
                  <c:v>39359</c:v>
                </c:pt>
                <c:pt idx="2285">
                  <c:v>39360</c:v>
                </c:pt>
                <c:pt idx="2286">
                  <c:v>39363</c:v>
                </c:pt>
                <c:pt idx="2287">
                  <c:v>39364</c:v>
                </c:pt>
                <c:pt idx="2288">
                  <c:v>39365</c:v>
                </c:pt>
                <c:pt idx="2289">
                  <c:v>39366</c:v>
                </c:pt>
                <c:pt idx="2290">
                  <c:v>39367</c:v>
                </c:pt>
                <c:pt idx="2291">
                  <c:v>39370</c:v>
                </c:pt>
                <c:pt idx="2292">
                  <c:v>39371</c:v>
                </c:pt>
                <c:pt idx="2293">
                  <c:v>39372</c:v>
                </c:pt>
                <c:pt idx="2294">
                  <c:v>39373</c:v>
                </c:pt>
                <c:pt idx="2295">
                  <c:v>39374</c:v>
                </c:pt>
                <c:pt idx="2296">
                  <c:v>39377</c:v>
                </c:pt>
                <c:pt idx="2297">
                  <c:v>39378</c:v>
                </c:pt>
                <c:pt idx="2298">
                  <c:v>39379</c:v>
                </c:pt>
                <c:pt idx="2299">
                  <c:v>39380</c:v>
                </c:pt>
                <c:pt idx="2300">
                  <c:v>39381</c:v>
                </c:pt>
                <c:pt idx="2301">
                  <c:v>39384</c:v>
                </c:pt>
                <c:pt idx="2302">
                  <c:v>39385</c:v>
                </c:pt>
                <c:pt idx="2303">
                  <c:v>39386</c:v>
                </c:pt>
                <c:pt idx="2304">
                  <c:v>39387</c:v>
                </c:pt>
                <c:pt idx="2305">
                  <c:v>39388</c:v>
                </c:pt>
                <c:pt idx="2306">
                  <c:v>39391</c:v>
                </c:pt>
                <c:pt idx="2307">
                  <c:v>39392</c:v>
                </c:pt>
                <c:pt idx="2308">
                  <c:v>39393</c:v>
                </c:pt>
                <c:pt idx="2309">
                  <c:v>39394</c:v>
                </c:pt>
                <c:pt idx="2310">
                  <c:v>39395</c:v>
                </c:pt>
                <c:pt idx="2311">
                  <c:v>39398</c:v>
                </c:pt>
                <c:pt idx="2312">
                  <c:v>39399</c:v>
                </c:pt>
                <c:pt idx="2313">
                  <c:v>39400</c:v>
                </c:pt>
                <c:pt idx="2314">
                  <c:v>39401</c:v>
                </c:pt>
                <c:pt idx="2315">
                  <c:v>39402</c:v>
                </c:pt>
                <c:pt idx="2316">
                  <c:v>39405</c:v>
                </c:pt>
                <c:pt idx="2317">
                  <c:v>39406</c:v>
                </c:pt>
                <c:pt idx="2318">
                  <c:v>39407</c:v>
                </c:pt>
                <c:pt idx="2319">
                  <c:v>39408</c:v>
                </c:pt>
                <c:pt idx="2320">
                  <c:v>39409</c:v>
                </c:pt>
                <c:pt idx="2321">
                  <c:v>39412</c:v>
                </c:pt>
                <c:pt idx="2322">
                  <c:v>39413</c:v>
                </c:pt>
                <c:pt idx="2323">
                  <c:v>39414</c:v>
                </c:pt>
                <c:pt idx="2324">
                  <c:v>39415</c:v>
                </c:pt>
                <c:pt idx="2325">
                  <c:v>39416</c:v>
                </c:pt>
                <c:pt idx="2326">
                  <c:v>39419</c:v>
                </c:pt>
                <c:pt idx="2327">
                  <c:v>39420</c:v>
                </c:pt>
                <c:pt idx="2328">
                  <c:v>39421</c:v>
                </c:pt>
                <c:pt idx="2329">
                  <c:v>39422</c:v>
                </c:pt>
                <c:pt idx="2330">
                  <c:v>39423</c:v>
                </c:pt>
                <c:pt idx="2331">
                  <c:v>39426</c:v>
                </c:pt>
                <c:pt idx="2332">
                  <c:v>39427</c:v>
                </c:pt>
                <c:pt idx="2333">
                  <c:v>39428</c:v>
                </c:pt>
                <c:pt idx="2334">
                  <c:v>39429</c:v>
                </c:pt>
                <c:pt idx="2335">
                  <c:v>39430</c:v>
                </c:pt>
                <c:pt idx="2336">
                  <c:v>39433</c:v>
                </c:pt>
                <c:pt idx="2337">
                  <c:v>39434</c:v>
                </c:pt>
                <c:pt idx="2338">
                  <c:v>39435</c:v>
                </c:pt>
                <c:pt idx="2339">
                  <c:v>39436</c:v>
                </c:pt>
                <c:pt idx="2340">
                  <c:v>39437</c:v>
                </c:pt>
                <c:pt idx="2341">
                  <c:v>39440</c:v>
                </c:pt>
                <c:pt idx="2342">
                  <c:v>39441</c:v>
                </c:pt>
                <c:pt idx="2343">
                  <c:v>39442</c:v>
                </c:pt>
                <c:pt idx="2344">
                  <c:v>39443</c:v>
                </c:pt>
                <c:pt idx="2345">
                  <c:v>39444</c:v>
                </c:pt>
                <c:pt idx="2346">
                  <c:v>39447</c:v>
                </c:pt>
                <c:pt idx="2347">
                  <c:v>39448</c:v>
                </c:pt>
                <c:pt idx="2348">
                  <c:v>39449</c:v>
                </c:pt>
                <c:pt idx="2349">
                  <c:v>39450</c:v>
                </c:pt>
                <c:pt idx="2350">
                  <c:v>39451</c:v>
                </c:pt>
                <c:pt idx="2351">
                  <c:v>39454</c:v>
                </c:pt>
                <c:pt idx="2352">
                  <c:v>39455</c:v>
                </c:pt>
                <c:pt idx="2353">
                  <c:v>39456</c:v>
                </c:pt>
                <c:pt idx="2354">
                  <c:v>39457</c:v>
                </c:pt>
                <c:pt idx="2355">
                  <c:v>39458</c:v>
                </c:pt>
                <c:pt idx="2356">
                  <c:v>39461</c:v>
                </c:pt>
                <c:pt idx="2357">
                  <c:v>39462</c:v>
                </c:pt>
                <c:pt idx="2358">
                  <c:v>39463</c:v>
                </c:pt>
                <c:pt idx="2359">
                  <c:v>39464</c:v>
                </c:pt>
                <c:pt idx="2360">
                  <c:v>39465</c:v>
                </c:pt>
                <c:pt idx="2361">
                  <c:v>39468</c:v>
                </c:pt>
                <c:pt idx="2362">
                  <c:v>39469</c:v>
                </c:pt>
                <c:pt idx="2363">
                  <c:v>39470</c:v>
                </c:pt>
                <c:pt idx="2364">
                  <c:v>39471</c:v>
                </c:pt>
                <c:pt idx="2365">
                  <c:v>39472</c:v>
                </c:pt>
                <c:pt idx="2366">
                  <c:v>39475</c:v>
                </c:pt>
                <c:pt idx="2367">
                  <c:v>39476</c:v>
                </c:pt>
                <c:pt idx="2368">
                  <c:v>39477</c:v>
                </c:pt>
                <c:pt idx="2369">
                  <c:v>39478</c:v>
                </c:pt>
                <c:pt idx="2370">
                  <c:v>39479</c:v>
                </c:pt>
                <c:pt idx="2371">
                  <c:v>39482</c:v>
                </c:pt>
                <c:pt idx="2372">
                  <c:v>39483</c:v>
                </c:pt>
                <c:pt idx="2373">
                  <c:v>39484</c:v>
                </c:pt>
                <c:pt idx="2374">
                  <c:v>39485</c:v>
                </c:pt>
                <c:pt idx="2375">
                  <c:v>39486</c:v>
                </c:pt>
                <c:pt idx="2376">
                  <c:v>39489</c:v>
                </c:pt>
                <c:pt idx="2377">
                  <c:v>39490</c:v>
                </c:pt>
                <c:pt idx="2378">
                  <c:v>39491</c:v>
                </c:pt>
                <c:pt idx="2379">
                  <c:v>39492</c:v>
                </c:pt>
                <c:pt idx="2380">
                  <c:v>39493</c:v>
                </c:pt>
                <c:pt idx="2381">
                  <c:v>39496</c:v>
                </c:pt>
                <c:pt idx="2382">
                  <c:v>39497</c:v>
                </c:pt>
                <c:pt idx="2383">
                  <c:v>39498</c:v>
                </c:pt>
                <c:pt idx="2384">
                  <c:v>39499</c:v>
                </c:pt>
                <c:pt idx="2385">
                  <c:v>39500</c:v>
                </c:pt>
                <c:pt idx="2386">
                  <c:v>39503</c:v>
                </c:pt>
                <c:pt idx="2387">
                  <c:v>39504</c:v>
                </c:pt>
                <c:pt idx="2388">
                  <c:v>39505</c:v>
                </c:pt>
                <c:pt idx="2389">
                  <c:v>39506</c:v>
                </c:pt>
                <c:pt idx="2390">
                  <c:v>39507</c:v>
                </c:pt>
                <c:pt idx="2391">
                  <c:v>39510</c:v>
                </c:pt>
                <c:pt idx="2392">
                  <c:v>39511</c:v>
                </c:pt>
                <c:pt idx="2393">
                  <c:v>39512</c:v>
                </c:pt>
                <c:pt idx="2394">
                  <c:v>39513</c:v>
                </c:pt>
                <c:pt idx="2395">
                  <c:v>39514</c:v>
                </c:pt>
                <c:pt idx="2396">
                  <c:v>39517</c:v>
                </c:pt>
                <c:pt idx="2397">
                  <c:v>39518</c:v>
                </c:pt>
                <c:pt idx="2398">
                  <c:v>39519</c:v>
                </c:pt>
                <c:pt idx="2399">
                  <c:v>39520</c:v>
                </c:pt>
                <c:pt idx="2400">
                  <c:v>39521</c:v>
                </c:pt>
                <c:pt idx="2401">
                  <c:v>39524</c:v>
                </c:pt>
                <c:pt idx="2402">
                  <c:v>39525</c:v>
                </c:pt>
                <c:pt idx="2403">
                  <c:v>39526</c:v>
                </c:pt>
                <c:pt idx="2404">
                  <c:v>39527</c:v>
                </c:pt>
                <c:pt idx="2405">
                  <c:v>39528</c:v>
                </c:pt>
                <c:pt idx="2406">
                  <c:v>39531</c:v>
                </c:pt>
                <c:pt idx="2407">
                  <c:v>39532</c:v>
                </c:pt>
                <c:pt idx="2408">
                  <c:v>39533</c:v>
                </c:pt>
                <c:pt idx="2409">
                  <c:v>39534</c:v>
                </c:pt>
                <c:pt idx="2410">
                  <c:v>39535</c:v>
                </c:pt>
                <c:pt idx="2411">
                  <c:v>39538</c:v>
                </c:pt>
                <c:pt idx="2412">
                  <c:v>39539</c:v>
                </c:pt>
                <c:pt idx="2413">
                  <c:v>39540</c:v>
                </c:pt>
                <c:pt idx="2414">
                  <c:v>39541</c:v>
                </c:pt>
                <c:pt idx="2415">
                  <c:v>39542</c:v>
                </c:pt>
                <c:pt idx="2416">
                  <c:v>39545</c:v>
                </c:pt>
                <c:pt idx="2417">
                  <c:v>39546</c:v>
                </c:pt>
                <c:pt idx="2418">
                  <c:v>39547</c:v>
                </c:pt>
                <c:pt idx="2419">
                  <c:v>39548</c:v>
                </c:pt>
                <c:pt idx="2420">
                  <c:v>39549</c:v>
                </c:pt>
                <c:pt idx="2421">
                  <c:v>39552</c:v>
                </c:pt>
                <c:pt idx="2422">
                  <c:v>39553</c:v>
                </c:pt>
                <c:pt idx="2423">
                  <c:v>39554</c:v>
                </c:pt>
                <c:pt idx="2424">
                  <c:v>39555</c:v>
                </c:pt>
                <c:pt idx="2425">
                  <c:v>39556</c:v>
                </c:pt>
                <c:pt idx="2426">
                  <c:v>39559</c:v>
                </c:pt>
                <c:pt idx="2427">
                  <c:v>39560</c:v>
                </c:pt>
                <c:pt idx="2428">
                  <c:v>39561</c:v>
                </c:pt>
                <c:pt idx="2429">
                  <c:v>39562</c:v>
                </c:pt>
                <c:pt idx="2430">
                  <c:v>39563</c:v>
                </c:pt>
                <c:pt idx="2431">
                  <c:v>39566</c:v>
                </c:pt>
                <c:pt idx="2432">
                  <c:v>39567</c:v>
                </c:pt>
                <c:pt idx="2433">
                  <c:v>39568</c:v>
                </c:pt>
                <c:pt idx="2434">
                  <c:v>39569</c:v>
                </c:pt>
                <c:pt idx="2435">
                  <c:v>39570</c:v>
                </c:pt>
                <c:pt idx="2436">
                  <c:v>39573</c:v>
                </c:pt>
                <c:pt idx="2437">
                  <c:v>39574</c:v>
                </c:pt>
                <c:pt idx="2438">
                  <c:v>39575</c:v>
                </c:pt>
                <c:pt idx="2439">
                  <c:v>39576</c:v>
                </c:pt>
                <c:pt idx="2440">
                  <c:v>39577</c:v>
                </c:pt>
                <c:pt idx="2441">
                  <c:v>39580</c:v>
                </c:pt>
                <c:pt idx="2442">
                  <c:v>39581</c:v>
                </c:pt>
                <c:pt idx="2443">
                  <c:v>39582</c:v>
                </c:pt>
                <c:pt idx="2444">
                  <c:v>39583</c:v>
                </c:pt>
                <c:pt idx="2445">
                  <c:v>39584</c:v>
                </c:pt>
                <c:pt idx="2446">
                  <c:v>39587</c:v>
                </c:pt>
                <c:pt idx="2447">
                  <c:v>39588</c:v>
                </c:pt>
                <c:pt idx="2448">
                  <c:v>39589</c:v>
                </c:pt>
                <c:pt idx="2449">
                  <c:v>39590</c:v>
                </c:pt>
                <c:pt idx="2450">
                  <c:v>39591</c:v>
                </c:pt>
                <c:pt idx="2451">
                  <c:v>39594</c:v>
                </c:pt>
                <c:pt idx="2452">
                  <c:v>39595</c:v>
                </c:pt>
                <c:pt idx="2453">
                  <c:v>39596</c:v>
                </c:pt>
                <c:pt idx="2454">
                  <c:v>39597</c:v>
                </c:pt>
                <c:pt idx="2455">
                  <c:v>39598</c:v>
                </c:pt>
                <c:pt idx="2456">
                  <c:v>39601</c:v>
                </c:pt>
                <c:pt idx="2457">
                  <c:v>39602</c:v>
                </c:pt>
                <c:pt idx="2458">
                  <c:v>39603</c:v>
                </c:pt>
                <c:pt idx="2459">
                  <c:v>39604</c:v>
                </c:pt>
                <c:pt idx="2460">
                  <c:v>39605</c:v>
                </c:pt>
                <c:pt idx="2461">
                  <c:v>39608</c:v>
                </c:pt>
                <c:pt idx="2462">
                  <c:v>39609</c:v>
                </c:pt>
                <c:pt idx="2463">
                  <c:v>39610</c:v>
                </c:pt>
                <c:pt idx="2464">
                  <c:v>39611</c:v>
                </c:pt>
                <c:pt idx="2465">
                  <c:v>39612</c:v>
                </c:pt>
                <c:pt idx="2466">
                  <c:v>39615</c:v>
                </c:pt>
                <c:pt idx="2467">
                  <c:v>39616</c:v>
                </c:pt>
                <c:pt idx="2468">
                  <c:v>39617</c:v>
                </c:pt>
                <c:pt idx="2469">
                  <c:v>39618</c:v>
                </c:pt>
                <c:pt idx="2470">
                  <c:v>39619</c:v>
                </c:pt>
                <c:pt idx="2471">
                  <c:v>39622</c:v>
                </c:pt>
                <c:pt idx="2472">
                  <c:v>39623</c:v>
                </c:pt>
                <c:pt idx="2473">
                  <c:v>39624</c:v>
                </c:pt>
                <c:pt idx="2474">
                  <c:v>39625</c:v>
                </c:pt>
                <c:pt idx="2475">
                  <c:v>39626</c:v>
                </c:pt>
                <c:pt idx="2476">
                  <c:v>39629</c:v>
                </c:pt>
                <c:pt idx="2477">
                  <c:v>39630</c:v>
                </c:pt>
                <c:pt idx="2478">
                  <c:v>39631</c:v>
                </c:pt>
                <c:pt idx="2479">
                  <c:v>39632</c:v>
                </c:pt>
                <c:pt idx="2480">
                  <c:v>39633</c:v>
                </c:pt>
                <c:pt idx="2481">
                  <c:v>39636</c:v>
                </c:pt>
                <c:pt idx="2482">
                  <c:v>39637</c:v>
                </c:pt>
                <c:pt idx="2483">
                  <c:v>39638</c:v>
                </c:pt>
                <c:pt idx="2484">
                  <c:v>39639</c:v>
                </c:pt>
                <c:pt idx="2485">
                  <c:v>39640</c:v>
                </c:pt>
                <c:pt idx="2486">
                  <c:v>39643</c:v>
                </c:pt>
                <c:pt idx="2487">
                  <c:v>39644</c:v>
                </c:pt>
                <c:pt idx="2488">
                  <c:v>39645</c:v>
                </c:pt>
                <c:pt idx="2489">
                  <c:v>39646</c:v>
                </c:pt>
                <c:pt idx="2490">
                  <c:v>39647</c:v>
                </c:pt>
                <c:pt idx="2491">
                  <c:v>39650</c:v>
                </c:pt>
                <c:pt idx="2492">
                  <c:v>39651</c:v>
                </c:pt>
                <c:pt idx="2493">
                  <c:v>39652</c:v>
                </c:pt>
                <c:pt idx="2494">
                  <c:v>39653</c:v>
                </c:pt>
                <c:pt idx="2495">
                  <c:v>39654</c:v>
                </c:pt>
                <c:pt idx="2496">
                  <c:v>39657</c:v>
                </c:pt>
                <c:pt idx="2497">
                  <c:v>39658</c:v>
                </c:pt>
                <c:pt idx="2498">
                  <c:v>39659</c:v>
                </c:pt>
                <c:pt idx="2499">
                  <c:v>39660</c:v>
                </c:pt>
                <c:pt idx="2500">
                  <c:v>39661</c:v>
                </c:pt>
                <c:pt idx="2501">
                  <c:v>39664</c:v>
                </c:pt>
                <c:pt idx="2502">
                  <c:v>39665</c:v>
                </c:pt>
                <c:pt idx="2503">
                  <c:v>39666</c:v>
                </c:pt>
                <c:pt idx="2504">
                  <c:v>39667</c:v>
                </c:pt>
                <c:pt idx="2505">
                  <c:v>39668</c:v>
                </c:pt>
                <c:pt idx="2506">
                  <c:v>39671</c:v>
                </c:pt>
                <c:pt idx="2507">
                  <c:v>39672</c:v>
                </c:pt>
                <c:pt idx="2508">
                  <c:v>39673</c:v>
                </c:pt>
                <c:pt idx="2509">
                  <c:v>39674</c:v>
                </c:pt>
                <c:pt idx="2510">
                  <c:v>39675</c:v>
                </c:pt>
                <c:pt idx="2511">
                  <c:v>39678</c:v>
                </c:pt>
                <c:pt idx="2512">
                  <c:v>39679</c:v>
                </c:pt>
                <c:pt idx="2513">
                  <c:v>39680</c:v>
                </c:pt>
                <c:pt idx="2514">
                  <c:v>39681</c:v>
                </c:pt>
                <c:pt idx="2515">
                  <c:v>39682</c:v>
                </c:pt>
                <c:pt idx="2516">
                  <c:v>39685</c:v>
                </c:pt>
                <c:pt idx="2517">
                  <c:v>39686</c:v>
                </c:pt>
                <c:pt idx="2518">
                  <c:v>39687</c:v>
                </c:pt>
                <c:pt idx="2519">
                  <c:v>39688</c:v>
                </c:pt>
                <c:pt idx="2520">
                  <c:v>39689</c:v>
                </c:pt>
                <c:pt idx="2521">
                  <c:v>39692</c:v>
                </c:pt>
                <c:pt idx="2522">
                  <c:v>39693</c:v>
                </c:pt>
                <c:pt idx="2523">
                  <c:v>39694</c:v>
                </c:pt>
                <c:pt idx="2524">
                  <c:v>39695</c:v>
                </c:pt>
                <c:pt idx="2525">
                  <c:v>39696</c:v>
                </c:pt>
                <c:pt idx="2526">
                  <c:v>39699</c:v>
                </c:pt>
                <c:pt idx="2527">
                  <c:v>39700</c:v>
                </c:pt>
                <c:pt idx="2528">
                  <c:v>39701</c:v>
                </c:pt>
                <c:pt idx="2529">
                  <c:v>39702</c:v>
                </c:pt>
                <c:pt idx="2530">
                  <c:v>39703</c:v>
                </c:pt>
                <c:pt idx="2531">
                  <c:v>39706</c:v>
                </c:pt>
                <c:pt idx="2532">
                  <c:v>39707</c:v>
                </c:pt>
                <c:pt idx="2533">
                  <c:v>39708</c:v>
                </c:pt>
                <c:pt idx="2534">
                  <c:v>39709</c:v>
                </c:pt>
                <c:pt idx="2535">
                  <c:v>39710</c:v>
                </c:pt>
                <c:pt idx="2536">
                  <c:v>39713</c:v>
                </c:pt>
                <c:pt idx="2537">
                  <c:v>39714</c:v>
                </c:pt>
                <c:pt idx="2538">
                  <c:v>39715</c:v>
                </c:pt>
                <c:pt idx="2539">
                  <c:v>39716</c:v>
                </c:pt>
                <c:pt idx="2540">
                  <c:v>39717</c:v>
                </c:pt>
                <c:pt idx="2541">
                  <c:v>39720</c:v>
                </c:pt>
                <c:pt idx="2542">
                  <c:v>39721</c:v>
                </c:pt>
                <c:pt idx="2543">
                  <c:v>39722</c:v>
                </c:pt>
                <c:pt idx="2544">
                  <c:v>39723</c:v>
                </c:pt>
                <c:pt idx="2545">
                  <c:v>39724</c:v>
                </c:pt>
                <c:pt idx="2546">
                  <c:v>39727</c:v>
                </c:pt>
                <c:pt idx="2547">
                  <c:v>39728</c:v>
                </c:pt>
                <c:pt idx="2548">
                  <c:v>39729</c:v>
                </c:pt>
                <c:pt idx="2549">
                  <c:v>39730</c:v>
                </c:pt>
                <c:pt idx="2550">
                  <c:v>39731</c:v>
                </c:pt>
                <c:pt idx="2551">
                  <c:v>39734</c:v>
                </c:pt>
                <c:pt idx="2552">
                  <c:v>39735</c:v>
                </c:pt>
                <c:pt idx="2553">
                  <c:v>39736</c:v>
                </c:pt>
                <c:pt idx="2554">
                  <c:v>39737</c:v>
                </c:pt>
                <c:pt idx="2555">
                  <c:v>39738</c:v>
                </c:pt>
                <c:pt idx="2556">
                  <c:v>39741</c:v>
                </c:pt>
                <c:pt idx="2557">
                  <c:v>39742</c:v>
                </c:pt>
                <c:pt idx="2558">
                  <c:v>39743</c:v>
                </c:pt>
                <c:pt idx="2559">
                  <c:v>39744</c:v>
                </c:pt>
                <c:pt idx="2560">
                  <c:v>39745</c:v>
                </c:pt>
                <c:pt idx="2561">
                  <c:v>39748</c:v>
                </c:pt>
                <c:pt idx="2562">
                  <c:v>39749</c:v>
                </c:pt>
                <c:pt idx="2563">
                  <c:v>39750</c:v>
                </c:pt>
                <c:pt idx="2564">
                  <c:v>39751</c:v>
                </c:pt>
                <c:pt idx="2565">
                  <c:v>39752</c:v>
                </c:pt>
                <c:pt idx="2566">
                  <c:v>39755</c:v>
                </c:pt>
                <c:pt idx="2567">
                  <c:v>39756</c:v>
                </c:pt>
                <c:pt idx="2568">
                  <c:v>39757</c:v>
                </c:pt>
                <c:pt idx="2569">
                  <c:v>39758</c:v>
                </c:pt>
                <c:pt idx="2570">
                  <c:v>39759</c:v>
                </c:pt>
                <c:pt idx="2571">
                  <c:v>39762</c:v>
                </c:pt>
                <c:pt idx="2572">
                  <c:v>39763</c:v>
                </c:pt>
                <c:pt idx="2573">
                  <c:v>39764</c:v>
                </c:pt>
                <c:pt idx="2574">
                  <c:v>39765</c:v>
                </c:pt>
                <c:pt idx="2575">
                  <c:v>39766</c:v>
                </c:pt>
                <c:pt idx="2576">
                  <c:v>39769</c:v>
                </c:pt>
                <c:pt idx="2577">
                  <c:v>39770</c:v>
                </c:pt>
                <c:pt idx="2578">
                  <c:v>39771</c:v>
                </c:pt>
                <c:pt idx="2579">
                  <c:v>39772</c:v>
                </c:pt>
                <c:pt idx="2580">
                  <c:v>39773</c:v>
                </c:pt>
                <c:pt idx="2581">
                  <c:v>39776</c:v>
                </c:pt>
                <c:pt idx="2582">
                  <c:v>39777</c:v>
                </c:pt>
                <c:pt idx="2583">
                  <c:v>39778</c:v>
                </c:pt>
                <c:pt idx="2584">
                  <c:v>39779</c:v>
                </c:pt>
                <c:pt idx="2585">
                  <c:v>39780</c:v>
                </c:pt>
                <c:pt idx="2586">
                  <c:v>39783</c:v>
                </c:pt>
                <c:pt idx="2587">
                  <c:v>39784</c:v>
                </c:pt>
                <c:pt idx="2588">
                  <c:v>39785</c:v>
                </c:pt>
                <c:pt idx="2589">
                  <c:v>39786</c:v>
                </c:pt>
                <c:pt idx="2590">
                  <c:v>39787</c:v>
                </c:pt>
                <c:pt idx="2591">
                  <c:v>39790</c:v>
                </c:pt>
                <c:pt idx="2592">
                  <c:v>39791</c:v>
                </c:pt>
                <c:pt idx="2593">
                  <c:v>39792</c:v>
                </c:pt>
                <c:pt idx="2594">
                  <c:v>39793</c:v>
                </c:pt>
                <c:pt idx="2595">
                  <c:v>39794</c:v>
                </c:pt>
                <c:pt idx="2596">
                  <c:v>39797</c:v>
                </c:pt>
                <c:pt idx="2597">
                  <c:v>39798</c:v>
                </c:pt>
                <c:pt idx="2598">
                  <c:v>39799</c:v>
                </c:pt>
                <c:pt idx="2599">
                  <c:v>39800</c:v>
                </c:pt>
                <c:pt idx="2600">
                  <c:v>39801</c:v>
                </c:pt>
                <c:pt idx="2601">
                  <c:v>39804</c:v>
                </c:pt>
                <c:pt idx="2602">
                  <c:v>39805</c:v>
                </c:pt>
                <c:pt idx="2603">
                  <c:v>39806</c:v>
                </c:pt>
                <c:pt idx="2604">
                  <c:v>39807</c:v>
                </c:pt>
                <c:pt idx="2605">
                  <c:v>39808</c:v>
                </c:pt>
                <c:pt idx="2606">
                  <c:v>39811</c:v>
                </c:pt>
                <c:pt idx="2607">
                  <c:v>39812</c:v>
                </c:pt>
                <c:pt idx="2608">
                  <c:v>39813</c:v>
                </c:pt>
                <c:pt idx="2609">
                  <c:v>39814</c:v>
                </c:pt>
                <c:pt idx="2610">
                  <c:v>39815</c:v>
                </c:pt>
                <c:pt idx="2611">
                  <c:v>39818</c:v>
                </c:pt>
                <c:pt idx="2612">
                  <c:v>39819</c:v>
                </c:pt>
                <c:pt idx="2613">
                  <c:v>39820</c:v>
                </c:pt>
                <c:pt idx="2614">
                  <c:v>39821</c:v>
                </c:pt>
                <c:pt idx="2615">
                  <c:v>39822</c:v>
                </c:pt>
                <c:pt idx="2616">
                  <c:v>39825</c:v>
                </c:pt>
                <c:pt idx="2617">
                  <c:v>39826</c:v>
                </c:pt>
                <c:pt idx="2618">
                  <c:v>39827</c:v>
                </c:pt>
                <c:pt idx="2619">
                  <c:v>39828</c:v>
                </c:pt>
                <c:pt idx="2620">
                  <c:v>39829</c:v>
                </c:pt>
                <c:pt idx="2621">
                  <c:v>39832</c:v>
                </c:pt>
                <c:pt idx="2622">
                  <c:v>39833</c:v>
                </c:pt>
                <c:pt idx="2623">
                  <c:v>39834</c:v>
                </c:pt>
                <c:pt idx="2624">
                  <c:v>39835</c:v>
                </c:pt>
                <c:pt idx="2625">
                  <c:v>39836</c:v>
                </c:pt>
                <c:pt idx="2626">
                  <c:v>39839</c:v>
                </c:pt>
                <c:pt idx="2627">
                  <c:v>39840</c:v>
                </c:pt>
                <c:pt idx="2628">
                  <c:v>39841</c:v>
                </c:pt>
                <c:pt idx="2629">
                  <c:v>39842</c:v>
                </c:pt>
                <c:pt idx="2630">
                  <c:v>39843</c:v>
                </c:pt>
                <c:pt idx="2631">
                  <c:v>39846</c:v>
                </c:pt>
                <c:pt idx="2632">
                  <c:v>39847</c:v>
                </c:pt>
                <c:pt idx="2633">
                  <c:v>39848</c:v>
                </c:pt>
                <c:pt idx="2634">
                  <c:v>39849</c:v>
                </c:pt>
                <c:pt idx="2635">
                  <c:v>39850</c:v>
                </c:pt>
                <c:pt idx="2636">
                  <c:v>39853</c:v>
                </c:pt>
                <c:pt idx="2637">
                  <c:v>39854</c:v>
                </c:pt>
                <c:pt idx="2638">
                  <c:v>39855</c:v>
                </c:pt>
                <c:pt idx="2639">
                  <c:v>39856</c:v>
                </c:pt>
                <c:pt idx="2640">
                  <c:v>39857</c:v>
                </c:pt>
                <c:pt idx="2641">
                  <c:v>39860</c:v>
                </c:pt>
                <c:pt idx="2642">
                  <c:v>39861</c:v>
                </c:pt>
                <c:pt idx="2643">
                  <c:v>39862</c:v>
                </c:pt>
                <c:pt idx="2644">
                  <c:v>39863</c:v>
                </c:pt>
                <c:pt idx="2645">
                  <c:v>39864</c:v>
                </c:pt>
                <c:pt idx="2646">
                  <c:v>39867</c:v>
                </c:pt>
                <c:pt idx="2647">
                  <c:v>39868</c:v>
                </c:pt>
                <c:pt idx="2648">
                  <c:v>39869</c:v>
                </c:pt>
                <c:pt idx="2649">
                  <c:v>39870</c:v>
                </c:pt>
                <c:pt idx="2650">
                  <c:v>39871</c:v>
                </c:pt>
                <c:pt idx="2651">
                  <c:v>39874</c:v>
                </c:pt>
                <c:pt idx="2652">
                  <c:v>39875</c:v>
                </c:pt>
                <c:pt idx="2653">
                  <c:v>39876</c:v>
                </c:pt>
                <c:pt idx="2654">
                  <c:v>39877</c:v>
                </c:pt>
                <c:pt idx="2655">
                  <c:v>39878</c:v>
                </c:pt>
                <c:pt idx="2656">
                  <c:v>39881</c:v>
                </c:pt>
                <c:pt idx="2657">
                  <c:v>39882</c:v>
                </c:pt>
                <c:pt idx="2658">
                  <c:v>39883</c:v>
                </c:pt>
                <c:pt idx="2659">
                  <c:v>39884</c:v>
                </c:pt>
                <c:pt idx="2660">
                  <c:v>39885</c:v>
                </c:pt>
                <c:pt idx="2661">
                  <c:v>39888</c:v>
                </c:pt>
                <c:pt idx="2662">
                  <c:v>39889</c:v>
                </c:pt>
                <c:pt idx="2663">
                  <c:v>39890</c:v>
                </c:pt>
                <c:pt idx="2664">
                  <c:v>39891</c:v>
                </c:pt>
                <c:pt idx="2665">
                  <c:v>39892</c:v>
                </c:pt>
                <c:pt idx="2666">
                  <c:v>39895</c:v>
                </c:pt>
                <c:pt idx="2667">
                  <c:v>39896</c:v>
                </c:pt>
                <c:pt idx="2668">
                  <c:v>39897</c:v>
                </c:pt>
                <c:pt idx="2669">
                  <c:v>39898</c:v>
                </c:pt>
                <c:pt idx="2670">
                  <c:v>39899</c:v>
                </c:pt>
                <c:pt idx="2671">
                  <c:v>39902</c:v>
                </c:pt>
                <c:pt idx="2672">
                  <c:v>39903</c:v>
                </c:pt>
                <c:pt idx="2673">
                  <c:v>39904</c:v>
                </c:pt>
                <c:pt idx="2674">
                  <c:v>39905</c:v>
                </c:pt>
                <c:pt idx="2675">
                  <c:v>39906</c:v>
                </c:pt>
                <c:pt idx="2676">
                  <c:v>39909</c:v>
                </c:pt>
                <c:pt idx="2677">
                  <c:v>39910</c:v>
                </c:pt>
                <c:pt idx="2678">
                  <c:v>39911</c:v>
                </c:pt>
                <c:pt idx="2679">
                  <c:v>39912</c:v>
                </c:pt>
                <c:pt idx="2680">
                  <c:v>39913</c:v>
                </c:pt>
                <c:pt idx="2681">
                  <c:v>39916</c:v>
                </c:pt>
                <c:pt idx="2682">
                  <c:v>39917</c:v>
                </c:pt>
                <c:pt idx="2683">
                  <c:v>39918</c:v>
                </c:pt>
                <c:pt idx="2684">
                  <c:v>39919</c:v>
                </c:pt>
                <c:pt idx="2685">
                  <c:v>39920</c:v>
                </c:pt>
                <c:pt idx="2686">
                  <c:v>39923</c:v>
                </c:pt>
                <c:pt idx="2687">
                  <c:v>39924</c:v>
                </c:pt>
                <c:pt idx="2688">
                  <c:v>39925</c:v>
                </c:pt>
                <c:pt idx="2689">
                  <c:v>39926</c:v>
                </c:pt>
                <c:pt idx="2690">
                  <c:v>39927</c:v>
                </c:pt>
                <c:pt idx="2691">
                  <c:v>39930</c:v>
                </c:pt>
                <c:pt idx="2692">
                  <c:v>39931</c:v>
                </c:pt>
                <c:pt idx="2693">
                  <c:v>39932</c:v>
                </c:pt>
                <c:pt idx="2694">
                  <c:v>39933</c:v>
                </c:pt>
                <c:pt idx="2695">
                  <c:v>39934</c:v>
                </c:pt>
                <c:pt idx="2696">
                  <c:v>39937</c:v>
                </c:pt>
                <c:pt idx="2697">
                  <c:v>39938</c:v>
                </c:pt>
                <c:pt idx="2698">
                  <c:v>39939</c:v>
                </c:pt>
                <c:pt idx="2699">
                  <c:v>39940</c:v>
                </c:pt>
                <c:pt idx="2700">
                  <c:v>39941</c:v>
                </c:pt>
                <c:pt idx="2701">
                  <c:v>39944</c:v>
                </c:pt>
                <c:pt idx="2702">
                  <c:v>39945</c:v>
                </c:pt>
                <c:pt idx="2703">
                  <c:v>39946</c:v>
                </c:pt>
                <c:pt idx="2704">
                  <c:v>39947</c:v>
                </c:pt>
                <c:pt idx="2705">
                  <c:v>39948</c:v>
                </c:pt>
                <c:pt idx="2706">
                  <c:v>39951</c:v>
                </c:pt>
                <c:pt idx="2707">
                  <c:v>39952</c:v>
                </c:pt>
                <c:pt idx="2708">
                  <c:v>39953</c:v>
                </c:pt>
                <c:pt idx="2709">
                  <c:v>39954</c:v>
                </c:pt>
                <c:pt idx="2710">
                  <c:v>39955</c:v>
                </c:pt>
                <c:pt idx="2711">
                  <c:v>39958</c:v>
                </c:pt>
                <c:pt idx="2712">
                  <c:v>39959</c:v>
                </c:pt>
                <c:pt idx="2713">
                  <c:v>39960</c:v>
                </c:pt>
                <c:pt idx="2714">
                  <c:v>39961</c:v>
                </c:pt>
                <c:pt idx="2715">
                  <c:v>39962</c:v>
                </c:pt>
                <c:pt idx="2716">
                  <c:v>39965</c:v>
                </c:pt>
                <c:pt idx="2717">
                  <c:v>39966</c:v>
                </c:pt>
                <c:pt idx="2718">
                  <c:v>39967</c:v>
                </c:pt>
                <c:pt idx="2719">
                  <c:v>39968</c:v>
                </c:pt>
                <c:pt idx="2720">
                  <c:v>39969</c:v>
                </c:pt>
                <c:pt idx="2721">
                  <c:v>39972</c:v>
                </c:pt>
                <c:pt idx="2722">
                  <c:v>39973</c:v>
                </c:pt>
                <c:pt idx="2723">
                  <c:v>39974</c:v>
                </c:pt>
                <c:pt idx="2724">
                  <c:v>39975</c:v>
                </c:pt>
                <c:pt idx="2725">
                  <c:v>39976</c:v>
                </c:pt>
                <c:pt idx="2726">
                  <c:v>39979</c:v>
                </c:pt>
                <c:pt idx="2727">
                  <c:v>39980</c:v>
                </c:pt>
                <c:pt idx="2728">
                  <c:v>39981</c:v>
                </c:pt>
                <c:pt idx="2729">
                  <c:v>39982</c:v>
                </c:pt>
                <c:pt idx="2730">
                  <c:v>39983</c:v>
                </c:pt>
                <c:pt idx="2731">
                  <c:v>39986</c:v>
                </c:pt>
                <c:pt idx="2732">
                  <c:v>39987</c:v>
                </c:pt>
                <c:pt idx="2733">
                  <c:v>39988</c:v>
                </c:pt>
                <c:pt idx="2734">
                  <c:v>39989</c:v>
                </c:pt>
                <c:pt idx="2735">
                  <c:v>39990</c:v>
                </c:pt>
                <c:pt idx="2736">
                  <c:v>39993</c:v>
                </c:pt>
                <c:pt idx="2737">
                  <c:v>39994</c:v>
                </c:pt>
                <c:pt idx="2738">
                  <c:v>39995</c:v>
                </c:pt>
                <c:pt idx="2739">
                  <c:v>39996</c:v>
                </c:pt>
                <c:pt idx="2740">
                  <c:v>39997</c:v>
                </c:pt>
                <c:pt idx="2741">
                  <c:v>40000</c:v>
                </c:pt>
                <c:pt idx="2742">
                  <c:v>40001</c:v>
                </c:pt>
                <c:pt idx="2743">
                  <c:v>40002</c:v>
                </c:pt>
                <c:pt idx="2744">
                  <c:v>40003</c:v>
                </c:pt>
                <c:pt idx="2745">
                  <c:v>40004</c:v>
                </c:pt>
                <c:pt idx="2746">
                  <c:v>40007</c:v>
                </c:pt>
                <c:pt idx="2747">
                  <c:v>40008</c:v>
                </c:pt>
                <c:pt idx="2748">
                  <c:v>40009</c:v>
                </c:pt>
                <c:pt idx="2749">
                  <c:v>40010</c:v>
                </c:pt>
                <c:pt idx="2750">
                  <c:v>40011</c:v>
                </c:pt>
                <c:pt idx="2751">
                  <c:v>40014</c:v>
                </c:pt>
                <c:pt idx="2752">
                  <c:v>40015</c:v>
                </c:pt>
                <c:pt idx="2753">
                  <c:v>40016</c:v>
                </c:pt>
                <c:pt idx="2754">
                  <c:v>40017</c:v>
                </c:pt>
                <c:pt idx="2755">
                  <c:v>40018</c:v>
                </c:pt>
                <c:pt idx="2756">
                  <c:v>40021</c:v>
                </c:pt>
                <c:pt idx="2757">
                  <c:v>40022</c:v>
                </c:pt>
                <c:pt idx="2758">
                  <c:v>40023</c:v>
                </c:pt>
                <c:pt idx="2759">
                  <c:v>40024</c:v>
                </c:pt>
                <c:pt idx="2760">
                  <c:v>40025</c:v>
                </c:pt>
                <c:pt idx="2761">
                  <c:v>40028</c:v>
                </c:pt>
                <c:pt idx="2762">
                  <c:v>40029</c:v>
                </c:pt>
                <c:pt idx="2763">
                  <c:v>40030</c:v>
                </c:pt>
                <c:pt idx="2764">
                  <c:v>40031</c:v>
                </c:pt>
                <c:pt idx="2765">
                  <c:v>40032</c:v>
                </c:pt>
                <c:pt idx="2766">
                  <c:v>40035</c:v>
                </c:pt>
                <c:pt idx="2767">
                  <c:v>40036</c:v>
                </c:pt>
                <c:pt idx="2768">
                  <c:v>40037</c:v>
                </c:pt>
                <c:pt idx="2769">
                  <c:v>40038</c:v>
                </c:pt>
                <c:pt idx="2770">
                  <c:v>40039</c:v>
                </c:pt>
                <c:pt idx="2771">
                  <c:v>40042</c:v>
                </c:pt>
                <c:pt idx="2772">
                  <c:v>40043</c:v>
                </c:pt>
                <c:pt idx="2773">
                  <c:v>40044</c:v>
                </c:pt>
                <c:pt idx="2774">
                  <c:v>40045</c:v>
                </c:pt>
                <c:pt idx="2775">
                  <c:v>40046</c:v>
                </c:pt>
                <c:pt idx="2776">
                  <c:v>40049</c:v>
                </c:pt>
                <c:pt idx="2777">
                  <c:v>40050</c:v>
                </c:pt>
                <c:pt idx="2778">
                  <c:v>40051</c:v>
                </c:pt>
                <c:pt idx="2779">
                  <c:v>40052</c:v>
                </c:pt>
                <c:pt idx="2780">
                  <c:v>40053</c:v>
                </c:pt>
                <c:pt idx="2781">
                  <c:v>40056</c:v>
                </c:pt>
                <c:pt idx="2782">
                  <c:v>40057</c:v>
                </c:pt>
                <c:pt idx="2783">
                  <c:v>40058</c:v>
                </c:pt>
                <c:pt idx="2784">
                  <c:v>40059</c:v>
                </c:pt>
                <c:pt idx="2785">
                  <c:v>40060</c:v>
                </c:pt>
                <c:pt idx="2786">
                  <c:v>40063</c:v>
                </c:pt>
                <c:pt idx="2787">
                  <c:v>40064</c:v>
                </c:pt>
                <c:pt idx="2788">
                  <c:v>40065</c:v>
                </c:pt>
                <c:pt idx="2789">
                  <c:v>40066</c:v>
                </c:pt>
                <c:pt idx="2790">
                  <c:v>40067</c:v>
                </c:pt>
                <c:pt idx="2791">
                  <c:v>40070</c:v>
                </c:pt>
                <c:pt idx="2792">
                  <c:v>40071</c:v>
                </c:pt>
                <c:pt idx="2793">
                  <c:v>40072</c:v>
                </c:pt>
                <c:pt idx="2794">
                  <c:v>40073</c:v>
                </c:pt>
                <c:pt idx="2795">
                  <c:v>40074</c:v>
                </c:pt>
                <c:pt idx="2796">
                  <c:v>40077</c:v>
                </c:pt>
                <c:pt idx="2797">
                  <c:v>40078</c:v>
                </c:pt>
                <c:pt idx="2798">
                  <c:v>40079</c:v>
                </c:pt>
                <c:pt idx="2799">
                  <c:v>40080</c:v>
                </c:pt>
                <c:pt idx="2800">
                  <c:v>40081</c:v>
                </c:pt>
                <c:pt idx="2801">
                  <c:v>40084</c:v>
                </c:pt>
                <c:pt idx="2802">
                  <c:v>40085</c:v>
                </c:pt>
                <c:pt idx="2803">
                  <c:v>40086</c:v>
                </c:pt>
                <c:pt idx="2804">
                  <c:v>40087</c:v>
                </c:pt>
                <c:pt idx="2805">
                  <c:v>40088</c:v>
                </c:pt>
                <c:pt idx="2806">
                  <c:v>40091</c:v>
                </c:pt>
                <c:pt idx="2807">
                  <c:v>40092</c:v>
                </c:pt>
                <c:pt idx="2808">
                  <c:v>40093</c:v>
                </c:pt>
                <c:pt idx="2809">
                  <c:v>40094</c:v>
                </c:pt>
                <c:pt idx="2810">
                  <c:v>40095</c:v>
                </c:pt>
                <c:pt idx="2811">
                  <c:v>40098</c:v>
                </c:pt>
                <c:pt idx="2812">
                  <c:v>40099</c:v>
                </c:pt>
                <c:pt idx="2813">
                  <c:v>40100</c:v>
                </c:pt>
                <c:pt idx="2814">
                  <c:v>40101</c:v>
                </c:pt>
                <c:pt idx="2815">
                  <c:v>40102</c:v>
                </c:pt>
                <c:pt idx="2816">
                  <c:v>40105</c:v>
                </c:pt>
                <c:pt idx="2817">
                  <c:v>40106</c:v>
                </c:pt>
                <c:pt idx="2818">
                  <c:v>40107</c:v>
                </c:pt>
                <c:pt idx="2819">
                  <c:v>40108</c:v>
                </c:pt>
                <c:pt idx="2820">
                  <c:v>40109</c:v>
                </c:pt>
                <c:pt idx="2821">
                  <c:v>40112</c:v>
                </c:pt>
                <c:pt idx="2822">
                  <c:v>40113</c:v>
                </c:pt>
                <c:pt idx="2823">
                  <c:v>40114</c:v>
                </c:pt>
                <c:pt idx="2824">
                  <c:v>40115</c:v>
                </c:pt>
                <c:pt idx="2825">
                  <c:v>40116</c:v>
                </c:pt>
                <c:pt idx="2826">
                  <c:v>40119</c:v>
                </c:pt>
                <c:pt idx="2827">
                  <c:v>40120</c:v>
                </c:pt>
                <c:pt idx="2828">
                  <c:v>40121</c:v>
                </c:pt>
                <c:pt idx="2829">
                  <c:v>40122</c:v>
                </c:pt>
                <c:pt idx="2830">
                  <c:v>40123</c:v>
                </c:pt>
                <c:pt idx="2831">
                  <c:v>40126</c:v>
                </c:pt>
                <c:pt idx="2832">
                  <c:v>40127</c:v>
                </c:pt>
                <c:pt idx="2833">
                  <c:v>40128</c:v>
                </c:pt>
                <c:pt idx="2834">
                  <c:v>40129</c:v>
                </c:pt>
                <c:pt idx="2835">
                  <c:v>40130</c:v>
                </c:pt>
                <c:pt idx="2836">
                  <c:v>40133</c:v>
                </c:pt>
                <c:pt idx="2837">
                  <c:v>40134</c:v>
                </c:pt>
                <c:pt idx="2838">
                  <c:v>40135</c:v>
                </c:pt>
                <c:pt idx="2839">
                  <c:v>40136</c:v>
                </c:pt>
                <c:pt idx="2840">
                  <c:v>40137</c:v>
                </c:pt>
                <c:pt idx="2841">
                  <c:v>40140</c:v>
                </c:pt>
                <c:pt idx="2842">
                  <c:v>40141</c:v>
                </c:pt>
                <c:pt idx="2843">
                  <c:v>40142</c:v>
                </c:pt>
                <c:pt idx="2844">
                  <c:v>40143</c:v>
                </c:pt>
                <c:pt idx="2845">
                  <c:v>40144</c:v>
                </c:pt>
                <c:pt idx="2846">
                  <c:v>40147</c:v>
                </c:pt>
                <c:pt idx="2847">
                  <c:v>40148</c:v>
                </c:pt>
                <c:pt idx="2848">
                  <c:v>40149</c:v>
                </c:pt>
                <c:pt idx="2849">
                  <c:v>40150</c:v>
                </c:pt>
                <c:pt idx="2850">
                  <c:v>40151</c:v>
                </c:pt>
                <c:pt idx="2851">
                  <c:v>40154</c:v>
                </c:pt>
                <c:pt idx="2852">
                  <c:v>40155</c:v>
                </c:pt>
                <c:pt idx="2853">
                  <c:v>40156</c:v>
                </c:pt>
                <c:pt idx="2854">
                  <c:v>40157</c:v>
                </c:pt>
                <c:pt idx="2855">
                  <c:v>40158</c:v>
                </c:pt>
                <c:pt idx="2856">
                  <c:v>40161</c:v>
                </c:pt>
                <c:pt idx="2857">
                  <c:v>40162</c:v>
                </c:pt>
                <c:pt idx="2858">
                  <c:v>40163</c:v>
                </c:pt>
                <c:pt idx="2859">
                  <c:v>40164</c:v>
                </c:pt>
                <c:pt idx="2860">
                  <c:v>40165</c:v>
                </c:pt>
                <c:pt idx="2861">
                  <c:v>40168</c:v>
                </c:pt>
                <c:pt idx="2862">
                  <c:v>40169</c:v>
                </c:pt>
                <c:pt idx="2863">
                  <c:v>40170</c:v>
                </c:pt>
                <c:pt idx="2864">
                  <c:v>40171</c:v>
                </c:pt>
                <c:pt idx="2865">
                  <c:v>40172</c:v>
                </c:pt>
                <c:pt idx="2866">
                  <c:v>40175</c:v>
                </c:pt>
                <c:pt idx="2867">
                  <c:v>40176</c:v>
                </c:pt>
                <c:pt idx="2868">
                  <c:v>40177</c:v>
                </c:pt>
                <c:pt idx="2869">
                  <c:v>40178</c:v>
                </c:pt>
                <c:pt idx="2870">
                  <c:v>40179</c:v>
                </c:pt>
                <c:pt idx="2871">
                  <c:v>40182</c:v>
                </c:pt>
                <c:pt idx="2872">
                  <c:v>40183</c:v>
                </c:pt>
                <c:pt idx="2873">
                  <c:v>40184</c:v>
                </c:pt>
                <c:pt idx="2874">
                  <c:v>40185</c:v>
                </c:pt>
                <c:pt idx="2875">
                  <c:v>40186</c:v>
                </c:pt>
                <c:pt idx="2876">
                  <c:v>40189</c:v>
                </c:pt>
                <c:pt idx="2877">
                  <c:v>40190</c:v>
                </c:pt>
                <c:pt idx="2878">
                  <c:v>40191</c:v>
                </c:pt>
                <c:pt idx="2879">
                  <c:v>40192</c:v>
                </c:pt>
                <c:pt idx="2880">
                  <c:v>40193</c:v>
                </c:pt>
                <c:pt idx="2881">
                  <c:v>40196</c:v>
                </c:pt>
                <c:pt idx="2882">
                  <c:v>40197</c:v>
                </c:pt>
                <c:pt idx="2883">
                  <c:v>40198</c:v>
                </c:pt>
                <c:pt idx="2884">
                  <c:v>40199</c:v>
                </c:pt>
                <c:pt idx="2885">
                  <c:v>40200</c:v>
                </c:pt>
                <c:pt idx="2886">
                  <c:v>40203</c:v>
                </c:pt>
                <c:pt idx="2887">
                  <c:v>40204</c:v>
                </c:pt>
                <c:pt idx="2888">
                  <c:v>40205</c:v>
                </c:pt>
                <c:pt idx="2889">
                  <c:v>40206</c:v>
                </c:pt>
                <c:pt idx="2890">
                  <c:v>40207</c:v>
                </c:pt>
                <c:pt idx="2891">
                  <c:v>40210</c:v>
                </c:pt>
                <c:pt idx="2892">
                  <c:v>40211</c:v>
                </c:pt>
                <c:pt idx="2893">
                  <c:v>40212</c:v>
                </c:pt>
                <c:pt idx="2894">
                  <c:v>40213</c:v>
                </c:pt>
                <c:pt idx="2895">
                  <c:v>40214</c:v>
                </c:pt>
                <c:pt idx="2896">
                  <c:v>40217</c:v>
                </c:pt>
                <c:pt idx="2897">
                  <c:v>40218</c:v>
                </c:pt>
                <c:pt idx="2898">
                  <c:v>40219</c:v>
                </c:pt>
                <c:pt idx="2899">
                  <c:v>40220</c:v>
                </c:pt>
                <c:pt idx="2900">
                  <c:v>40221</c:v>
                </c:pt>
                <c:pt idx="2901">
                  <c:v>40224</c:v>
                </c:pt>
                <c:pt idx="2902">
                  <c:v>40225</c:v>
                </c:pt>
                <c:pt idx="2903">
                  <c:v>40226</c:v>
                </c:pt>
                <c:pt idx="2904">
                  <c:v>40227</c:v>
                </c:pt>
                <c:pt idx="2905">
                  <c:v>40228</c:v>
                </c:pt>
                <c:pt idx="2906">
                  <c:v>40231</c:v>
                </c:pt>
                <c:pt idx="2907">
                  <c:v>40232</c:v>
                </c:pt>
                <c:pt idx="2908">
                  <c:v>40233</c:v>
                </c:pt>
                <c:pt idx="2909">
                  <c:v>40234</c:v>
                </c:pt>
                <c:pt idx="2910">
                  <c:v>40235</c:v>
                </c:pt>
                <c:pt idx="2911">
                  <c:v>40238</c:v>
                </c:pt>
                <c:pt idx="2912">
                  <c:v>40239</c:v>
                </c:pt>
                <c:pt idx="2913">
                  <c:v>40240</c:v>
                </c:pt>
                <c:pt idx="2914">
                  <c:v>40241</c:v>
                </c:pt>
                <c:pt idx="2915">
                  <c:v>40242</c:v>
                </c:pt>
                <c:pt idx="2916">
                  <c:v>40245</c:v>
                </c:pt>
                <c:pt idx="2917">
                  <c:v>40246</c:v>
                </c:pt>
                <c:pt idx="2918">
                  <c:v>40247</c:v>
                </c:pt>
                <c:pt idx="2919">
                  <c:v>40248</c:v>
                </c:pt>
                <c:pt idx="2920">
                  <c:v>40249</c:v>
                </c:pt>
                <c:pt idx="2921">
                  <c:v>40252</c:v>
                </c:pt>
                <c:pt idx="2922">
                  <c:v>40253</c:v>
                </c:pt>
                <c:pt idx="2923">
                  <c:v>40254</c:v>
                </c:pt>
                <c:pt idx="2924">
                  <c:v>40255</c:v>
                </c:pt>
                <c:pt idx="2925">
                  <c:v>40256</c:v>
                </c:pt>
                <c:pt idx="2926">
                  <c:v>40259</c:v>
                </c:pt>
                <c:pt idx="2927">
                  <c:v>40260</c:v>
                </c:pt>
                <c:pt idx="2928">
                  <c:v>40261</c:v>
                </c:pt>
                <c:pt idx="2929">
                  <c:v>40262</c:v>
                </c:pt>
                <c:pt idx="2930">
                  <c:v>40263</c:v>
                </c:pt>
                <c:pt idx="2931">
                  <c:v>40266</c:v>
                </c:pt>
                <c:pt idx="2932">
                  <c:v>40267</c:v>
                </c:pt>
                <c:pt idx="2933">
                  <c:v>40268</c:v>
                </c:pt>
                <c:pt idx="2934">
                  <c:v>40269</c:v>
                </c:pt>
                <c:pt idx="2935">
                  <c:v>40270</c:v>
                </c:pt>
                <c:pt idx="2936">
                  <c:v>40273</c:v>
                </c:pt>
                <c:pt idx="2937">
                  <c:v>40274</c:v>
                </c:pt>
                <c:pt idx="2938">
                  <c:v>40275</c:v>
                </c:pt>
                <c:pt idx="2939">
                  <c:v>40276</c:v>
                </c:pt>
                <c:pt idx="2940">
                  <c:v>40277</c:v>
                </c:pt>
                <c:pt idx="2941">
                  <c:v>40280</c:v>
                </c:pt>
                <c:pt idx="2942">
                  <c:v>40281</c:v>
                </c:pt>
                <c:pt idx="2943">
                  <c:v>40282</c:v>
                </c:pt>
                <c:pt idx="2944">
                  <c:v>40283</c:v>
                </c:pt>
                <c:pt idx="2945">
                  <c:v>40284</c:v>
                </c:pt>
                <c:pt idx="2946">
                  <c:v>40287</c:v>
                </c:pt>
                <c:pt idx="2947">
                  <c:v>40288</c:v>
                </c:pt>
                <c:pt idx="2948">
                  <c:v>40289</c:v>
                </c:pt>
                <c:pt idx="2949">
                  <c:v>40290</c:v>
                </c:pt>
                <c:pt idx="2950">
                  <c:v>40291</c:v>
                </c:pt>
                <c:pt idx="2951">
                  <c:v>40294</c:v>
                </c:pt>
                <c:pt idx="2952">
                  <c:v>40295</c:v>
                </c:pt>
                <c:pt idx="2953">
                  <c:v>40296</c:v>
                </c:pt>
                <c:pt idx="2954">
                  <c:v>40297</c:v>
                </c:pt>
                <c:pt idx="2955">
                  <c:v>40298</c:v>
                </c:pt>
                <c:pt idx="2956">
                  <c:v>40301</c:v>
                </c:pt>
                <c:pt idx="2957">
                  <c:v>40302</c:v>
                </c:pt>
                <c:pt idx="2958">
                  <c:v>40303</c:v>
                </c:pt>
                <c:pt idx="2959">
                  <c:v>40304</c:v>
                </c:pt>
                <c:pt idx="2960">
                  <c:v>40305</c:v>
                </c:pt>
                <c:pt idx="2961">
                  <c:v>40308</c:v>
                </c:pt>
                <c:pt idx="2962">
                  <c:v>40309</c:v>
                </c:pt>
                <c:pt idx="2963">
                  <c:v>40310</c:v>
                </c:pt>
                <c:pt idx="2964">
                  <c:v>40311</c:v>
                </c:pt>
                <c:pt idx="2965">
                  <c:v>40312</c:v>
                </c:pt>
                <c:pt idx="2966">
                  <c:v>40315</c:v>
                </c:pt>
                <c:pt idx="2967">
                  <c:v>40316</c:v>
                </c:pt>
                <c:pt idx="2968">
                  <c:v>40317</c:v>
                </c:pt>
                <c:pt idx="2969">
                  <c:v>40318</c:v>
                </c:pt>
                <c:pt idx="2970">
                  <c:v>40319</c:v>
                </c:pt>
                <c:pt idx="2971">
                  <c:v>40322</c:v>
                </c:pt>
                <c:pt idx="2972">
                  <c:v>40323</c:v>
                </c:pt>
                <c:pt idx="2973">
                  <c:v>40324</c:v>
                </c:pt>
                <c:pt idx="2974">
                  <c:v>40325</c:v>
                </c:pt>
                <c:pt idx="2975">
                  <c:v>40326</c:v>
                </c:pt>
                <c:pt idx="2976">
                  <c:v>40329</c:v>
                </c:pt>
                <c:pt idx="2977">
                  <c:v>40330</c:v>
                </c:pt>
                <c:pt idx="2978">
                  <c:v>40331</c:v>
                </c:pt>
                <c:pt idx="2979">
                  <c:v>40332</c:v>
                </c:pt>
                <c:pt idx="2980">
                  <c:v>40333</c:v>
                </c:pt>
                <c:pt idx="2981">
                  <c:v>40336</c:v>
                </c:pt>
                <c:pt idx="2982">
                  <c:v>40337</c:v>
                </c:pt>
                <c:pt idx="2983">
                  <c:v>40338</c:v>
                </c:pt>
                <c:pt idx="2984">
                  <c:v>40339</c:v>
                </c:pt>
                <c:pt idx="2985">
                  <c:v>40340</c:v>
                </c:pt>
                <c:pt idx="2986">
                  <c:v>40343</c:v>
                </c:pt>
                <c:pt idx="2987">
                  <c:v>40344</c:v>
                </c:pt>
                <c:pt idx="2988">
                  <c:v>40345</c:v>
                </c:pt>
                <c:pt idx="2989">
                  <c:v>40346</c:v>
                </c:pt>
                <c:pt idx="2990">
                  <c:v>40347</c:v>
                </c:pt>
                <c:pt idx="2991">
                  <c:v>40350</c:v>
                </c:pt>
                <c:pt idx="2992">
                  <c:v>40351</c:v>
                </c:pt>
                <c:pt idx="2993">
                  <c:v>40352</c:v>
                </c:pt>
                <c:pt idx="2994">
                  <c:v>40353</c:v>
                </c:pt>
                <c:pt idx="2995">
                  <c:v>40354</c:v>
                </c:pt>
                <c:pt idx="2996">
                  <c:v>40357</c:v>
                </c:pt>
                <c:pt idx="2997">
                  <c:v>40358</c:v>
                </c:pt>
                <c:pt idx="2998">
                  <c:v>40359</c:v>
                </c:pt>
                <c:pt idx="2999">
                  <c:v>40360</c:v>
                </c:pt>
                <c:pt idx="3000">
                  <c:v>40361</c:v>
                </c:pt>
                <c:pt idx="3001">
                  <c:v>40364</c:v>
                </c:pt>
                <c:pt idx="3002">
                  <c:v>40365</c:v>
                </c:pt>
                <c:pt idx="3003">
                  <c:v>40366</c:v>
                </c:pt>
                <c:pt idx="3004">
                  <c:v>40367</c:v>
                </c:pt>
                <c:pt idx="3005">
                  <c:v>40368</c:v>
                </c:pt>
                <c:pt idx="3006">
                  <c:v>40371</c:v>
                </c:pt>
                <c:pt idx="3007">
                  <c:v>40372</c:v>
                </c:pt>
                <c:pt idx="3008">
                  <c:v>40373</c:v>
                </c:pt>
                <c:pt idx="3009">
                  <c:v>40374</c:v>
                </c:pt>
                <c:pt idx="3010">
                  <c:v>40375</c:v>
                </c:pt>
                <c:pt idx="3011">
                  <c:v>40378</c:v>
                </c:pt>
                <c:pt idx="3012">
                  <c:v>40379</c:v>
                </c:pt>
                <c:pt idx="3013">
                  <c:v>40380</c:v>
                </c:pt>
                <c:pt idx="3014">
                  <c:v>40381</c:v>
                </c:pt>
                <c:pt idx="3015">
                  <c:v>40382</c:v>
                </c:pt>
                <c:pt idx="3016">
                  <c:v>40385</c:v>
                </c:pt>
                <c:pt idx="3017">
                  <c:v>40386</c:v>
                </c:pt>
                <c:pt idx="3018">
                  <c:v>40387</c:v>
                </c:pt>
                <c:pt idx="3019">
                  <c:v>40388</c:v>
                </c:pt>
                <c:pt idx="3020">
                  <c:v>40389</c:v>
                </c:pt>
                <c:pt idx="3021">
                  <c:v>40392</c:v>
                </c:pt>
                <c:pt idx="3022">
                  <c:v>40393</c:v>
                </c:pt>
                <c:pt idx="3023">
                  <c:v>40394</c:v>
                </c:pt>
                <c:pt idx="3024">
                  <c:v>40395</c:v>
                </c:pt>
                <c:pt idx="3025">
                  <c:v>40396</c:v>
                </c:pt>
                <c:pt idx="3026">
                  <c:v>40399</c:v>
                </c:pt>
                <c:pt idx="3027">
                  <c:v>40400</c:v>
                </c:pt>
                <c:pt idx="3028">
                  <c:v>40401</c:v>
                </c:pt>
                <c:pt idx="3029">
                  <c:v>40402</c:v>
                </c:pt>
                <c:pt idx="3030">
                  <c:v>40403</c:v>
                </c:pt>
                <c:pt idx="3031">
                  <c:v>40406</c:v>
                </c:pt>
                <c:pt idx="3032">
                  <c:v>40407</c:v>
                </c:pt>
                <c:pt idx="3033">
                  <c:v>40408</c:v>
                </c:pt>
                <c:pt idx="3034">
                  <c:v>40409</c:v>
                </c:pt>
                <c:pt idx="3035">
                  <c:v>40410</c:v>
                </c:pt>
                <c:pt idx="3036">
                  <c:v>40413</c:v>
                </c:pt>
                <c:pt idx="3037">
                  <c:v>40414</c:v>
                </c:pt>
                <c:pt idx="3038">
                  <c:v>40415</c:v>
                </c:pt>
                <c:pt idx="3039">
                  <c:v>40416</c:v>
                </c:pt>
                <c:pt idx="3040">
                  <c:v>40417</c:v>
                </c:pt>
                <c:pt idx="3041">
                  <c:v>40420</c:v>
                </c:pt>
                <c:pt idx="3042">
                  <c:v>40421</c:v>
                </c:pt>
                <c:pt idx="3043">
                  <c:v>40422</c:v>
                </c:pt>
                <c:pt idx="3044">
                  <c:v>40423</c:v>
                </c:pt>
                <c:pt idx="3045">
                  <c:v>40424</c:v>
                </c:pt>
                <c:pt idx="3046">
                  <c:v>40427</c:v>
                </c:pt>
                <c:pt idx="3047">
                  <c:v>40428</c:v>
                </c:pt>
                <c:pt idx="3048">
                  <c:v>40429</c:v>
                </c:pt>
                <c:pt idx="3049">
                  <c:v>40430</c:v>
                </c:pt>
                <c:pt idx="3050">
                  <c:v>40431</c:v>
                </c:pt>
                <c:pt idx="3051">
                  <c:v>40434</c:v>
                </c:pt>
                <c:pt idx="3052">
                  <c:v>40435</c:v>
                </c:pt>
                <c:pt idx="3053">
                  <c:v>40436</c:v>
                </c:pt>
                <c:pt idx="3054">
                  <c:v>40437</c:v>
                </c:pt>
                <c:pt idx="3055">
                  <c:v>40438</c:v>
                </c:pt>
                <c:pt idx="3056">
                  <c:v>40441</c:v>
                </c:pt>
                <c:pt idx="3057">
                  <c:v>40442</c:v>
                </c:pt>
                <c:pt idx="3058">
                  <c:v>40443</c:v>
                </c:pt>
                <c:pt idx="3059">
                  <c:v>40444</c:v>
                </c:pt>
                <c:pt idx="3060">
                  <c:v>40445</c:v>
                </c:pt>
                <c:pt idx="3061">
                  <c:v>40448</c:v>
                </c:pt>
                <c:pt idx="3062">
                  <c:v>40449</c:v>
                </c:pt>
                <c:pt idx="3063">
                  <c:v>40450</c:v>
                </c:pt>
                <c:pt idx="3064">
                  <c:v>40451</c:v>
                </c:pt>
                <c:pt idx="3065">
                  <c:v>40452</c:v>
                </c:pt>
                <c:pt idx="3066">
                  <c:v>40455</c:v>
                </c:pt>
                <c:pt idx="3067">
                  <c:v>40456</c:v>
                </c:pt>
                <c:pt idx="3068">
                  <c:v>40457</c:v>
                </c:pt>
                <c:pt idx="3069">
                  <c:v>40458</c:v>
                </c:pt>
                <c:pt idx="3070">
                  <c:v>40459</c:v>
                </c:pt>
                <c:pt idx="3071">
                  <c:v>40462</c:v>
                </c:pt>
                <c:pt idx="3072">
                  <c:v>40463</c:v>
                </c:pt>
                <c:pt idx="3073">
                  <c:v>40464</c:v>
                </c:pt>
                <c:pt idx="3074">
                  <c:v>40465</c:v>
                </c:pt>
                <c:pt idx="3075">
                  <c:v>40466</c:v>
                </c:pt>
                <c:pt idx="3076">
                  <c:v>40469</c:v>
                </c:pt>
                <c:pt idx="3077">
                  <c:v>40470</c:v>
                </c:pt>
                <c:pt idx="3078">
                  <c:v>40471</c:v>
                </c:pt>
                <c:pt idx="3079">
                  <c:v>40472</c:v>
                </c:pt>
                <c:pt idx="3080">
                  <c:v>40473</c:v>
                </c:pt>
                <c:pt idx="3081">
                  <c:v>40476</c:v>
                </c:pt>
                <c:pt idx="3082">
                  <c:v>40477</c:v>
                </c:pt>
                <c:pt idx="3083">
                  <c:v>40478</c:v>
                </c:pt>
                <c:pt idx="3084">
                  <c:v>40479</c:v>
                </c:pt>
                <c:pt idx="3085">
                  <c:v>40480</c:v>
                </c:pt>
                <c:pt idx="3086">
                  <c:v>40483</c:v>
                </c:pt>
                <c:pt idx="3087">
                  <c:v>40484</c:v>
                </c:pt>
                <c:pt idx="3088">
                  <c:v>40485</c:v>
                </c:pt>
                <c:pt idx="3089">
                  <c:v>40486</c:v>
                </c:pt>
                <c:pt idx="3090">
                  <c:v>40487</c:v>
                </c:pt>
                <c:pt idx="3091">
                  <c:v>40490</c:v>
                </c:pt>
                <c:pt idx="3092">
                  <c:v>40491</c:v>
                </c:pt>
                <c:pt idx="3093">
                  <c:v>40492</c:v>
                </c:pt>
                <c:pt idx="3094">
                  <c:v>40493</c:v>
                </c:pt>
                <c:pt idx="3095">
                  <c:v>40494</c:v>
                </c:pt>
                <c:pt idx="3096">
                  <c:v>40497</c:v>
                </c:pt>
                <c:pt idx="3097">
                  <c:v>40498</c:v>
                </c:pt>
                <c:pt idx="3098">
                  <c:v>40499</c:v>
                </c:pt>
                <c:pt idx="3099">
                  <c:v>40500</c:v>
                </c:pt>
                <c:pt idx="3100">
                  <c:v>40501</c:v>
                </c:pt>
                <c:pt idx="3101">
                  <c:v>40504</c:v>
                </c:pt>
                <c:pt idx="3102">
                  <c:v>40505</c:v>
                </c:pt>
                <c:pt idx="3103">
                  <c:v>40506</c:v>
                </c:pt>
                <c:pt idx="3104">
                  <c:v>40507</c:v>
                </c:pt>
                <c:pt idx="3105">
                  <c:v>40508</c:v>
                </c:pt>
                <c:pt idx="3106">
                  <c:v>40511</c:v>
                </c:pt>
                <c:pt idx="3107">
                  <c:v>40512</c:v>
                </c:pt>
                <c:pt idx="3108">
                  <c:v>40513</c:v>
                </c:pt>
                <c:pt idx="3109">
                  <c:v>40514</c:v>
                </c:pt>
                <c:pt idx="3110">
                  <c:v>40515</c:v>
                </c:pt>
                <c:pt idx="3111">
                  <c:v>40518</c:v>
                </c:pt>
                <c:pt idx="3112">
                  <c:v>40519</c:v>
                </c:pt>
                <c:pt idx="3113">
                  <c:v>40520</c:v>
                </c:pt>
                <c:pt idx="3114">
                  <c:v>40521</c:v>
                </c:pt>
                <c:pt idx="3115">
                  <c:v>40522</c:v>
                </c:pt>
                <c:pt idx="3116">
                  <c:v>40525</c:v>
                </c:pt>
                <c:pt idx="3117">
                  <c:v>40526</c:v>
                </c:pt>
                <c:pt idx="3118">
                  <c:v>40527</c:v>
                </c:pt>
                <c:pt idx="3119">
                  <c:v>40528</c:v>
                </c:pt>
                <c:pt idx="3120">
                  <c:v>40529</c:v>
                </c:pt>
                <c:pt idx="3121">
                  <c:v>40532</c:v>
                </c:pt>
                <c:pt idx="3122">
                  <c:v>40533</c:v>
                </c:pt>
                <c:pt idx="3123">
                  <c:v>40534</c:v>
                </c:pt>
                <c:pt idx="3124">
                  <c:v>40535</c:v>
                </c:pt>
                <c:pt idx="3125">
                  <c:v>40536</c:v>
                </c:pt>
                <c:pt idx="3126">
                  <c:v>40539</c:v>
                </c:pt>
                <c:pt idx="3127">
                  <c:v>40540</c:v>
                </c:pt>
                <c:pt idx="3128">
                  <c:v>40541</c:v>
                </c:pt>
                <c:pt idx="3129">
                  <c:v>40542</c:v>
                </c:pt>
                <c:pt idx="3130">
                  <c:v>40543</c:v>
                </c:pt>
                <c:pt idx="3131">
                  <c:v>40546</c:v>
                </c:pt>
                <c:pt idx="3132">
                  <c:v>40547</c:v>
                </c:pt>
                <c:pt idx="3133">
                  <c:v>40548</c:v>
                </c:pt>
                <c:pt idx="3134">
                  <c:v>40549</c:v>
                </c:pt>
                <c:pt idx="3135">
                  <c:v>40550</c:v>
                </c:pt>
                <c:pt idx="3136">
                  <c:v>40553</c:v>
                </c:pt>
                <c:pt idx="3137">
                  <c:v>40554</c:v>
                </c:pt>
                <c:pt idx="3138">
                  <c:v>40555</c:v>
                </c:pt>
                <c:pt idx="3139">
                  <c:v>40556</c:v>
                </c:pt>
                <c:pt idx="3140">
                  <c:v>40557</c:v>
                </c:pt>
                <c:pt idx="3141">
                  <c:v>40560</c:v>
                </c:pt>
                <c:pt idx="3142">
                  <c:v>40561</c:v>
                </c:pt>
                <c:pt idx="3143">
                  <c:v>40562</c:v>
                </c:pt>
                <c:pt idx="3144">
                  <c:v>40563</c:v>
                </c:pt>
                <c:pt idx="3145">
                  <c:v>40564</c:v>
                </c:pt>
                <c:pt idx="3146">
                  <c:v>40567</c:v>
                </c:pt>
                <c:pt idx="3147">
                  <c:v>40568</c:v>
                </c:pt>
                <c:pt idx="3148">
                  <c:v>40569</c:v>
                </c:pt>
                <c:pt idx="3149">
                  <c:v>40570</c:v>
                </c:pt>
                <c:pt idx="3150">
                  <c:v>40571</c:v>
                </c:pt>
                <c:pt idx="3151">
                  <c:v>40574</c:v>
                </c:pt>
                <c:pt idx="3152">
                  <c:v>40575</c:v>
                </c:pt>
                <c:pt idx="3153">
                  <c:v>40576</c:v>
                </c:pt>
                <c:pt idx="3154">
                  <c:v>40577</c:v>
                </c:pt>
                <c:pt idx="3155">
                  <c:v>40578</c:v>
                </c:pt>
                <c:pt idx="3156">
                  <c:v>40581</c:v>
                </c:pt>
                <c:pt idx="3157">
                  <c:v>40582</c:v>
                </c:pt>
                <c:pt idx="3158">
                  <c:v>40583</c:v>
                </c:pt>
                <c:pt idx="3159">
                  <c:v>40584</c:v>
                </c:pt>
                <c:pt idx="3160">
                  <c:v>40585</c:v>
                </c:pt>
                <c:pt idx="3161">
                  <c:v>40588</c:v>
                </c:pt>
                <c:pt idx="3162">
                  <c:v>40589</c:v>
                </c:pt>
                <c:pt idx="3163">
                  <c:v>40590</c:v>
                </c:pt>
                <c:pt idx="3164">
                  <c:v>40591</c:v>
                </c:pt>
                <c:pt idx="3165">
                  <c:v>40592</c:v>
                </c:pt>
                <c:pt idx="3166">
                  <c:v>40595</c:v>
                </c:pt>
                <c:pt idx="3167">
                  <c:v>40596</c:v>
                </c:pt>
                <c:pt idx="3168">
                  <c:v>40597</c:v>
                </c:pt>
                <c:pt idx="3169">
                  <c:v>40598</c:v>
                </c:pt>
                <c:pt idx="3170">
                  <c:v>40599</c:v>
                </c:pt>
                <c:pt idx="3171">
                  <c:v>40602</c:v>
                </c:pt>
                <c:pt idx="3172">
                  <c:v>40603</c:v>
                </c:pt>
                <c:pt idx="3173">
                  <c:v>40604</c:v>
                </c:pt>
                <c:pt idx="3174">
                  <c:v>40605</c:v>
                </c:pt>
                <c:pt idx="3175">
                  <c:v>40606</c:v>
                </c:pt>
                <c:pt idx="3176">
                  <c:v>40609</c:v>
                </c:pt>
                <c:pt idx="3177">
                  <c:v>40610</c:v>
                </c:pt>
                <c:pt idx="3178">
                  <c:v>40611</c:v>
                </c:pt>
                <c:pt idx="3179">
                  <c:v>40612</c:v>
                </c:pt>
                <c:pt idx="3180">
                  <c:v>40613</c:v>
                </c:pt>
                <c:pt idx="3181">
                  <c:v>40616</c:v>
                </c:pt>
                <c:pt idx="3182">
                  <c:v>40617</c:v>
                </c:pt>
                <c:pt idx="3183">
                  <c:v>40618</c:v>
                </c:pt>
                <c:pt idx="3184">
                  <c:v>40619</c:v>
                </c:pt>
                <c:pt idx="3185">
                  <c:v>40620</c:v>
                </c:pt>
                <c:pt idx="3186">
                  <c:v>40623</c:v>
                </c:pt>
                <c:pt idx="3187">
                  <c:v>40624</c:v>
                </c:pt>
                <c:pt idx="3188">
                  <c:v>40625</c:v>
                </c:pt>
                <c:pt idx="3189">
                  <c:v>40626</c:v>
                </c:pt>
                <c:pt idx="3190">
                  <c:v>40627</c:v>
                </c:pt>
                <c:pt idx="3191">
                  <c:v>40630</c:v>
                </c:pt>
                <c:pt idx="3192">
                  <c:v>40631</c:v>
                </c:pt>
                <c:pt idx="3193">
                  <c:v>40632</c:v>
                </c:pt>
                <c:pt idx="3194">
                  <c:v>40633</c:v>
                </c:pt>
                <c:pt idx="3195">
                  <c:v>40634</c:v>
                </c:pt>
                <c:pt idx="3196">
                  <c:v>40637</c:v>
                </c:pt>
                <c:pt idx="3197">
                  <c:v>40638</c:v>
                </c:pt>
                <c:pt idx="3198">
                  <c:v>40639</c:v>
                </c:pt>
                <c:pt idx="3199">
                  <c:v>40640</c:v>
                </c:pt>
                <c:pt idx="3200">
                  <c:v>40641</c:v>
                </c:pt>
                <c:pt idx="3201">
                  <c:v>40644</c:v>
                </c:pt>
                <c:pt idx="3202">
                  <c:v>40645</c:v>
                </c:pt>
                <c:pt idx="3203">
                  <c:v>40646</c:v>
                </c:pt>
                <c:pt idx="3204">
                  <c:v>40647</c:v>
                </c:pt>
                <c:pt idx="3205">
                  <c:v>40648</c:v>
                </c:pt>
                <c:pt idx="3206">
                  <c:v>40651</c:v>
                </c:pt>
                <c:pt idx="3207">
                  <c:v>40652</c:v>
                </c:pt>
                <c:pt idx="3208">
                  <c:v>40653</c:v>
                </c:pt>
                <c:pt idx="3209">
                  <c:v>40654</c:v>
                </c:pt>
                <c:pt idx="3210">
                  <c:v>40655</c:v>
                </c:pt>
                <c:pt idx="3211">
                  <c:v>40658</c:v>
                </c:pt>
                <c:pt idx="3212">
                  <c:v>40659</c:v>
                </c:pt>
                <c:pt idx="3213">
                  <c:v>40660</c:v>
                </c:pt>
                <c:pt idx="3214">
                  <c:v>40661</c:v>
                </c:pt>
                <c:pt idx="3215">
                  <c:v>40662</c:v>
                </c:pt>
                <c:pt idx="3216">
                  <c:v>40665</c:v>
                </c:pt>
                <c:pt idx="3217">
                  <c:v>40666</c:v>
                </c:pt>
                <c:pt idx="3218">
                  <c:v>40667</c:v>
                </c:pt>
                <c:pt idx="3219">
                  <c:v>40668</c:v>
                </c:pt>
                <c:pt idx="3220">
                  <c:v>40669</c:v>
                </c:pt>
                <c:pt idx="3221">
                  <c:v>40672</c:v>
                </c:pt>
                <c:pt idx="3222">
                  <c:v>40673</c:v>
                </c:pt>
                <c:pt idx="3223">
                  <c:v>40674</c:v>
                </c:pt>
                <c:pt idx="3224">
                  <c:v>40675</c:v>
                </c:pt>
                <c:pt idx="3225">
                  <c:v>40676</c:v>
                </c:pt>
                <c:pt idx="3226">
                  <c:v>40679</c:v>
                </c:pt>
                <c:pt idx="3227">
                  <c:v>40680</c:v>
                </c:pt>
                <c:pt idx="3228">
                  <c:v>40681</c:v>
                </c:pt>
                <c:pt idx="3229">
                  <c:v>40682</c:v>
                </c:pt>
                <c:pt idx="3230">
                  <c:v>40683</c:v>
                </c:pt>
                <c:pt idx="3231">
                  <c:v>40686</c:v>
                </c:pt>
                <c:pt idx="3232">
                  <c:v>40687</c:v>
                </c:pt>
                <c:pt idx="3233">
                  <c:v>40688</c:v>
                </c:pt>
                <c:pt idx="3234">
                  <c:v>40689</c:v>
                </c:pt>
                <c:pt idx="3235">
                  <c:v>40690</c:v>
                </c:pt>
                <c:pt idx="3236">
                  <c:v>40693</c:v>
                </c:pt>
                <c:pt idx="3237">
                  <c:v>40694</c:v>
                </c:pt>
                <c:pt idx="3238">
                  <c:v>40695</c:v>
                </c:pt>
                <c:pt idx="3239">
                  <c:v>40696</c:v>
                </c:pt>
                <c:pt idx="3240">
                  <c:v>40697</c:v>
                </c:pt>
                <c:pt idx="3241">
                  <c:v>40700</c:v>
                </c:pt>
                <c:pt idx="3242">
                  <c:v>40701</c:v>
                </c:pt>
                <c:pt idx="3243">
                  <c:v>40702</c:v>
                </c:pt>
                <c:pt idx="3244">
                  <c:v>40703</c:v>
                </c:pt>
                <c:pt idx="3245">
                  <c:v>40704</c:v>
                </c:pt>
                <c:pt idx="3246">
                  <c:v>40707</c:v>
                </c:pt>
                <c:pt idx="3247">
                  <c:v>40708</c:v>
                </c:pt>
                <c:pt idx="3248">
                  <c:v>40709</c:v>
                </c:pt>
                <c:pt idx="3249">
                  <c:v>40710</c:v>
                </c:pt>
                <c:pt idx="3250">
                  <c:v>40711</c:v>
                </c:pt>
                <c:pt idx="3251">
                  <c:v>40714</c:v>
                </c:pt>
                <c:pt idx="3252">
                  <c:v>40715</c:v>
                </c:pt>
                <c:pt idx="3253">
                  <c:v>40716</c:v>
                </c:pt>
                <c:pt idx="3254">
                  <c:v>40717</c:v>
                </c:pt>
                <c:pt idx="3255">
                  <c:v>40718</c:v>
                </c:pt>
                <c:pt idx="3256">
                  <c:v>40721</c:v>
                </c:pt>
                <c:pt idx="3257">
                  <c:v>40722</c:v>
                </c:pt>
                <c:pt idx="3258">
                  <c:v>40723</c:v>
                </c:pt>
                <c:pt idx="3259">
                  <c:v>40724</c:v>
                </c:pt>
                <c:pt idx="3260">
                  <c:v>40725</c:v>
                </c:pt>
                <c:pt idx="3261">
                  <c:v>40728</c:v>
                </c:pt>
                <c:pt idx="3262">
                  <c:v>40729</c:v>
                </c:pt>
                <c:pt idx="3263">
                  <c:v>40730</c:v>
                </c:pt>
                <c:pt idx="3264">
                  <c:v>40731</c:v>
                </c:pt>
                <c:pt idx="3265">
                  <c:v>40732</c:v>
                </c:pt>
                <c:pt idx="3266">
                  <c:v>40735</c:v>
                </c:pt>
                <c:pt idx="3267">
                  <c:v>40736</c:v>
                </c:pt>
                <c:pt idx="3268">
                  <c:v>40737</c:v>
                </c:pt>
                <c:pt idx="3269">
                  <c:v>40738</c:v>
                </c:pt>
                <c:pt idx="3270">
                  <c:v>40739</c:v>
                </c:pt>
                <c:pt idx="3271">
                  <c:v>40742</c:v>
                </c:pt>
                <c:pt idx="3272">
                  <c:v>40743</c:v>
                </c:pt>
                <c:pt idx="3273">
                  <c:v>40744</c:v>
                </c:pt>
                <c:pt idx="3274">
                  <c:v>40745</c:v>
                </c:pt>
                <c:pt idx="3275">
                  <c:v>40746</c:v>
                </c:pt>
                <c:pt idx="3276">
                  <c:v>40749</c:v>
                </c:pt>
                <c:pt idx="3277">
                  <c:v>40750</c:v>
                </c:pt>
                <c:pt idx="3278">
                  <c:v>40751</c:v>
                </c:pt>
                <c:pt idx="3279">
                  <c:v>40752</c:v>
                </c:pt>
                <c:pt idx="3280">
                  <c:v>40753</c:v>
                </c:pt>
                <c:pt idx="3281">
                  <c:v>40756</c:v>
                </c:pt>
                <c:pt idx="3282">
                  <c:v>40757</c:v>
                </c:pt>
                <c:pt idx="3283">
                  <c:v>40758</c:v>
                </c:pt>
                <c:pt idx="3284">
                  <c:v>40759</c:v>
                </c:pt>
                <c:pt idx="3285">
                  <c:v>40760</c:v>
                </c:pt>
                <c:pt idx="3286">
                  <c:v>40763</c:v>
                </c:pt>
                <c:pt idx="3287">
                  <c:v>40764</c:v>
                </c:pt>
                <c:pt idx="3288">
                  <c:v>40765</c:v>
                </c:pt>
                <c:pt idx="3289">
                  <c:v>40766</c:v>
                </c:pt>
                <c:pt idx="3290">
                  <c:v>40767</c:v>
                </c:pt>
                <c:pt idx="3291">
                  <c:v>40770</c:v>
                </c:pt>
                <c:pt idx="3292">
                  <c:v>40771</c:v>
                </c:pt>
                <c:pt idx="3293">
                  <c:v>40772</c:v>
                </c:pt>
                <c:pt idx="3294">
                  <c:v>40773</c:v>
                </c:pt>
                <c:pt idx="3295">
                  <c:v>40774</c:v>
                </c:pt>
                <c:pt idx="3296">
                  <c:v>40777</c:v>
                </c:pt>
                <c:pt idx="3297">
                  <c:v>40778</c:v>
                </c:pt>
                <c:pt idx="3298">
                  <c:v>40779</c:v>
                </c:pt>
                <c:pt idx="3299">
                  <c:v>40780</c:v>
                </c:pt>
                <c:pt idx="3300">
                  <c:v>40781</c:v>
                </c:pt>
                <c:pt idx="3301">
                  <c:v>40784</c:v>
                </c:pt>
                <c:pt idx="3302">
                  <c:v>40785</c:v>
                </c:pt>
                <c:pt idx="3303">
                  <c:v>40786</c:v>
                </c:pt>
                <c:pt idx="3304">
                  <c:v>40787</c:v>
                </c:pt>
                <c:pt idx="3305">
                  <c:v>40788</c:v>
                </c:pt>
                <c:pt idx="3306">
                  <c:v>40791</c:v>
                </c:pt>
                <c:pt idx="3307">
                  <c:v>40792</c:v>
                </c:pt>
                <c:pt idx="3308">
                  <c:v>40793</c:v>
                </c:pt>
                <c:pt idx="3309">
                  <c:v>40794</c:v>
                </c:pt>
                <c:pt idx="3310">
                  <c:v>40795</c:v>
                </c:pt>
                <c:pt idx="3311">
                  <c:v>40798</c:v>
                </c:pt>
                <c:pt idx="3312">
                  <c:v>40799</c:v>
                </c:pt>
                <c:pt idx="3313">
                  <c:v>40800</c:v>
                </c:pt>
                <c:pt idx="3314">
                  <c:v>40801</c:v>
                </c:pt>
                <c:pt idx="3315">
                  <c:v>40802</c:v>
                </c:pt>
                <c:pt idx="3316">
                  <c:v>40805</c:v>
                </c:pt>
                <c:pt idx="3317">
                  <c:v>40806</c:v>
                </c:pt>
                <c:pt idx="3318">
                  <c:v>40807</c:v>
                </c:pt>
                <c:pt idx="3319">
                  <c:v>40808</c:v>
                </c:pt>
                <c:pt idx="3320">
                  <c:v>40809</c:v>
                </c:pt>
                <c:pt idx="3321">
                  <c:v>40812</c:v>
                </c:pt>
                <c:pt idx="3322">
                  <c:v>40813</c:v>
                </c:pt>
                <c:pt idx="3323">
                  <c:v>40814</c:v>
                </c:pt>
                <c:pt idx="3324">
                  <c:v>40815</c:v>
                </c:pt>
                <c:pt idx="3325">
                  <c:v>40816</c:v>
                </c:pt>
                <c:pt idx="3326">
                  <c:v>40819</c:v>
                </c:pt>
                <c:pt idx="3327">
                  <c:v>40820</c:v>
                </c:pt>
                <c:pt idx="3328">
                  <c:v>40821</c:v>
                </c:pt>
                <c:pt idx="3329">
                  <c:v>40822</c:v>
                </c:pt>
                <c:pt idx="3330">
                  <c:v>40823</c:v>
                </c:pt>
                <c:pt idx="3331">
                  <c:v>40826</c:v>
                </c:pt>
                <c:pt idx="3332">
                  <c:v>40827</c:v>
                </c:pt>
                <c:pt idx="3333">
                  <c:v>40828</c:v>
                </c:pt>
                <c:pt idx="3334">
                  <c:v>40829</c:v>
                </c:pt>
                <c:pt idx="3335">
                  <c:v>40830</c:v>
                </c:pt>
                <c:pt idx="3336">
                  <c:v>40833</c:v>
                </c:pt>
                <c:pt idx="3337">
                  <c:v>40834</c:v>
                </c:pt>
                <c:pt idx="3338">
                  <c:v>40835</c:v>
                </c:pt>
                <c:pt idx="3339">
                  <c:v>40836</c:v>
                </c:pt>
                <c:pt idx="3340">
                  <c:v>40837</c:v>
                </c:pt>
                <c:pt idx="3341">
                  <c:v>40840</c:v>
                </c:pt>
                <c:pt idx="3342">
                  <c:v>40841</c:v>
                </c:pt>
                <c:pt idx="3343">
                  <c:v>40842</c:v>
                </c:pt>
                <c:pt idx="3344">
                  <c:v>40843</c:v>
                </c:pt>
                <c:pt idx="3345">
                  <c:v>40844</c:v>
                </c:pt>
                <c:pt idx="3346">
                  <c:v>40847</c:v>
                </c:pt>
                <c:pt idx="3347">
                  <c:v>40848</c:v>
                </c:pt>
                <c:pt idx="3348">
                  <c:v>40849</c:v>
                </c:pt>
                <c:pt idx="3349">
                  <c:v>40850</c:v>
                </c:pt>
                <c:pt idx="3350">
                  <c:v>40851</c:v>
                </c:pt>
                <c:pt idx="3351">
                  <c:v>40854</c:v>
                </c:pt>
                <c:pt idx="3352">
                  <c:v>40855</c:v>
                </c:pt>
                <c:pt idx="3353">
                  <c:v>40856</c:v>
                </c:pt>
                <c:pt idx="3354">
                  <c:v>40857</c:v>
                </c:pt>
                <c:pt idx="3355">
                  <c:v>40858</c:v>
                </c:pt>
                <c:pt idx="3356">
                  <c:v>40861</c:v>
                </c:pt>
                <c:pt idx="3357">
                  <c:v>40862</c:v>
                </c:pt>
                <c:pt idx="3358">
                  <c:v>40863</c:v>
                </c:pt>
                <c:pt idx="3359">
                  <c:v>40864</c:v>
                </c:pt>
                <c:pt idx="3360">
                  <c:v>40865</c:v>
                </c:pt>
                <c:pt idx="3361">
                  <c:v>40868</c:v>
                </c:pt>
                <c:pt idx="3362">
                  <c:v>40869</c:v>
                </c:pt>
                <c:pt idx="3363">
                  <c:v>40870</c:v>
                </c:pt>
                <c:pt idx="3364">
                  <c:v>40871</c:v>
                </c:pt>
                <c:pt idx="3365">
                  <c:v>40872</c:v>
                </c:pt>
                <c:pt idx="3366">
                  <c:v>40875</c:v>
                </c:pt>
                <c:pt idx="3367">
                  <c:v>40876</c:v>
                </c:pt>
                <c:pt idx="3368">
                  <c:v>40877</c:v>
                </c:pt>
                <c:pt idx="3369">
                  <c:v>40878</c:v>
                </c:pt>
                <c:pt idx="3370">
                  <c:v>40879</c:v>
                </c:pt>
                <c:pt idx="3371">
                  <c:v>40882</c:v>
                </c:pt>
                <c:pt idx="3372">
                  <c:v>40883</c:v>
                </c:pt>
                <c:pt idx="3373">
                  <c:v>40884</c:v>
                </c:pt>
                <c:pt idx="3374">
                  <c:v>40885</c:v>
                </c:pt>
                <c:pt idx="3375">
                  <c:v>40886</c:v>
                </c:pt>
                <c:pt idx="3376">
                  <c:v>40889</c:v>
                </c:pt>
                <c:pt idx="3377">
                  <c:v>40890</c:v>
                </c:pt>
                <c:pt idx="3378">
                  <c:v>40891</c:v>
                </c:pt>
                <c:pt idx="3379">
                  <c:v>40892</c:v>
                </c:pt>
                <c:pt idx="3380">
                  <c:v>40893</c:v>
                </c:pt>
                <c:pt idx="3381">
                  <c:v>40896</c:v>
                </c:pt>
                <c:pt idx="3382">
                  <c:v>40897</c:v>
                </c:pt>
                <c:pt idx="3383">
                  <c:v>40898</c:v>
                </c:pt>
                <c:pt idx="3384">
                  <c:v>40899</c:v>
                </c:pt>
                <c:pt idx="3385">
                  <c:v>40900</c:v>
                </c:pt>
                <c:pt idx="3386">
                  <c:v>40903</c:v>
                </c:pt>
                <c:pt idx="3387">
                  <c:v>40904</c:v>
                </c:pt>
                <c:pt idx="3388">
                  <c:v>40905</c:v>
                </c:pt>
                <c:pt idx="3389">
                  <c:v>40906</c:v>
                </c:pt>
                <c:pt idx="3390">
                  <c:v>40907</c:v>
                </c:pt>
                <c:pt idx="3391">
                  <c:v>40910</c:v>
                </c:pt>
                <c:pt idx="3392">
                  <c:v>40911</c:v>
                </c:pt>
                <c:pt idx="3393">
                  <c:v>40912</c:v>
                </c:pt>
                <c:pt idx="3394">
                  <c:v>40913</c:v>
                </c:pt>
                <c:pt idx="3395">
                  <c:v>40914</c:v>
                </c:pt>
                <c:pt idx="3396">
                  <c:v>40917</c:v>
                </c:pt>
                <c:pt idx="3397">
                  <c:v>40918</c:v>
                </c:pt>
                <c:pt idx="3398">
                  <c:v>40919</c:v>
                </c:pt>
                <c:pt idx="3399">
                  <c:v>40920</c:v>
                </c:pt>
                <c:pt idx="3400">
                  <c:v>40921</c:v>
                </c:pt>
                <c:pt idx="3401">
                  <c:v>40924</c:v>
                </c:pt>
                <c:pt idx="3402">
                  <c:v>40925</c:v>
                </c:pt>
                <c:pt idx="3403">
                  <c:v>40926</c:v>
                </c:pt>
                <c:pt idx="3404">
                  <c:v>40927</c:v>
                </c:pt>
                <c:pt idx="3405">
                  <c:v>40928</c:v>
                </c:pt>
                <c:pt idx="3406">
                  <c:v>40931</c:v>
                </c:pt>
                <c:pt idx="3407">
                  <c:v>40932</c:v>
                </c:pt>
                <c:pt idx="3408">
                  <c:v>40933</c:v>
                </c:pt>
                <c:pt idx="3409">
                  <c:v>40934</c:v>
                </c:pt>
                <c:pt idx="3410">
                  <c:v>40935</c:v>
                </c:pt>
                <c:pt idx="3411">
                  <c:v>40938</c:v>
                </c:pt>
                <c:pt idx="3412">
                  <c:v>40939</c:v>
                </c:pt>
                <c:pt idx="3413">
                  <c:v>40940</c:v>
                </c:pt>
                <c:pt idx="3414">
                  <c:v>40941</c:v>
                </c:pt>
                <c:pt idx="3415">
                  <c:v>40942</c:v>
                </c:pt>
                <c:pt idx="3416">
                  <c:v>40945</c:v>
                </c:pt>
                <c:pt idx="3417">
                  <c:v>40946</c:v>
                </c:pt>
                <c:pt idx="3418">
                  <c:v>40947</c:v>
                </c:pt>
                <c:pt idx="3419">
                  <c:v>40948</c:v>
                </c:pt>
                <c:pt idx="3420">
                  <c:v>40949</c:v>
                </c:pt>
                <c:pt idx="3421">
                  <c:v>40952</c:v>
                </c:pt>
                <c:pt idx="3422">
                  <c:v>40953</c:v>
                </c:pt>
                <c:pt idx="3423">
                  <c:v>40954</c:v>
                </c:pt>
                <c:pt idx="3424">
                  <c:v>40955</c:v>
                </c:pt>
                <c:pt idx="3425">
                  <c:v>40956</c:v>
                </c:pt>
                <c:pt idx="3426">
                  <c:v>40959</c:v>
                </c:pt>
                <c:pt idx="3427">
                  <c:v>40960</c:v>
                </c:pt>
                <c:pt idx="3428">
                  <c:v>40961</c:v>
                </c:pt>
                <c:pt idx="3429">
                  <c:v>40962</c:v>
                </c:pt>
                <c:pt idx="3430">
                  <c:v>40963</c:v>
                </c:pt>
                <c:pt idx="3431">
                  <c:v>40966</c:v>
                </c:pt>
                <c:pt idx="3432">
                  <c:v>40967</c:v>
                </c:pt>
                <c:pt idx="3433">
                  <c:v>40968</c:v>
                </c:pt>
                <c:pt idx="3434">
                  <c:v>40969</c:v>
                </c:pt>
                <c:pt idx="3435">
                  <c:v>40970</c:v>
                </c:pt>
                <c:pt idx="3436">
                  <c:v>40973</c:v>
                </c:pt>
                <c:pt idx="3437">
                  <c:v>40974</c:v>
                </c:pt>
                <c:pt idx="3438">
                  <c:v>40975</c:v>
                </c:pt>
                <c:pt idx="3439">
                  <c:v>40976</c:v>
                </c:pt>
                <c:pt idx="3440">
                  <c:v>40977</c:v>
                </c:pt>
                <c:pt idx="3441">
                  <c:v>40980</c:v>
                </c:pt>
                <c:pt idx="3442">
                  <c:v>40981</c:v>
                </c:pt>
                <c:pt idx="3443">
                  <c:v>40982</c:v>
                </c:pt>
                <c:pt idx="3444">
                  <c:v>40983</c:v>
                </c:pt>
                <c:pt idx="3445">
                  <c:v>40984</c:v>
                </c:pt>
                <c:pt idx="3446">
                  <c:v>40987</c:v>
                </c:pt>
                <c:pt idx="3447">
                  <c:v>40988</c:v>
                </c:pt>
                <c:pt idx="3448">
                  <c:v>40989</c:v>
                </c:pt>
                <c:pt idx="3449">
                  <c:v>40990</c:v>
                </c:pt>
                <c:pt idx="3450">
                  <c:v>40991</c:v>
                </c:pt>
                <c:pt idx="3451">
                  <c:v>40994</c:v>
                </c:pt>
                <c:pt idx="3452">
                  <c:v>40995</c:v>
                </c:pt>
                <c:pt idx="3453">
                  <c:v>40996</c:v>
                </c:pt>
                <c:pt idx="3454">
                  <c:v>40997</c:v>
                </c:pt>
                <c:pt idx="3455">
                  <c:v>40998</c:v>
                </c:pt>
                <c:pt idx="3456">
                  <c:v>41001</c:v>
                </c:pt>
                <c:pt idx="3457">
                  <c:v>41002</c:v>
                </c:pt>
                <c:pt idx="3458">
                  <c:v>41003</c:v>
                </c:pt>
                <c:pt idx="3459">
                  <c:v>41004</c:v>
                </c:pt>
                <c:pt idx="3460">
                  <c:v>41005</c:v>
                </c:pt>
                <c:pt idx="3461">
                  <c:v>41008</c:v>
                </c:pt>
                <c:pt idx="3462">
                  <c:v>41009</c:v>
                </c:pt>
                <c:pt idx="3463">
                  <c:v>41010</c:v>
                </c:pt>
                <c:pt idx="3464">
                  <c:v>41011</c:v>
                </c:pt>
                <c:pt idx="3465">
                  <c:v>41012</c:v>
                </c:pt>
                <c:pt idx="3466">
                  <c:v>41015</c:v>
                </c:pt>
                <c:pt idx="3467">
                  <c:v>41016</c:v>
                </c:pt>
                <c:pt idx="3468">
                  <c:v>41017</c:v>
                </c:pt>
                <c:pt idx="3469">
                  <c:v>41018</c:v>
                </c:pt>
                <c:pt idx="3470">
                  <c:v>41019</c:v>
                </c:pt>
                <c:pt idx="3471">
                  <c:v>41022</c:v>
                </c:pt>
                <c:pt idx="3472">
                  <c:v>41023</c:v>
                </c:pt>
                <c:pt idx="3473">
                  <c:v>41024</c:v>
                </c:pt>
                <c:pt idx="3474">
                  <c:v>41025</c:v>
                </c:pt>
                <c:pt idx="3475">
                  <c:v>41026</c:v>
                </c:pt>
                <c:pt idx="3476">
                  <c:v>41029</c:v>
                </c:pt>
                <c:pt idx="3477">
                  <c:v>41030</c:v>
                </c:pt>
                <c:pt idx="3478">
                  <c:v>41031</c:v>
                </c:pt>
                <c:pt idx="3479">
                  <c:v>41032</c:v>
                </c:pt>
                <c:pt idx="3480">
                  <c:v>41033</c:v>
                </c:pt>
                <c:pt idx="3481">
                  <c:v>41036</c:v>
                </c:pt>
                <c:pt idx="3482">
                  <c:v>41037</c:v>
                </c:pt>
                <c:pt idx="3483">
                  <c:v>41038</c:v>
                </c:pt>
                <c:pt idx="3484">
                  <c:v>41039</c:v>
                </c:pt>
                <c:pt idx="3485">
                  <c:v>41040</c:v>
                </c:pt>
                <c:pt idx="3486">
                  <c:v>41043</c:v>
                </c:pt>
                <c:pt idx="3487">
                  <c:v>41044</c:v>
                </c:pt>
                <c:pt idx="3488">
                  <c:v>41045</c:v>
                </c:pt>
                <c:pt idx="3489">
                  <c:v>41046</c:v>
                </c:pt>
                <c:pt idx="3490">
                  <c:v>41047</c:v>
                </c:pt>
                <c:pt idx="3491">
                  <c:v>41050</c:v>
                </c:pt>
                <c:pt idx="3492">
                  <c:v>41051</c:v>
                </c:pt>
                <c:pt idx="3493">
                  <c:v>41052</c:v>
                </c:pt>
                <c:pt idx="3494">
                  <c:v>41053</c:v>
                </c:pt>
                <c:pt idx="3495">
                  <c:v>41054</c:v>
                </c:pt>
                <c:pt idx="3496">
                  <c:v>41057</c:v>
                </c:pt>
                <c:pt idx="3497">
                  <c:v>41058</c:v>
                </c:pt>
                <c:pt idx="3498">
                  <c:v>41059</c:v>
                </c:pt>
                <c:pt idx="3499">
                  <c:v>41060</c:v>
                </c:pt>
                <c:pt idx="3500">
                  <c:v>41061</c:v>
                </c:pt>
                <c:pt idx="3501">
                  <c:v>41064</c:v>
                </c:pt>
                <c:pt idx="3502">
                  <c:v>41065</c:v>
                </c:pt>
                <c:pt idx="3503">
                  <c:v>41066</c:v>
                </c:pt>
                <c:pt idx="3504">
                  <c:v>41067</c:v>
                </c:pt>
                <c:pt idx="3505">
                  <c:v>41068</c:v>
                </c:pt>
                <c:pt idx="3506">
                  <c:v>41071</c:v>
                </c:pt>
                <c:pt idx="3507">
                  <c:v>41072</c:v>
                </c:pt>
                <c:pt idx="3508">
                  <c:v>41073</c:v>
                </c:pt>
                <c:pt idx="3509">
                  <c:v>41074</c:v>
                </c:pt>
                <c:pt idx="3510">
                  <c:v>41075</c:v>
                </c:pt>
                <c:pt idx="3511">
                  <c:v>41078</c:v>
                </c:pt>
                <c:pt idx="3512">
                  <c:v>41079</c:v>
                </c:pt>
                <c:pt idx="3513">
                  <c:v>41080</c:v>
                </c:pt>
                <c:pt idx="3514">
                  <c:v>41081</c:v>
                </c:pt>
                <c:pt idx="3515">
                  <c:v>41082</c:v>
                </c:pt>
                <c:pt idx="3516">
                  <c:v>41085</c:v>
                </c:pt>
                <c:pt idx="3517">
                  <c:v>41086</c:v>
                </c:pt>
                <c:pt idx="3518">
                  <c:v>41087</c:v>
                </c:pt>
                <c:pt idx="3519">
                  <c:v>41088</c:v>
                </c:pt>
                <c:pt idx="3520">
                  <c:v>41089</c:v>
                </c:pt>
                <c:pt idx="3521">
                  <c:v>41092</c:v>
                </c:pt>
                <c:pt idx="3522">
                  <c:v>41093</c:v>
                </c:pt>
                <c:pt idx="3523">
                  <c:v>41094</c:v>
                </c:pt>
                <c:pt idx="3524">
                  <c:v>41095</c:v>
                </c:pt>
                <c:pt idx="3525">
                  <c:v>41096</c:v>
                </c:pt>
                <c:pt idx="3526">
                  <c:v>41099</c:v>
                </c:pt>
                <c:pt idx="3527">
                  <c:v>41100</c:v>
                </c:pt>
                <c:pt idx="3528">
                  <c:v>41101</c:v>
                </c:pt>
                <c:pt idx="3529">
                  <c:v>41102</c:v>
                </c:pt>
                <c:pt idx="3530">
                  <c:v>41103</c:v>
                </c:pt>
                <c:pt idx="3531">
                  <c:v>41106</c:v>
                </c:pt>
                <c:pt idx="3532">
                  <c:v>41107</c:v>
                </c:pt>
                <c:pt idx="3533">
                  <c:v>41108</c:v>
                </c:pt>
                <c:pt idx="3534">
                  <c:v>41109</c:v>
                </c:pt>
                <c:pt idx="3535">
                  <c:v>41110</c:v>
                </c:pt>
                <c:pt idx="3536">
                  <c:v>41113</c:v>
                </c:pt>
                <c:pt idx="3537">
                  <c:v>41114</c:v>
                </c:pt>
                <c:pt idx="3538">
                  <c:v>41115</c:v>
                </c:pt>
                <c:pt idx="3539">
                  <c:v>41116</c:v>
                </c:pt>
                <c:pt idx="3540">
                  <c:v>41117</c:v>
                </c:pt>
                <c:pt idx="3541">
                  <c:v>41120</c:v>
                </c:pt>
                <c:pt idx="3542">
                  <c:v>41121</c:v>
                </c:pt>
                <c:pt idx="3543">
                  <c:v>41122</c:v>
                </c:pt>
                <c:pt idx="3544">
                  <c:v>41123</c:v>
                </c:pt>
                <c:pt idx="3545">
                  <c:v>41124</c:v>
                </c:pt>
                <c:pt idx="3546">
                  <c:v>41127</c:v>
                </c:pt>
                <c:pt idx="3547">
                  <c:v>41128</c:v>
                </c:pt>
                <c:pt idx="3548">
                  <c:v>41129</c:v>
                </c:pt>
                <c:pt idx="3549">
                  <c:v>41130</c:v>
                </c:pt>
                <c:pt idx="3550">
                  <c:v>41131</c:v>
                </c:pt>
                <c:pt idx="3551">
                  <c:v>41134</c:v>
                </c:pt>
                <c:pt idx="3552">
                  <c:v>41135</c:v>
                </c:pt>
                <c:pt idx="3553">
                  <c:v>41136</c:v>
                </c:pt>
                <c:pt idx="3554">
                  <c:v>41137</c:v>
                </c:pt>
                <c:pt idx="3555">
                  <c:v>41138</c:v>
                </c:pt>
                <c:pt idx="3556">
                  <c:v>41141</c:v>
                </c:pt>
                <c:pt idx="3557">
                  <c:v>41142</c:v>
                </c:pt>
                <c:pt idx="3558">
                  <c:v>41143</c:v>
                </c:pt>
                <c:pt idx="3559">
                  <c:v>41144</c:v>
                </c:pt>
                <c:pt idx="3560">
                  <c:v>41145</c:v>
                </c:pt>
                <c:pt idx="3561">
                  <c:v>41148</c:v>
                </c:pt>
                <c:pt idx="3562">
                  <c:v>41149</c:v>
                </c:pt>
                <c:pt idx="3563">
                  <c:v>41150</c:v>
                </c:pt>
                <c:pt idx="3564">
                  <c:v>41151</c:v>
                </c:pt>
                <c:pt idx="3565">
                  <c:v>41152</c:v>
                </c:pt>
                <c:pt idx="3566">
                  <c:v>41155</c:v>
                </c:pt>
                <c:pt idx="3567">
                  <c:v>41156</c:v>
                </c:pt>
                <c:pt idx="3568">
                  <c:v>41157</c:v>
                </c:pt>
                <c:pt idx="3569">
                  <c:v>41158</c:v>
                </c:pt>
                <c:pt idx="3570">
                  <c:v>41159</c:v>
                </c:pt>
                <c:pt idx="3571">
                  <c:v>41162</c:v>
                </c:pt>
                <c:pt idx="3572">
                  <c:v>41163</c:v>
                </c:pt>
                <c:pt idx="3573">
                  <c:v>41164</c:v>
                </c:pt>
                <c:pt idx="3574">
                  <c:v>41165</c:v>
                </c:pt>
                <c:pt idx="3575">
                  <c:v>41166</c:v>
                </c:pt>
                <c:pt idx="3576">
                  <c:v>41169</c:v>
                </c:pt>
                <c:pt idx="3577">
                  <c:v>41170</c:v>
                </c:pt>
                <c:pt idx="3578">
                  <c:v>41171</c:v>
                </c:pt>
                <c:pt idx="3579">
                  <c:v>41172</c:v>
                </c:pt>
                <c:pt idx="3580">
                  <c:v>41173</c:v>
                </c:pt>
                <c:pt idx="3581">
                  <c:v>41176</c:v>
                </c:pt>
                <c:pt idx="3582">
                  <c:v>41177</c:v>
                </c:pt>
                <c:pt idx="3583">
                  <c:v>41178</c:v>
                </c:pt>
                <c:pt idx="3584">
                  <c:v>41179</c:v>
                </c:pt>
                <c:pt idx="3585">
                  <c:v>41180</c:v>
                </c:pt>
                <c:pt idx="3586">
                  <c:v>41183</c:v>
                </c:pt>
                <c:pt idx="3587">
                  <c:v>41184</c:v>
                </c:pt>
                <c:pt idx="3588">
                  <c:v>41185</c:v>
                </c:pt>
                <c:pt idx="3589">
                  <c:v>41186</c:v>
                </c:pt>
                <c:pt idx="3590">
                  <c:v>41187</c:v>
                </c:pt>
                <c:pt idx="3591">
                  <c:v>41190</c:v>
                </c:pt>
                <c:pt idx="3592">
                  <c:v>41191</c:v>
                </c:pt>
                <c:pt idx="3593">
                  <c:v>41192</c:v>
                </c:pt>
                <c:pt idx="3594">
                  <c:v>41193</c:v>
                </c:pt>
                <c:pt idx="3595">
                  <c:v>41194</c:v>
                </c:pt>
                <c:pt idx="3596">
                  <c:v>41197</c:v>
                </c:pt>
                <c:pt idx="3597">
                  <c:v>41198</c:v>
                </c:pt>
                <c:pt idx="3598">
                  <c:v>41199</c:v>
                </c:pt>
                <c:pt idx="3599">
                  <c:v>41200</c:v>
                </c:pt>
                <c:pt idx="3600">
                  <c:v>41201</c:v>
                </c:pt>
                <c:pt idx="3601">
                  <c:v>41204</c:v>
                </c:pt>
                <c:pt idx="3602">
                  <c:v>41205</c:v>
                </c:pt>
                <c:pt idx="3603">
                  <c:v>41206</c:v>
                </c:pt>
                <c:pt idx="3604">
                  <c:v>41207</c:v>
                </c:pt>
                <c:pt idx="3605">
                  <c:v>41208</c:v>
                </c:pt>
                <c:pt idx="3606">
                  <c:v>41211</c:v>
                </c:pt>
                <c:pt idx="3607">
                  <c:v>41212</c:v>
                </c:pt>
                <c:pt idx="3608">
                  <c:v>41213</c:v>
                </c:pt>
                <c:pt idx="3609">
                  <c:v>41214</c:v>
                </c:pt>
                <c:pt idx="3610">
                  <c:v>41215</c:v>
                </c:pt>
                <c:pt idx="3611">
                  <c:v>41218</c:v>
                </c:pt>
                <c:pt idx="3612">
                  <c:v>41219</c:v>
                </c:pt>
                <c:pt idx="3613">
                  <c:v>41220</c:v>
                </c:pt>
                <c:pt idx="3614">
                  <c:v>41221</c:v>
                </c:pt>
                <c:pt idx="3615">
                  <c:v>41222</c:v>
                </c:pt>
                <c:pt idx="3616">
                  <c:v>41225</c:v>
                </c:pt>
                <c:pt idx="3617">
                  <c:v>41226</c:v>
                </c:pt>
                <c:pt idx="3618">
                  <c:v>41227</c:v>
                </c:pt>
                <c:pt idx="3619">
                  <c:v>41228</c:v>
                </c:pt>
                <c:pt idx="3620">
                  <c:v>41229</c:v>
                </c:pt>
                <c:pt idx="3621">
                  <c:v>41232</c:v>
                </c:pt>
                <c:pt idx="3622">
                  <c:v>41233</c:v>
                </c:pt>
                <c:pt idx="3623">
                  <c:v>41234</c:v>
                </c:pt>
                <c:pt idx="3624">
                  <c:v>41235</c:v>
                </c:pt>
                <c:pt idx="3625">
                  <c:v>41236</c:v>
                </c:pt>
                <c:pt idx="3626">
                  <c:v>41239</c:v>
                </c:pt>
                <c:pt idx="3627">
                  <c:v>41240</c:v>
                </c:pt>
                <c:pt idx="3628">
                  <c:v>41241</c:v>
                </c:pt>
                <c:pt idx="3629">
                  <c:v>41242</c:v>
                </c:pt>
                <c:pt idx="3630">
                  <c:v>41243</c:v>
                </c:pt>
                <c:pt idx="3631">
                  <c:v>41246</c:v>
                </c:pt>
                <c:pt idx="3632">
                  <c:v>41247</c:v>
                </c:pt>
                <c:pt idx="3633">
                  <c:v>41248</c:v>
                </c:pt>
                <c:pt idx="3634">
                  <c:v>41249</c:v>
                </c:pt>
                <c:pt idx="3635">
                  <c:v>41250</c:v>
                </c:pt>
                <c:pt idx="3636">
                  <c:v>41253</c:v>
                </c:pt>
                <c:pt idx="3637">
                  <c:v>41254</c:v>
                </c:pt>
                <c:pt idx="3638">
                  <c:v>41255</c:v>
                </c:pt>
                <c:pt idx="3639">
                  <c:v>41256</c:v>
                </c:pt>
                <c:pt idx="3640">
                  <c:v>41257</c:v>
                </c:pt>
                <c:pt idx="3641">
                  <c:v>41260</c:v>
                </c:pt>
                <c:pt idx="3642">
                  <c:v>41261</c:v>
                </c:pt>
                <c:pt idx="3643">
                  <c:v>41262</c:v>
                </c:pt>
                <c:pt idx="3644">
                  <c:v>41263</c:v>
                </c:pt>
                <c:pt idx="3645">
                  <c:v>41264</c:v>
                </c:pt>
                <c:pt idx="3646">
                  <c:v>41267</c:v>
                </c:pt>
                <c:pt idx="3647">
                  <c:v>41268</c:v>
                </c:pt>
                <c:pt idx="3648">
                  <c:v>41269</c:v>
                </c:pt>
                <c:pt idx="3649">
                  <c:v>41270</c:v>
                </c:pt>
                <c:pt idx="3650">
                  <c:v>41271</c:v>
                </c:pt>
                <c:pt idx="3651">
                  <c:v>41274</c:v>
                </c:pt>
                <c:pt idx="3652">
                  <c:v>41275</c:v>
                </c:pt>
                <c:pt idx="3653">
                  <c:v>41276</c:v>
                </c:pt>
                <c:pt idx="3654">
                  <c:v>41277</c:v>
                </c:pt>
                <c:pt idx="3655">
                  <c:v>41278</c:v>
                </c:pt>
                <c:pt idx="3656">
                  <c:v>41281</c:v>
                </c:pt>
                <c:pt idx="3657">
                  <c:v>41282</c:v>
                </c:pt>
                <c:pt idx="3658">
                  <c:v>41283</c:v>
                </c:pt>
                <c:pt idx="3659">
                  <c:v>41284</c:v>
                </c:pt>
                <c:pt idx="3660">
                  <c:v>41285</c:v>
                </c:pt>
                <c:pt idx="3661">
                  <c:v>41288</c:v>
                </c:pt>
                <c:pt idx="3662">
                  <c:v>41289</c:v>
                </c:pt>
                <c:pt idx="3663">
                  <c:v>41290</c:v>
                </c:pt>
                <c:pt idx="3664">
                  <c:v>41291</c:v>
                </c:pt>
                <c:pt idx="3665">
                  <c:v>41292</c:v>
                </c:pt>
                <c:pt idx="3666">
                  <c:v>41295</c:v>
                </c:pt>
                <c:pt idx="3667">
                  <c:v>41296</c:v>
                </c:pt>
                <c:pt idx="3668">
                  <c:v>41297</c:v>
                </c:pt>
                <c:pt idx="3669">
                  <c:v>41298</c:v>
                </c:pt>
                <c:pt idx="3670">
                  <c:v>41299</c:v>
                </c:pt>
                <c:pt idx="3671">
                  <c:v>41302</c:v>
                </c:pt>
                <c:pt idx="3672">
                  <c:v>41303</c:v>
                </c:pt>
                <c:pt idx="3673">
                  <c:v>41304</c:v>
                </c:pt>
                <c:pt idx="3674">
                  <c:v>41305</c:v>
                </c:pt>
                <c:pt idx="3675">
                  <c:v>41306</c:v>
                </c:pt>
                <c:pt idx="3676">
                  <c:v>41309</c:v>
                </c:pt>
                <c:pt idx="3677">
                  <c:v>41310</c:v>
                </c:pt>
                <c:pt idx="3678">
                  <c:v>41311</c:v>
                </c:pt>
                <c:pt idx="3679">
                  <c:v>41312</c:v>
                </c:pt>
                <c:pt idx="3680">
                  <c:v>41313</c:v>
                </c:pt>
                <c:pt idx="3681">
                  <c:v>41316</c:v>
                </c:pt>
                <c:pt idx="3682">
                  <c:v>41317</c:v>
                </c:pt>
                <c:pt idx="3683">
                  <c:v>41318</c:v>
                </c:pt>
                <c:pt idx="3684">
                  <c:v>41319</c:v>
                </c:pt>
                <c:pt idx="3685">
                  <c:v>41320</c:v>
                </c:pt>
                <c:pt idx="3686">
                  <c:v>41323</c:v>
                </c:pt>
                <c:pt idx="3687">
                  <c:v>41324</c:v>
                </c:pt>
                <c:pt idx="3688">
                  <c:v>41325</c:v>
                </c:pt>
                <c:pt idx="3689">
                  <c:v>41326</c:v>
                </c:pt>
                <c:pt idx="3690">
                  <c:v>41327</c:v>
                </c:pt>
                <c:pt idx="3691">
                  <c:v>41330</c:v>
                </c:pt>
                <c:pt idx="3692">
                  <c:v>41331</c:v>
                </c:pt>
                <c:pt idx="3693">
                  <c:v>41332</c:v>
                </c:pt>
                <c:pt idx="3694">
                  <c:v>41333</c:v>
                </c:pt>
                <c:pt idx="3695">
                  <c:v>41334</c:v>
                </c:pt>
                <c:pt idx="3696">
                  <c:v>41337</c:v>
                </c:pt>
                <c:pt idx="3697">
                  <c:v>41338</c:v>
                </c:pt>
                <c:pt idx="3698">
                  <c:v>41339</c:v>
                </c:pt>
                <c:pt idx="3699">
                  <c:v>41340</c:v>
                </c:pt>
                <c:pt idx="3700">
                  <c:v>41341</c:v>
                </c:pt>
                <c:pt idx="3701">
                  <c:v>41344</c:v>
                </c:pt>
                <c:pt idx="3702">
                  <c:v>41345</c:v>
                </c:pt>
                <c:pt idx="3703">
                  <c:v>41346</c:v>
                </c:pt>
                <c:pt idx="3704">
                  <c:v>41347</c:v>
                </c:pt>
                <c:pt idx="3705">
                  <c:v>41348</c:v>
                </c:pt>
                <c:pt idx="3706">
                  <c:v>41351</c:v>
                </c:pt>
                <c:pt idx="3707">
                  <c:v>41352</c:v>
                </c:pt>
                <c:pt idx="3708">
                  <c:v>41353</c:v>
                </c:pt>
                <c:pt idx="3709">
                  <c:v>41354</c:v>
                </c:pt>
                <c:pt idx="3710">
                  <c:v>41355</c:v>
                </c:pt>
                <c:pt idx="3711">
                  <c:v>41358</c:v>
                </c:pt>
                <c:pt idx="3712">
                  <c:v>41359</c:v>
                </c:pt>
                <c:pt idx="3713">
                  <c:v>41360</c:v>
                </c:pt>
                <c:pt idx="3714">
                  <c:v>41361</c:v>
                </c:pt>
                <c:pt idx="3715">
                  <c:v>41362</c:v>
                </c:pt>
                <c:pt idx="3716">
                  <c:v>41365</c:v>
                </c:pt>
                <c:pt idx="3717">
                  <c:v>41366</c:v>
                </c:pt>
                <c:pt idx="3718">
                  <c:v>41367</c:v>
                </c:pt>
                <c:pt idx="3719">
                  <c:v>41368</c:v>
                </c:pt>
                <c:pt idx="3720">
                  <c:v>41369</c:v>
                </c:pt>
                <c:pt idx="3721">
                  <c:v>41372</c:v>
                </c:pt>
                <c:pt idx="3722">
                  <c:v>41373</c:v>
                </c:pt>
                <c:pt idx="3723">
                  <c:v>41374</c:v>
                </c:pt>
                <c:pt idx="3724">
                  <c:v>41375</c:v>
                </c:pt>
                <c:pt idx="3725">
                  <c:v>41376</c:v>
                </c:pt>
                <c:pt idx="3726">
                  <c:v>41379</c:v>
                </c:pt>
                <c:pt idx="3727">
                  <c:v>41380</c:v>
                </c:pt>
                <c:pt idx="3728">
                  <c:v>41381</c:v>
                </c:pt>
                <c:pt idx="3729">
                  <c:v>41382</c:v>
                </c:pt>
                <c:pt idx="3730">
                  <c:v>41383</c:v>
                </c:pt>
                <c:pt idx="3731">
                  <c:v>41386</c:v>
                </c:pt>
                <c:pt idx="3732">
                  <c:v>41387</c:v>
                </c:pt>
                <c:pt idx="3733">
                  <c:v>41388</c:v>
                </c:pt>
                <c:pt idx="3734">
                  <c:v>41389</c:v>
                </c:pt>
                <c:pt idx="3735">
                  <c:v>41390</c:v>
                </c:pt>
                <c:pt idx="3736">
                  <c:v>41393</c:v>
                </c:pt>
                <c:pt idx="3737">
                  <c:v>41394</c:v>
                </c:pt>
                <c:pt idx="3738">
                  <c:v>41395</c:v>
                </c:pt>
                <c:pt idx="3739">
                  <c:v>41396</c:v>
                </c:pt>
                <c:pt idx="3740">
                  <c:v>41397</c:v>
                </c:pt>
                <c:pt idx="3741">
                  <c:v>41400</c:v>
                </c:pt>
                <c:pt idx="3742">
                  <c:v>41401</c:v>
                </c:pt>
                <c:pt idx="3743">
                  <c:v>41402</c:v>
                </c:pt>
                <c:pt idx="3744">
                  <c:v>41403</c:v>
                </c:pt>
                <c:pt idx="3745">
                  <c:v>41404</c:v>
                </c:pt>
                <c:pt idx="3746">
                  <c:v>41407</c:v>
                </c:pt>
                <c:pt idx="3747">
                  <c:v>41408</c:v>
                </c:pt>
                <c:pt idx="3748">
                  <c:v>41409</c:v>
                </c:pt>
                <c:pt idx="3749">
                  <c:v>41410</c:v>
                </c:pt>
                <c:pt idx="3750">
                  <c:v>41411</c:v>
                </c:pt>
                <c:pt idx="3751">
                  <c:v>41414</c:v>
                </c:pt>
                <c:pt idx="3752">
                  <c:v>41415</c:v>
                </c:pt>
                <c:pt idx="3753">
                  <c:v>41416</c:v>
                </c:pt>
                <c:pt idx="3754">
                  <c:v>41417</c:v>
                </c:pt>
                <c:pt idx="3755">
                  <c:v>41418</c:v>
                </c:pt>
                <c:pt idx="3756">
                  <c:v>41421</c:v>
                </c:pt>
                <c:pt idx="3757">
                  <c:v>41422</c:v>
                </c:pt>
                <c:pt idx="3758">
                  <c:v>41423</c:v>
                </c:pt>
                <c:pt idx="3759">
                  <c:v>41424</c:v>
                </c:pt>
                <c:pt idx="3760">
                  <c:v>41425</c:v>
                </c:pt>
                <c:pt idx="3761">
                  <c:v>41428</c:v>
                </c:pt>
                <c:pt idx="3762">
                  <c:v>41429</c:v>
                </c:pt>
                <c:pt idx="3763">
                  <c:v>41430</c:v>
                </c:pt>
                <c:pt idx="3764">
                  <c:v>41431</c:v>
                </c:pt>
                <c:pt idx="3765">
                  <c:v>41432</c:v>
                </c:pt>
                <c:pt idx="3766">
                  <c:v>41435</c:v>
                </c:pt>
                <c:pt idx="3767">
                  <c:v>41436</c:v>
                </c:pt>
                <c:pt idx="3768">
                  <c:v>41437</c:v>
                </c:pt>
                <c:pt idx="3769">
                  <c:v>41438</c:v>
                </c:pt>
                <c:pt idx="3770">
                  <c:v>41439</c:v>
                </c:pt>
                <c:pt idx="3771">
                  <c:v>41442</c:v>
                </c:pt>
                <c:pt idx="3772">
                  <c:v>41443</c:v>
                </c:pt>
                <c:pt idx="3773">
                  <c:v>41444</c:v>
                </c:pt>
                <c:pt idx="3774">
                  <c:v>41445</c:v>
                </c:pt>
                <c:pt idx="3775">
                  <c:v>41446</c:v>
                </c:pt>
                <c:pt idx="3776">
                  <c:v>41449</c:v>
                </c:pt>
                <c:pt idx="3777">
                  <c:v>41450</c:v>
                </c:pt>
                <c:pt idx="3778">
                  <c:v>41451</c:v>
                </c:pt>
                <c:pt idx="3779">
                  <c:v>41452</c:v>
                </c:pt>
                <c:pt idx="3780">
                  <c:v>41453</c:v>
                </c:pt>
                <c:pt idx="3781">
                  <c:v>41456</c:v>
                </c:pt>
                <c:pt idx="3782">
                  <c:v>41457</c:v>
                </c:pt>
                <c:pt idx="3783">
                  <c:v>41458</c:v>
                </c:pt>
                <c:pt idx="3784">
                  <c:v>41459</c:v>
                </c:pt>
                <c:pt idx="3785">
                  <c:v>41460</c:v>
                </c:pt>
                <c:pt idx="3786">
                  <c:v>41463</c:v>
                </c:pt>
                <c:pt idx="3787">
                  <c:v>41464</c:v>
                </c:pt>
                <c:pt idx="3788">
                  <c:v>41465</c:v>
                </c:pt>
                <c:pt idx="3789">
                  <c:v>41466</c:v>
                </c:pt>
                <c:pt idx="3790">
                  <c:v>41467</c:v>
                </c:pt>
                <c:pt idx="3791">
                  <c:v>41470</c:v>
                </c:pt>
                <c:pt idx="3792">
                  <c:v>41471</c:v>
                </c:pt>
                <c:pt idx="3793">
                  <c:v>41472</c:v>
                </c:pt>
                <c:pt idx="3794">
                  <c:v>41473</c:v>
                </c:pt>
                <c:pt idx="3795">
                  <c:v>41474</c:v>
                </c:pt>
                <c:pt idx="3796">
                  <c:v>41477</c:v>
                </c:pt>
                <c:pt idx="3797">
                  <c:v>41478</c:v>
                </c:pt>
                <c:pt idx="3798">
                  <c:v>41479</c:v>
                </c:pt>
                <c:pt idx="3799">
                  <c:v>41480</c:v>
                </c:pt>
                <c:pt idx="3800">
                  <c:v>41481</c:v>
                </c:pt>
                <c:pt idx="3801">
                  <c:v>41484</c:v>
                </c:pt>
                <c:pt idx="3802">
                  <c:v>41485</c:v>
                </c:pt>
                <c:pt idx="3803">
                  <c:v>41486</c:v>
                </c:pt>
                <c:pt idx="3804">
                  <c:v>41487</c:v>
                </c:pt>
                <c:pt idx="3805">
                  <c:v>41488</c:v>
                </c:pt>
                <c:pt idx="3806">
                  <c:v>41491</c:v>
                </c:pt>
                <c:pt idx="3807">
                  <c:v>41492</c:v>
                </c:pt>
                <c:pt idx="3808">
                  <c:v>41493</c:v>
                </c:pt>
                <c:pt idx="3809">
                  <c:v>41494</c:v>
                </c:pt>
                <c:pt idx="3810">
                  <c:v>41495</c:v>
                </c:pt>
                <c:pt idx="3811">
                  <c:v>41498</c:v>
                </c:pt>
                <c:pt idx="3812">
                  <c:v>41499</c:v>
                </c:pt>
                <c:pt idx="3813">
                  <c:v>41500</c:v>
                </c:pt>
                <c:pt idx="3814">
                  <c:v>41501</c:v>
                </c:pt>
                <c:pt idx="3815">
                  <c:v>41502</c:v>
                </c:pt>
                <c:pt idx="3816">
                  <c:v>41505</c:v>
                </c:pt>
                <c:pt idx="3817">
                  <c:v>41506</c:v>
                </c:pt>
                <c:pt idx="3818">
                  <c:v>41507</c:v>
                </c:pt>
                <c:pt idx="3819">
                  <c:v>41508</c:v>
                </c:pt>
                <c:pt idx="3820">
                  <c:v>41509</c:v>
                </c:pt>
                <c:pt idx="3821">
                  <c:v>41512</c:v>
                </c:pt>
                <c:pt idx="3822">
                  <c:v>41513</c:v>
                </c:pt>
                <c:pt idx="3823">
                  <c:v>41514</c:v>
                </c:pt>
                <c:pt idx="3824">
                  <c:v>41515</c:v>
                </c:pt>
                <c:pt idx="3825">
                  <c:v>41516</c:v>
                </c:pt>
                <c:pt idx="3826">
                  <c:v>41519</c:v>
                </c:pt>
                <c:pt idx="3827">
                  <c:v>41520</c:v>
                </c:pt>
                <c:pt idx="3828">
                  <c:v>41521</c:v>
                </c:pt>
                <c:pt idx="3829">
                  <c:v>41522</c:v>
                </c:pt>
                <c:pt idx="3830">
                  <c:v>41523</c:v>
                </c:pt>
                <c:pt idx="3831">
                  <c:v>41526</c:v>
                </c:pt>
                <c:pt idx="3832">
                  <c:v>41527</c:v>
                </c:pt>
                <c:pt idx="3833">
                  <c:v>41528</c:v>
                </c:pt>
                <c:pt idx="3834">
                  <c:v>41529</c:v>
                </c:pt>
                <c:pt idx="3835">
                  <c:v>41530</c:v>
                </c:pt>
                <c:pt idx="3836">
                  <c:v>41533</c:v>
                </c:pt>
                <c:pt idx="3837">
                  <c:v>41534</c:v>
                </c:pt>
                <c:pt idx="3838">
                  <c:v>41535</c:v>
                </c:pt>
                <c:pt idx="3839">
                  <c:v>41536</c:v>
                </c:pt>
                <c:pt idx="3840">
                  <c:v>41537</c:v>
                </c:pt>
                <c:pt idx="3841">
                  <c:v>41540</c:v>
                </c:pt>
                <c:pt idx="3842">
                  <c:v>41541</c:v>
                </c:pt>
                <c:pt idx="3843">
                  <c:v>41542</c:v>
                </c:pt>
                <c:pt idx="3844">
                  <c:v>41543</c:v>
                </c:pt>
                <c:pt idx="3845">
                  <c:v>41544</c:v>
                </c:pt>
                <c:pt idx="3846">
                  <c:v>41547</c:v>
                </c:pt>
                <c:pt idx="3847">
                  <c:v>41548</c:v>
                </c:pt>
                <c:pt idx="3848">
                  <c:v>41549</c:v>
                </c:pt>
                <c:pt idx="3849">
                  <c:v>41550</c:v>
                </c:pt>
                <c:pt idx="3850">
                  <c:v>41551</c:v>
                </c:pt>
                <c:pt idx="3851">
                  <c:v>41554</c:v>
                </c:pt>
                <c:pt idx="3852">
                  <c:v>41555</c:v>
                </c:pt>
                <c:pt idx="3853">
                  <c:v>41556</c:v>
                </c:pt>
                <c:pt idx="3854">
                  <c:v>41557</c:v>
                </c:pt>
                <c:pt idx="3855">
                  <c:v>41558</c:v>
                </c:pt>
                <c:pt idx="3856">
                  <c:v>41561</c:v>
                </c:pt>
                <c:pt idx="3857">
                  <c:v>41562</c:v>
                </c:pt>
                <c:pt idx="3858">
                  <c:v>41563</c:v>
                </c:pt>
                <c:pt idx="3859">
                  <c:v>41564</c:v>
                </c:pt>
                <c:pt idx="3860">
                  <c:v>41565</c:v>
                </c:pt>
                <c:pt idx="3861">
                  <c:v>41568</c:v>
                </c:pt>
                <c:pt idx="3862">
                  <c:v>41569</c:v>
                </c:pt>
                <c:pt idx="3863">
                  <c:v>41570</c:v>
                </c:pt>
                <c:pt idx="3864">
                  <c:v>41571</c:v>
                </c:pt>
                <c:pt idx="3865">
                  <c:v>41572</c:v>
                </c:pt>
                <c:pt idx="3866">
                  <c:v>41575</c:v>
                </c:pt>
                <c:pt idx="3867">
                  <c:v>41576</c:v>
                </c:pt>
                <c:pt idx="3868">
                  <c:v>41577</c:v>
                </c:pt>
                <c:pt idx="3869">
                  <c:v>41578</c:v>
                </c:pt>
                <c:pt idx="3870">
                  <c:v>41579</c:v>
                </c:pt>
                <c:pt idx="3871">
                  <c:v>41582</c:v>
                </c:pt>
                <c:pt idx="3872">
                  <c:v>41583</c:v>
                </c:pt>
                <c:pt idx="3873">
                  <c:v>41584</c:v>
                </c:pt>
                <c:pt idx="3874">
                  <c:v>41585</c:v>
                </c:pt>
                <c:pt idx="3875">
                  <c:v>41586</c:v>
                </c:pt>
                <c:pt idx="3876">
                  <c:v>41589</c:v>
                </c:pt>
                <c:pt idx="3877">
                  <c:v>41590</c:v>
                </c:pt>
                <c:pt idx="3878">
                  <c:v>41591</c:v>
                </c:pt>
                <c:pt idx="3879">
                  <c:v>41592</c:v>
                </c:pt>
                <c:pt idx="3880">
                  <c:v>41593</c:v>
                </c:pt>
                <c:pt idx="3881">
                  <c:v>41596</c:v>
                </c:pt>
                <c:pt idx="3882">
                  <c:v>41597</c:v>
                </c:pt>
                <c:pt idx="3883">
                  <c:v>41598</c:v>
                </c:pt>
                <c:pt idx="3884">
                  <c:v>41599</c:v>
                </c:pt>
                <c:pt idx="3885">
                  <c:v>41600</c:v>
                </c:pt>
                <c:pt idx="3886">
                  <c:v>41603</c:v>
                </c:pt>
                <c:pt idx="3887">
                  <c:v>41604</c:v>
                </c:pt>
                <c:pt idx="3888">
                  <c:v>41605</c:v>
                </c:pt>
                <c:pt idx="3889">
                  <c:v>41606</c:v>
                </c:pt>
                <c:pt idx="3890">
                  <c:v>41607</c:v>
                </c:pt>
                <c:pt idx="3891">
                  <c:v>41610</c:v>
                </c:pt>
                <c:pt idx="3892">
                  <c:v>41611</c:v>
                </c:pt>
                <c:pt idx="3893">
                  <c:v>41612</c:v>
                </c:pt>
                <c:pt idx="3894">
                  <c:v>41613</c:v>
                </c:pt>
                <c:pt idx="3895">
                  <c:v>41614</c:v>
                </c:pt>
                <c:pt idx="3896">
                  <c:v>41617</c:v>
                </c:pt>
                <c:pt idx="3897">
                  <c:v>41618</c:v>
                </c:pt>
                <c:pt idx="3898">
                  <c:v>41619</c:v>
                </c:pt>
                <c:pt idx="3899">
                  <c:v>41620</c:v>
                </c:pt>
                <c:pt idx="3900">
                  <c:v>41621</c:v>
                </c:pt>
                <c:pt idx="3901">
                  <c:v>41624</c:v>
                </c:pt>
                <c:pt idx="3902">
                  <c:v>41625</c:v>
                </c:pt>
                <c:pt idx="3903">
                  <c:v>41626</c:v>
                </c:pt>
                <c:pt idx="3904">
                  <c:v>41627</c:v>
                </c:pt>
                <c:pt idx="3905">
                  <c:v>41628</c:v>
                </c:pt>
                <c:pt idx="3906">
                  <c:v>41631</c:v>
                </c:pt>
                <c:pt idx="3907">
                  <c:v>41632</c:v>
                </c:pt>
                <c:pt idx="3908">
                  <c:v>41633</c:v>
                </c:pt>
                <c:pt idx="3909">
                  <c:v>41634</c:v>
                </c:pt>
                <c:pt idx="3910">
                  <c:v>41635</c:v>
                </c:pt>
                <c:pt idx="3911">
                  <c:v>41638</c:v>
                </c:pt>
                <c:pt idx="3912">
                  <c:v>41639</c:v>
                </c:pt>
                <c:pt idx="3913">
                  <c:v>41640</c:v>
                </c:pt>
                <c:pt idx="3914">
                  <c:v>41641</c:v>
                </c:pt>
                <c:pt idx="3915">
                  <c:v>41642</c:v>
                </c:pt>
                <c:pt idx="3916">
                  <c:v>41645</c:v>
                </c:pt>
                <c:pt idx="3917">
                  <c:v>41646</c:v>
                </c:pt>
                <c:pt idx="3918">
                  <c:v>41647</c:v>
                </c:pt>
                <c:pt idx="3919">
                  <c:v>41648</c:v>
                </c:pt>
                <c:pt idx="3920">
                  <c:v>41649</c:v>
                </c:pt>
                <c:pt idx="3921">
                  <c:v>41652</c:v>
                </c:pt>
                <c:pt idx="3922">
                  <c:v>41653</c:v>
                </c:pt>
                <c:pt idx="3923">
                  <c:v>41654</c:v>
                </c:pt>
                <c:pt idx="3924">
                  <c:v>41655</c:v>
                </c:pt>
                <c:pt idx="3925">
                  <c:v>41656</c:v>
                </c:pt>
                <c:pt idx="3926">
                  <c:v>41659</c:v>
                </c:pt>
                <c:pt idx="3927">
                  <c:v>41660</c:v>
                </c:pt>
                <c:pt idx="3928">
                  <c:v>41661</c:v>
                </c:pt>
                <c:pt idx="3929">
                  <c:v>41662</c:v>
                </c:pt>
                <c:pt idx="3930">
                  <c:v>41663</c:v>
                </c:pt>
                <c:pt idx="3931">
                  <c:v>41666</c:v>
                </c:pt>
                <c:pt idx="3932">
                  <c:v>41667</c:v>
                </c:pt>
                <c:pt idx="3933">
                  <c:v>41668</c:v>
                </c:pt>
                <c:pt idx="3934">
                  <c:v>41669</c:v>
                </c:pt>
                <c:pt idx="3935">
                  <c:v>41670</c:v>
                </c:pt>
                <c:pt idx="3936">
                  <c:v>41673</c:v>
                </c:pt>
                <c:pt idx="3937">
                  <c:v>41674</c:v>
                </c:pt>
                <c:pt idx="3938">
                  <c:v>41675</c:v>
                </c:pt>
                <c:pt idx="3939">
                  <c:v>41676</c:v>
                </c:pt>
                <c:pt idx="3940">
                  <c:v>41677</c:v>
                </c:pt>
                <c:pt idx="3941">
                  <c:v>41680</c:v>
                </c:pt>
                <c:pt idx="3942">
                  <c:v>41681</c:v>
                </c:pt>
                <c:pt idx="3943">
                  <c:v>41682</c:v>
                </c:pt>
                <c:pt idx="3944">
                  <c:v>41683</c:v>
                </c:pt>
                <c:pt idx="3945">
                  <c:v>41684</c:v>
                </c:pt>
                <c:pt idx="3946">
                  <c:v>41687</c:v>
                </c:pt>
                <c:pt idx="3947">
                  <c:v>41688</c:v>
                </c:pt>
                <c:pt idx="3948">
                  <c:v>41689</c:v>
                </c:pt>
                <c:pt idx="3949">
                  <c:v>41690</c:v>
                </c:pt>
                <c:pt idx="3950">
                  <c:v>41691</c:v>
                </c:pt>
                <c:pt idx="3951">
                  <c:v>41694</c:v>
                </c:pt>
                <c:pt idx="3952">
                  <c:v>41695</c:v>
                </c:pt>
                <c:pt idx="3953">
                  <c:v>41696</c:v>
                </c:pt>
                <c:pt idx="3954">
                  <c:v>41697</c:v>
                </c:pt>
                <c:pt idx="3955">
                  <c:v>41698</c:v>
                </c:pt>
                <c:pt idx="3956">
                  <c:v>41701</c:v>
                </c:pt>
                <c:pt idx="3957">
                  <c:v>41702</c:v>
                </c:pt>
                <c:pt idx="3958">
                  <c:v>41703</c:v>
                </c:pt>
                <c:pt idx="3959">
                  <c:v>41704</c:v>
                </c:pt>
                <c:pt idx="3960">
                  <c:v>41705</c:v>
                </c:pt>
                <c:pt idx="3961">
                  <c:v>41708</c:v>
                </c:pt>
                <c:pt idx="3962">
                  <c:v>41709</c:v>
                </c:pt>
                <c:pt idx="3963">
                  <c:v>41710</c:v>
                </c:pt>
                <c:pt idx="3964">
                  <c:v>41711</c:v>
                </c:pt>
                <c:pt idx="3965">
                  <c:v>41712</c:v>
                </c:pt>
                <c:pt idx="3966">
                  <c:v>41715</c:v>
                </c:pt>
                <c:pt idx="3967">
                  <c:v>41716</c:v>
                </c:pt>
                <c:pt idx="3968">
                  <c:v>41717</c:v>
                </c:pt>
                <c:pt idx="3969">
                  <c:v>41718</c:v>
                </c:pt>
                <c:pt idx="3970">
                  <c:v>41719</c:v>
                </c:pt>
                <c:pt idx="3971">
                  <c:v>41722</c:v>
                </c:pt>
                <c:pt idx="3972">
                  <c:v>41723</c:v>
                </c:pt>
                <c:pt idx="3973">
                  <c:v>41724</c:v>
                </c:pt>
                <c:pt idx="3974">
                  <c:v>41725</c:v>
                </c:pt>
                <c:pt idx="3975">
                  <c:v>41726</c:v>
                </c:pt>
                <c:pt idx="3976">
                  <c:v>41729</c:v>
                </c:pt>
                <c:pt idx="3977">
                  <c:v>41730</c:v>
                </c:pt>
                <c:pt idx="3978">
                  <c:v>41731</c:v>
                </c:pt>
                <c:pt idx="3979">
                  <c:v>41732</c:v>
                </c:pt>
                <c:pt idx="3980">
                  <c:v>41733</c:v>
                </c:pt>
                <c:pt idx="3981">
                  <c:v>41736</c:v>
                </c:pt>
                <c:pt idx="3982">
                  <c:v>41737</c:v>
                </c:pt>
                <c:pt idx="3983">
                  <c:v>41738</c:v>
                </c:pt>
                <c:pt idx="3984">
                  <c:v>41739</c:v>
                </c:pt>
                <c:pt idx="3985">
                  <c:v>41740</c:v>
                </c:pt>
                <c:pt idx="3986">
                  <c:v>41743</c:v>
                </c:pt>
                <c:pt idx="3987">
                  <c:v>41744</c:v>
                </c:pt>
                <c:pt idx="3988">
                  <c:v>41745</c:v>
                </c:pt>
                <c:pt idx="3989">
                  <c:v>41746</c:v>
                </c:pt>
                <c:pt idx="3990">
                  <c:v>41747</c:v>
                </c:pt>
                <c:pt idx="3991">
                  <c:v>41750</c:v>
                </c:pt>
                <c:pt idx="3992">
                  <c:v>41751</c:v>
                </c:pt>
                <c:pt idx="3993">
                  <c:v>41752</c:v>
                </c:pt>
                <c:pt idx="3994">
                  <c:v>41753</c:v>
                </c:pt>
                <c:pt idx="3995">
                  <c:v>41754</c:v>
                </c:pt>
                <c:pt idx="3996">
                  <c:v>41757</c:v>
                </c:pt>
                <c:pt idx="3997">
                  <c:v>41758</c:v>
                </c:pt>
                <c:pt idx="3998">
                  <c:v>41759</c:v>
                </c:pt>
                <c:pt idx="3999">
                  <c:v>41760</c:v>
                </c:pt>
                <c:pt idx="4000">
                  <c:v>41761</c:v>
                </c:pt>
                <c:pt idx="4001">
                  <c:v>41764</c:v>
                </c:pt>
                <c:pt idx="4002">
                  <c:v>41765</c:v>
                </c:pt>
                <c:pt idx="4003">
                  <c:v>41766</c:v>
                </c:pt>
                <c:pt idx="4004">
                  <c:v>41767</c:v>
                </c:pt>
                <c:pt idx="4005">
                  <c:v>41768</c:v>
                </c:pt>
                <c:pt idx="4006">
                  <c:v>41771</c:v>
                </c:pt>
                <c:pt idx="4007">
                  <c:v>41772</c:v>
                </c:pt>
                <c:pt idx="4008">
                  <c:v>41773</c:v>
                </c:pt>
                <c:pt idx="4009">
                  <c:v>41774</c:v>
                </c:pt>
                <c:pt idx="4010">
                  <c:v>41775</c:v>
                </c:pt>
                <c:pt idx="4011">
                  <c:v>41778</c:v>
                </c:pt>
                <c:pt idx="4012">
                  <c:v>41779</c:v>
                </c:pt>
                <c:pt idx="4013">
                  <c:v>41780</c:v>
                </c:pt>
                <c:pt idx="4014">
                  <c:v>41781</c:v>
                </c:pt>
                <c:pt idx="4015">
                  <c:v>41782</c:v>
                </c:pt>
                <c:pt idx="4016">
                  <c:v>41785</c:v>
                </c:pt>
                <c:pt idx="4017">
                  <c:v>41786</c:v>
                </c:pt>
                <c:pt idx="4018">
                  <c:v>41787</c:v>
                </c:pt>
                <c:pt idx="4019">
                  <c:v>41788</c:v>
                </c:pt>
                <c:pt idx="4020">
                  <c:v>41789</c:v>
                </c:pt>
                <c:pt idx="4021">
                  <c:v>41792</c:v>
                </c:pt>
                <c:pt idx="4022">
                  <c:v>41793</c:v>
                </c:pt>
                <c:pt idx="4023">
                  <c:v>41794</c:v>
                </c:pt>
                <c:pt idx="4024">
                  <c:v>41795</c:v>
                </c:pt>
                <c:pt idx="4025">
                  <c:v>41796</c:v>
                </c:pt>
                <c:pt idx="4026">
                  <c:v>41799</c:v>
                </c:pt>
                <c:pt idx="4027">
                  <c:v>41800</c:v>
                </c:pt>
                <c:pt idx="4028">
                  <c:v>41801</c:v>
                </c:pt>
                <c:pt idx="4029">
                  <c:v>41802</c:v>
                </c:pt>
                <c:pt idx="4030">
                  <c:v>41803</c:v>
                </c:pt>
                <c:pt idx="4031">
                  <c:v>41806</c:v>
                </c:pt>
                <c:pt idx="4032">
                  <c:v>41807</c:v>
                </c:pt>
                <c:pt idx="4033">
                  <c:v>41808</c:v>
                </c:pt>
                <c:pt idx="4034">
                  <c:v>41809</c:v>
                </c:pt>
                <c:pt idx="4035">
                  <c:v>41810</c:v>
                </c:pt>
                <c:pt idx="4036">
                  <c:v>41813</c:v>
                </c:pt>
                <c:pt idx="4037">
                  <c:v>41814</c:v>
                </c:pt>
                <c:pt idx="4038">
                  <c:v>41815</c:v>
                </c:pt>
                <c:pt idx="4039">
                  <c:v>41816</c:v>
                </c:pt>
                <c:pt idx="4040">
                  <c:v>41817</c:v>
                </c:pt>
                <c:pt idx="4041">
                  <c:v>41820</c:v>
                </c:pt>
                <c:pt idx="4042">
                  <c:v>41821</c:v>
                </c:pt>
                <c:pt idx="4043">
                  <c:v>41822</c:v>
                </c:pt>
                <c:pt idx="4044">
                  <c:v>41823</c:v>
                </c:pt>
                <c:pt idx="4045">
                  <c:v>41824</c:v>
                </c:pt>
                <c:pt idx="4046">
                  <c:v>41827</c:v>
                </c:pt>
                <c:pt idx="4047">
                  <c:v>41828</c:v>
                </c:pt>
                <c:pt idx="4048">
                  <c:v>41829</c:v>
                </c:pt>
                <c:pt idx="4049">
                  <c:v>41830</c:v>
                </c:pt>
                <c:pt idx="4050">
                  <c:v>41831</c:v>
                </c:pt>
                <c:pt idx="4051">
                  <c:v>41834</c:v>
                </c:pt>
                <c:pt idx="4052">
                  <c:v>41835</c:v>
                </c:pt>
                <c:pt idx="4053">
                  <c:v>41836</c:v>
                </c:pt>
                <c:pt idx="4054">
                  <c:v>41837</c:v>
                </c:pt>
                <c:pt idx="4055">
                  <c:v>41838</c:v>
                </c:pt>
                <c:pt idx="4056">
                  <c:v>41841</c:v>
                </c:pt>
                <c:pt idx="4057">
                  <c:v>41842</c:v>
                </c:pt>
                <c:pt idx="4058">
                  <c:v>41843</c:v>
                </c:pt>
                <c:pt idx="4059">
                  <c:v>41844</c:v>
                </c:pt>
                <c:pt idx="4060">
                  <c:v>41845</c:v>
                </c:pt>
                <c:pt idx="4061">
                  <c:v>41848</c:v>
                </c:pt>
                <c:pt idx="4062">
                  <c:v>41849</c:v>
                </c:pt>
                <c:pt idx="4063">
                  <c:v>41850</c:v>
                </c:pt>
                <c:pt idx="4064">
                  <c:v>41851</c:v>
                </c:pt>
                <c:pt idx="4065">
                  <c:v>41852</c:v>
                </c:pt>
                <c:pt idx="4066">
                  <c:v>41855</c:v>
                </c:pt>
                <c:pt idx="4067">
                  <c:v>41856</c:v>
                </c:pt>
                <c:pt idx="4068">
                  <c:v>41857</c:v>
                </c:pt>
                <c:pt idx="4069">
                  <c:v>41858</c:v>
                </c:pt>
                <c:pt idx="4070">
                  <c:v>41859</c:v>
                </c:pt>
                <c:pt idx="4071">
                  <c:v>41862</c:v>
                </c:pt>
                <c:pt idx="4072">
                  <c:v>41863</c:v>
                </c:pt>
                <c:pt idx="4073">
                  <c:v>41864</c:v>
                </c:pt>
                <c:pt idx="4074">
                  <c:v>41865</c:v>
                </c:pt>
                <c:pt idx="4075">
                  <c:v>41866</c:v>
                </c:pt>
                <c:pt idx="4076">
                  <c:v>41869</c:v>
                </c:pt>
                <c:pt idx="4077">
                  <c:v>41870</c:v>
                </c:pt>
                <c:pt idx="4078">
                  <c:v>41871</c:v>
                </c:pt>
                <c:pt idx="4079">
                  <c:v>41872</c:v>
                </c:pt>
                <c:pt idx="4080">
                  <c:v>41873</c:v>
                </c:pt>
                <c:pt idx="4081">
                  <c:v>41876</c:v>
                </c:pt>
                <c:pt idx="4082">
                  <c:v>41877</c:v>
                </c:pt>
                <c:pt idx="4083">
                  <c:v>41878</c:v>
                </c:pt>
                <c:pt idx="4084">
                  <c:v>41879</c:v>
                </c:pt>
                <c:pt idx="4085">
                  <c:v>41880</c:v>
                </c:pt>
                <c:pt idx="4086">
                  <c:v>41883</c:v>
                </c:pt>
                <c:pt idx="4087">
                  <c:v>41884</c:v>
                </c:pt>
                <c:pt idx="4088">
                  <c:v>41885</c:v>
                </c:pt>
                <c:pt idx="4089">
                  <c:v>41886</c:v>
                </c:pt>
                <c:pt idx="4090">
                  <c:v>41887</c:v>
                </c:pt>
                <c:pt idx="4091">
                  <c:v>41890</c:v>
                </c:pt>
                <c:pt idx="4092">
                  <c:v>41891</c:v>
                </c:pt>
                <c:pt idx="4093">
                  <c:v>41892</c:v>
                </c:pt>
                <c:pt idx="4094">
                  <c:v>41893</c:v>
                </c:pt>
                <c:pt idx="4095">
                  <c:v>41894</c:v>
                </c:pt>
                <c:pt idx="4096">
                  <c:v>41897</c:v>
                </c:pt>
                <c:pt idx="4097">
                  <c:v>41898</c:v>
                </c:pt>
                <c:pt idx="4098">
                  <c:v>41899</c:v>
                </c:pt>
                <c:pt idx="4099">
                  <c:v>41900</c:v>
                </c:pt>
                <c:pt idx="4100">
                  <c:v>41901</c:v>
                </c:pt>
                <c:pt idx="4101">
                  <c:v>41904</c:v>
                </c:pt>
                <c:pt idx="4102">
                  <c:v>41905</c:v>
                </c:pt>
                <c:pt idx="4103">
                  <c:v>41906</c:v>
                </c:pt>
                <c:pt idx="4104">
                  <c:v>41907</c:v>
                </c:pt>
                <c:pt idx="4105">
                  <c:v>41908</c:v>
                </c:pt>
                <c:pt idx="4106">
                  <c:v>41911</c:v>
                </c:pt>
                <c:pt idx="4107">
                  <c:v>41912</c:v>
                </c:pt>
                <c:pt idx="4108">
                  <c:v>41913</c:v>
                </c:pt>
                <c:pt idx="4109">
                  <c:v>41914</c:v>
                </c:pt>
                <c:pt idx="4110">
                  <c:v>41915</c:v>
                </c:pt>
                <c:pt idx="4111">
                  <c:v>41918</c:v>
                </c:pt>
                <c:pt idx="4112">
                  <c:v>41919</c:v>
                </c:pt>
                <c:pt idx="4113">
                  <c:v>41920</c:v>
                </c:pt>
                <c:pt idx="4114">
                  <c:v>41921</c:v>
                </c:pt>
                <c:pt idx="4115">
                  <c:v>41922</c:v>
                </c:pt>
                <c:pt idx="4116">
                  <c:v>41925</c:v>
                </c:pt>
                <c:pt idx="4117">
                  <c:v>41926</c:v>
                </c:pt>
                <c:pt idx="4118">
                  <c:v>41927</c:v>
                </c:pt>
                <c:pt idx="4119">
                  <c:v>41928</c:v>
                </c:pt>
                <c:pt idx="4120">
                  <c:v>41929</c:v>
                </c:pt>
                <c:pt idx="4121">
                  <c:v>41932</c:v>
                </c:pt>
                <c:pt idx="4122">
                  <c:v>41933</c:v>
                </c:pt>
                <c:pt idx="4123">
                  <c:v>41934</c:v>
                </c:pt>
                <c:pt idx="4124">
                  <c:v>41935</c:v>
                </c:pt>
                <c:pt idx="4125">
                  <c:v>41936</c:v>
                </c:pt>
                <c:pt idx="4126">
                  <c:v>41939</c:v>
                </c:pt>
                <c:pt idx="4127">
                  <c:v>41940</c:v>
                </c:pt>
                <c:pt idx="4128">
                  <c:v>41941</c:v>
                </c:pt>
                <c:pt idx="4129">
                  <c:v>41942</c:v>
                </c:pt>
                <c:pt idx="4130">
                  <c:v>41943</c:v>
                </c:pt>
                <c:pt idx="4131">
                  <c:v>41946</c:v>
                </c:pt>
                <c:pt idx="4132">
                  <c:v>41947</c:v>
                </c:pt>
                <c:pt idx="4133">
                  <c:v>41948</c:v>
                </c:pt>
                <c:pt idx="4134">
                  <c:v>41949</c:v>
                </c:pt>
                <c:pt idx="4135">
                  <c:v>41950</c:v>
                </c:pt>
                <c:pt idx="4136">
                  <c:v>41953</c:v>
                </c:pt>
                <c:pt idx="4137">
                  <c:v>41954</c:v>
                </c:pt>
                <c:pt idx="4138">
                  <c:v>41955</c:v>
                </c:pt>
                <c:pt idx="4139">
                  <c:v>41956</c:v>
                </c:pt>
                <c:pt idx="4140">
                  <c:v>41957</c:v>
                </c:pt>
                <c:pt idx="4141">
                  <c:v>41960</c:v>
                </c:pt>
                <c:pt idx="4142">
                  <c:v>41961</c:v>
                </c:pt>
                <c:pt idx="4143">
                  <c:v>41962</c:v>
                </c:pt>
                <c:pt idx="4144">
                  <c:v>41963</c:v>
                </c:pt>
                <c:pt idx="4145">
                  <c:v>41964</c:v>
                </c:pt>
                <c:pt idx="4146">
                  <c:v>41967</c:v>
                </c:pt>
                <c:pt idx="4147">
                  <c:v>41968</c:v>
                </c:pt>
                <c:pt idx="4148">
                  <c:v>41969</c:v>
                </c:pt>
                <c:pt idx="4149">
                  <c:v>41970</c:v>
                </c:pt>
                <c:pt idx="4150">
                  <c:v>41971</c:v>
                </c:pt>
                <c:pt idx="4151">
                  <c:v>41974</c:v>
                </c:pt>
                <c:pt idx="4152">
                  <c:v>41975</c:v>
                </c:pt>
                <c:pt idx="4153">
                  <c:v>41976</c:v>
                </c:pt>
                <c:pt idx="4154">
                  <c:v>41977</c:v>
                </c:pt>
                <c:pt idx="4155">
                  <c:v>41978</c:v>
                </c:pt>
                <c:pt idx="4156">
                  <c:v>41981</c:v>
                </c:pt>
                <c:pt idx="4157">
                  <c:v>41982</c:v>
                </c:pt>
                <c:pt idx="4158">
                  <c:v>41983</c:v>
                </c:pt>
                <c:pt idx="4159">
                  <c:v>41984</c:v>
                </c:pt>
                <c:pt idx="4160">
                  <c:v>41985</c:v>
                </c:pt>
                <c:pt idx="4161">
                  <c:v>41988</c:v>
                </c:pt>
                <c:pt idx="4162">
                  <c:v>41989</c:v>
                </c:pt>
                <c:pt idx="4163">
                  <c:v>41990</c:v>
                </c:pt>
                <c:pt idx="4164">
                  <c:v>41991</c:v>
                </c:pt>
                <c:pt idx="4165">
                  <c:v>41992</c:v>
                </c:pt>
                <c:pt idx="4166">
                  <c:v>41995</c:v>
                </c:pt>
                <c:pt idx="4167">
                  <c:v>41996</c:v>
                </c:pt>
                <c:pt idx="4168">
                  <c:v>41997</c:v>
                </c:pt>
                <c:pt idx="4169">
                  <c:v>41998</c:v>
                </c:pt>
                <c:pt idx="4170">
                  <c:v>41999</c:v>
                </c:pt>
                <c:pt idx="4171">
                  <c:v>42002</c:v>
                </c:pt>
                <c:pt idx="4172">
                  <c:v>42003</c:v>
                </c:pt>
                <c:pt idx="4173">
                  <c:v>42004</c:v>
                </c:pt>
                <c:pt idx="4174">
                  <c:v>42005</c:v>
                </c:pt>
                <c:pt idx="4175">
                  <c:v>42006</c:v>
                </c:pt>
                <c:pt idx="4176">
                  <c:v>42009</c:v>
                </c:pt>
                <c:pt idx="4177">
                  <c:v>42010</c:v>
                </c:pt>
                <c:pt idx="4178">
                  <c:v>42011</c:v>
                </c:pt>
                <c:pt idx="4179">
                  <c:v>42012</c:v>
                </c:pt>
                <c:pt idx="4180">
                  <c:v>42013</c:v>
                </c:pt>
                <c:pt idx="4181">
                  <c:v>42016</c:v>
                </c:pt>
                <c:pt idx="4182">
                  <c:v>42017</c:v>
                </c:pt>
                <c:pt idx="4183">
                  <c:v>42018</c:v>
                </c:pt>
                <c:pt idx="4184">
                  <c:v>42019</c:v>
                </c:pt>
                <c:pt idx="4185">
                  <c:v>42020</c:v>
                </c:pt>
                <c:pt idx="4186">
                  <c:v>42023</c:v>
                </c:pt>
                <c:pt idx="4187">
                  <c:v>42024</c:v>
                </c:pt>
                <c:pt idx="4188">
                  <c:v>42025</c:v>
                </c:pt>
                <c:pt idx="4189">
                  <c:v>42026</c:v>
                </c:pt>
                <c:pt idx="4190">
                  <c:v>42027</c:v>
                </c:pt>
                <c:pt idx="4191">
                  <c:v>42030</c:v>
                </c:pt>
                <c:pt idx="4192">
                  <c:v>42031</c:v>
                </c:pt>
                <c:pt idx="4193">
                  <c:v>42032</c:v>
                </c:pt>
                <c:pt idx="4194">
                  <c:v>42033</c:v>
                </c:pt>
                <c:pt idx="4195">
                  <c:v>42034</c:v>
                </c:pt>
                <c:pt idx="4196">
                  <c:v>42037</c:v>
                </c:pt>
                <c:pt idx="4197">
                  <c:v>42038</c:v>
                </c:pt>
                <c:pt idx="4198">
                  <c:v>42039</c:v>
                </c:pt>
                <c:pt idx="4199">
                  <c:v>42040</c:v>
                </c:pt>
                <c:pt idx="4200">
                  <c:v>42041</c:v>
                </c:pt>
                <c:pt idx="4201">
                  <c:v>42044</c:v>
                </c:pt>
                <c:pt idx="4202">
                  <c:v>42045</c:v>
                </c:pt>
                <c:pt idx="4203">
                  <c:v>42046</c:v>
                </c:pt>
                <c:pt idx="4204">
                  <c:v>42047</c:v>
                </c:pt>
                <c:pt idx="4205">
                  <c:v>42048</c:v>
                </c:pt>
                <c:pt idx="4206">
                  <c:v>42051</c:v>
                </c:pt>
                <c:pt idx="4207">
                  <c:v>42052</c:v>
                </c:pt>
                <c:pt idx="4208">
                  <c:v>42053</c:v>
                </c:pt>
                <c:pt idx="4209">
                  <c:v>42054</c:v>
                </c:pt>
                <c:pt idx="4210">
                  <c:v>42055</c:v>
                </c:pt>
                <c:pt idx="4211">
                  <c:v>42058</c:v>
                </c:pt>
                <c:pt idx="4212">
                  <c:v>42059</c:v>
                </c:pt>
                <c:pt idx="4213">
                  <c:v>42060</c:v>
                </c:pt>
                <c:pt idx="4214">
                  <c:v>42061</c:v>
                </c:pt>
                <c:pt idx="4215">
                  <c:v>42062</c:v>
                </c:pt>
                <c:pt idx="4216">
                  <c:v>42065</c:v>
                </c:pt>
                <c:pt idx="4217">
                  <c:v>42066</c:v>
                </c:pt>
                <c:pt idx="4218">
                  <c:v>42067</c:v>
                </c:pt>
                <c:pt idx="4219">
                  <c:v>42068</c:v>
                </c:pt>
                <c:pt idx="4220">
                  <c:v>42069</c:v>
                </c:pt>
                <c:pt idx="4221">
                  <c:v>42072</c:v>
                </c:pt>
                <c:pt idx="4222">
                  <c:v>42073</c:v>
                </c:pt>
                <c:pt idx="4223">
                  <c:v>42074</c:v>
                </c:pt>
                <c:pt idx="4224">
                  <c:v>42075</c:v>
                </c:pt>
                <c:pt idx="4225">
                  <c:v>42076</c:v>
                </c:pt>
                <c:pt idx="4226">
                  <c:v>42079</c:v>
                </c:pt>
                <c:pt idx="4227">
                  <c:v>42080</c:v>
                </c:pt>
                <c:pt idx="4228">
                  <c:v>42081</c:v>
                </c:pt>
                <c:pt idx="4229">
                  <c:v>42082</c:v>
                </c:pt>
                <c:pt idx="4230">
                  <c:v>42083</c:v>
                </c:pt>
                <c:pt idx="4231">
                  <c:v>42086</c:v>
                </c:pt>
                <c:pt idx="4232">
                  <c:v>42087</c:v>
                </c:pt>
                <c:pt idx="4233">
                  <c:v>42088</c:v>
                </c:pt>
                <c:pt idx="4234">
                  <c:v>42089</c:v>
                </c:pt>
                <c:pt idx="4235">
                  <c:v>42090</c:v>
                </c:pt>
                <c:pt idx="4236">
                  <c:v>42093</c:v>
                </c:pt>
                <c:pt idx="4237">
                  <c:v>42094</c:v>
                </c:pt>
                <c:pt idx="4238">
                  <c:v>42095</c:v>
                </c:pt>
                <c:pt idx="4239">
                  <c:v>42096</c:v>
                </c:pt>
                <c:pt idx="4240">
                  <c:v>42097</c:v>
                </c:pt>
                <c:pt idx="4241">
                  <c:v>42100</c:v>
                </c:pt>
                <c:pt idx="4242">
                  <c:v>42101</c:v>
                </c:pt>
                <c:pt idx="4243">
                  <c:v>42102</c:v>
                </c:pt>
                <c:pt idx="4244">
                  <c:v>42103</c:v>
                </c:pt>
                <c:pt idx="4245">
                  <c:v>42104</c:v>
                </c:pt>
                <c:pt idx="4246">
                  <c:v>42107</c:v>
                </c:pt>
                <c:pt idx="4247">
                  <c:v>42108</c:v>
                </c:pt>
                <c:pt idx="4248">
                  <c:v>42109</c:v>
                </c:pt>
                <c:pt idx="4249">
                  <c:v>42110</c:v>
                </c:pt>
                <c:pt idx="4250">
                  <c:v>42111</c:v>
                </c:pt>
                <c:pt idx="4251">
                  <c:v>42114</c:v>
                </c:pt>
                <c:pt idx="4252">
                  <c:v>42115</c:v>
                </c:pt>
                <c:pt idx="4253">
                  <c:v>42116</c:v>
                </c:pt>
                <c:pt idx="4254">
                  <c:v>42117</c:v>
                </c:pt>
                <c:pt idx="4255">
                  <c:v>42118</c:v>
                </c:pt>
                <c:pt idx="4256">
                  <c:v>42121</c:v>
                </c:pt>
                <c:pt idx="4257">
                  <c:v>42122</c:v>
                </c:pt>
                <c:pt idx="4258">
                  <c:v>42123</c:v>
                </c:pt>
                <c:pt idx="4259">
                  <c:v>42124</c:v>
                </c:pt>
                <c:pt idx="4260">
                  <c:v>42125</c:v>
                </c:pt>
                <c:pt idx="4261">
                  <c:v>42128</c:v>
                </c:pt>
                <c:pt idx="4262">
                  <c:v>42129</c:v>
                </c:pt>
                <c:pt idx="4263">
                  <c:v>42130</c:v>
                </c:pt>
                <c:pt idx="4264">
                  <c:v>42131</c:v>
                </c:pt>
                <c:pt idx="4265">
                  <c:v>42132</c:v>
                </c:pt>
                <c:pt idx="4266">
                  <c:v>42135</c:v>
                </c:pt>
                <c:pt idx="4267">
                  <c:v>42136</c:v>
                </c:pt>
                <c:pt idx="4268">
                  <c:v>42137</c:v>
                </c:pt>
                <c:pt idx="4269">
                  <c:v>42138</c:v>
                </c:pt>
                <c:pt idx="4270">
                  <c:v>42139</c:v>
                </c:pt>
                <c:pt idx="4271">
                  <c:v>42142</c:v>
                </c:pt>
                <c:pt idx="4272">
                  <c:v>42143</c:v>
                </c:pt>
                <c:pt idx="4273">
                  <c:v>42144</c:v>
                </c:pt>
                <c:pt idx="4274">
                  <c:v>42145</c:v>
                </c:pt>
                <c:pt idx="4275">
                  <c:v>42146</c:v>
                </c:pt>
                <c:pt idx="4276">
                  <c:v>42149</c:v>
                </c:pt>
                <c:pt idx="4277">
                  <c:v>42150</c:v>
                </c:pt>
                <c:pt idx="4278">
                  <c:v>42151</c:v>
                </c:pt>
                <c:pt idx="4279">
                  <c:v>42152</c:v>
                </c:pt>
                <c:pt idx="4280">
                  <c:v>42153</c:v>
                </c:pt>
                <c:pt idx="4281">
                  <c:v>42156</c:v>
                </c:pt>
                <c:pt idx="4282">
                  <c:v>42157</c:v>
                </c:pt>
                <c:pt idx="4283">
                  <c:v>42158</c:v>
                </c:pt>
                <c:pt idx="4284">
                  <c:v>42159</c:v>
                </c:pt>
                <c:pt idx="4285">
                  <c:v>42160</c:v>
                </c:pt>
                <c:pt idx="4286">
                  <c:v>42163</c:v>
                </c:pt>
                <c:pt idx="4287">
                  <c:v>42164</c:v>
                </c:pt>
                <c:pt idx="4288">
                  <c:v>42165</c:v>
                </c:pt>
                <c:pt idx="4289">
                  <c:v>42166</c:v>
                </c:pt>
                <c:pt idx="4290">
                  <c:v>42167</c:v>
                </c:pt>
                <c:pt idx="4291">
                  <c:v>42170</c:v>
                </c:pt>
                <c:pt idx="4292">
                  <c:v>42171</c:v>
                </c:pt>
                <c:pt idx="4293">
                  <c:v>42172</c:v>
                </c:pt>
                <c:pt idx="4294">
                  <c:v>42173</c:v>
                </c:pt>
                <c:pt idx="4295">
                  <c:v>42174</c:v>
                </c:pt>
                <c:pt idx="4296">
                  <c:v>42177</c:v>
                </c:pt>
                <c:pt idx="4297">
                  <c:v>42178</c:v>
                </c:pt>
                <c:pt idx="4298">
                  <c:v>42179</c:v>
                </c:pt>
                <c:pt idx="4299">
                  <c:v>42180</c:v>
                </c:pt>
                <c:pt idx="4300">
                  <c:v>42181</c:v>
                </c:pt>
                <c:pt idx="4301">
                  <c:v>42184</c:v>
                </c:pt>
                <c:pt idx="4302">
                  <c:v>42185</c:v>
                </c:pt>
                <c:pt idx="4303">
                  <c:v>42186</c:v>
                </c:pt>
                <c:pt idx="4304">
                  <c:v>42187</c:v>
                </c:pt>
                <c:pt idx="4305">
                  <c:v>42188</c:v>
                </c:pt>
                <c:pt idx="4306">
                  <c:v>42191</c:v>
                </c:pt>
                <c:pt idx="4307">
                  <c:v>42192</c:v>
                </c:pt>
                <c:pt idx="4308">
                  <c:v>42193</c:v>
                </c:pt>
                <c:pt idx="4309">
                  <c:v>42194</c:v>
                </c:pt>
                <c:pt idx="4310">
                  <c:v>42195</c:v>
                </c:pt>
                <c:pt idx="4311">
                  <c:v>42198</c:v>
                </c:pt>
                <c:pt idx="4312">
                  <c:v>42199</c:v>
                </c:pt>
                <c:pt idx="4313">
                  <c:v>42200</c:v>
                </c:pt>
                <c:pt idx="4314">
                  <c:v>42201</c:v>
                </c:pt>
                <c:pt idx="4315">
                  <c:v>42202</c:v>
                </c:pt>
                <c:pt idx="4316">
                  <c:v>42205</c:v>
                </c:pt>
                <c:pt idx="4317">
                  <c:v>42206</c:v>
                </c:pt>
                <c:pt idx="4318">
                  <c:v>42207</c:v>
                </c:pt>
                <c:pt idx="4319">
                  <c:v>42208</c:v>
                </c:pt>
                <c:pt idx="4320">
                  <c:v>42209</c:v>
                </c:pt>
                <c:pt idx="4321">
                  <c:v>42212</c:v>
                </c:pt>
                <c:pt idx="4322">
                  <c:v>42213</c:v>
                </c:pt>
                <c:pt idx="4323">
                  <c:v>42214</c:v>
                </c:pt>
                <c:pt idx="4324">
                  <c:v>42215</c:v>
                </c:pt>
                <c:pt idx="4325">
                  <c:v>42216</c:v>
                </c:pt>
                <c:pt idx="4326">
                  <c:v>42219</c:v>
                </c:pt>
                <c:pt idx="4327">
                  <c:v>42220</c:v>
                </c:pt>
                <c:pt idx="4328">
                  <c:v>42221</c:v>
                </c:pt>
                <c:pt idx="4329">
                  <c:v>42222</c:v>
                </c:pt>
                <c:pt idx="4330">
                  <c:v>42223</c:v>
                </c:pt>
                <c:pt idx="4331">
                  <c:v>42226</c:v>
                </c:pt>
                <c:pt idx="4332">
                  <c:v>42227</c:v>
                </c:pt>
                <c:pt idx="4333">
                  <c:v>42228</c:v>
                </c:pt>
                <c:pt idx="4334">
                  <c:v>42229</c:v>
                </c:pt>
                <c:pt idx="4335">
                  <c:v>42230</c:v>
                </c:pt>
                <c:pt idx="4336">
                  <c:v>42233</c:v>
                </c:pt>
                <c:pt idx="4337">
                  <c:v>42234</c:v>
                </c:pt>
                <c:pt idx="4338">
                  <c:v>42235</c:v>
                </c:pt>
                <c:pt idx="4339">
                  <c:v>42236</c:v>
                </c:pt>
                <c:pt idx="4340">
                  <c:v>42237</c:v>
                </c:pt>
                <c:pt idx="4341">
                  <c:v>42240</c:v>
                </c:pt>
                <c:pt idx="4342">
                  <c:v>42241</c:v>
                </c:pt>
                <c:pt idx="4343">
                  <c:v>42242</c:v>
                </c:pt>
                <c:pt idx="4344">
                  <c:v>42243</c:v>
                </c:pt>
                <c:pt idx="4345">
                  <c:v>42244</c:v>
                </c:pt>
                <c:pt idx="4346">
                  <c:v>42247</c:v>
                </c:pt>
                <c:pt idx="4347">
                  <c:v>42248</c:v>
                </c:pt>
                <c:pt idx="4348">
                  <c:v>42249</c:v>
                </c:pt>
                <c:pt idx="4349">
                  <c:v>42250</c:v>
                </c:pt>
                <c:pt idx="4350">
                  <c:v>42251</c:v>
                </c:pt>
                <c:pt idx="4351">
                  <c:v>42254</c:v>
                </c:pt>
                <c:pt idx="4352">
                  <c:v>42255</c:v>
                </c:pt>
                <c:pt idx="4353">
                  <c:v>42256</c:v>
                </c:pt>
                <c:pt idx="4354">
                  <c:v>42257</c:v>
                </c:pt>
                <c:pt idx="4355">
                  <c:v>42258</c:v>
                </c:pt>
                <c:pt idx="4356">
                  <c:v>42261</c:v>
                </c:pt>
                <c:pt idx="4357">
                  <c:v>42262</c:v>
                </c:pt>
                <c:pt idx="4358">
                  <c:v>42263</c:v>
                </c:pt>
                <c:pt idx="4359">
                  <c:v>42264</c:v>
                </c:pt>
                <c:pt idx="4360">
                  <c:v>42265</c:v>
                </c:pt>
                <c:pt idx="4361">
                  <c:v>42268</c:v>
                </c:pt>
                <c:pt idx="4362">
                  <c:v>42269</c:v>
                </c:pt>
                <c:pt idx="4363">
                  <c:v>42270</c:v>
                </c:pt>
                <c:pt idx="4364">
                  <c:v>42271</c:v>
                </c:pt>
                <c:pt idx="4365">
                  <c:v>42272</c:v>
                </c:pt>
                <c:pt idx="4366">
                  <c:v>42275</c:v>
                </c:pt>
                <c:pt idx="4367">
                  <c:v>42276</c:v>
                </c:pt>
                <c:pt idx="4368">
                  <c:v>42277</c:v>
                </c:pt>
                <c:pt idx="4369">
                  <c:v>42278</c:v>
                </c:pt>
                <c:pt idx="4370">
                  <c:v>42279</c:v>
                </c:pt>
                <c:pt idx="4371">
                  <c:v>42282</c:v>
                </c:pt>
                <c:pt idx="4372">
                  <c:v>42283</c:v>
                </c:pt>
                <c:pt idx="4373">
                  <c:v>42284</c:v>
                </c:pt>
                <c:pt idx="4374">
                  <c:v>42285</c:v>
                </c:pt>
                <c:pt idx="4375">
                  <c:v>42286</c:v>
                </c:pt>
                <c:pt idx="4376">
                  <c:v>42289</c:v>
                </c:pt>
                <c:pt idx="4377">
                  <c:v>42290</c:v>
                </c:pt>
                <c:pt idx="4378">
                  <c:v>42291</c:v>
                </c:pt>
                <c:pt idx="4379">
                  <c:v>42292</c:v>
                </c:pt>
                <c:pt idx="4380">
                  <c:v>42293</c:v>
                </c:pt>
                <c:pt idx="4381">
                  <c:v>42296</c:v>
                </c:pt>
                <c:pt idx="4382">
                  <c:v>42297</c:v>
                </c:pt>
                <c:pt idx="4383">
                  <c:v>42298</c:v>
                </c:pt>
                <c:pt idx="4384">
                  <c:v>42299</c:v>
                </c:pt>
                <c:pt idx="4385">
                  <c:v>42300</c:v>
                </c:pt>
                <c:pt idx="4386">
                  <c:v>42303</c:v>
                </c:pt>
                <c:pt idx="4387">
                  <c:v>42304</c:v>
                </c:pt>
                <c:pt idx="4388">
                  <c:v>42305</c:v>
                </c:pt>
                <c:pt idx="4389">
                  <c:v>42306</c:v>
                </c:pt>
                <c:pt idx="4390">
                  <c:v>42307</c:v>
                </c:pt>
                <c:pt idx="4391">
                  <c:v>42310</c:v>
                </c:pt>
                <c:pt idx="4392">
                  <c:v>42311</c:v>
                </c:pt>
                <c:pt idx="4393">
                  <c:v>42312</c:v>
                </c:pt>
                <c:pt idx="4394">
                  <c:v>42313</c:v>
                </c:pt>
                <c:pt idx="4395">
                  <c:v>42314</c:v>
                </c:pt>
                <c:pt idx="4396">
                  <c:v>42317</c:v>
                </c:pt>
                <c:pt idx="4397">
                  <c:v>42318</c:v>
                </c:pt>
                <c:pt idx="4398">
                  <c:v>42319</c:v>
                </c:pt>
                <c:pt idx="4399">
                  <c:v>42320</c:v>
                </c:pt>
                <c:pt idx="4400">
                  <c:v>42321</c:v>
                </c:pt>
                <c:pt idx="4401">
                  <c:v>42324</c:v>
                </c:pt>
                <c:pt idx="4402">
                  <c:v>42325</c:v>
                </c:pt>
                <c:pt idx="4403">
                  <c:v>42326</c:v>
                </c:pt>
                <c:pt idx="4404">
                  <c:v>42327</c:v>
                </c:pt>
                <c:pt idx="4405">
                  <c:v>42328</c:v>
                </c:pt>
                <c:pt idx="4406">
                  <c:v>42331</c:v>
                </c:pt>
                <c:pt idx="4407">
                  <c:v>42332</c:v>
                </c:pt>
                <c:pt idx="4408">
                  <c:v>42333</c:v>
                </c:pt>
                <c:pt idx="4409">
                  <c:v>42334</c:v>
                </c:pt>
                <c:pt idx="4410">
                  <c:v>42335</c:v>
                </c:pt>
                <c:pt idx="4411">
                  <c:v>42338</c:v>
                </c:pt>
                <c:pt idx="4412">
                  <c:v>42339</c:v>
                </c:pt>
                <c:pt idx="4413">
                  <c:v>42340</c:v>
                </c:pt>
                <c:pt idx="4414">
                  <c:v>42341</c:v>
                </c:pt>
                <c:pt idx="4415">
                  <c:v>42342</c:v>
                </c:pt>
                <c:pt idx="4416">
                  <c:v>42345</c:v>
                </c:pt>
                <c:pt idx="4417">
                  <c:v>42346</c:v>
                </c:pt>
                <c:pt idx="4418">
                  <c:v>42347</c:v>
                </c:pt>
                <c:pt idx="4419">
                  <c:v>42348</c:v>
                </c:pt>
                <c:pt idx="4420">
                  <c:v>42349</c:v>
                </c:pt>
                <c:pt idx="4421">
                  <c:v>42352</c:v>
                </c:pt>
                <c:pt idx="4422">
                  <c:v>42353</c:v>
                </c:pt>
                <c:pt idx="4423">
                  <c:v>42354</c:v>
                </c:pt>
                <c:pt idx="4424">
                  <c:v>42355</c:v>
                </c:pt>
                <c:pt idx="4425">
                  <c:v>42356</c:v>
                </c:pt>
                <c:pt idx="4426">
                  <c:v>42359</c:v>
                </c:pt>
                <c:pt idx="4427">
                  <c:v>42360</c:v>
                </c:pt>
                <c:pt idx="4428">
                  <c:v>42361</c:v>
                </c:pt>
                <c:pt idx="4429">
                  <c:v>42362</c:v>
                </c:pt>
                <c:pt idx="4430">
                  <c:v>42363</c:v>
                </c:pt>
                <c:pt idx="4431">
                  <c:v>42366</c:v>
                </c:pt>
                <c:pt idx="4432">
                  <c:v>42367</c:v>
                </c:pt>
                <c:pt idx="4433">
                  <c:v>42368</c:v>
                </c:pt>
                <c:pt idx="4434">
                  <c:v>42369</c:v>
                </c:pt>
                <c:pt idx="4435">
                  <c:v>42370</c:v>
                </c:pt>
                <c:pt idx="4436">
                  <c:v>42373</c:v>
                </c:pt>
                <c:pt idx="4437">
                  <c:v>42374</c:v>
                </c:pt>
                <c:pt idx="4438">
                  <c:v>42375</c:v>
                </c:pt>
                <c:pt idx="4439">
                  <c:v>42376</c:v>
                </c:pt>
                <c:pt idx="4440">
                  <c:v>42377</c:v>
                </c:pt>
                <c:pt idx="4441">
                  <c:v>42380</c:v>
                </c:pt>
                <c:pt idx="4442">
                  <c:v>42381</c:v>
                </c:pt>
                <c:pt idx="4443">
                  <c:v>42382</c:v>
                </c:pt>
                <c:pt idx="4444">
                  <c:v>42383</c:v>
                </c:pt>
                <c:pt idx="4445">
                  <c:v>42384</c:v>
                </c:pt>
                <c:pt idx="4446">
                  <c:v>42387</c:v>
                </c:pt>
                <c:pt idx="4447">
                  <c:v>42388</c:v>
                </c:pt>
                <c:pt idx="4448">
                  <c:v>42389</c:v>
                </c:pt>
                <c:pt idx="4449">
                  <c:v>42390</c:v>
                </c:pt>
                <c:pt idx="4450">
                  <c:v>42391</c:v>
                </c:pt>
                <c:pt idx="4451">
                  <c:v>42394</c:v>
                </c:pt>
                <c:pt idx="4452">
                  <c:v>42395</c:v>
                </c:pt>
                <c:pt idx="4453">
                  <c:v>42396</c:v>
                </c:pt>
                <c:pt idx="4454">
                  <c:v>42397</c:v>
                </c:pt>
                <c:pt idx="4455">
                  <c:v>42398</c:v>
                </c:pt>
                <c:pt idx="4456">
                  <c:v>42401</c:v>
                </c:pt>
                <c:pt idx="4457">
                  <c:v>42402</c:v>
                </c:pt>
                <c:pt idx="4458">
                  <c:v>42403</c:v>
                </c:pt>
                <c:pt idx="4459">
                  <c:v>42404</c:v>
                </c:pt>
                <c:pt idx="4460">
                  <c:v>42405</c:v>
                </c:pt>
                <c:pt idx="4461">
                  <c:v>42408</c:v>
                </c:pt>
                <c:pt idx="4462">
                  <c:v>42409</c:v>
                </c:pt>
                <c:pt idx="4463">
                  <c:v>42410</c:v>
                </c:pt>
                <c:pt idx="4464">
                  <c:v>42411</c:v>
                </c:pt>
                <c:pt idx="4465">
                  <c:v>42412</c:v>
                </c:pt>
                <c:pt idx="4466">
                  <c:v>42415</c:v>
                </c:pt>
                <c:pt idx="4467">
                  <c:v>42416</c:v>
                </c:pt>
                <c:pt idx="4468">
                  <c:v>42417</c:v>
                </c:pt>
                <c:pt idx="4469">
                  <c:v>42418</c:v>
                </c:pt>
                <c:pt idx="4470">
                  <c:v>42419</c:v>
                </c:pt>
                <c:pt idx="4471">
                  <c:v>42422</c:v>
                </c:pt>
                <c:pt idx="4472">
                  <c:v>42423</c:v>
                </c:pt>
                <c:pt idx="4473">
                  <c:v>42424</c:v>
                </c:pt>
                <c:pt idx="4474">
                  <c:v>42425</c:v>
                </c:pt>
                <c:pt idx="4475">
                  <c:v>42426</c:v>
                </c:pt>
                <c:pt idx="4476">
                  <c:v>42429</c:v>
                </c:pt>
                <c:pt idx="4477">
                  <c:v>42430</c:v>
                </c:pt>
                <c:pt idx="4478">
                  <c:v>42431</c:v>
                </c:pt>
                <c:pt idx="4479">
                  <c:v>42432</c:v>
                </c:pt>
                <c:pt idx="4480">
                  <c:v>42433</c:v>
                </c:pt>
                <c:pt idx="4481">
                  <c:v>42436</c:v>
                </c:pt>
                <c:pt idx="4482">
                  <c:v>42437</c:v>
                </c:pt>
                <c:pt idx="4483">
                  <c:v>42438</c:v>
                </c:pt>
                <c:pt idx="4484">
                  <c:v>42439</c:v>
                </c:pt>
                <c:pt idx="4485">
                  <c:v>42440</c:v>
                </c:pt>
                <c:pt idx="4486">
                  <c:v>42443</c:v>
                </c:pt>
                <c:pt idx="4487">
                  <c:v>42444</c:v>
                </c:pt>
                <c:pt idx="4488">
                  <c:v>42445</c:v>
                </c:pt>
                <c:pt idx="4489">
                  <c:v>42446</c:v>
                </c:pt>
                <c:pt idx="4490">
                  <c:v>42447</c:v>
                </c:pt>
                <c:pt idx="4491">
                  <c:v>42450</c:v>
                </c:pt>
                <c:pt idx="4492">
                  <c:v>42451</c:v>
                </c:pt>
                <c:pt idx="4493">
                  <c:v>42452</c:v>
                </c:pt>
                <c:pt idx="4494">
                  <c:v>42453</c:v>
                </c:pt>
                <c:pt idx="4495">
                  <c:v>42454</c:v>
                </c:pt>
                <c:pt idx="4496">
                  <c:v>42457</c:v>
                </c:pt>
                <c:pt idx="4497">
                  <c:v>42458</c:v>
                </c:pt>
                <c:pt idx="4498">
                  <c:v>42459</c:v>
                </c:pt>
                <c:pt idx="4499">
                  <c:v>42460</c:v>
                </c:pt>
                <c:pt idx="4500">
                  <c:v>42461</c:v>
                </c:pt>
                <c:pt idx="4501">
                  <c:v>42464</c:v>
                </c:pt>
                <c:pt idx="4502">
                  <c:v>42465</c:v>
                </c:pt>
                <c:pt idx="4503">
                  <c:v>42466</c:v>
                </c:pt>
                <c:pt idx="4504">
                  <c:v>42467</c:v>
                </c:pt>
                <c:pt idx="4505">
                  <c:v>42468</c:v>
                </c:pt>
                <c:pt idx="4506">
                  <c:v>42471</c:v>
                </c:pt>
                <c:pt idx="4507">
                  <c:v>42472</c:v>
                </c:pt>
                <c:pt idx="4508">
                  <c:v>42473</c:v>
                </c:pt>
                <c:pt idx="4509">
                  <c:v>42474</c:v>
                </c:pt>
                <c:pt idx="4510">
                  <c:v>42475</c:v>
                </c:pt>
                <c:pt idx="4511">
                  <c:v>42478</c:v>
                </c:pt>
                <c:pt idx="4512">
                  <c:v>42479</c:v>
                </c:pt>
                <c:pt idx="4513">
                  <c:v>42480</c:v>
                </c:pt>
                <c:pt idx="4514">
                  <c:v>42481</c:v>
                </c:pt>
                <c:pt idx="4515">
                  <c:v>42482</c:v>
                </c:pt>
                <c:pt idx="4516">
                  <c:v>42485</c:v>
                </c:pt>
                <c:pt idx="4517">
                  <c:v>42486</c:v>
                </c:pt>
                <c:pt idx="4518">
                  <c:v>42487</c:v>
                </c:pt>
                <c:pt idx="4519">
                  <c:v>42488</c:v>
                </c:pt>
                <c:pt idx="4520">
                  <c:v>42489</c:v>
                </c:pt>
                <c:pt idx="4521">
                  <c:v>42492</c:v>
                </c:pt>
                <c:pt idx="4522">
                  <c:v>42493</c:v>
                </c:pt>
                <c:pt idx="4523">
                  <c:v>42494</c:v>
                </c:pt>
                <c:pt idx="4524">
                  <c:v>42495</c:v>
                </c:pt>
                <c:pt idx="4525">
                  <c:v>42496</c:v>
                </c:pt>
                <c:pt idx="4526">
                  <c:v>42499</c:v>
                </c:pt>
                <c:pt idx="4527">
                  <c:v>42500</c:v>
                </c:pt>
                <c:pt idx="4528">
                  <c:v>42501</c:v>
                </c:pt>
                <c:pt idx="4529">
                  <c:v>42502</c:v>
                </c:pt>
                <c:pt idx="4530">
                  <c:v>42503</c:v>
                </c:pt>
                <c:pt idx="4531">
                  <c:v>42506</c:v>
                </c:pt>
                <c:pt idx="4532">
                  <c:v>42507</c:v>
                </c:pt>
                <c:pt idx="4533">
                  <c:v>42508</c:v>
                </c:pt>
                <c:pt idx="4534">
                  <c:v>42509</c:v>
                </c:pt>
                <c:pt idx="4535">
                  <c:v>42510</c:v>
                </c:pt>
                <c:pt idx="4536">
                  <c:v>42513</c:v>
                </c:pt>
                <c:pt idx="4537">
                  <c:v>42514</c:v>
                </c:pt>
                <c:pt idx="4538">
                  <c:v>42515</c:v>
                </c:pt>
                <c:pt idx="4539">
                  <c:v>42516</c:v>
                </c:pt>
                <c:pt idx="4540">
                  <c:v>42517</c:v>
                </c:pt>
                <c:pt idx="4541">
                  <c:v>42520</c:v>
                </c:pt>
                <c:pt idx="4542">
                  <c:v>42521</c:v>
                </c:pt>
                <c:pt idx="4543">
                  <c:v>42522</c:v>
                </c:pt>
                <c:pt idx="4544">
                  <c:v>42523</c:v>
                </c:pt>
                <c:pt idx="4545">
                  <c:v>42524</c:v>
                </c:pt>
                <c:pt idx="4546">
                  <c:v>42527</c:v>
                </c:pt>
                <c:pt idx="4547">
                  <c:v>42528</c:v>
                </c:pt>
                <c:pt idx="4548">
                  <c:v>42529</c:v>
                </c:pt>
                <c:pt idx="4549">
                  <c:v>42530</c:v>
                </c:pt>
                <c:pt idx="4550">
                  <c:v>42531</c:v>
                </c:pt>
                <c:pt idx="4551">
                  <c:v>42534</c:v>
                </c:pt>
                <c:pt idx="4552">
                  <c:v>42535</c:v>
                </c:pt>
                <c:pt idx="4553">
                  <c:v>42536</c:v>
                </c:pt>
                <c:pt idx="4554">
                  <c:v>42537</c:v>
                </c:pt>
                <c:pt idx="4555">
                  <c:v>42538</c:v>
                </c:pt>
                <c:pt idx="4556">
                  <c:v>42541</c:v>
                </c:pt>
                <c:pt idx="4557">
                  <c:v>42542</c:v>
                </c:pt>
                <c:pt idx="4558">
                  <c:v>42543</c:v>
                </c:pt>
                <c:pt idx="4559">
                  <c:v>42544</c:v>
                </c:pt>
                <c:pt idx="4560">
                  <c:v>42545</c:v>
                </c:pt>
                <c:pt idx="4561">
                  <c:v>42548</c:v>
                </c:pt>
                <c:pt idx="4562">
                  <c:v>42549</c:v>
                </c:pt>
                <c:pt idx="4563">
                  <c:v>42550</c:v>
                </c:pt>
                <c:pt idx="4564">
                  <c:v>42551</c:v>
                </c:pt>
                <c:pt idx="4565">
                  <c:v>42552</c:v>
                </c:pt>
                <c:pt idx="4566">
                  <c:v>42555</c:v>
                </c:pt>
                <c:pt idx="4567">
                  <c:v>42556</c:v>
                </c:pt>
                <c:pt idx="4568">
                  <c:v>42557</c:v>
                </c:pt>
                <c:pt idx="4569">
                  <c:v>42558</c:v>
                </c:pt>
                <c:pt idx="4570">
                  <c:v>42559</c:v>
                </c:pt>
                <c:pt idx="4571">
                  <c:v>42562</c:v>
                </c:pt>
                <c:pt idx="4572">
                  <c:v>42563</c:v>
                </c:pt>
                <c:pt idx="4573">
                  <c:v>42564</c:v>
                </c:pt>
                <c:pt idx="4574">
                  <c:v>42565</c:v>
                </c:pt>
                <c:pt idx="4575">
                  <c:v>42566</c:v>
                </c:pt>
                <c:pt idx="4576">
                  <c:v>42569</c:v>
                </c:pt>
                <c:pt idx="4577">
                  <c:v>42570</c:v>
                </c:pt>
                <c:pt idx="4578">
                  <c:v>42571</c:v>
                </c:pt>
                <c:pt idx="4579">
                  <c:v>42572</c:v>
                </c:pt>
              </c:numCache>
            </c:numRef>
          </c:cat>
          <c:val>
            <c:numRef>
              <c:f>'Figure 12.1'!$B$3:$B$4582</c:f>
              <c:numCache>
                <c:formatCode>General</c:formatCode>
                <c:ptCount val="4580"/>
                <c:pt idx="0">
                  <c:v>3</c:v>
                </c:pt>
                <c:pt idx="1">
                  <c:v>3</c:v>
                </c:pt>
                <c:pt idx="2">
                  <c:v>3</c:v>
                </c:pt>
                <c:pt idx="3">
                  <c:v>3</c:v>
                </c:pt>
                <c:pt idx="4">
                  <c:v>3</c:v>
                </c:pt>
                <c:pt idx="5">
                  <c:v>3</c:v>
                </c:pt>
                <c:pt idx="6">
                  <c:v>3</c:v>
                </c:pt>
                <c:pt idx="7">
                  <c:v>3</c:v>
                </c:pt>
                <c:pt idx="8">
                  <c:v>3</c:v>
                </c:pt>
                <c:pt idx="9">
                  <c:v>3</c:v>
                </c:pt>
                <c:pt idx="10">
                  <c:v>3</c:v>
                </c:pt>
                <c:pt idx="11">
                  <c:v>3</c:v>
                </c:pt>
                <c:pt idx="12">
                  <c:v>3</c:v>
                </c:pt>
                <c:pt idx="13">
                  <c:v>3</c:v>
                </c:pt>
                <c:pt idx="14">
                  <c:v>3</c:v>
                </c:pt>
                <c:pt idx="15">
                  <c:v>3</c:v>
                </c:pt>
                <c:pt idx="16">
                  <c:v>3</c:v>
                </c:pt>
                <c:pt idx="17">
                  <c:v>3</c:v>
                </c:pt>
                <c:pt idx="18">
                  <c:v>3</c:v>
                </c:pt>
                <c:pt idx="19">
                  <c:v>3</c:v>
                </c:pt>
                <c:pt idx="20">
                  <c:v>3</c:v>
                </c:pt>
                <c:pt idx="21">
                  <c:v>3</c:v>
                </c:pt>
                <c:pt idx="22">
                  <c:v>3</c:v>
                </c:pt>
                <c:pt idx="23">
                  <c:v>3</c:v>
                </c:pt>
                <c:pt idx="24">
                  <c:v>3</c:v>
                </c:pt>
                <c:pt idx="25">
                  <c:v>3</c:v>
                </c:pt>
                <c:pt idx="26">
                  <c:v>3</c:v>
                </c:pt>
                <c:pt idx="27">
                  <c:v>3</c:v>
                </c:pt>
                <c:pt idx="28">
                  <c:v>3</c:v>
                </c:pt>
                <c:pt idx="29">
                  <c:v>3</c:v>
                </c:pt>
                <c:pt idx="30">
                  <c:v>3</c:v>
                </c:pt>
                <c:pt idx="31">
                  <c:v>3</c:v>
                </c:pt>
                <c:pt idx="32">
                  <c:v>3</c:v>
                </c:pt>
                <c:pt idx="33">
                  <c:v>3</c:v>
                </c:pt>
                <c:pt idx="34">
                  <c:v>3</c:v>
                </c:pt>
                <c:pt idx="35">
                  <c:v>3</c:v>
                </c:pt>
                <c:pt idx="36">
                  <c:v>3</c:v>
                </c:pt>
                <c:pt idx="37">
                  <c:v>3</c:v>
                </c:pt>
                <c:pt idx="38">
                  <c:v>3</c:v>
                </c:pt>
                <c:pt idx="39">
                  <c:v>3</c:v>
                </c:pt>
                <c:pt idx="40">
                  <c:v>3</c:v>
                </c:pt>
                <c:pt idx="41">
                  <c:v>3</c:v>
                </c:pt>
                <c:pt idx="42">
                  <c:v>3</c:v>
                </c:pt>
                <c:pt idx="43">
                  <c:v>3</c:v>
                </c:pt>
                <c:pt idx="44">
                  <c:v>3</c:v>
                </c:pt>
                <c:pt idx="45">
                  <c:v>3</c:v>
                </c:pt>
                <c:pt idx="46">
                  <c:v>3</c:v>
                </c:pt>
                <c:pt idx="47">
                  <c:v>3</c:v>
                </c:pt>
                <c:pt idx="48">
                  <c:v>3</c:v>
                </c:pt>
                <c:pt idx="49">
                  <c:v>3</c:v>
                </c:pt>
                <c:pt idx="50">
                  <c:v>3</c:v>
                </c:pt>
                <c:pt idx="51">
                  <c:v>3</c:v>
                </c:pt>
                <c:pt idx="52">
                  <c:v>3</c:v>
                </c:pt>
                <c:pt idx="53">
                  <c:v>3</c:v>
                </c:pt>
                <c:pt idx="54">
                  <c:v>3</c:v>
                </c:pt>
                <c:pt idx="55">
                  <c:v>3</c:v>
                </c:pt>
                <c:pt idx="56">
                  <c:v>3</c:v>
                </c:pt>
                <c:pt idx="57">
                  <c:v>3</c:v>
                </c:pt>
                <c:pt idx="58">
                  <c:v>3</c:v>
                </c:pt>
                <c:pt idx="59">
                  <c:v>3</c:v>
                </c:pt>
                <c:pt idx="60">
                  <c:v>3</c:v>
                </c:pt>
                <c:pt idx="61">
                  <c:v>3</c:v>
                </c:pt>
                <c:pt idx="62">
                  <c:v>3</c:v>
                </c:pt>
                <c:pt idx="63">
                  <c:v>3</c:v>
                </c:pt>
                <c:pt idx="64">
                  <c:v>3</c:v>
                </c:pt>
                <c:pt idx="65">
                  <c:v>3</c:v>
                </c:pt>
                <c:pt idx="66">
                  <c:v>3</c:v>
                </c:pt>
                <c:pt idx="67">
                  <c:v>3</c:v>
                </c:pt>
                <c:pt idx="68">
                  <c:v>3</c:v>
                </c:pt>
                <c:pt idx="69">
                  <c:v>3</c:v>
                </c:pt>
                <c:pt idx="70">
                  <c:v>2.5</c:v>
                </c:pt>
                <c:pt idx="71">
                  <c:v>2.5</c:v>
                </c:pt>
                <c:pt idx="72">
                  <c:v>2.5</c:v>
                </c:pt>
                <c:pt idx="73">
                  <c:v>2.5</c:v>
                </c:pt>
                <c:pt idx="74">
                  <c:v>2.5</c:v>
                </c:pt>
                <c:pt idx="75">
                  <c:v>2.5</c:v>
                </c:pt>
                <c:pt idx="76">
                  <c:v>2.5</c:v>
                </c:pt>
                <c:pt idx="77">
                  <c:v>2.5</c:v>
                </c:pt>
                <c:pt idx="78">
                  <c:v>2.5</c:v>
                </c:pt>
                <c:pt idx="79">
                  <c:v>2.5</c:v>
                </c:pt>
                <c:pt idx="80">
                  <c:v>2.5</c:v>
                </c:pt>
                <c:pt idx="81">
                  <c:v>2.5</c:v>
                </c:pt>
                <c:pt idx="82">
                  <c:v>2.5</c:v>
                </c:pt>
                <c:pt idx="83">
                  <c:v>2.5</c:v>
                </c:pt>
                <c:pt idx="84">
                  <c:v>2.5</c:v>
                </c:pt>
                <c:pt idx="85">
                  <c:v>2.5</c:v>
                </c:pt>
                <c:pt idx="86">
                  <c:v>2.5</c:v>
                </c:pt>
                <c:pt idx="87">
                  <c:v>2.5</c:v>
                </c:pt>
                <c:pt idx="88">
                  <c:v>2.5</c:v>
                </c:pt>
                <c:pt idx="89">
                  <c:v>2.5</c:v>
                </c:pt>
                <c:pt idx="90">
                  <c:v>2.5</c:v>
                </c:pt>
                <c:pt idx="91">
                  <c:v>2.5</c:v>
                </c:pt>
                <c:pt idx="92">
                  <c:v>2.5</c:v>
                </c:pt>
                <c:pt idx="93">
                  <c:v>2.5</c:v>
                </c:pt>
                <c:pt idx="94">
                  <c:v>2.5</c:v>
                </c:pt>
                <c:pt idx="95">
                  <c:v>2.5</c:v>
                </c:pt>
                <c:pt idx="96">
                  <c:v>2.5</c:v>
                </c:pt>
                <c:pt idx="97">
                  <c:v>2.5</c:v>
                </c:pt>
                <c:pt idx="98">
                  <c:v>2.5</c:v>
                </c:pt>
                <c:pt idx="99">
                  <c:v>2.5</c:v>
                </c:pt>
                <c:pt idx="100">
                  <c:v>2.5</c:v>
                </c:pt>
                <c:pt idx="101">
                  <c:v>2.5</c:v>
                </c:pt>
                <c:pt idx="102">
                  <c:v>2.5</c:v>
                </c:pt>
                <c:pt idx="103">
                  <c:v>2.5</c:v>
                </c:pt>
                <c:pt idx="104">
                  <c:v>2.5</c:v>
                </c:pt>
                <c:pt idx="105">
                  <c:v>2.5</c:v>
                </c:pt>
                <c:pt idx="106">
                  <c:v>2.5</c:v>
                </c:pt>
                <c:pt idx="107">
                  <c:v>2.5</c:v>
                </c:pt>
                <c:pt idx="108">
                  <c:v>2.5</c:v>
                </c:pt>
                <c:pt idx="109">
                  <c:v>2.5</c:v>
                </c:pt>
                <c:pt idx="110">
                  <c:v>2.5</c:v>
                </c:pt>
                <c:pt idx="111">
                  <c:v>2.5</c:v>
                </c:pt>
                <c:pt idx="112">
                  <c:v>2.5</c:v>
                </c:pt>
                <c:pt idx="113">
                  <c:v>2.5</c:v>
                </c:pt>
                <c:pt idx="114">
                  <c:v>2.5</c:v>
                </c:pt>
                <c:pt idx="115">
                  <c:v>2.5</c:v>
                </c:pt>
                <c:pt idx="116">
                  <c:v>2.5</c:v>
                </c:pt>
                <c:pt idx="117">
                  <c:v>2.5</c:v>
                </c:pt>
                <c:pt idx="118">
                  <c:v>2.5</c:v>
                </c:pt>
                <c:pt idx="119">
                  <c:v>2.5</c:v>
                </c:pt>
                <c:pt idx="120">
                  <c:v>2.5</c:v>
                </c:pt>
                <c:pt idx="121">
                  <c:v>2.5</c:v>
                </c:pt>
                <c:pt idx="122">
                  <c:v>2.5</c:v>
                </c:pt>
                <c:pt idx="123">
                  <c:v>2.5</c:v>
                </c:pt>
                <c:pt idx="124">
                  <c:v>2.5</c:v>
                </c:pt>
                <c:pt idx="125">
                  <c:v>2.5</c:v>
                </c:pt>
                <c:pt idx="126">
                  <c:v>2.5</c:v>
                </c:pt>
                <c:pt idx="127">
                  <c:v>2.5</c:v>
                </c:pt>
                <c:pt idx="128">
                  <c:v>2.5</c:v>
                </c:pt>
                <c:pt idx="129">
                  <c:v>2.5</c:v>
                </c:pt>
                <c:pt idx="130">
                  <c:v>2.5</c:v>
                </c:pt>
                <c:pt idx="131">
                  <c:v>2.5</c:v>
                </c:pt>
                <c:pt idx="132">
                  <c:v>2.5</c:v>
                </c:pt>
                <c:pt idx="133">
                  <c:v>2.5</c:v>
                </c:pt>
                <c:pt idx="134">
                  <c:v>2.5</c:v>
                </c:pt>
                <c:pt idx="135">
                  <c:v>2.5</c:v>
                </c:pt>
                <c:pt idx="136">
                  <c:v>2.5</c:v>
                </c:pt>
                <c:pt idx="137">
                  <c:v>2.5</c:v>
                </c:pt>
                <c:pt idx="138">
                  <c:v>2.5</c:v>
                </c:pt>
                <c:pt idx="139">
                  <c:v>2.5</c:v>
                </c:pt>
                <c:pt idx="140">
                  <c:v>2.5</c:v>
                </c:pt>
                <c:pt idx="141">
                  <c:v>2.5</c:v>
                </c:pt>
                <c:pt idx="142">
                  <c:v>2.5</c:v>
                </c:pt>
                <c:pt idx="143">
                  <c:v>2.5</c:v>
                </c:pt>
                <c:pt idx="144">
                  <c:v>2.5</c:v>
                </c:pt>
                <c:pt idx="145">
                  <c:v>2.5</c:v>
                </c:pt>
                <c:pt idx="146">
                  <c:v>2.5</c:v>
                </c:pt>
                <c:pt idx="147">
                  <c:v>2.5</c:v>
                </c:pt>
                <c:pt idx="148">
                  <c:v>2.5</c:v>
                </c:pt>
                <c:pt idx="149">
                  <c:v>2.5</c:v>
                </c:pt>
                <c:pt idx="150">
                  <c:v>2.5</c:v>
                </c:pt>
                <c:pt idx="151">
                  <c:v>2.5</c:v>
                </c:pt>
                <c:pt idx="152">
                  <c:v>2.5</c:v>
                </c:pt>
                <c:pt idx="153">
                  <c:v>2.5</c:v>
                </c:pt>
                <c:pt idx="154">
                  <c:v>2.5</c:v>
                </c:pt>
                <c:pt idx="155">
                  <c:v>2.5</c:v>
                </c:pt>
                <c:pt idx="156">
                  <c:v>2.5</c:v>
                </c:pt>
                <c:pt idx="157">
                  <c:v>2.5</c:v>
                </c:pt>
                <c:pt idx="158">
                  <c:v>2.5</c:v>
                </c:pt>
                <c:pt idx="159">
                  <c:v>2.5</c:v>
                </c:pt>
                <c:pt idx="160">
                  <c:v>2.5</c:v>
                </c:pt>
                <c:pt idx="161">
                  <c:v>2.5</c:v>
                </c:pt>
                <c:pt idx="162">
                  <c:v>2.5</c:v>
                </c:pt>
                <c:pt idx="163">
                  <c:v>2.5</c:v>
                </c:pt>
                <c:pt idx="164">
                  <c:v>2.5</c:v>
                </c:pt>
                <c:pt idx="165">
                  <c:v>2.5</c:v>
                </c:pt>
                <c:pt idx="166">
                  <c:v>2.5</c:v>
                </c:pt>
                <c:pt idx="167">
                  <c:v>2.5</c:v>
                </c:pt>
                <c:pt idx="168">
                  <c:v>2.5</c:v>
                </c:pt>
                <c:pt idx="169">
                  <c:v>2.5</c:v>
                </c:pt>
                <c:pt idx="170">
                  <c:v>2.5</c:v>
                </c:pt>
                <c:pt idx="171">
                  <c:v>2.5</c:v>
                </c:pt>
                <c:pt idx="172">
                  <c:v>2.5</c:v>
                </c:pt>
                <c:pt idx="173">
                  <c:v>2.5</c:v>
                </c:pt>
                <c:pt idx="174">
                  <c:v>2.5</c:v>
                </c:pt>
                <c:pt idx="175">
                  <c:v>2.5</c:v>
                </c:pt>
                <c:pt idx="176">
                  <c:v>2.5</c:v>
                </c:pt>
                <c:pt idx="177">
                  <c:v>2.5</c:v>
                </c:pt>
                <c:pt idx="178">
                  <c:v>2.5</c:v>
                </c:pt>
                <c:pt idx="179">
                  <c:v>2.5</c:v>
                </c:pt>
                <c:pt idx="180">
                  <c:v>2.5</c:v>
                </c:pt>
                <c:pt idx="181">
                  <c:v>2.5</c:v>
                </c:pt>
                <c:pt idx="182">
                  <c:v>2.5</c:v>
                </c:pt>
                <c:pt idx="183">
                  <c:v>2.5</c:v>
                </c:pt>
                <c:pt idx="184">
                  <c:v>2.5</c:v>
                </c:pt>
                <c:pt idx="185">
                  <c:v>2.5</c:v>
                </c:pt>
                <c:pt idx="186">
                  <c:v>2.5</c:v>
                </c:pt>
                <c:pt idx="187">
                  <c:v>2.5</c:v>
                </c:pt>
                <c:pt idx="188">
                  <c:v>2.5</c:v>
                </c:pt>
                <c:pt idx="189">
                  <c:v>2.5</c:v>
                </c:pt>
                <c:pt idx="190">
                  <c:v>2.5</c:v>
                </c:pt>
                <c:pt idx="191">
                  <c:v>2.5</c:v>
                </c:pt>
                <c:pt idx="192">
                  <c:v>2.5</c:v>
                </c:pt>
                <c:pt idx="193">
                  <c:v>2.5</c:v>
                </c:pt>
                <c:pt idx="194">
                  <c:v>2.5</c:v>
                </c:pt>
                <c:pt idx="195">
                  <c:v>2.5</c:v>
                </c:pt>
                <c:pt idx="196">
                  <c:v>2.5</c:v>
                </c:pt>
                <c:pt idx="197">
                  <c:v>2.5</c:v>
                </c:pt>
                <c:pt idx="198">
                  <c:v>2.5</c:v>
                </c:pt>
                <c:pt idx="199">
                  <c:v>2.5</c:v>
                </c:pt>
                <c:pt idx="200">
                  <c:v>2.5</c:v>
                </c:pt>
                <c:pt idx="201">
                  <c:v>2.5</c:v>
                </c:pt>
                <c:pt idx="202">
                  <c:v>2.5</c:v>
                </c:pt>
                <c:pt idx="203">
                  <c:v>2.5</c:v>
                </c:pt>
                <c:pt idx="204">
                  <c:v>2.5</c:v>
                </c:pt>
                <c:pt idx="205">
                  <c:v>2.5</c:v>
                </c:pt>
                <c:pt idx="206">
                  <c:v>2.5</c:v>
                </c:pt>
                <c:pt idx="207">
                  <c:v>2.5</c:v>
                </c:pt>
                <c:pt idx="208">
                  <c:v>2.5</c:v>
                </c:pt>
                <c:pt idx="209">
                  <c:v>2.5</c:v>
                </c:pt>
                <c:pt idx="210">
                  <c:v>2.5</c:v>
                </c:pt>
                <c:pt idx="211">
                  <c:v>2.5</c:v>
                </c:pt>
                <c:pt idx="212">
                  <c:v>2.5</c:v>
                </c:pt>
                <c:pt idx="213">
                  <c:v>2.5</c:v>
                </c:pt>
                <c:pt idx="214">
                  <c:v>2.5</c:v>
                </c:pt>
                <c:pt idx="215">
                  <c:v>2.5</c:v>
                </c:pt>
                <c:pt idx="216">
                  <c:v>2.5</c:v>
                </c:pt>
                <c:pt idx="217">
                  <c:v>2.5</c:v>
                </c:pt>
                <c:pt idx="218">
                  <c:v>2.5</c:v>
                </c:pt>
                <c:pt idx="219">
                  <c:v>2.5</c:v>
                </c:pt>
                <c:pt idx="220">
                  <c:v>3</c:v>
                </c:pt>
                <c:pt idx="221">
                  <c:v>3</c:v>
                </c:pt>
                <c:pt idx="222">
                  <c:v>3</c:v>
                </c:pt>
                <c:pt idx="223">
                  <c:v>3</c:v>
                </c:pt>
                <c:pt idx="224">
                  <c:v>3</c:v>
                </c:pt>
                <c:pt idx="225">
                  <c:v>3</c:v>
                </c:pt>
                <c:pt idx="226">
                  <c:v>3</c:v>
                </c:pt>
                <c:pt idx="227">
                  <c:v>3</c:v>
                </c:pt>
                <c:pt idx="228">
                  <c:v>3</c:v>
                </c:pt>
                <c:pt idx="229">
                  <c:v>3</c:v>
                </c:pt>
                <c:pt idx="230">
                  <c:v>3</c:v>
                </c:pt>
                <c:pt idx="231">
                  <c:v>3</c:v>
                </c:pt>
                <c:pt idx="232">
                  <c:v>3</c:v>
                </c:pt>
                <c:pt idx="233">
                  <c:v>3</c:v>
                </c:pt>
                <c:pt idx="234">
                  <c:v>3</c:v>
                </c:pt>
                <c:pt idx="235">
                  <c:v>3</c:v>
                </c:pt>
                <c:pt idx="236">
                  <c:v>3</c:v>
                </c:pt>
                <c:pt idx="237">
                  <c:v>3</c:v>
                </c:pt>
                <c:pt idx="238">
                  <c:v>3</c:v>
                </c:pt>
                <c:pt idx="239">
                  <c:v>3</c:v>
                </c:pt>
                <c:pt idx="240">
                  <c:v>3</c:v>
                </c:pt>
                <c:pt idx="241">
                  <c:v>3</c:v>
                </c:pt>
                <c:pt idx="242">
                  <c:v>3</c:v>
                </c:pt>
                <c:pt idx="243">
                  <c:v>3</c:v>
                </c:pt>
                <c:pt idx="244">
                  <c:v>3</c:v>
                </c:pt>
                <c:pt idx="245">
                  <c:v>3</c:v>
                </c:pt>
                <c:pt idx="246">
                  <c:v>3</c:v>
                </c:pt>
                <c:pt idx="247">
                  <c:v>3</c:v>
                </c:pt>
                <c:pt idx="248">
                  <c:v>3</c:v>
                </c:pt>
                <c:pt idx="249">
                  <c:v>3</c:v>
                </c:pt>
                <c:pt idx="250">
                  <c:v>3</c:v>
                </c:pt>
                <c:pt idx="251">
                  <c:v>3</c:v>
                </c:pt>
                <c:pt idx="252">
                  <c:v>3</c:v>
                </c:pt>
                <c:pt idx="253">
                  <c:v>3</c:v>
                </c:pt>
                <c:pt idx="254">
                  <c:v>3</c:v>
                </c:pt>
                <c:pt idx="255">
                  <c:v>3</c:v>
                </c:pt>
                <c:pt idx="256">
                  <c:v>3</c:v>
                </c:pt>
                <c:pt idx="257">
                  <c:v>3</c:v>
                </c:pt>
                <c:pt idx="258">
                  <c:v>3</c:v>
                </c:pt>
                <c:pt idx="259">
                  <c:v>3</c:v>
                </c:pt>
                <c:pt idx="260">
                  <c:v>3</c:v>
                </c:pt>
                <c:pt idx="261">
                  <c:v>3</c:v>
                </c:pt>
                <c:pt idx="262">
                  <c:v>3</c:v>
                </c:pt>
                <c:pt idx="263">
                  <c:v>3</c:v>
                </c:pt>
                <c:pt idx="264">
                  <c:v>3</c:v>
                </c:pt>
                <c:pt idx="265">
                  <c:v>3</c:v>
                </c:pt>
                <c:pt idx="266">
                  <c:v>3</c:v>
                </c:pt>
                <c:pt idx="267">
                  <c:v>3</c:v>
                </c:pt>
                <c:pt idx="268">
                  <c:v>3</c:v>
                </c:pt>
                <c:pt idx="269">
                  <c:v>3</c:v>
                </c:pt>
                <c:pt idx="270">
                  <c:v>3</c:v>
                </c:pt>
                <c:pt idx="271">
                  <c:v>3</c:v>
                </c:pt>
                <c:pt idx="272">
                  <c:v>3</c:v>
                </c:pt>
                <c:pt idx="273">
                  <c:v>3</c:v>
                </c:pt>
                <c:pt idx="274">
                  <c:v>3</c:v>
                </c:pt>
                <c:pt idx="275">
                  <c:v>3</c:v>
                </c:pt>
                <c:pt idx="276">
                  <c:v>3</c:v>
                </c:pt>
                <c:pt idx="277">
                  <c:v>3</c:v>
                </c:pt>
                <c:pt idx="278">
                  <c:v>3</c:v>
                </c:pt>
                <c:pt idx="279">
                  <c:v>3</c:v>
                </c:pt>
                <c:pt idx="280">
                  <c:v>3</c:v>
                </c:pt>
                <c:pt idx="281">
                  <c:v>3</c:v>
                </c:pt>
                <c:pt idx="282">
                  <c:v>3</c:v>
                </c:pt>
                <c:pt idx="283">
                  <c:v>3</c:v>
                </c:pt>
                <c:pt idx="284">
                  <c:v>3</c:v>
                </c:pt>
                <c:pt idx="285">
                  <c:v>3.25</c:v>
                </c:pt>
                <c:pt idx="286">
                  <c:v>3.25</c:v>
                </c:pt>
                <c:pt idx="287">
                  <c:v>3.25</c:v>
                </c:pt>
                <c:pt idx="288">
                  <c:v>3.25</c:v>
                </c:pt>
                <c:pt idx="289">
                  <c:v>3.25</c:v>
                </c:pt>
                <c:pt idx="290">
                  <c:v>3.25</c:v>
                </c:pt>
                <c:pt idx="291">
                  <c:v>3.25</c:v>
                </c:pt>
                <c:pt idx="292">
                  <c:v>3.25</c:v>
                </c:pt>
                <c:pt idx="293">
                  <c:v>3.25</c:v>
                </c:pt>
                <c:pt idx="294">
                  <c:v>3.25</c:v>
                </c:pt>
                <c:pt idx="295">
                  <c:v>3.25</c:v>
                </c:pt>
                <c:pt idx="296">
                  <c:v>3.25</c:v>
                </c:pt>
                <c:pt idx="297">
                  <c:v>3.25</c:v>
                </c:pt>
                <c:pt idx="298">
                  <c:v>3.25</c:v>
                </c:pt>
                <c:pt idx="299">
                  <c:v>3.25</c:v>
                </c:pt>
                <c:pt idx="300">
                  <c:v>3.25</c:v>
                </c:pt>
                <c:pt idx="301">
                  <c:v>3.25</c:v>
                </c:pt>
                <c:pt idx="302">
                  <c:v>3.25</c:v>
                </c:pt>
                <c:pt idx="303">
                  <c:v>3.25</c:v>
                </c:pt>
                <c:pt idx="304">
                  <c:v>3.25</c:v>
                </c:pt>
                <c:pt idx="305">
                  <c:v>3.25</c:v>
                </c:pt>
                <c:pt idx="306">
                  <c:v>3.25</c:v>
                </c:pt>
                <c:pt idx="307">
                  <c:v>3.25</c:v>
                </c:pt>
                <c:pt idx="308">
                  <c:v>3.25</c:v>
                </c:pt>
                <c:pt idx="309">
                  <c:v>3.25</c:v>
                </c:pt>
                <c:pt idx="310">
                  <c:v>3.25</c:v>
                </c:pt>
                <c:pt idx="311">
                  <c:v>3.25</c:v>
                </c:pt>
                <c:pt idx="312">
                  <c:v>3.25</c:v>
                </c:pt>
                <c:pt idx="313">
                  <c:v>3.25</c:v>
                </c:pt>
                <c:pt idx="314">
                  <c:v>3.25</c:v>
                </c:pt>
                <c:pt idx="315">
                  <c:v>3.5</c:v>
                </c:pt>
                <c:pt idx="316">
                  <c:v>3.5</c:v>
                </c:pt>
                <c:pt idx="317">
                  <c:v>3.5</c:v>
                </c:pt>
                <c:pt idx="318">
                  <c:v>3.5</c:v>
                </c:pt>
                <c:pt idx="319">
                  <c:v>3.5</c:v>
                </c:pt>
                <c:pt idx="320">
                  <c:v>3.5</c:v>
                </c:pt>
                <c:pt idx="321">
                  <c:v>3.5</c:v>
                </c:pt>
                <c:pt idx="322">
                  <c:v>3.5</c:v>
                </c:pt>
                <c:pt idx="323">
                  <c:v>3.5</c:v>
                </c:pt>
                <c:pt idx="324">
                  <c:v>3.5</c:v>
                </c:pt>
                <c:pt idx="325">
                  <c:v>3.5</c:v>
                </c:pt>
                <c:pt idx="326">
                  <c:v>3.5</c:v>
                </c:pt>
                <c:pt idx="327">
                  <c:v>3.5</c:v>
                </c:pt>
                <c:pt idx="328">
                  <c:v>3.5</c:v>
                </c:pt>
                <c:pt idx="329">
                  <c:v>3.5</c:v>
                </c:pt>
                <c:pt idx="330">
                  <c:v>3.5</c:v>
                </c:pt>
                <c:pt idx="331">
                  <c:v>3.5</c:v>
                </c:pt>
                <c:pt idx="332">
                  <c:v>3.5</c:v>
                </c:pt>
                <c:pt idx="333">
                  <c:v>3.5</c:v>
                </c:pt>
                <c:pt idx="334">
                  <c:v>3.5</c:v>
                </c:pt>
                <c:pt idx="335">
                  <c:v>3.5</c:v>
                </c:pt>
                <c:pt idx="336">
                  <c:v>3.5</c:v>
                </c:pt>
                <c:pt idx="337">
                  <c:v>3.5</c:v>
                </c:pt>
                <c:pt idx="338">
                  <c:v>3.5</c:v>
                </c:pt>
                <c:pt idx="339">
                  <c:v>3.5</c:v>
                </c:pt>
                <c:pt idx="340">
                  <c:v>3.5</c:v>
                </c:pt>
                <c:pt idx="341">
                  <c:v>3.5</c:v>
                </c:pt>
                <c:pt idx="342">
                  <c:v>3.5</c:v>
                </c:pt>
                <c:pt idx="343">
                  <c:v>3.5</c:v>
                </c:pt>
                <c:pt idx="344">
                  <c:v>3.5</c:v>
                </c:pt>
                <c:pt idx="345">
                  <c:v>3.75</c:v>
                </c:pt>
                <c:pt idx="346">
                  <c:v>3.75</c:v>
                </c:pt>
                <c:pt idx="347">
                  <c:v>3.75</c:v>
                </c:pt>
                <c:pt idx="348">
                  <c:v>3.75</c:v>
                </c:pt>
                <c:pt idx="349">
                  <c:v>3.75</c:v>
                </c:pt>
                <c:pt idx="350">
                  <c:v>3.75</c:v>
                </c:pt>
                <c:pt idx="351">
                  <c:v>3.75</c:v>
                </c:pt>
                <c:pt idx="352">
                  <c:v>3.75</c:v>
                </c:pt>
                <c:pt idx="353">
                  <c:v>3.75</c:v>
                </c:pt>
                <c:pt idx="354">
                  <c:v>3.75</c:v>
                </c:pt>
                <c:pt idx="355">
                  <c:v>3.75</c:v>
                </c:pt>
                <c:pt idx="356">
                  <c:v>3.75</c:v>
                </c:pt>
                <c:pt idx="357">
                  <c:v>3.75</c:v>
                </c:pt>
                <c:pt idx="358">
                  <c:v>3.75</c:v>
                </c:pt>
                <c:pt idx="359">
                  <c:v>3.75</c:v>
                </c:pt>
                <c:pt idx="360">
                  <c:v>3.75</c:v>
                </c:pt>
                <c:pt idx="361">
                  <c:v>3.75</c:v>
                </c:pt>
                <c:pt idx="362">
                  <c:v>3.75</c:v>
                </c:pt>
                <c:pt idx="363">
                  <c:v>3.75</c:v>
                </c:pt>
                <c:pt idx="364">
                  <c:v>3.75</c:v>
                </c:pt>
                <c:pt idx="365">
                  <c:v>3.75</c:v>
                </c:pt>
                <c:pt idx="366">
                  <c:v>3.75</c:v>
                </c:pt>
                <c:pt idx="367">
                  <c:v>3.75</c:v>
                </c:pt>
                <c:pt idx="368">
                  <c:v>3.75</c:v>
                </c:pt>
                <c:pt idx="369">
                  <c:v>3.75</c:v>
                </c:pt>
                <c:pt idx="370">
                  <c:v>3.75</c:v>
                </c:pt>
                <c:pt idx="371">
                  <c:v>3.75</c:v>
                </c:pt>
                <c:pt idx="372">
                  <c:v>3.75</c:v>
                </c:pt>
                <c:pt idx="373">
                  <c:v>3.75</c:v>
                </c:pt>
                <c:pt idx="374">
                  <c:v>3.75</c:v>
                </c:pt>
                <c:pt idx="375">
                  <c:v>4.25</c:v>
                </c:pt>
                <c:pt idx="376">
                  <c:v>4.25</c:v>
                </c:pt>
                <c:pt idx="377">
                  <c:v>4.25</c:v>
                </c:pt>
                <c:pt idx="378">
                  <c:v>4.25</c:v>
                </c:pt>
                <c:pt idx="379">
                  <c:v>4.25</c:v>
                </c:pt>
                <c:pt idx="380">
                  <c:v>4.25</c:v>
                </c:pt>
                <c:pt idx="381">
                  <c:v>4.25</c:v>
                </c:pt>
                <c:pt idx="382">
                  <c:v>4.25</c:v>
                </c:pt>
                <c:pt idx="383">
                  <c:v>4.25</c:v>
                </c:pt>
                <c:pt idx="384">
                  <c:v>4.25</c:v>
                </c:pt>
                <c:pt idx="385">
                  <c:v>4.25</c:v>
                </c:pt>
                <c:pt idx="386">
                  <c:v>4.25</c:v>
                </c:pt>
                <c:pt idx="387">
                  <c:v>4.25</c:v>
                </c:pt>
                <c:pt idx="388">
                  <c:v>4.25</c:v>
                </c:pt>
                <c:pt idx="389">
                  <c:v>4.25</c:v>
                </c:pt>
                <c:pt idx="390">
                  <c:v>4.25</c:v>
                </c:pt>
                <c:pt idx="391">
                  <c:v>4.25</c:v>
                </c:pt>
                <c:pt idx="392">
                  <c:v>4.25</c:v>
                </c:pt>
                <c:pt idx="393">
                  <c:v>4.25</c:v>
                </c:pt>
                <c:pt idx="394">
                  <c:v>4.25</c:v>
                </c:pt>
                <c:pt idx="395">
                  <c:v>4.25</c:v>
                </c:pt>
                <c:pt idx="396">
                  <c:v>4.25</c:v>
                </c:pt>
                <c:pt idx="397">
                  <c:v>4.25</c:v>
                </c:pt>
                <c:pt idx="398">
                  <c:v>4.25</c:v>
                </c:pt>
                <c:pt idx="399">
                  <c:v>4.25</c:v>
                </c:pt>
                <c:pt idx="400">
                  <c:v>4.25</c:v>
                </c:pt>
                <c:pt idx="401">
                  <c:v>4.25</c:v>
                </c:pt>
                <c:pt idx="402">
                  <c:v>4.25</c:v>
                </c:pt>
                <c:pt idx="403">
                  <c:v>4.25</c:v>
                </c:pt>
                <c:pt idx="404">
                  <c:v>4.25</c:v>
                </c:pt>
                <c:pt idx="405">
                  <c:v>4.25</c:v>
                </c:pt>
                <c:pt idx="406">
                  <c:v>4.25</c:v>
                </c:pt>
                <c:pt idx="407">
                  <c:v>4.25</c:v>
                </c:pt>
                <c:pt idx="408">
                  <c:v>4.25</c:v>
                </c:pt>
                <c:pt idx="409">
                  <c:v>4.25</c:v>
                </c:pt>
                <c:pt idx="410">
                  <c:v>4.25</c:v>
                </c:pt>
                <c:pt idx="411">
                  <c:v>4.25</c:v>
                </c:pt>
                <c:pt idx="412">
                  <c:v>4.25</c:v>
                </c:pt>
                <c:pt idx="413">
                  <c:v>4.25</c:v>
                </c:pt>
                <c:pt idx="414">
                  <c:v>4.25</c:v>
                </c:pt>
                <c:pt idx="415">
                  <c:v>4.25</c:v>
                </c:pt>
                <c:pt idx="416">
                  <c:v>4.25</c:v>
                </c:pt>
                <c:pt idx="417">
                  <c:v>4.25</c:v>
                </c:pt>
                <c:pt idx="418">
                  <c:v>4.25</c:v>
                </c:pt>
                <c:pt idx="419">
                  <c:v>4.25</c:v>
                </c:pt>
                <c:pt idx="420">
                  <c:v>4.25</c:v>
                </c:pt>
                <c:pt idx="421">
                  <c:v>4.25</c:v>
                </c:pt>
                <c:pt idx="422">
                  <c:v>4.25</c:v>
                </c:pt>
                <c:pt idx="423">
                  <c:v>4.25</c:v>
                </c:pt>
                <c:pt idx="424">
                  <c:v>4.25</c:v>
                </c:pt>
                <c:pt idx="425">
                  <c:v>4.25</c:v>
                </c:pt>
                <c:pt idx="426">
                  <c:v>4.25</c:v>
                </c:pt>
                <c:pt idx="427">
                  <c:v>4.25</c:v>
                </c:pt>
                <c:pt idx="428">
                  <c:v>4.25</c:v>
                </c:pt>
                <c:pt idx="429">
                  <c:v>4.25</c:v>
                </c:pt>
                <c:pt idx="430">
                  <c:v>4.25</c:v>
                </c:pt>
                <c:pt idx="431">
                  <c:v>4.25</c:v>
                </c:pt>
                <c:pt idx="432">
                  <c:v>4.25</c:v>
                </c:pt>
                <c:pt idx="433">
                  <c:v>4.25</c:v>
                </c:pt>
                <c:pt idx="434">
                  <c:v>4.25</c:v>
                </c:pt>
                <c:pt idx="435">
                  <c:v>4.5</c:v>
                </c:pt>
                <c:pt idx="436">
                  <c:v>4.5</c:v>
                </c:pt>
                <c:pt idx="437">
                  <c:v>4.5</c:v>
                </c:pt>
                <c:pt idx="438">
                  <c:v>4.5</c:v>
                </c:pt>
                <c:pt idx="439">
                  <c:v>4.5</c:v>
                </c:pt>
                <c:pt idx="440">
                  <c:v>4.5</c:v>
                </c:pt>
                <c:pt idx="441">
                  <c:v>4.5</c:v>
                </c:pt>
                <c:pt idx="442">
                  <c:v>4.5</c:v>
                </c:pt>
                <c:pt idx="443">
                  <c:v>4.5</c:v>
                </c:pt>
                <c:pt idx="444">
                  <c:v>4.5</c:v>
                </c:pt>
                <c:pt idx="445">
                  <c:v>4.5</c:v>
                </c:pt>
                <c:pt idx="446">
                  <c:v>4.5</c:v>
                </c:pt>
                <c:pt idx="447">
                  <c:v>4.5</c:v>
                </c:pt>
                <c:pt idx="448">
                  <c:v>4.5</c:v>
                </c:pt>
                <c:pt idx="449">
                  <c:v>4.5</c:v>
                </c:pt>
                <c:pt idx="450">
                  <c:v>4.5</c:v>
                </c:pt>
                <c:pt idx="451">
                  <c:v>4.5</c:v>
                </c:pt>
                <c:pt idx="452">
                  <c:v>4.5</c:v>
                </c:pt>
                <c:pt idx="453">
                  <c:v>4.5</c:v>
                </c:pt>
                <c:pt idx="454">
                  <c:v>4.5</c:v>
                </c:pt>
                <c:pt idx="455">
                  <c:v>4.5</c:v>
                </c:pt>
                <c:pt idx="456">
                  <c:v>4.5</c:v>
                </c:pt>
                <c:pt idx="457">
                  <c:v>4.5</c:v>
                </c:pt>
                <c:pt idx="458">
                  <c:v>4.5</c:v>
                </c:pt>
                <c:pt idx="459">
                  <c:v>4.5</c:v>
                </c:pt>
                <c:pt idx="460">
                  <c:v>4.75</c:v>
                </c:pt>
                <c:pt idx="461">
                  <c:v>4.75</c:v>
                </c:pt>
                <c:pt idx="462">
                  <c:v>4.75</c:v>
                </c:pt>
                <c:pt idx="463">
                  <c:v>4.75</c:v>
                </c:pt>
                <c:pt idx="464">
                  <c:v>4.75</c:v>
                </c:pt>
                <c:pt idx="465">
                  <c:v>4.75</c:v>
                </c:pt>
                <c:pt idx="466">
                  <c:v>4.75</c:v>
                </c:pt>
                <c:pt idx="467">
                  <c:v>4.75</c:v>
                </c:pt>
                <c:pt idx="468">
                  <c:v>4.75</c:v>
                </c:pt>
                <c:pt idx="469">
                  <c:v>4.75</c:v>
                </c:pt>
                <c:pt idx="470">
                  <c:v>4.75</c:v>
                </c:pt>
                <c:pt idx="471">
                  <c:v>4.75</c:v>
                </c:pt>
                <c:pt idx="472">
                  <c:v>4.75</c:v>
                </c:pt>
                <c:pt idx="473">
                  <c:v>4.75</c:v>
                </c:pt>
                <c:pt idx="474">
                  <c:v>4.75</c:v>
                </c:pt>
                <c:pt idx="475">
                  <c:v>4.75</c:v>
                </c:pt>
                <c:pt idx="476">
                  <c:v>4.75</c:v>
                </c:pt>
                <c:pt idx="477">
                  <c:v>4.75</c:v>
                </c:pt>
                <c:pt idx="478">
                  <c:v>4.75</c:v>
                </c:pt>
                <c:pt idx="479">
                  <c:v>4.75</c:v>
                </c:pt>
                <c:pt idx="480">
                  <c:v>4.75</c:v>
                </c:pt>
                <c:pt idx="481">
                  <c:v>4.75</c:v>
                </c:pt>
                <c:pt idx="482">
                  <c:v>4.75</c:v>
                </c:pt>
                <c:pt idx="483">
                  <c:v>4.75</c:v>
                </c:pt>
                <c:pt idx="484">
                  <c:v>4.75</c:v>
                </c:pt>
                <c:pt idx="485">
                  <c:v>4.75</c:v>
                </c:pt>
                <c:pt idx="486">
                  <c:v>4.75</c:v>
                </c:pt>
                <c:pt idx="487">
                  <c:v>4.75</c:v>
                </c:pt>
                <c:pt idx="488">
                  <c:v>4.75</c:v>
                </c:pt>
                <c:pt idx="489">
                  <c:v>4.75</c:v>
                </c:pt>
                <c:pt idx="490">
                  <c:v>4.75</c:v>
                </c:pt>
                <c:pt idx="491">
                  <c:v>4.75</c:v>
                </c:pt>
                <c:pt idx="492">
                  <c:v>4.75</c:v>
                </c:pt>
                <c:pt idx="493">
                  <c:v>4.75</c:v>
                </c:pt>
                <c:pt idx="494">
                  <c:v>4.75</c:v>
                </c:pt>
                <c:pt idx="495">
                  <c:v>4.75</c:v>
                </c:pt>
                <c:pt idx="496">
                  <c:v>4.75</c:v>
                </c:pt>
                <c:pt idx="497">
                  <c:v>4.75</c:v>
                </c:pt>
                <c:pt idx="498">
                  <c:v>4.75</c:v>
                </c:pt>
                <c:pt idx="499">
                  <c:v>4.75</c:v>
                </c:pt>
                <c:pt idx="500">
                  <c:v>4.75</c:v>
                </c:pt>
                <c:pt idx="501">
                  <c:v>4.75</c:v>
                </c:pt>
                <c:pt idx="502">
                  <c:v>4.75</c:v>
                </c:pt>
                <c:pt idx="503">
                  <c:v>4.75</c:v>
                </c:pt>
                <c:pt idx="504">
                  <c:v>4.75</c:v>
                </c:pt>
                <c:pt idx="505">
                  <c:v>4.75</c:v>
                </c:pt>
                <c:pt idx="506">
                  <c:v>4.75</c:v>
                </c:pt>
                <c:pt idx="507">
                  <c:v>4.75</c:v>
                </c:pt>
                <c:pt idx="508">
                  <c:v>4.75</c:v>
                </c:pt>
                <c:pt idx="509">
                  <c:v>4.75</c:v>
                </c:pt>
                <c:pt idx="510">
                  <c:v>4.75</c:v>
                </c:pt>
                <c:pt idx="511">
                  <c:v>4.75</c:v>
                </c:pt>
                <c:pt idx="512">
                  <c:v>4.75</c:v>
                </c:pt>
                <c:pt idx="513">
                  <c:v>4.75</c:v>
                </c:pt>
                <c:pt idx="514">
                  <c:v>4.75</c:v>
                </c:pt>
                <c:pt idx="515">
                  <c:v>4.75</c:v>
                </c:pt>
                <c:pt idx="516">
                  <c:v>4.75</c:v>
                </c:pt>
                <c:pt idx="517">
                  <c:v>4.75</c:v>
                </c:pt>
                <c:pt idx="518">
                  <c:v>4.75</c:v>
                </c:pt>
                <c:pt idx="519">
                  <c:v>4.75</c:v>
                </c:pt>
                <c:pt idx="520">
                  <c:v>4.75</c:v>
                </c:pt>
                <c:pt idx="521">
                  <c:v>4.75</c:v>
                </c:pt>
                <c:pt idx="522">
                  <c:v>4.75</c:v>
                </c:pt>
                <c:pt idx="523">
                  <c:v>4.75</c:v>
                </c:pt>
                <c:pt idx="524">
                  <c:v>4.75</c:v>
                </c:pt>
                <c:pt idx="525">
                  <c:v>4.75</c:v>
                </c:pt>
                <c:pt idx="526">
                  <c:v>4.75</c:v>
                </c:pt>
                <c:pt idx="527">
                  <c:v>4.75</c:v>
                </c:pt>
                <c:pt idx="528">
                  <c:v>4.75</c:v>
                </c:pt>
                <c:pt idx="529">
                  <c:v>4.75</c:v>
                </c:pt>
                <c:pt idx="530">
                  <c:v>4.75</c:v>
                </c:pt>
                <c:pt idx="531">
                  <c:v>4.75</c:v>
                </c:pt>
                <c:pt idx="532">
                  <c:v>4.75</c:v>
                </c:pt>
                <c:pt idx="533">
                  <c:v>4.75</c:v>
                </c:pt>
                <c:pt idx="534">
                  <c:v>4.75</c:v>
                </c:pt>
                <c:pt idx="535">
                  <c:v>4.75</c:v>
                </c:pt>
                <c:pt idx="536">
                  <c:v>4.75</c:v>
                </c:pt>
                <c:pt idx="537">
                  <c:v>4.75</c:v>
                </c:pt>
                <c:pt idx="538">
                  <c:v>4.75</c:v>
                </c:pt>
                <c:pt idx="539">
                  <c:v>4.75</c:v>
                </c:pt>
                <c:pt idx="540">
                  <c:v>4.75</c:v>
                </c:pt>
                <c:pt idx="541">
                  <c:v>4.75</c:v>
                </c:pt>
                <c:pt idx="542">
                  <c:v>4.75</c:v>
                </c:pt>
                <c:pt idx="543">
                  <c:v>4.75</c:v>
                </c:pt>
                <c:pt idx="544">
                  <c:v>4.75</c:v>
                </c:pt>
                <c:pt idx="545">
                  <c:v>4.75</c:v>
                </c:pt>
                <c:pt idx="546">
                  <c:v>4.75</c:v>
                </c:pt>
                <c:pt idx="547">
                  <c:v>4.75</c:v>
                </c:pt>
                <c:pt idx="548">
                  <c:v>4.75</c:v>
                </c:pt>
                <c:pt idx="549">
                  <c:v>4.75</c:v>
                </c:pt>
                <c:pt idx="550">
                  <c:v>4.75</c:v>
                </c:pt>
                <c:pt idx="551">
                  <c:v>4.75</c:v>
                </c:pt>
                <c:pt idx="552">
                  <c:v>4.75</c:v>
                </c:pt>
                <c:pt idx="553">
                  <c:v>4.75</c:v>
                </c:pt>
                <c:pt idx="554">
                  <c:v>4.75</c:v>
                </c:pt>
                <c:pt idx="555">
                  <c:v>4.75</c:v>
                </c:pt>
                <c:pt idx="556">
                  <c:v>4.75</c:v>
                </c:pt>
                <c:pt idx="557">
                  <c:v>4.75</c:v>
                </c:pt>
                <c:pt idx="558">
                  <c:v>4.75</c:v>
                </c:pt>
                <c:pt idx="559">
                  <c:v>4.75</c:v>
                </c:pt>
                <c:pt idx="560">
                  <c:v>4.75</c:v>
                </c:pt>
                <c:pt idx="561">
                  <c:v>4.75</c:v>
                </c:pt>
                <c:pt idx="562">
                  <c:v>4.75</c:v>
                </c:pt>
                <c:pt idx="563">
                  <c:v>4.75</c:v>
                </c:pt>
                <c:pt idx="564">
                  <c:v>4.75</c:v>
                </c:pt>
                <c:pt idx="565">
                  <c:v>4.75</c:v>
                </c:pt>
                <c:pt idx="566">
                  <c:v>4.75</c:v>
                </c:pt>
                <c:pt idx="567">
                  <c:v>4.75</c:v>
                </c:pt>
                <c:pt idx="568">
                  <c:v>4.75</c:v>
                </c:pt>
                <c:pt idx="569">
                  <c:v>4.75</c:v>
                </c:pt>
                <c:pt idx="570">
                  <c:v>4.75</c:v>
                </c:pt>
                <c:pt idx="571">
                  <c:v>4.75</c:v>
                </c:pt>
                <c:pt idx="572">
                  <c:v>4.75</c:v>
                </c:pt>
                <c:pt idx="573">
                  <c:v>4.75</c:v>
                </c:pt>
                <c:pt idx="574">
                  <c:v>4.75</c:v>
                </c:pt>
                <c:pt idx="575">
                  <c:v>4.75</c:v>
                </c:pt>
                <c:pt idx="576">
                  <c:v>4.75</c:v>
                </c:pt>
                <c:pt idx="577">
                  <c:v>4.75</c:v>
                </c:pt>
                <c:pt idx="578">
                  <c:v>4.75</c:v>
                </c:pt>
                <c:pt idx="579">
                  <c:v>4.75</c:v>
                </c:pt>
                <c:pt idx="580">
                  <c:v>4.75</c:v>
                </c:pt>
                <c:pt idx="581">
                  <c:v>4.75</c:v>
                </c:pt>
                <c:pt idx="582">
                  <c:v>4.75</c:v>
                </c:pt>
                <c:pt idx="583">
                  <c:v>4.75</c:v>
                </c:pt>
                <c:pt idx="584">
                  <c:v>4.75</c:v>
                </c:pt>
                <c:pt idx="585">
                  <c:v>4.75</c:v>
                </c:pt>
                <c:pt idx="586">
                  <c:v>4.75</c:v>
                </c:pt>
                <c:pt idx="587">
                  <c:v>4.75</c:v>
                </c:pt>
                <c:pt idx="588">
                  <c:v>4.75</c:v>
                </c:pt>
                <c:pt idx="589">
                  <c:v>4.75</c:v>
                </c:pt>
                <c:pt idx="590">
                  <c:v>4.75</c:v>
                </c:pt>
                <c:pt idx="591">
                  <c:v>4.75</c:v>
                </c:pt>
                <c:pt idx="592">
                  <c:v>4.75</c:v>
                </c:pt>
                <c:pt idx="593">
                  <c:v>4.75</c:v>
                </c:pt>
                <c:pt idx="594">
                  <c:v>4.75</c:v>
                </c:pt>
                <c:pt idx="595">
                  <c:v>4.75</c:v>
                </c:pt>
                <c:pt idx="596">
                  <c:v>4.75</c:v>
                </c:pt>
                <c:pt idx="597">
                  <c:v>4.75</c:v>
                </c:pt>
                <c:pt idx="598">
                  <c:v>4.75</c:v>
                </c:pt>
                <c:pt idx="599">
                  <c:v>4.75</c:v>
                </c:pt>
                <c:pt idx="600">
                  <c:v>4.75</c:v>
                </c:pt>
                <c:pt idx="601">
                  <c:v>4.75</c:v>
                </c:pt>
                <c:pt idx="602">
                  <c:v>4.75</c:v>
                </c:pt>
                <c:pt idx="603">
                  <c:v>4.75</c:v>
                </c:pt>
                <c:pt idx="604">
                  <c:v>4.75</c:v>
                </c:pt>
                <c:pt idx="605">
                  <c:v>4.75</c:v>
                </c:pt>
                <c:pt idx="606">
                  <c:v>4.75</c:v>
                </c:pt>
                <c:pt idx="607">
                  <c:v>4.75</c:v>
                </c:pt>
                <c:pt idx="608">
                  <c:v>4.75</c:v>
                </c:pt>
                <c:pt idx="609">
                  <c:v>4.75</c:v>
                </c:pt>
                <c:pt idx="610">
                  <c:v>4.75</c:v>
                </c:pt>
                <c:pt idx="611">
                  <c:v>4.75</c:v>
                </c:pt>
                <c:pt idx="612">
                  <c:v>4.75</c:v>
                </c:pt>
                <c:pt idx="613">
                  <c:v>4.75</c:v>
                </c:pt>
                <c:pt idx="614">
                  <c:v>4.75</c:v>
                </c:pt>
                <c:pt idx="615">
                  <c:v>4.5</c:v>
                </c:pt>
                <c:pt idx="616">
                  <c:v>4.5</c:v>
                </c:pt>
                <c:pt idx="617">
                  <c:v>4.5</c:v>
                </c:pt>
                <c:pt idx="618">
                  <c:v>4.5</c:v>
                </c:pt>
                <c:pt idx="619">
                  <c:v>4.5</c:v>
                </c:pt>
                <c:pt idx="620">
                  <c:v>4.5</c:v>
                </c:pt>
                <c:pt idx="621">
                  <c:v>4.5</c:v>
                </c:pt>
                <c:pt idx="622">
                  <c:v>4.5</c:v>
                </c:pt>
                <c:pt idx="623">
                  <c:v>4.5</c:v>
                </c:pt>
                <c:pt idx="624">
                  <c:v>4.5</c:v>
                </c:pt>
                <c:pt idx="625">
                  <c:v>4.5</c:v>
                </c:pt>
                <c:pt idx="626">
                  <c:v>4.5</c:v>
                </c:pt>
                <c:pt idx="627">
                  <c:v>4.5</c:v>
                </c:pt>
                <c:pt idx="628">
                  <c:v>4.5</c:v>
                </c:pt>
                <c:pt idx="629">
                  <c:v>4.5</c:v>
                </c:pt>
                <c:pt idx="630">
                  <c:v>4.5</c:v>
                </c:pt>
                <c:pt idx="631">
                  <c:v>4.5</c:v>
                </c:pt>
                <c:pt idx="632">
                  <c:v>4.5</c:v>
                </c:pt>
                <c:pt idx="633">
                  <c:v>4.5</c:v>
                </c:pt>
                <c:pt idx="634">
                  <c:v>4.5</c:v>
                </c:pt>
                <c:pt idx="635">
                  <c:v>4.5</c:v>
                </c:pt>
                <c:pt idx="636">
                  <c:v>4.5</c:v>
                </c:pt>
                <c:pt idx="637">
                  <c:v>4.5</c:v>
                </c:pt>
                <c:pt idx="638">
                  <c:v>4.5</c:v>
                </c:pt>
                <c:pt idx="639">
                  <c:v>4.5</c:v>
                </c:pt>
                <c:pt idx="640">
                  <c:v>4.5</c:v>
                </c:pt>
                <c:pt idx="641">
                  <c:v>4.5</c:v>
                </c:pt>
                <c:pt idx="642">
                  <c:v>4.5</c:v>
                </c:pt>
                <c:pt idx="643">
                  <c:v>4.5</c:v>
                </c:pt>
                <c:pt idx="644">
                  <c:v>4.5</c:v>
                </c:pt>
                <c:pt idx="645">
                  <c:v>4.5</c:v>
                </c:pt>
                <c:pt idx="646">
                  <c:v>4.5</c:v>
                </c:pt>
                <c:pt idx="647">
                  <c:v>4.5</c:v>
                </c:pt>
                <c:pt idx="648">
                  <c:v>4.5</c:v>
                </c:pt>
                <c:pt idx="649">
                  <c:v>4.5</c:v>
                </c:pt>
                <c:pt idx="650">
                  <c:v>4.5</c:v>
                </c:pt>
                <c:pt idx="651">
                  <c:v>4.5</c:v>
                </c:pt>
                <c:pt idx="652">
                  <c:v>4.5</c:v>
                </c:pt>
                <c:pt idx="653">
                  <c:v>4.5</c:v>
                </c:pt>
                <c:pt idx="654">
                  <c:v>4.5</c:v>
                </c:pt>
                <c:pt idx="655">
                  <c:v>4.5</c:v>
                </c:pt>
                <c:pt idx="656">
                  <c:v>4.5</c:v>
                </c:pt>
                <c:pt idx="657">
                  <c:v>4.5</c:v>
                </c:pt>
                <c:pt idx="658">
                  <c:v>4.5</c:v>
                </c:pt>
                <c:pt idx="659">
                  <c:v>4.5</c:v>
                </c:pt>
                <c:pt idx="660">
                  <c:v>4.5</c:v>
                </c:pt>
                <c:pt idx="661">
                  <c:v>4.5</c:v>
                </c:pt>
                <c:pt idx="662">
                  <c:v>4.5</c:v>
                </c:pt>
                <c:pt idx="663">
                  <c:v>4.5</c:v>
                </c:pt>
                <c:pt idx="664">
                  <c:v>4.5</c:v>
                </c:pt>
                <c:pt idx="665">
                  <c:v>4.5</c:v>
                </c:pt>
                <c:pt idx="666">
                  <c:v>4.5</c:v>
                </c:pt>
                <c:pt idx="667">
                  <c:v>4.5</c:v>
                </c:pt>
                <c:pt idx="668">
                  <c:v>4.5</c:v>
                </c:pt>
                <c:pt idx="669">
                  <c:v>4.5</c:v>
                </c:pt>
                <c:pt idx="670">
                  <c:v>4.5</c:v>
                </c:pt>
                <c:pt idx="671">
                  <c:v>4.5</c:v>
                </c:pt>
                <c:pt idx="672">
                  <c:v>4.5</c:v>
                </c:pt>
                <c:pt idx="673">
                  <c:v>4.5</c:v>
                </c:pt>
                <c:pt idx="674">
                  <c:v>4.5</c:v>
                </c:pt>
                <c:pt idx="675">
                  <c:v>4.5</c:v>
                </c:pt>
                <c:pt idx="676">
                  <c:v>4.5</c:v>
                </c:pt>
                <c:pt idx="677">
                  <c:v>4.5</c:v>
                </c:pt>
                <c:pt idx="678">
                  <c:v>4.5</c:v>
                </c:pt>
                <c:pt idx="679">
                  <c:v>4.5</c:v>
                </c:pt>
                <c:pt idx="680">
                  <c:v>4.5</c:v>
                </c:pt>
                <c:pt idx="681">
                  <c:v>4.5</c:v>
                </c:pt>
                <c:pt idx="682">
                  <c:v>4.5</c:v>
                </c:pt>
                <c:pt idx="683">
                  <c:v>4.5</c:v>
                </c:pt>
                <c:pt idx="684">
                  <c:v>4.5</c:v>
                </c:pt>
                <c:pt idx="685">
                  <c:v>4.5</c:v>
                </c:pt>
                <c:pt idx="686">
                  <c:v>4.5</c:v>
                </c:pt>
                <c:pt idx="687">
                  <c:v>4.5</c:v>
                </c:pt>
                <c:pt idx="688">
                  <c:v>4.5</c:v>
                </c:pt>
                <c:pt idx="689">
                  <c:v>4.5</c:v>
                </c:pt>
                <c:pt idx="690">
                  <c:v>4.5</c:v>
                </c:pt>
                <c:pt idx="691">
                  <c:v>4.5</c:v>
                </c:pt>
                <c:pt idx="692">
                  <c:v>4.5</c:v>
                </c:pt>
                <c:pt idx="693">
                  <c:v>4.5</c:v>
                </c:pt>
                <c:pt idx="694">
                  <c:v>4.5</c:v>
                </c:pt>
                <c:pt idx="695">
                  <c:v>4.25</c:v>
                </c:pt>
                <c:pt idx="696">
                  <c:v>4.25</c:v>
                </c:pt>
                <c:pt idx="697">
                  <c:v>4.25</c:v>
                </c:pt>
                <c:pt idx="698">
                  <c:v>4.25</c:v>
                </c:pt>
                <c:pt idx="699">
                  <c:v>4.25</c:v>
                </c:pt>
                <c:pt idx="700">
                  <c:v>4.25</c:v>
                </c:pt>
                <c:pt idx="701">
                  <c:v>4.25</c:v>
                </c:pt>
                <c:pt idx="702">
                  <c:v>4.25</c:v>
                </c:pt>
                <c:pt idx="703">
                  <c:v>4.25</c:v>
                </c:pt>
                <c:pt idx="704">
                  <c:v>4.25</c:v>
                </c:pt>
                <c:pt idx="705">
                  <c:v>4.25</c:v>
                </c:pt>
                <c:pt idx="706">
                  <c:v>4.25</c:v>
                </c:pt>
                <c:pt idx="707">
                  <c:v>3.75</c:v>
                </c:pt>
                <c:pt idx="708">
                  <c:v>3.75</c:v>
                </c:pt>
                <c:pt idx="709">
                  <c:v>3.75</c:v>
                </c:pt>
                <c:pt idx="710">
                  <c:v>3.75</c:v>
                </c:pt>
                <c:pt idx="711">
                  <c:v>3.75</c:v>
                </c:pt>
                <c:pt idx="712">
                  <c:v>3.75</c:v>
                </c:pt>
                <c:pt idx="713">
                  <c:v>3.75</c:v>
                </c:pt>
                <c:pt idx="714">
                  <c:v>3.75</c:v>
                </c:pt>
                <c:pt idx="715">
                  <c:v>3.75</c:v>
                </c:pt>
                <c:pt idx="716">
                  <c:v>3.75</c:v>
                </c:pt>
                <c:pt idx="717">
                  <c:v>3.75</c:v>
                </c:pt>
                <c:pt idx="718">
                  <c:v>3.75</c:v>
                </c:pt>
                <c:pt idx="719">
                  <c:v>3.75</c:v>
                </c:pt>
                <c:pt idx="720">
                  <c:v>3.75</c:v>
                </c:pt>
                <c:pt idx="721">
                  <c:v>3.75</c:v>
                </c:pt>
                <c:pt idx="722">
                  <c:v>3.75</c:v>
                </c:pt>
                <c:pt idx="723">
                  <c:v>3.75</c:v>
                </c:pt>
                <c:pt idx="724">
                  <c:v>3.75</c:v>
                </c:pt>
                <c:pt idx="725">
                  <c:v>3.75</c:v>
                </c:pt>
                <c:pt idx="726">
                  <c:v>3.75</c:v>
                </c:pt>
                <c:pt idx="727">
                  <c:v>3.75</c:v>
                </c:pt>
                <c:pt idx="728">
                  <c:v>3.75</c:v>
                </c:pt>
                <c:pt idx="729">
                  <c:v>3.75</c:v>
                </c:pt>
                <c:pt idx="730">
                  <c:v>3.75</c:v>
                </c:pt>
                <c:pt idx="731">
                  <c:v>3.75</c:v>
                </c:pt>
                <c:pt idx="732">
                  <c:v>3.75</c:v>
                </c:pt>
                <c:pt idx="733">
                  <c:v>3.75</c:v>
                </c:pt>
                <c:pt idx="734">
                  <c:v>3.75</c:v>
                </c:pt>
                <c:pt idx="735">
                  <c:v>3.75</c:v>
                </c:pt>
                <c:pt idx="736">
                  <c:v>3.75</c:v>
                </c:pt>
                <c:pt idx="737">
                  <c:v>3.75</c:v>
                </c:pt>
                <c:pt idx="738">
                  <c:v>3.75</c:v>
                </c:pt>
                <c:pt idx="739">
                  <c:v>3.75</c:v>
                </c:pt>
                <c:pt idx="740">
                  <c:v>3.75</c:v>
                </c:pt>
                <c:pt idx="741">
                  <c:v>3.75</c:v>
                </c:pt>
                <c:pt idx="742">
                  <c:v>3.75</c:v>
                </c:pt>
                <c:pt idx="743">
                  <c:v>3.75</c:v>
                </c:pt>
                <c:pt idx="744">
                  <c:v>3.75</c:v>
                </c:pt>
                <c:pt idx="745">
                  <c:v>3.25</c:v>
                </c:pt>
                <c:pt idx="746">
                  <c:v>3.25</c:v>
                </c:pt>
                <c:pt idx="747">
                  <c:v>3.25</c:v>
                </c:pt>
                <c:pt idx="748">
                  <c:v>3.25</c:v>
                </c:pt>
                <c:pt idx="749">
                  <c:v>3.25</c:v>
                </c:pt>
                <c:pt idx="750">
                  <c:v>3.25</c:v>
                </c:pt>
                <c:pt idx="751">
                  <c:v>3.25</c:v>
                </c:pt>
                <c:pt idx="752">
                  <c:v>3.25</c:v>
                </c:pt>
                <c:pt idx="753">
                  <c:v>3.25</c:v>
                </c:pt>
                <c:pt idx="754">
                  <c:v>3.25</c:v>
                </c:pt>
                <c:pt idx="755">
                  <c:v>3.25</c:v>
                </c:pt>
                <c:pt idx="756">
                  <c:v>3.25</c:v>
                </c:pt>
                <c:pt idx="757">
                  <c:v>3.25</c:v>
                </c:pt>
                <c:pt idx="758">
                  <c:v>3.25</c:v>
                </c:pt>
                <c:pt idx="759">
                  <c:v>3.25</c:v>
                </c:pt>
                <c:pt idx="760">
                  <c:v>3.25</c:v>
                </c:pt>
                <c:pt idx="761">
                  <c:v>3.25</c:v>
                </c:pt>
                <c:pt idx="762">
                  <c:v>3.25</c:v>
                </c:pt>
                <c:pt idx="763">
                  <c:v>3.25</c:v>
                </c:pt>
                <c:pt idx="764">
                  <c:v>3.25</c:v>
                </c:pt>
                <c:pt idx="765">
                  <c:v>3.25</c:v>
                </c:pt>
                <c:pt idx="766">
                  <c:v>3.25</c:v>
                </c:pt>
                <c:pt idx="767">
                  <c:v>3.25</c:v>
                </c:pt>
                <c:pt idx="768">
                  <c:v>3.25</c:v>
                </c:pt>
                <c:pt idx="769">
                  <c:v>3.25</c:v>
                </c:pt>
                <c:pt idx="770">
                  <c:v>3.25</c:v>
                </c:pt>
                <c:pt idx="771">
                  <c:v>3.25</c:v>
                </c:pt>
                <c:pt idx="772">
                  <c:v>3.25</c:v>
                </c:pt>
                <c:pt idx="773">
                  <c:v>3.25</c:v>
                </c:pt>
                <c:pt idx="774">
                  <c:v>3.25</c:v>
                </c:pt>
                <c:pt idx="775">
                  <c:v>3.25</c:v>
                </c:pt>
                <c:pt idx="776">
                  <c:v>3.25</c:v>
                </c:pt>
                <c:pt idx="777">
                  <c:v>3.25</c:v>
                </c:pt>
                <c:pt idx="778">
                  <c:v>3.25</c:v>
                </c:pt>
                <c:pt idx="779">
                  <c:v>3.25</c:v>
                </c:pt>
                <c:pt idx="780">
                  <c:v>3.25</c:v>
                </c:pt>
                <c:pt idx="781">
                  <c:v>3.25</c:v>
                </c:pt>
                <c:pt idx="782">
                  <c:v>3.25</c:v>
                </c:pt>
                <c:pt idx="783">
                  <c:v>3.25</c:v>
                </c:pt>
                <c:pt idx="784">
                  <c:v>3.25</c:v>
                </c:pt>
                <c:pt idx="785">
                  <c:v>3.25</c:v>
                </c:pt>
                <c:pt idx="786">
                  <c:v>3.25</c:v>
                </c:pt>
                <c:pt idx="787">
                  <c:v>3.25</c:v>
                </c:pt>
                <c:pt idx="788">
                  <c:v>3.25</c:v>
                </c:pt>
                <c:pt idx="789">
                  <c:v>3.25</c:v>
                </c:pt>
                <c:pt idx="790">
                  <c:v>3.25</c:v>
                </c:pt>
                <c:pt idx="791">
                  <c:v>3.25</c:v>
                </c:pt>
                <c:pt idx="792">
                  <c:v>3.25</c:v>
                </c:pt>
                <c:pt idx="793">
                  <c:v>3.25</c:v>
                </c:pt>
                <c:pt idx="794">
                  <c:v>3.25</c:v>
                </c:pt>
                <c:pt idx="795">
                  <c:v>3.25</c:v>
                </c:pt>
                <c:pt idx="796">
                  <c:v>3.25</c:v>
                </c:pt>
                <c:pt idx="797">
                  <c:v>3.25</c:v>
                </c:pt>
                <c:pt idx="798">
                  <c:v>3.25</c:v>
                </c:pt>
                <c:pt idx="799">
                  <c:v>3.25</c:v>
                </c:pt>
                <c:pt idx="800">
                  <c:v>3.25</c:v>
                </c:pt>
                <c:pt idx="801">
                  <c:v>3.25</c:v>
                </c:pt>
                <c:pt idx="802">
                  <c:v>3.25</c:v>
                </c:pt>
                <c:pt idx="803">
                  <c:v>3.25</c:v>
                </c:pt>
                <c:pt idx="804">
                  <c:v>3.25</c:v>
                </c:pt>
                <c:pt idx="805">
                  <c:v>3.25</c:v>
                </c:pt>
                <c:pt idx="806">
                  <c:v>3.25</c:v>
                </c:pt>
                <c:pt idx="807">
                  <c:v>3.25</c:v>
                </c:pt>
                <c:pt idx="808">
                  <c:v>3.25</c:v>
                </c:pt>
                <c:pt idx="809">
                  <c:v>3.25</c:v>
                </c:pt>
                <c:pt idx="810">
                  <c:v>3.25</c:v>
                </c:pt>
                <c:pt idx="811">
                  <c:v>3.25</c:v>
                </c:pt>
                <c:pt idx="812">
                  <c:v>3.25</c:v>
                </c:pt>
                <c:pt idx="813">
                  <c:v>3.25</c:v>
                </c:pt>
                <c:pt idx="814">
                  <c:v>3.25</c:v>
                </c:pt>
                <c:pt idx="815">
                  <c:v>3.25</c:v>
                </c:pt>
                <c:pt idx="816">
                  <c:v>3.25</c:v>
                </c:pt>
                <c:pt idx="817">
                  <c:v>3.25</c:v>
                </c:pt>
                <c:pt idx="818">
                  <c:v>3.25</c:v>
                </c:pt>
                <c:pt idx="819">
                  <c:v>3.25</c:v>
                </c:pt>
                <c:pt idx="820">
                  <c:v>3.25</c:v>
                </c:pt>
                <c:pt idx="821">
                  <c:v>3.25</c:v>
                </c:pt>
                <c:pt idx="822">
                  <c:v>3.25</c:v>
                </c:pt>
                <c:pt idx="823">
                  <c:v>3.25</c:v>
                </c:pt>
                <c:pt idx="824">
                  <c:v>3.25</c:v>
                </c:pt>
                <c:pt idx="825">
                  <c:v>3.25</c:v>
                </c:pt>
                <c:pt idx="826">
                  <c:v>3.25</c:v>
                </c:pt>
                <c:pt idx="827">
                  <c:v>3.25</c:v>
                </c:pt>
                <c:pt idx="828">
                  <c:v>3.25</c:v>
                </c:pt>
                <c:pt idx="829">
                  <c:v>3.25</c:v>
                </c:pt>
                <c:pt idx="830">
                  <c:v>3.25</c:v>
                </c:pt>
                <c:pt idx="831">
                  <c:v>3.25</c:v>
                </c:pt>
                <c:pt idx="832">
                  <c:v>3.25</c:v>
                </c:pt>
                <c:pt idx="833">
                  <c:v>3.25</c:v>
                </c:pt>
                <c:pt idx="834">
                  <c:v>3.25</c:v>
                </c:pt>
                <c:pt idx="835">
                  <c:v>3.25</c:v>
                </c:pt>
                <c:pt idx="836">
                  <c:v>3.25</c:v>
                </c:pt>
                <c:pt idx="837">
                  <c:v>3.25</c:v>
                </c:pt>
                <c:pt idx="838">
                  <c:v>3.25</c:v>
                </c:pt>
                <c:pt idx="839">
                  <c:v>3.25</c:v>
                </c:pt>
                <c:pt idx="840">
                  <c:v>3.25</c:v>
                </c:pt>
                <c:pt idx="841">
                  <c:v>3.25</c:v>
                </c:pt>
                <c:pt idx="842">
                  <c:v>3.25</c:v>
                </c:pt>
                <c:pt idx="843">
                  <c:v>3.25</c:v>
                </c:pt>
                <c:pt idx="844">
                  <c:v>3.25</c:v>
                </c:pt>
                <c:pt idx="845">
                  <c:v>3.25</c:v>
                </c:pt>
                <c:pt idx="846">
                  <c:v>3.25</c:v>
                </c:pt>
                <c:pt idx="847">
                  <c:v>3.25</c:v>
                </c:pt>
                <c:pt idx="848">
                  <c:v>3.25</c:v>
                </c:pt>
                <c:pt idx="849">
                  <c:v>3.25</c:v>
                </c:pt>
                <c:pt idx="850">
                  <c:v>3.25</c:v>
                </c:pt>
                <c:pt idx="851">
                  <c:v>3.25</c:v>
                </c:pt>
                <c:pt idx="852">
                  <c:v>3.25</c:v>
                </c:pt>
                <c:pt idx="853">
                  <c:v>3.25</c:v>
                </c:pt>
                <c:pt idx="854">
                  <c:v>3.25</c:v>
                </c:pt>
                <c:pt idx="855">
                  <c:v>3.25</c:v>
                </c:pt>
                <c:pt idx="856">
                  <c:v>3.25</c:v>
                </c:pt>
                <c:pt idx="857">
                  <c:v>3.25</c:v>
                </c:pt>
                <c:pt idx="858">
                  <c:v>3.25</c:v>
                </c:pt>
                <c:pt idx="859">
                  <c:v>3.25</c:v>
                </c:pt>
                <c:pt idx="860">
                  <c:v>3.25</c:v>
                </c:pt>
                <c:pt idx="861">
                  <c:v>3.25</c:v>
                </c:pt>
                <c:pt idx="862">
                  <c:v>3.25</c:v>
                </c:pt>
                <c:pt idx="863">
                  <c:v>3.25</c:v>
                </c:pt>
                <c:pt idx="864">
                  <c:v>3.25</c:v>
                </c:pt>
                <c:pt idx="865">
                  <c:v>3.25</c:v>
                </c:pt>
                <c:pt idx="866">
                  <c:v>3.25</c:v>
                </c:pt>
                <c:pt idx="867">
                  <c:v>3.25</c:v>
                </c:pt>
                <c:pt idx="868">
                  <c:v>3.25</c:v>
                </c:pt>
                <c:pt idx="869">
                  <c:v>3.25</c:v>
                </c:pt>
                <c:pt idx="870">
                  <c:v>3.25</c:v>
                </c:pt>
                <c:pt idx="871">
                  <c:v>3.25</c:v>
                </c:pt>
                <c:pt idx="872">
                  <c:v>3.25</c:v>
                </c:pt>
                <c:pt idx="873">
                  <c:v>3.25</c:v>
                </c:pt>
                <c:pt idx="874">
                  <c:v>3.25</c:v>
                </c:pt>
                <c:pt idx="875">
                  <c:v>3.25</c:v>
                </c:pt>
                <c:pt idx="876">
                  <c:v>3.25</c:v>
                </c:pt>
                <c:pt idx="877">
                  <c:v>3.25</c:v>
                </c:pt>
                <c:pt idx="878">
                  <c:v>3.25</c:v>
                </c:pt>
                <c:pt idx="879">
                  <c:v>3.25</c:v>
                </c:pt>
                <c:pt idx="880">
                  <c:v>3.25</c:v>
                </c:pt>
                <c:pt idx="881">
                  <c:v>3.25</c:v>
                </c:pt>
                <c:pt idx="882">
                  <c:v>3.25</c:v>
                </c:pt>
                <c:pt idx="883">
                  <c:v>3.25</c:v>
                </c:pt>
                <c:pt idx="884">
                  <c:v>3.25</c:v>
                </c:pt>
                <c:pt idx="885">
                  <c:v>3.25</c:v>
                </c:pt>
                <c:pt idx="886">
                  <c:v>3.25</c:v>
                </c:pt>
                <c:pt idx="887">
                  <c:v>3.25</c:v>
                </c:pt>
                <c:pt idx="888">
                  <c:v>3.25</c:v>
                </c:pt>
                <c:pt idx="889">
                  <c:v>3.25</c:v>
                </c:pt>
                <c:pt idx="890">
                  <c:v>3.25</c:v>
                </c:pt>
                <c:pt idx="891">
                  <c:v>3.25</c:v>
                </c:pt>
                <c:pt idx="892">
                  <c:v>3.25</c:v>
                </c:pt>
                <c:pt idx="893">
                  <c:v>3.25</c:v>
                </c:pt>
                <c:pt idx="894">
                  <c:v>3.25</c:v>
                </c:pt>
                <c:pt idx="895">
                  <c:v>3.25</c:v>
                </c:pt>
                <c:pt idx="896">
                  <c:v>3.25</c:v>
                </c:pt>
                <c:pt idx="897">
                  <c:v>3.25</c:v>
                </c:pt>
                <c:pt idx="898">
                  <c:v>3.25</c:v>
                </c:pt>
                <c:pt idx="899">
                  <c:v>3.25</c:v>
                </c:pt>
                <c:pt idx="900">
                  <c:v>3.25</c:v>
                </c:pt>
                <c:pt idx="901">
                  <c:v>3.25</c:v>
                </c:pt>
                <c:pt idx="902">
                  <c:v>3.25</c:v>
                </c:pt>
                <c:pt idx="903">
                  <c:v>3.25</c:v>
                </c:pt>
                <c:pt idx="904">
                  <c:v>3.25</c:v>
                </c:pt>
                <c:pt idx="905">
                  <c:v>3.25</c:v>
                </c:pt>
                <c:pt idx="906">
                  <c:v>3.25</c:v>
                </c:pt>
                <c:pt idx="907">
                  <c:v>3.25</c:v>
                </c:pt>
                <c:pt idx="908">
                  <c:v>3.25</c:v>
                </c:pt>
                <c:pt idx="909">
                  <c:v>3.25</c:v>
                </c:pt>
                <c:pt idx="910">
                  <c:v>3.25</c:v>
                </c:pt>
                <c:pt idx="911">
                  <c:v>3.25</c:v>
                </c:pt>
                <c:pt idx="912">
                  <c:v>3.25</c:v>
                </c:pt>
                <c:pt idx="913">
                  <c:v>3.25</c:v>
                </c:pt>
                <c:pt idx="914">
                  <c:v>3.25</c:v>
                </c:pt>
                <c:pt idx="915">
                  <c:v>3.25</c:v>
                </c:pt>
                <c:pt idx="916">
                  <c:v>3.25</c:v>
                </c:pt>
                <c:pt idx="917">
                  <c:v>3.25</c:v>
                </c:pt>
                <c:pt idx="918">
                  <c:v>3.25</c:v>
                </c:pt>
                <c:pt idx="919">
                  <c:v>3.25</c:v>
                </c:pt>
                <c:pt idx="920">
                  <c:v>3.25</c:v>
                </c:pt>
                <c:pt idx="921">
                  <c:v>3.25</c:v>
                </c:pt>
                <c:pt idx="922">
                  <c:v>3.25</c:v>
                </c:pt>
                <c:pt idx="923">
                  <c:v>3.25</c:v>
                </c:pt>
                <c:pt idx="924">
                  <c:v>3.25</c:v>
                </c:pt>
                <c:pt idx="925">
                  <c:v>3.25</c:v>
                </c:pt>
                <c:pt idx="926">
                  <c:v>3.25</c:v>
                </c:pt>
                <c:pt idx="927">
                  <c:v>3.25</c:v>
                </c:pt>
                <c:pt idx="928">
                  <c:v>3.25</c:v>
                </c:pt>
                <c:pt idx="929">
                  <c:v>3.25</c:v>
                </c:pt>
                <c:pt idx="930">
                  <c:v>3.25</c:v>
                </c:pt>
                <c:pt idx="931">
                  <c:v>3.25</c:v>
                </c:pt>
                <c:pt idx="932">
                  <c:v>3.25</c:v>
                </c:pt>
                <c:pt idx="933">
                  <c:v>3.25</c:v>
                </c:pt>
                <c:pt idx="934">
                  <c:v>3.25</c:v>
                </c:pt>
                <c:pt idx="935">
                  <c:v>3.25</c:v>
                </c:pt>
                <c:pt idx="936">
                  <c:v>3.25</c:v>
                </c:pt>
                <c:pt idx="937">
                  <c:v>3.25</c:v>
                </c:pt>
                <c:pt idx="938">
                  <c:v>3.25</c:v>
                </c:pt>
                <c:pt idx="939">
                  <c:v>3.25</c:v>
                </c:pt>
                <c:pt idx="940">
                  <c:v>3.25</c:v>
                </c:pt>
                <c:pt idx="941">
                  <c:v>3.25</c:v>
                </c:pt>
                <c:pt idx="942">
                  <c:v>3.25</c:v>
                </c:pt>
                <c:pt idx="943">
                  <c:v>3.25</c:v>
                </c:pt>
                <c:pt idx="944">
                  <c:v>3.25</c:v>
                </c:pt>
                <c:pt idx="945">
                  <c:v>3.25</c:v>
                </c:pt>
                <c:pt idx="946">
                  <c:v>3.25</c:v>
                </c:pt>
                <c:pt idx="947">
                  <c:v>3.25</c:v>
                </c:pt>
                <c:pt idx="948">
                  <c:v>3.25</c:v>
                </c:pt>
                <c:pt idx="949">
                  <c:v>3.25</c:v>
                </c:pt>
                <c:pt idx="950">
                  <c:v>3.25</c:v>
                </c:pt>
                <c:pt idx="951">
                  <c:v>3.25</c:v>
                </c:pt>
                <c:pt idx="952">
                  <c:v>3.25</c:v>
                </c:pt>
                <c:pt idx="953">
                  <c:v>3.25</c:v>
                </c:pt>
                <c:pt idx="954">
                  <c:v>3.25</c:v>
                </c:pt>
                <c:pt idx="955">
                  <c:v>3.25</c:v>
                </c:pt>
                <c:pt idx="956">
                  <c:v>3.25</c:v>
                </c:pt>
                <c:pt idx="957">
                  <c:v>3.25</c:v>
                </c:pt>
                <c:pt idx="958">
                  <c:v>3.25</c:v>
                </c:pt>
                <c:pt idx="959">
                  <c:v>3.25</c:v>
                </c:pt>
                <c:pt idx="960">
                  <c:v>3.25</c:v>
                </c:pt>
                <c:pt idx="961">
                  <c:v>3.25</c:v>
                </c:pt>
                <c:pt idx="962">
                  <c:v>3.25</c:v>
                </c:pt>
                <c:pt idx="963">
                  <c:v>3.25</c:v>
                </c:pt>
                <c:pt idx="964">
                  <c:v>3.25</c:v>
                </c:pt>
                <c:pt idx="965">
                  <c:v>3.25</c:v>
                </c:pt>
                <c:pt idx="966">
                  <c:v>3.25</c:v>
                </c:pt>
                <c:pt idx="967">
                  <c:v>3.25</c:v>
                </c:pt>
                <c:pt idx="968">
                  <c:v>3.25</c:v>
                </c:pt>
                <c:pt idx="969">
                  <c:v>3.25</c:v>
                </c:pt>
                <c:pt idx="970">
                  <c:v>3.25</c:v>
                </c:pt>
                <c:pt idx="971">
                  <c:v>3.25</c:v>
                </c:pt>
                <c:pt idx="972">
                  <c:v>3.25</c:v>
                </c:pt>
                <c:pt idx="973">
                  <c:v>3.25</c:v>
                </c:pt>
                <c:pt idx="974">
                  <c:v>3.25</c:v>
                </c:pt>
                <c:pt idx="975">
                  <c:v>3.25</c:v>
                </c:pt>
                <c:pt idx="976">
                  <c:v>3.25</c:v>
                </c:pt>
                <c:pt idx="977">
                  <c:v>3.25</c:v>
                </c:pt>
                <c:pt idx="978">
                  <c:v>3.25</c:v>
                </c:pt>
                <c:pt idx="979">
                  <c:v>3.25</c:v>
                </c:pt>
                <c:pt idx="980">
                  <c:v>3.25</c:v>
                </c:pt>
                <c:pt idx="981">
                  <c:v>3.25</c:v>
                </c:pt>
                <c:pt idx="982">
                  <c:v>3.25</c:v>
                </c:pt>
                <c:pt idx="983">
                  <c:v>3.25</c:v>
                </c:pt>
                <c:pt idx="984">
                  <c:v>3.25</c:v>
                </c:pt>
                <c:pt idx="985">
                  <c:v>3.25</c:v>
                </c:pt>
                <c:pt idx="986">
                  <c:v>3.25</c:v>
                </c:pt>
                <c:pt idx="987">
                  <c:v>3.25</c:v>
                </c:pt>
                <c:pt idx="988">
                  <c:v>3.25</c:v>
                </c:pt>
                <c:pt idx="989">
                  <c:v>3.25</c:v>
                </c:pt>
                <c:pt idx="990">
                  <c:v>3.25</c:v>
                </c:pt>
                <c:pt idx="991">
                  <c:v>3.25</c:v>
                </c:pt>
                <c:pt idx="992">
                  <c:v>3.25</c:v>
                </c:pt>
                <c:pt idx="993">
                  <c:v>3.25</c:v>
                </c:pt>
                <c:pt idx="994">
                  <c:v>3.25</c:v>
                </c:pt>
                <c:pt idx="995">
                  <c:v>3.25</c:v>
                </c:pt>
                <c:pt idx="996">
                  <c:v>3.25</c:v>
                </c:pt>
                <c:pt idx="997">
                  <c:v>3.25</c:v>
                </c:pt>
                <c:pt idx="998">
                  <c:v>3.25</c:v>
                </c:pt>
                <c:pt idx="999">
                  <c:v>3.25</c:v>
                </c:pt>
                <c:pt idx="1000">
                  <c:v>3.25</c:v>
                </c:pt>
                <c:pt idx="1001">
                  <c:v>3.25</c:v>
                </c:pt>
                <c:pt idx="1002">
                  <c:v>3.25</c:v>
                </c:pt>
                <c:pt idx="1003">
                  <c:v>3.25</c:v>
                </c:pt>
                <c:pt idx="1004">
                  <c:v>3.25</c:v>
                </c:pt>
                <c:pt idx="1005">
                  <c:v>3.25</c:v>
                </c:pt>
                <c:pt idx="1006">
                  <c:v>3.25</c:v>
                </c:pt>
                <c:pt idx="1007">
                  <c:v>3.25</c:v>
                </c:pt>
                <c:pt idx="1008">
                  <c:v>3.25</c:v>
                </c:pt>
                <c:pt idx="1009">
                  <c:v>3.25</c:v>
                </c:pt>
                <c:pt idx="1010">
                  <c:v>3.25</c:v>
                </c:pt>
                <c:pt idx="1011">
                  <c:v>3.25</c:v>
                </c:pt>
                <c:pt idx="1012">
                  <c:v>3.25</c:v>
                </c:pt>
                <c:pt idx="1013">
                  <c:v>3.25</c:v>
                </c:pt>
                <c:pt idx="1014">
                  <c:v>3.25</c:v>
                </c:pt>
                <c:pt idx="1015">
                  <c:v>3.25</c:v>
                </c:pt>
                <c:pt idx="1016">
                  <c:v>3.25</c:v>
                </c:pt>
                <c:pt idx="1017">
                  <c:v>3.25</c:v>
                </c:pt>
                <c:pt idx="1018">
                  <c:v>3.25</c:v>
                </c:pt>
                <c:pt idx="1019">
                  <c:v>3.25</c:v>
                </c:pt>
                <c:pt idx="1020">
                  <c:v>3.25</c:v>
                </c:pt>
                <c:pt idx="1021">
                  <c:v>3.25</c:v>
                </c:pt>
                <c:pt idx="1022">
                  <c:v>3.25</c:v>
                </c:pt>
                <c:pt idx="1023">
                  <c:v>3.25</c:v>
                </c:pt>
                <c:pt idx="1024">
                  <c:v>3.25</c:v>
                </c:pt>
                <c:pt idx="1025">
                  <c:v>2.75</c:v>
                </c:pt>
                <c:pt idx="1026">
                  <c:v>2.75</c:v>
                </c:pt>
                <c:pt idx="1027">
                  <c:v>2.75</c:v>
                </c:pt>
                <c:pt idx="1028">
                  <c:v>2.75</c:v>
                </c:pt>
                <c:pt idx="1029">
                  <c:v>2.75</c:v>
                </c:pt>
                <c:pt idx="1030">
                  <c:v>2.75</c:v>
                </c:pt>
                <c:pt idx="1031">
                  <c:v>2.75</c:v>
                </c:pt>
                <c:pt idx="1032">
                  <c:v>2.75</c:v>
                </c:pt>
                <c:pt idx="1033">
                  <c:v>2.75</c:v>
                </c:pt>
                <c:pt idx="1034">
                  <c:v>2.75</c:v>
                </c:pt>
                <c:pt idx="1035">
                  <c:v>2.75</c:v>
                </c:pt>
                <c:pt idx="1036">
                  <c:v>2.75</c:v>
                </c:pt>
                <c:pt idx="1037">
                  <c:v>2.75</c:v>
                </c:pt>
                <c:pt idx="1038">
                  <c:v>2.75</c:v>
                </c:pt>
                <c:pt idx="1039">
                  <c:v>2.75</c:v>
                </c:pt>
                <c:pt idx="1040">
                  <c:v>2.75</c:v>
                </c:pt>
                <c:pt idx="1041">
                  <c:v>2.75</c:v>
                </c:pt>
                <c:pt idx="1042">
                  <c:v>2.75</c:v>
                </c:pt>
                <c:pt idx="1043">
                  <c:v>2.75</c:v>
                </c:pt>
                <c:pt idx="1044">
                  <c:v>2.75</c:v>
                </c:pt>
                <c:pt idx="1045">
                  <c:v>2.75</c:v>
                </c:pt>
                <c:pt idx="1046">
                  <c:v>2.75</c:v>
                </c:pt>
                <c:pt idx="1047">
                  <c:v>2.75</c:v>
                </c:pt>
                <c:pt idx="1048">
                  <c:v>2.75</c:v>
                </c:pt>
                <c:pt idx="1049">
                  <c:v>2.75</c:v>
                </c:pt>
                <c:pt idx="1050">
                  <c:v>2.75</c:v>
                </c:pt>
                <c:pt idx="1051">
                  <c:v>2.75</c:v>
                </c:pt>
                <c:pt idx="1052">
                  <c:v>2.75</c:v>
                </c:pt>
                <c:pt idx="1053">
                  <c:v>2.75</c:v>
                </c:pt>
                <c:pt idx="1054">
                  <c:v>2.75</c:v>
                </c:pt>
                <c:pt idx="1055">
                  <c:v>2.75</c:v>
                </c:pt>
                <c:pt idx="1056">
                  <c:v>2.75</c:v>
                </c:pt>
                <c:pt idx="1057">
                  <c:v>2.75</c:v>
                </c:pt>
                <c:pt idx="1058">
                  <c:v>2.75</c:v>
                </c:pt>
                <c:pt idx="1059">
                  <c:v>2.75</c:v>
                </c:pt>
                <c:pt idx="1060">
                  <c:v>2.75</c:v>
                </c:pt>
                <c:pt idx="1061">
                  <c:v>2.75</c:v>
                </c:pt>
                <c:pt idx="1062">
                  <c:v>2.75</c:v>
                </c:pt>
                <c:pt idx="1063">
                  <c:v>2.75</c:v>
                </c:pt>
                <c:pt idx="1064">
                  <c:v>2.75</c:v>
                </c:pt>
                <c:pt idx="1065">
                  <c:v>2.75</c:v>
                </c:pt>
                <c:pt idx="1066">
                  <c:v>2.75</c:v>
                </c:pt>
                <c:pt idx="1067">
                  <c:v>2.75</c:v>
                </c:pt>
                <c:pt idx="1068">
                  <c:v>2.75</c:v>
                </c:pt>
                <c:pt idx="1069">
                  <c:v>2.75</c:v>
                </c:pt>
                <c:pt idx="1070">
                  <c:v>2.75</c:v>
                </c:pt>
                <c:pt idx="1071">
                  <c:v>2.75</c:v>
                </c:pt>
                <c:pt idx="1072">
                  <c:v>2.75</c:v>
                </c:pt>
                <c:pt idx="1073">
                  <c:v>2.75</c:v>
                </c:pt>
                <c:pt idx="1074">
                  <c:v>2.75</c:v>
                </c:pt>
                <c:pt idx="1075">
                  <c:v>2.75</c:v>
                </c:pt>
                <c:pt idx="1076">
                  <c:v>2.75</c:v>
                </c:pt>
                <c:pt idx="1077">
                  <c:v>2.75</c:v>
                </c:pt>
                <c:pt idx="1078">
                  <c:v>2.75</c:v>
                </c:pt>
                <c:pt idx="1079">
                  <c:v>2.75</c:v>
                </c:pt>
                <c:pt idx="1080">
                  <c:v>2.75</c:v>
                </c:pt>
                <c:pt idx="1081">
                  <c:v>2.75</c:v>
                </c:pt>
                <c:pt idx="1082">
                  <c:v>2.75</c:v>
                </c:pt>
                <c:pt idx="1083">
                  <c:v>2.75</c:v>
                </c:pt>
                <c:pt idx="1084">
                  <c:v>2.75</c:v>
                </c:pt>
                <c:pt idx="1085">
                  <c:v>2.75</c:v>
                </c:pt>
                <c:pt idx="1086">
                  <c:v>2.75</c:v>
                </c:pt>
                <c:pt idx="1087">
                  <c:v>2.75</c:v>
                </c:pt>
                <c:pt idx="1088">
                  <c:v>2.75</c:v>
                </c:pt>
                <c:pt idx="1089">
                  <c:v>2.75</c:v>
                </c:pt>
                <c:pt idx="1090">
                  <c:v>2.5</c:v>
                </c:pt>
                <c:pt idx="1091">
                  <c:v>2.5</c:v>
                </c:pt>
                <c:pt idx="1092">
                  <c:v>2.5</c:v>
                </c:pt>
                <c:pt idx="1093">
                  <c:v>2.5</c:v>
                </c:pt>
                <c:pt idx="1094">
                  <c:v>2.5</c:v>
                </c:pt>
                <c:pt idx="1095">
                  <c:v>2.5</c:v>
                </c:pt>
                <c:pt idx="1096">
                  <c:v>2.5</c:v>
                </c:pt>
                <c:pt idx="1097">
                  <c:v>2.5</c:v>
                </c:pt>
                <c:pt idx="1098">
                  <c:v>2.5</c:v>
                </c:pt>
                <c:pt idx="1099">
                  <c:v>2.5</c:v>
                </c:pt>
                <c:pt idx="1100">
                  <c:v>2.5</c:v>
                </c:pt>
                <c:pt idx="1101">
                  <c:v>2.5</c:v>
                </c:pt>
                <c:pt idx="1102">
                  <c:v>2.5</c:v>
                </c:pt>
                <c:pt idx="1103">
                  <c:v>2.5</c:v>
                </c:pt>
                <c:pt idx="1104">
                  <c:v>2.5</c:v>
                </c:pt>
                <c:pt idx="1105">
                  <c:v>2.5</c:v>
                </c:pt>
                <c:pt idx="1106">
                  <c:v>2.5</c:v>
                </c:pt>
                <c:pt idx="1107">
                  <c:v>2.5</c:v>
                </c:pt>
                <c:pt idx="1108">
                  <c:v>2.5</c:v>
                </c:pt>
                <c:pt idx="1109">
                  <c:v>2.5</c:v>
                </c:pt>
                <c:pt idx="1110">
                  <c:v>2.5</c:v>
                </c:pt>
                <c:pt idx="1111">
                  <c:v>2.5</c:v>
                </c:pt>
                <c:pt idx="1112">
                  <c:v>2.5</c:v>
                </c:pt>
                <c:pt idx="1113">
                  <c:v>2.5</c:v>
                </c:pt>
                <c:pt idx="1114">
                  <c:v>2.5</c:v>
                </c:pt>
                <c:pt idx="1115">
                  <c:v>2.5</c:v>
                </c:pt>
                <c:pt idx="1116">
                  <c:v>2.5</c:v>
                </c:pt>
                <c:pt idx="1117">
                  <c:v>2.5</c:v>
                </c:pt>
                <c:pt idx="1118">
                  <c:v>2.5</c:v>
                </c:pt>
                <c:pt idx="1119">
                  <c:v>2.5</c:v>
                </c:pt>
                <c:pt idx="1120">
                  <c:v>2.5</c:v>
                </c:pt>
                <c:pt idx="1121">
                  <c:v>2.5</c:v>
                </c:pt>
                <c:pt idx="1122">
                  <c:v>2.5</c:v>
                </c:pt>
                <c:pt idx="1123">
                  <c:v>2.5</c:v>
                </c:pt>
                <c:pt idx="1124">
                  <c:v>2.5</c:v>
                </c:pt>
                <c:pt idx="1125">
                  <c:v>2.5</c:v>
                </c:pt>
                <c:pt idx="1126">
                  <c:v>2.5</c:v>
                </c:pt>
                <c:pt idx="1127">
                  <c:v>2.5</c:v>
                </c:pt>
                <c:pt idx="1128">
                  <c:v>2.5</c:v>
                </c:pt>
                <c:pt idx="1129">
                  <c:v>2.5</c:v>
                </c:pt>
                <c:pt idx="1130">
                  <c:v>2.5</c:v>
                </c:pt>
                <c:pt idx="1131">
                  <c:v>2.5</c:v>
                </c:pt>
                <c:pt idx="1132">
                  <c:v>2.5</c:v>
                </c:pt>
                <c:pt idx="1133">
                  <c:v>2.5</c:v>
                </c:pt>
                <c:pt idx="1134">
                  <c:v>2.5</c:v>
                </c:pt>
                <c:pt idx="1135">
                  <c:v>2.5</c:v>
                </c:pt>
                <c:pt idx="1136">
                  <c:v>2.5</c:v>
                </c:pt>
                <c:pt idx="1137">
                  <c:v>2.5</c:v>
                </c:pt>
                <c:pt idx="1138">
                  <c:v>2.5</c:v>
                </c:pt>
                <c:pt idx="1139">
                  <c:v>2.5</c:v>
                </c:pt>
                <c:pt idx="1140">
                  <c:v>2.5</c:v>
                </c:pt>
                <c:pt idx="1141">
                  <c:v>2.5</c:v>
                </c:pt>
                <c:pt idx="1142">
                  <c:v>2.5</c:v>
                </c:pt>
                <c:pt idx="1143">
                  <c:v>2.5</c:v>
                </c:pt>
                <c:pt idx="1144">
                  <c:v>2.5</c:v>
                </c:pt>
                <c:pt idx="1145">
                  <c:v>2.5</c:v>
                </c:pt>
                <c:pt idx="1146">
                  <c:v>2.5</c:v>
                </c:pt>
                <c:pt idx="1147">
                  <c:v>2.5</c:v>
                </c:pt>
                <c:pt idx="1148">
                  <c:v>2.5</c:v>
                </c:pt>
                <c:pt idx="1149">
                  <c:v>2.5</c:v>
                </c:pt>
                <c:pt idx="1150">
                  <c:v>2.5</c:v>
                </c:pt>
                <c:pt idx="1151">
                  <c:v>2.5</c:v>
                </c:pt>
                <c:pt idx="1152">
                  <c:v>2.5</c:v>
                </c:pt>
                <c:pt idx="1153">
                  <c:v>2.5</c:v>
                </c:pt>
                <c:pt idx="1154">
                  <c:v>2.5</c:v>
                </c:pt>
                <c:pt idx="1155">
                  <c:v>2</c:v>
                </c:pt>
                <c:pt idx="1156">
                  <c:v>2</c:v>
                </c:pt>
                <c:pt idx="1157">
                  <c:v>2</c:v>
                </c:pt>
                <c:pt idx="1158">
                  <c:v>2</c:v>
                </c:pt>
                <c:pt idx="1159">
                  <c:v>2</c:v>
                </c:pt>
                <c:pt idx="1160">
                  <c:v>2</c:v>
                </c:pt>
                <c:pt idx="1161">
                  <c:v>2</c:v>
                </c:pt>
                <c:pt idx="1162">
                  <c:v>2</c:v>
                </c:pt>
                <c:pt idx="1163">
                  <c:v>2</c:v>
                </c:pt>
                <c:pt idx="1164">
                  <c:v>2</c:v>
                </c:pt>
                <c:pt idx="1165">
                  <c:v>2</c:v>
                </c:pt>
                <c:pt idx="1166">
                  <c:v>2</c:v>
                </c:pt>
                <c:pt idx="1167">
                  <c:v>2</c:v>
                </c:pt>
                <c:pt idx="1168">
                  <c:v>2</c:v>
                </c:pt>
                <c:pt idx="1169">
                  <c:v>2</c:v>
                </c:pt>
                <c:pt idx="1170">
                  <c:v>2</c:v>
                </c:pt>
                <c:pt idx="1171">
                  <c:v>2</c:v>
                </c:pt>
                <c:pt idx="1172">
                  <c:v>2</c:v>
                </c:pt>
                <c:pt idx="1173">
                  <c:v>2</c:v>
                </c:pt>
                <c:pt idx="1174">
                  <c:v>2</c:v>
                </c:pt>
                <c:pt idx="1175">
                  <c:v>2</c:v>
                </c:pt>
                <c:pt idx="1176">
                  <c:v>2</c:v>
                </c:pt>
                <c:pt idx="1177">
                  <c:v>2</c:v>
                </c:pt>
                <c:pt idx="1178">
                  <c:v>2</c:v>
                </c:pt>
                <c:pt idx="1179">
                  <c:v>2</c:v>
                </c:pt>
                <c:pt idx="1180">
                  <c:v>2</c:v>
                </c:pt>
                <c:pt idx="1181">
                  <c:v>2</c:v>
                </c:pt>
                <c:pt idx="1182">
                  <c:v>2</c:v>
                </c:pt>
                <c:pt idx="1183">
                  <c:v>2</c:v>
                </c:pt>
                <c:pt idx="1184">
                  <c:v>2</c:v>
                </c:pt>
                <c:pt idx="1185">
                  <c:v>2</c:v>
                </c:pt>
                <c:pt idx="1186">
                  <c:v>2</c:v>
                </c:pt>
                <c:pt idx="1187">
                  <c:v>2</c:v>
                </c:pt>
                <c:pt idx="1188">
                  <c:v>2</c:v>
                </c:pt>
                <c:pt idx="1189">
                  <c:v>2</c:v>
                </c:pt>
                <c:pt idx="1190">
                  <c:v>2</c:v>
                </c:pt>
                <c:pt idx="1191">
                  <c:v>2</c:v>
                </c:pt>
                <c:pt idx="1192">
                  <c:v>2</c:v>
                </c:pt>
                <c:pt idx="1193">
                  <c:v>2</c:v>
                </c:pt>
                <c:pt idx="1194">
                  <c:v>2</c:v>
                </c:pt>
                <c:pt idx="1195">
                  <c:v>2</c:v>
                </c:pt>
                <c:pt idx="1196">
                  <c:v>2</c:v>
                </c:pt>
                <c:pt idx="1197">
                  <c:v>2</c:v>
                </c:pt>
                <c:pt idx="1198">
                  <c:v>2</c:v>
                </c:pt>
                <c:pt idx="1199">
                  <c:v>2</c:v>
                </c:pt>
                <c:pt idx="1200">
                  <c:v>2</c:v>
                </c:pt>
                <c:pt idx="1201">
                  <c:v>2</c:v>
                </c:pt>
                <c:pt idx="1202">
                  <c:v>2</c:v>
                </c:pt>
                <c:pt idx="1203">
                  <c:v>2</c:v>
                </c:pt>
                <c:pt idx="1204">
                  <c:v>2</c:v>
                </c:pt>
                <c:pt idx="1205">
                  <c:v>2</c:v>
                </c:pt>
                <c:pt idx="1206">
                  <c:v>2</c:v>
                </c:pt>
                <c:pt idx="1207">
                  <c:v>2</c:v>
                </c:pt>
                <c:pt idx="1208">
                  <c:v>2</c:v>
                </c:pt>
                <c:pt idx="1209">
                  <c:v>2</c:v>
                </c:pt>
                <c:pt idx="1210">
                  <c:v>2</c:v>
                </c:pt>
                <c:pt idx="1211">
                  <c:v>2</c:v>
                </c:pt>
                <c:pt idx="1212">
                  <c:v>2</c:v>
                </c:pt>
                <c:pt idx="1213">
                  <c:v>2</c:v>
                </c:pt>
                <c:pt idx="1214">
                  <c:v>2</c:v>
                </c:pt>
                <c:pt idx="1215">
                  <c:v>2</c:v>
                </c:pt>
                <c:pt idx="1216">
                  <c:v>2</c:v>
                </c:pt>
                <c:pt idx="1217">
                  <c:v>2</c:v>
                </c:pt>
                <c:pt idx="1218">
                  <c:v>2</c:v>
                </c:pt>
                <c:pt idx="1219">
                  <c:v>2</c:v>
                </c:pt>
                <c:pt idx="1220">
                  <c:v>2</c:v>
                </c:pt>
                <c:pt idx="1221">
                  <c:v>2</c:v>
                </c:pt>
                <c:pt idx="1222">
                  <c:v>2</c:v>
                </c:pt>
                <c:pt idx="1223">
                  <c:v>2</c:v>
                </c:pt>
                <c:pt idx="1224">
                  <c:v>2</c:v>
                </c:pt>
                <c:pt idx="1225">
                  <c:v>2</c:v>
                </c:pt>
                <c:pt idx="1226">
                  <c:v>2</c:v>
                </c:pt>
                <c:pt idx="1227">
                  <c:v>2</c:v>
                </c:pt>
                <c:pt idx="1228">
                  <c:v>2</c:v>
                </c:pt>
                <c:pt idx="1229">
                  <c:v>2</c:v>
                </c:pt>
                <c:pt idx="1230">
                  <c:v>2</c:v>
                </c:pt>
                <c:pt idx="1231">
                  <c:v>2</c:v>
                </c:pt>
                <c:pt idx="1232">
                  <c:v>2</c:v>
                </c:pt>
                <c:pt idx="1233">
                  <c:v>2</c:v>
                </c:pt>
                <c:pt idx="1234">
                  <c:v>2</c:v>
                </c:pt>
                <c:pt idx="1235">
                  <c:v>2</c:v>
                </c:pt>
                <c:pt idx="1236">
                  <c:v>2</c:v>
                </c:pt>
                <c:pt idx="1237">
                  <c:v>2</c:v>
                </c:pt>
                <c:pt idx="1238">
                  <c:v>2</c:v>
                </c:pt>
                <c:pt idx="1239">
                  <c:v>2</c:v>
                </c:pt>
                <c:pt idx="1240">
                  <c:v>2</c:v>
                </c:pt>
                <c:pt idx="1241">
                  <c:v>2</c:v>
                </c:pt>
                <c:pt idx="1242">
                  <c:v>2</c:v>
                </c:pt>
                <c:pt idx="1243">
                  <c:v>2</c:v>
                </c:pt>
                <c:pt idx="1244">
                  <c:v>2</c:v>
                </c:pt>
                <c:pt idx="1245">
                  <c:v>2</c:v>
                </c:pt>
                <c:pt idx="1246">
                  <c:v>2</c:v>
                </c:pt>
                <c:pt idx="1247">
                  <c:v>2</c:v>
                </c:pt>
                <c:pt idx="1248">
                  <c:v>2</c:v>
                </c:pt>
                <c:pt idx="1249">
                  <c:v>2</c:v>
                </c:pt>
                <c:pt idx="1250">
                  <c:v>2</c:v>
                </c:pt>
                <c:pt idx="1251">
                  <c:v>2</c:v>
                </c:pt>
                <c:pt idx="1252">
                  <c:v>2</c:v>
                </c:pt>
                <c:pt idx="1253">
                  <c:v>2</c:v>
                </c:pt>
                <c:pt idx="1254">
                  <c:v>2</c:v>
                </c:pt>
                <c:pt idx="1255">
                  <c:v>2</c:v>
                </c:pt>
                <c:pt idx="1256">
                  <c:v>2</c:v>
                </c:pt>
                <c:pt idx="1257">
                  <c:v>2</c:v>
                </c:pt>
                <c:pt idx="1258">
                  <c:v>2</c:v>
                </c:pt>
                <c:pt idx="1259">
                  <c:v>2</c:v>
                </c:pt>
                <c:pt idx="1260">
                  <c:v>2</c:v>
                </c:pt>
                <c:pt idx="1261">
                  <c:v>2</c:v>
                </c:pt>
                <c:pt idx="1262">
                  <c:v>2</c:v>
                </c:pt>
                <c:pt idx="1263">
                  <c:v>2</c:v>
                </c:pt>
                <c:pt idx="1264">
                  <c:v>2</c:v>
                </c:pt>
                <c:pt idx="1265">
                  <c:v>2</c:v>
                </c:pt>
                <c:pt idx="1266">
                  <c:v>2</c:v>
                </c:pt>
                <c:pt idx="1267">
                  <c:v>2</c:v>
                </c:pt>
                <c:pt idx="1268">
                  <c:v>2</c:v>
                </c:pt>
                <c:pt idx="1269">
                  <c:v>2</c:v>
                </c:pt>
                <c:pt idx="1270">
                  <c:v>2</c:v>
                </c:pt>
                <c:pt idx="1271">
                  <c:v>2</c:v>
                </c:pt>
                <c:pt idx="1272">
                  <c:v>2</c:v>
                </c:pt>
                <c:pt idx="1273">
                  <c:v>2</c:v>
                </c:pt>
                <c:pt idx="1274">
                  <c:v>2</c:v>
                </c:pt>
                <c:pt idx="1275">
                  <c:v>2</c:v>
                </c:pt>
                <c:pt idx="1276">
                  <c:v>2</c:v>
                </c:pt>
                <c:pt idx="1277">
                  <c:v>2</c:v>
                </c:pt>
                <c:pt idx="1278">
                  <c:v>2</c:v>
                </c:pt>
                <c:pt idx="1279">
                  <c:v>2</c:v>
                </c:pt>
                <c:pt idx="1280">
                  <c:v>2</c:v>
                </c:pt>
                <c:pt idx="1281">
                  <c:v>2</c:v>
                </c:pt>
                <c:pt idx="1282">
                  <c:v>2</c:v>
                </c:pt>
                <c:pt idx="1283">
                  <c:v>2</c:v>
                </c:pt>
                <c:pt idx="1284">
                  <c:v>2</c:v>
                </c:pt>
                <c:pt idx="1285">
                  <c:v>2</c:v>
                </c:pt>
                <c:pt idx="1286">
                  <c:v>2</c:v>
                </c:pt>
                <c:pt idx="1287">
                  <c:v>2</c:v>
                </c:pt>
                <c:pt idx="1288">
                  <c:v>2</c:v>
                </c:pt>
                <c:pt idx="1289">
                  <c:v>2</c:v>
                </c:pt>
                <c:pt idx="1290">
                  <c:v>2</c:v>
                </c:pt>
                <c:pt idx="1291">
                  <c:v>2</c:v>
                </c:pt>
                <c:pt idx="1292">
                  <c:v>2</c:v>
                </c:pt>
                <c:pt idx="1293">
                  <c:v>2</c:v>
                </c:pt>
                <c:pt idx="1294">
                  <c:v>2</c:v>
                </c:pt>
                <c:pt idx="1295">
                  <c:v>2</c:v>
                </c:pt>
                <c:pt idx="1296">
                  <c:v>2</c:v>
                </c:pt>
                <c:pt idx="1297">
                  <c:v>2</c:v>
                </c:pt>
                <c:pt idx="1298">
                  <c:v>2</c:v>
                </c:pt>
                <c:pt idx="1299">
                  <c:v>2</c:v>
                </c:pt>
                <c:pt idx="1300">
                  <c:v>2</c:v>
                </c:pt>
                <c:pt idx="1301">
                  <c:v>2</c:v>
                </c:pt>
                <c:pt idx="1302">
                  <c:v>2</c:v>
                </c:pt>
                <c:pt idx="1303">
                  <c:v>2</c:v>
                </c:pt>
                <c:pt idx="1304">
                  <c:v>2</c:v>
                </c:pt>
                <c:pt idx="1305">
                  <c:v>2</c:v>
                </c:pt>
                <c:pt idx="1306">
                  <c:v>2</c:v>
                </c:pt>
                <c:pt idx="1307">
                  <c:v>2</c:v>
                </c:pt>
                <c:pt idx="1308">
                  <c:v>2</c:v>
                </c:pt>
                <c:pt idx="1309">
                  <c:v>2</c:v>
                </c:pt>
                <c:pt idx="1310">
                  <c:v>2</c:v>
                </c:pt>
                <c:pt idx="1311">
                  <c:v>2</c:v>
                </c:pt>
                <c:pt idx="1312">
                  <c:v>2</c:v>
                </c:pt>
                <c:pt idx="1313">
                  <c:v>2</c:v>
                </c:pt>
                <c:pt idx="1314">
                  <c:v>2</c:v>
                </c:pt>
                <c:pt idx="1315">
                  <c:v>2</c:v>
                </c:pt>
                <c:pt idx="1316">
                  <c:v>2</c:v>
                </c:pt>
                <c:pt idx="1317">
                  <c:v>2</c:v>
                </c:pt>
                <c:pt idx="1318">
                  <c:v>2</c:v>
                </c:pt>
                <c:pt idx="1319">
                  <c:v>2</c:v>
                </c:pt>
                <c:pt idx="1320">
                  <c:v>2</c:v>
                </c:pt>
                <c:pt idx="1321">
                  <c:v>2</c:v>
                </c:pt>
                <c:pt idx="1322">
                  <c:v>2</c:v>
                </c:pt>
                <c:pt idx="1323">
                  <c:v>2</c:v>
                </c:pt>
                <c:pt idx="1324">
                  <c:v>2</c:v>
                </c:pt>
                <c:pt idx="1325">
                  <c:v>2</c:v>
                </c:pt>
                <c:pt idx="1326">
                  <c:v>2</c:v>
                </c:pt>
                <c:pt idx="1327">
                  <c:v>2</c:v>
                </c:pt>
                <c:pt idx="1328">
                  <c:v>2</c:v>
                </c:pt>
                <c:pt idx="1329">
                  <c:v>2</c:v>
                </c:pt>
                <c:pt idx="1330">
                  <c:v>2</c:v>
                </c:pt>
                <c:pt idx="1331">
                  <c:v>2</c:v>
                </c:pt>
                <c:pt idx="1332">
                  <c:v>2</c:v>
                </c:pt>
                <c:pt idx="1333">
                  <c:v>2</c:v>
                </c:pt>
                <c:pt idx="1334">
                  <c:v>2</c:v>
                </c:pt>
                <c:pt idx="1335">
                  <c:v>2</c:v>
                </c:pt>
                <c:pt idx="1336">
                  <c:v>2</c:v>
                </c:pt>
                <c:pt idx="1337">
                  <c:v>2</c:v>
                </c:pt>
                <c:pt idx="1338">
                  <c:v>2</c:v>
                </c:pt>
                <c:pt idx="1339">
                  <c:v>2</c:v>
                </c:pt>
                <c:pt idx="1340">
                  <c:v>2</c:v>
                </c:pt>
                <c:pt idx="1341">
                  <c:v>2</c:v>
                </c:pt>
                <c:pt idx="1342">
                  <c:v>2</c:v>
                </c:pt>
                <c:pt idx="1343">
                  <c:v>2</c:v>
                </c:pt>
                <c:pt idx="1344">
                  <c:v>2</c:v>
                </c:pt>
                <c:pt idx="1345">
                  <c:v>2</c:v>
                </c:pt>
                <c:pt idx="1346">
                  <c:v>2</c:v>
                </c:pt>
                <c:pt idx="1347">
                  <c:v>2</c:v>
                </c:pt>
                <c:pt idx="1348">
                  <c:v>2</c:v>
                </c:pt>
                <c:pt idx="1349">
                  <c:v>2</c:v>
                </c:pt>
                <c:pt idx="1350">
                  <c:v>2</c:v>
                </c:pt>
                <c:pt idx="1351">
                  <c:v>2</c:v>
                </c:pt>
                <c:pt idx="1352">
                  <c:v>2</c:v>
                </c:pt>
                <c:pt idx="1353">
                  <c:v>2</c:v>
                </c:pt>
                <c:pt idx="1354">
                  <c:v>2</c:v>
                </c:pt>
                <c:pt idx="1355">
                  <c:v>2</c:v>
                </c:pt>
                <c:pt idx="1356">
                  <c:v>2</c:v>
                </c:pt>
                <c:pt idx="1357">
                  <c:v>2</c:v>
                </c:pt>
                <c:pt idx="1358">
                  <c:v>2</c:v>
                </c:pt>
                <c:pt idx="1359">
                  <c:v>2</c:v>
                </c:pt>
                <c:pt idx="1360">
                  <c:v>2</c:v>
                </c:pt>
                <c:pt idx="1361">
                  <c:v>2</c:v>
                </c:pt>
                <c:pt idx="1362">
                  <c:v>2</c:v>
                </c:pt>
                <c:pt idx="1363">
                  <c:v>2</c:v>
                </c:pt>
                <c:pt idx="1364">
                  <c:v>2</c:v>
                </c:pt>
                <c:pt idx="1365">
                  <c:v>2</c:v>
                </c:pt>
                <c:pt idx="1366">
                  <c:v>2</c:v>
                </c:pt>
                <c:pt idx="1367">
                  <c:v>2</c:v>
                </c:pt>
                <c:pt idx="1368">
                  <c:v>2</c:v>
                </c:pt>
                <c:pt idx="1369">
                  <c:v>2</c:v>
                </c:pt>
                <c:pt idx="1370">
                  <c:v>2</c:v>
                </c:pt>
                <c:pt idx="1371">
                  <c:v>2</c:v>
                </c:pt>
                <c:pt idx="1372">
                  <c:v>2</c:v>
                </c:pt>
                <c:pt idx="1373">
                  <c:v>2</c:v>
                </c:pt>
                <c:pt idx="1374">
                  <c:v>2</c:v>
                </c:pt>
                <c:pt idx="1375">
                  <c:v>2</c:v>
                </c:pt>
                <c:pt idx="1376">
                  <c:v>2</c:v>
                </c:pt>
                <c:pt idx="1377">
                  <c:v>2</c:v>
                </c:pt>
                <c:pt idx="1378">
                  <c:v>2</c:v>
                </c:pt>
                <c:pt idx="1379">
                  <c:v>2</c:v>
                </c:pt>
                <c:pt idx="1380">
                  <c:v>2</c:v>
                </c:pt>
                <c:pt idx="1381">
                  <c:v>2</c:v>
                </c:pt>
                <c:pt idx="1382">
                  <c:v>2</c:v>
                </c:pt>
                <c:pt idx="1383">
                  <c:v>2</c:v>
                </c:pt>
                <c:pt idx="1384">
                  <c:v>2</c:v>
                </c:pt>
                <c:pt idx="1385">
                  <c:v>2</c:v>
                </c:pt>
                <c:pt idx="1386">
                  <c:v>2</c:v>
                </c:pt>
                <c:pt idx="1387">
                  <c:v>2</c:v>
                </c:pt>
                <c:pt idx="1388">
                  <c:v>2</c:v>
                </c:pt>
                <c:pt idx="1389">
                  <c:v>2</c:v>
                </c:pt>
                <c:pt idx="1390">
                  <c:v>2</c:v>
                </c:pt>
                <c:pt idx="1391">
                  <c:v>2</c:v>
                </c:pt>
                <c:pt idx="1392">
                  <c:v>2</c:v>
                </c:pt>
                <c:pt idx="1393">
                  <c:v>2</c:v>
                </c:pt>
                <c:pt idx="1394">
                  <c:v>2</c:v>
                </c:pt>
                <c:pt idx="1395">
                  <c:v>2</c:v>
                </c:pt>
                <c:pt idx="1396">
                  <c:v>2</c:v>
                </c:pt>
                <c:pt idx="1397">
                  <c:v>2</c:v>
                </c:pt>
                <c:pt idx="1398">
                  <c:v>2</c:v>
                </c:pt>
                <c:pt idx="1399">
                  <c:v>2</c:v>
                </c:pt>
                <c:pt idx="1400">
                  <c:v>2</c:v>
                </c:pt>
                <c:pt idx="1401">
                  <c:v>2</c:v>
                </c:pt>
                <c:pt idx="1402">
                  <c:v>2</c:v>
                </c:pt>
                <c:pt idx="1403">
                  <c:v>2</c:v>
                </c:pt>
                <c:pt idx="1404">
                  <c:v>2</c:v>
                </c:pt>
                <c:pt idx="1405">
                  <c:v>2</c:v>
                </c:pt>
                <c:pt idx="1406">
                  <c:v>2</c:v>
                </c:pt>
                <c:pt idx="1407">
                  <c:v>2</c:v>
                </c:pt>
                <c:pt idx="1408">
                  <c:v>2</c:v>
                </c:pt>
                <c:pt idx="1409">
                  <c:v>2</c:v>
                </c:pt>
                <c:pt idx="1410">
                  <c:v>2</c:v>
                </c:pt>
                <c:pt idx="1411">
                  <c:v>2</c:v>
                </c:pt>
                <c:pt idx="1412">
                  <c:v>2</c:v>
                </c:pt>
                <c:pt idx="1413">
                  <c:v>2</c:v>
                </c:pt>
                <c:pt idx="1414">
                  <c:v>2</c:v>
                </c:pt>
                <c:pt idx="1415">
                  <c:v>2</c:v>
                </c:pt>
                <c:pt idx="1416">
                  <c:v>2</c:v>
                </c:pt>
                <c:pt idx="1417">
                  <c:v>2</c:v>
                </c:pt>
                <c:pt idx="1418">
                  <c:v>2</c:v>
                </c:pt>
                <c:pt idx="1419">
                  <c:v>2</c:v>
                </c:pt>
                <c:pt idx="1420">
                  <c:v>2</c:v>
                </c:pt>
                <c:pt idx="1421">
                  <c:v>2</c:v>
                </c:pt>
                <c:pt idx="1422">
                  <c:v>2</c:v>
                </c:pt>
                <c:pt idx="1423">
                  <c:v>2</c:v>
                </c:pt>
                <c:pt idx="1424">
                  <c:v>2</c:v>
                </c:pt>
                <c:pt idx="1425">
                  <c:v>2</c:v>
                </c:pt>
                <c:pt idx="1426">
                  <c:v>2</c:v>
                </c:pt>
                <c:pt idx="1427">
                  <c:v>2</c:v>
                </c:pt>
                <c:pt idx="1428">
                  <c:v>2</c:v>
                </c:pt>
                <c:pt idx="1429">
                  <c:v>2</c:v>
                </c:pt>
                <c:pt idx="1430">
                  <c:v>2</c:v>
                </c:pt>
                <c:pt idx="1431">
                  <c:v>2</c:v>
                </c:pt>
                <c:pt idx="1432">
                  <c:v>2</c:v>
                </c:pt>
                <c:pt idx="1433">
                  <c:v>2</c:v>
                </c:pt>
                <c:pt idx="1434">
                  <c:v>2</c:v>
                </c:pt>
                <c:pt idx="1435">
                  <c:v>2</c:v>
                </c:pt>
                <c:pt idx="1436">
                  <c:v>2</c:v>
                </c:pt>
                <c:pt idx="1437">
                  <c:v>2</c:v>
                </c:pt>
                <c:pt idx="1438">
                  <c:v>2</c:v>
                </c:pt>
                <c:pt idx="1439">
                  <c:v>2</c:v>
                </c:pt>
                <c:pt idx="1440">
                  <c:v>2</c:v>
                </c:pt>
                <c:pt idx="1441">
                  <c:v>2</c:v>
                </c:pt>
                <c:pt idx="1442">
                  <c:v>2</c:v>
                </c:pt>
                <c:pt idx="1443">
                  <c:v>2</c:v>
                </c:pt>
                <c:pt idx="1444">
                  <c:v>2</c:v>
                </c:pt>
                <c:pt idx="1445">
                  <c:v>2</c:v>
                </c:pt>
                <c:pt idx="1446">
                  <c:v>2</c:v>
                </c:pt>
                <c:pt idx="1447">
                  <c:v>2</c:v>
                </c:pt>
                <c:pt idx="1448">
                  <c:v>2</c:v>
                </c:pt>
                <c:pt idx="1449">
                  <c:v>2</c:v>
                </c:pt>
                <c:pt idx="1450">
                  <c:v>2</c:v>
                </c:pt>
                <c:pt idx="1451">
                  <c:v>2</c:v>
                </c:pt>
                <c:pt idx="1452">
                  <c:v>2</c:v>
                </c:pt>
                <c:pt idx="1453">
                  <c:v>2</c:v>
                </c:pt>
                <c:pt idx="1454">
                  <c:v>2</c:v>
                </c:pt>
                <c:pt idx="1455">
                  <c:v>2</c:v>
                </c:pt>
                <c:pt idx="1456">
                  <c:v>2</c:v>
                </c:pt>
                <c:pt idx="1457">
                  <c:v>2</c:v>
                </c:pt>
                <c:pt idx="1458">
                  <c:v>2</c:v>
                </c:pt>
                <c:pt idx="1459">
                  <c:v>2</c:v>
                </c:pt>
                <c:pt idx="1460">
                  <c:v>2</c:v>
                </c:pt>
                <c:pt idx="1461">
                  <c:v>2</c:v>
                </c:pt>
                <c:pt idx="1462">
                  <c:v>2</c:v>
                </c:pt>
                <c:pt idx="1463">
                  <c:v>2</c:v>
                </c:pt>
                <c:pt idx="1464">
                  <c:v>2</c:v>
                </c:pt>
                <c:pt idx="1465">
                  <c:v>2</c:v>
                </c:pt>
                <c:pt idx="1466">
                  <c:v>2</c:v>
                </c:pt>
                <c:pt idx="1467">
                  <c:v>2</c:v>
                </c:pt>
                <c:pt idx="1468">
                  <c:v>2</c:v>
                </c:pt>
                <c:pt idx="1469">
                  <c:v>2</c:v>
                </c:pt>
                <c:pt idx="1470">
                  <c:v>2</c:v>
                </c:pt>
                <c:pt idx="1471">
                  <c:v>2</c:v>
                </c:pt>
                <c:pt idx="1472">
                  <c:v>2</c:v>
                </c:pt>
                <c:pt idx="1473">
                  <c:v>2</c:v>
                </c:pt>
                <c:pt idx="1474">
                  <c:v>2</c:v>
                </c:pt>
                <c:pt idx="1475">
                  <c:v>2</c:v>
                </c:pt>
                <c:pt idx="1476">
                  <c:v>2</c:v>
                </c:pt>
                <c:pt idx="1477">
                  <c:v>2</c:v>
                </c:pt>
                <c:pt idx="1478">
                  <c:v>2</c:v>
                </c:pt>
                <c:pt idx="1479">
                  <c:v>2</c:v>
                </c:pt>
                <c:pt idx="1480">
                  <c:v>2</c:v>
                </c:pt>
                <c:pt idx="1481">
                  <c:v>2</c:v>
                </c:pt>
                <c:pt idx="1482">
                  <c:v>2</c:v>
                </c:pt>
                <c:pt idx="1483">
                  <c:v>2</c:v>
                </c:pt>
                <c:pt idx="1484">
                  <c:v>2</c:v>
                </c:pt>
                <c:pt idx="1485">
                  <c:v>2</c:v>
                </c:pt>
                <c:pt idx="1486">
                  <c:v>2</c:v>
                </c:pt>
                <c:pt idx="1487">
                  <c:v>2</c:v>
                </c:pt>
                <c:pt idx="1488">
                  <c:v>2</c:v>
                </c:pt>
                <c:pt idx="1489">
                  <c:v>2</c:v>
                </c:pt>
                <c:pt idx="1490">
                  <c:v>2</c:v>
                </c:pt>
                <c:pt idx="1491">
                  <c:v>2</c:v>
                </c:pt>
                <c:pt idx="1492">
                  <c:v>2</c:v>
                </c:pt>
                <c:pt idx="1493">
                  <c:v>2</c:v>
                </c:pt>
                <c:pt idx="1494">
                  <c:v>2</c:v>
                </c:pt>
                <c:pt idx="1495">
                  <c:v>2</c:v>
                </c:pt>
                <c:pt idx="1496">
                  <c:v>2</c:v>
                </c:pt>
                <c:pt idx="1497">
                  <c:v>2</c:v>
                </c:pt>
                <c:pt idx="1498">
                  <c:v>2</c:v>
                </c:pt>
                <c:pt idx="1499">
                  <c:v>2</c:v>
                </c:pt>
                <c:pt idx="1500">
                  <c:v>2</c:v>
                </c:pt>
                <c:pt idx="1501">
                  <c:v>2</c:v>
                </c:pt>
                <c:pt idx="1502">
                  <c:v>2</c:v>
                </c:pt>
                <c:pt idx="1503">
                  <c:v>2</c:v>
                </c:pt>
                <c:pt idx="1504">
                  <c:v>2</c:v>
                </c:pt>
                <c:pt idx="1505">
                  <c:v>2</c:v>
                </c:pt>
                <c:pt idx="1506">
                  <c:v>2</c:v>
                </c:pt>
                <c:pt idx="1507">
                  <c:v>2</c:v>
                </c:pt>
                <c:pt idx="1508">
                  <c:v>2</c:v>
                </c:pt>
                <c:pt idx="1509">
                  <c:v>2</c:v>
                </c:pt>
                <c:pt idx="1510">
                  <c:v>2</c:v>
                </c:pt>
                <c:pt idx="1511">
                  <c:v>2</c:v>
                </c:pt>
                <c:pt idx="1512">
                  <c:v>2</c:v>
                </c:pt>
                <c:pt idx="1513">
                  <c:v>2</c:v>
                </c:pt>
                <c:pt idx="1514">
                  <c:v>2</c:v>
                </c:pt>
                <c:pt idx="1515">
                  <c:v>2</c:v>
                </c:pt>
                <c:pt idx="1516">
                  <c:v>2</c:v>
                </c:pt>
                <c:pt idx="1517">
                  <c:v>2</c:v>
                </c:pt>
                <c:pt idx="1518">
                  <c:v>2</c:v>
                </c:pt>
                <c:pt idx="1519">
                  <c:v>2</c:v>
                </c:pt>
                <c:pt idx="1520">
                  <c:v>2</c:v>
                </c:pt>
                <c:pt idx="1521">
                  <c:v>2</c:v>
                </c:pt>
                <c:pt idx="1522">
                  <c:v>2</c:v>
                </c:pt>
                <c:pt idx="1523">
                  <c:v>2</c:v>
                </c:pt>
                <c:pt idx="1524">
                  <c:v>2</c:v>
                </c:pt>
                <c:pt idx="1525">
                  <c:v>2</c:v>
                </c:pt>
                <c:pt idx="1526">
                  <c:v>2</c:v>
                </c:pt>
                <c:pt idx="1527">
                  <c:v>2</c:v>
                </c:pt>
                <c:pt idx="1528">
                  <c:v>2</c:v>
                </c:pt>
                <c:pt idx="1529">
                  <c:v>2</c:v>
                </c:pt>
                <c:pt idx="1530">
                  <c:v>2</c:v>
                </c:pt>
                <c:pt idx="1531">
                  <c:v>2</c:v>
                </c:pt>
                <c:pt idx="1532">
                  <c:v>2</c:v>
                </c:pt>
                <c:pt idx="1533">
                  <c:v>2</c:v>
                </c:pt>
                <c:pt idx="1534">
                  <c:v>2</c:v>
                </c:pt>
                <c:pt idx="1535">
                  <c:v>2</c:v>
                </c:pt>
                <c:pt idx="1536">
                  <c:v>2</c:v>
                </c:pt>
                <c:pt idx="1537">
                  <c:v>2</c:v>
                </c:pt>
                <c:pt idx="1538">
                  <c:v>2</c:v>
                </c:pt>
                <c:pt idx="1539">
                  <c:v>2</c:v>
                </c:pt>
                <c:pt idx="1540">
                  <c:v>2</c:v>
                </c:pt>
                <c:pt idx="1541">
                  <c:v>2</c:v>
                </c:pt>
                <c:pt idx="1542">
                  <c:v>2</c:v>
                </c:pt>
                <c:pt idx="1543">
                  <c:v>2</c:v>
                </c:pt>
                <c:pt idx="1544">
                  <c:v>2</c:v>
                </c:pt>
                <c:pt idx="1545">
                  <c:v>2</c:v>
                </c:pt>
                <c:pt idx="1546">
                  <c:v>2</c:v>
                </c:pt>
                <c:pt idx="1547">
                  <c:v>2</c:v>
                </c:pt>
                <c:pt idx="1548">
                  <c:v>2</c:v>
                </c:pt>
                <c:pt idx="1549">
                  <c:v>2</c:v>
                </c:pt>
                <c:pt idx="1550">
                  <c:v>2</c:v>
                </c:pt>
                <c:pt idx="1551">
                  <c:v>2</c:v>
                </c:pt>
                <c:pt idx="1552">
                  <c:v>2</c:v>
                </c:pt>
                <c:pt idx="1553">
                  <c:v>2</c:v>
                </c:pt>
                <c:pt idx="1554">
                  <c:v>2</c:v>
                </c:pt>
                <c:pt idx="1555">
                  <c:v>2</c:v>
                </c:pt>
                <c:pt idx="1556">
                  <c:v>2</c:v>
                </c:pt>
                <c:pt idx="1557">
                  <c:v>2</c:v>
                </c:pt>
                <c:pt idx="1558">
                  <c:v>2</c:v>
                </c:pt>
                <c:pt idx="1559">
                  <c:v>2</c:v>
                </c:pt>
                <c:pt idx="1560">
                  <c:v>2</c:v>
                </c:pt>
                <c:pt idx="1561">
                  <c:v>2</c:v>
                </c:pt>
                <c:pt idx="1562">
                  <c:v>2</c:v>
                </c:pt>
                <c:pt idx="1563">
                  <c:v>2</c:v>
                </c:pt>
                <c:pt idx="1564">
                  <c:v>2</c:v>
                </c:pt>
                <c:pt idx="1565">
                  <c:v>2</c:v>
                </c:pt>
                <c:pt idx="1566">
                  <c:v>2</c:v>
                </c:pt>
                <c:pt idx="1567">
                  <c:v>2</c:v>
                </c:pt>
                <c:pt idx="1568">
                  <c:v>2</c:v>
                </c:pt>
                <c:pt idx="1569">
                  <c:v>2</c:v>
                </c:pt>
                <c:pt idx="1570">
                  <c:v>2</c:v>
                </c:pt>
                <c:pt idx="1571">
                  <c:v>2</c:v>
                </c:pt>
                <c:pt idx="1572">
                  <c:v>2</c:v>
                </c:pt>
                <c:pt idx="1573">
                  <c:v>2</c:v>
                </c:pt>
                <c:pt idx="1574">
                  <c:v>2</c:v>
                </c:pt>
                <c:pt idx="1575">
                  <c:v>2</c:v>
                </c:pt>
                <c:pt idx="1576">
                  <c:v>2</c:v>
                </c:pt>
                <c:pt idx="1577">
                  <c:v>2</c:v>
                </c:pt>
                <c:pt idx="1578">
                  <c:v>2</c:v>
                </c:pt>
                <c:pt idx="1579">
                  <c:v>2</c:v>
                </c:pt>
                <c:pt idx="1580">
                  <c:v>2</c:v>
                </c:pt>
                <c:pt idx="1581">
                  <c:v>2</c:v>
                </c:pt>
                <c:pt idx="1582">
                  <c:v>2</c:v>
                </c:pt>
                <c:pt idx="1583">
                  <c:v>2</c:v>
                </c:pt>
                <c:pt idx="1584">
                  <c:v>2</c:v>
                </c:pt>
                <c:pt idx="1585">
                  <c:v>2</c:v>
                </c:pt>
                <c:pt idx="1586">
                  <c:v>2</c:v>
                </c:pt>
                <c:pt idx="1587">
                  <c:v>2</c:v>
                </c:pt>
                <c:pt idx="1588">
                  <c:v>2</c:v>
                </c:pt>
                <c:pt idx="1589">
                  <c:v>2</c:v>
                </c:pt>
                <c:pt idx="1590">
                  <c:v>2</c:v>
                </c:pt>
                <c:pt idx="1591">
                  <c:v>2</c:v>
                </c:pt>
                <c:pt idx="1592">
                  <c:v>2</c:v>
                </c:pt>
                <c:pt idx="1593">
                  <c:v>2</c:v>
                </c:pt>
                <c:pt idx="1594">
                  <c:v>2</c:v>
                </c:pt>
                <c:pt idx="1595">
                  <c:v>2</c:v>
                </c:pt>
                <c:pt idx="1596">
                  <c:v>2</c:v>
                </c:pt>
                <c:pt idx="1597">
                  <c:v>2</c:v>
                </c:pt>
                <c:pt idx="1598">
                  <c:v>2</c:v>
                </c:pt>
                <c:pt idx="1599">
                  <c:v>2</c:v>
                </c:pt>
                <c:pt idx="1600">
                  <c:v>2</c:v>
                </c:pt>
                <c:pt idx="1601">
                  <c:v>2</c:v>
                </c:pt>
                <c:pt idx="1602">
                  <c:v>2</c:v>
                </c:pt>
                <c:pt idx="1603">
                  <c:v>2</c:v>
                </c:pt>
                <c:pt idx="1604">
                  <c:v>2</c:v>
                </c:pt>
                <c:pt idx="1605">
                  <c:v>2</c:v>
                </c:pt>
                <c:pt idx="1606">
                  <c:v>2</c:v>
                </c:pt>
                <c:pt idx="1607">
                  <c:v>2</c:v>
                </c:pt>
                <c:pt idx="1608">
                  <c:v>2</c:v>
                </c:pt>
                <c:pt idx="1609">
                  <c:v>2</c:v>
                </c:pt>
                <c:pt idx="1610">
                  <c:v>2</c:v>
                </c:pt>
                <c:pt idx="1611">
                  <c:v>2</c:v>
                </c:pt>
                <c:pt idx="1612">
                  <c:v>2</c:v>
                </c:pt>
                <c:pt idx="1613">
                  <c:v>2</c:v>
                </c:pt>
                <c:pt idx="1614">
                  <c:v>2</c:v>
                </c:pt>
                <c:pt idx="1615">
                  <c:v>2</c:v>
                </c:pt>
                <c:pt idx="1616">
                  <c:v>2</c:v>
                </c:pt>
                <c:pt idx="1617">
                  <c:v>2</c:v>
                </c:pt>
                <c:pt idx="1618">
                  <c:v>2</c:v>
                </c:pt>
                <c:pt idx="1619">
                  <c:v>2</c:v>
                </c:pt>
                <c:pt idx="1620">
                  <c:v>2</c:v>
                </c:pt>
                <c:pt idx="1621">
                  <c:v>2</c:v>
                </c:pt>
                <c:pt idx="1622">
                  <c:v>2</c:v>
                </c:pt>
                <c:pt idx="1623">
                  <c:v>2</c:v>
                </c:pt>
                <c:pt idx="1624">
                  <c:v>2</c:v>
                </c:pt>
                <c:pt idx="1625">
                  <c:v>2</c:v>
                </c:pt>
                <c:pt idx="1626">
                  <c:v>2</c:v>
                </c:pt>
                <c:pt idx="1627">
                  <c:v>2</c:v>
                </c:pt>
                <c:pt idx="1628">
                  <c:v>2</c:v>
                </c:pt>
                <c:pt idx="1629">
                  <c:v>2</c:v>
                </c:pt>
                <c:pt idx="1630">
                  <c:v>2</c:v>
                </c:pt>
                <c:pt idx="1631">
                  <c:v>2</c:v>
                </c:pt>
                <c:pt idx="1632">
                  <c:v>2</c:v>
                </c:pt>
                <c:pt idx="1633">
                  <c:v>2</c:v>
                </c:pt>
                <c:pt idx="1634">
                  <c:v>2</c:v>
                </c:pt>
                <c:pt idx="1635">
                  <c:v>2</c:v>
                </c:pt>
                <c:pt idx="1636">
                  <c:v>2</c:v>
                </c:pt>
                <c:pt idx="1637">
                  <c:v>2</c:v>
                </c:pt>
                <c:pt idx="1638">
                  <c:v>2</c:v>
                </c:pt>
                <c:pt idx="1639">
                  <c:v>2</c:v>
                </c:pt>
                <c:pt idx="1640">
                  <c:v>2</c:v>
                </c:pt>
                <c:pt idx="1641">
                  <c:v>2</c:v>
                </c:pt>
                <c:pt idx="1642">
                  <c:v>2</c:v>
                </c:pt>
                <c:pt idx="1643">
                  <c:v>2</c:v>
                </c:pt>
                <c:pt idx="1644">
                  <c:v>2</c:v>
                </c:pt>
                <c:pt idx="1645">
                  <c:v>2</c:v>
                </c:pt>
                <c:pt idx="1646">
                  <c:v>2</c:v>
                </c:pt>
                <c:pt idx="1647">
                  <c:v>2</c:v>
                </c:pt>
                <c:pt idx="1648">
                  <c:v>2</c:v>
                </c:pt>
                <c:pt idx="1649">
                  <c:v>2</c:v>
                </c:pt>
                <c:pt idx="1650">
                  <c:v>2</c:v>
                </c:pt>
                <c:pt idx="1651">
                  <c:v>2</c:v>
                </c:pt>
                <c:pt idx="1652">
                  <c:v>2</c:v>
                </c:pt>
                <c:pt idx="1653">
                  <c:v>2</c:v>
                </c:pt>
                <c:pt idx="1654">
                  <c:v>2</c:v>
                </c:pt>
                <c:pt idx="1655">
                  <c:v>2</c:v>
                </c:pt>
                <c:pt idx="1656">
                  <c:v>2</c:v>
                </c:pt>
                <c:pt idx="1657">
                  <c:v>2</c:v>
                </c:pt>
                <c:pt idx="1658">
                  <c:v>2</c:v>
                </c:pt>
                <c:pt idx="1659">
                  <c:v>2</c:v>
                </c:pt>
                <c:pt idx="1660">
                  <c:v>2</c:v>
                </c:pt>
                <c:pt idx="1661">
                  <c:v>2</c:v>
                </c:pt>
                <c:pt idx="1662">
                  <c:v>2</c:v>
                </c:pt>
                <c:pt idx="1663">
                  <c:v>2</c:v>
                </c:pt>
                <c:pt idx="1664">
                  <c:v>2</c:v>
                </c:pt>
                <c:pt idx="1665">
                  <c:v>2</c:v>
                </c:pt>
                <c:pt idx="1666">
                  <c:v>2</c:v>
                </c:pt>
                <c:pt idx="1667">
                  <c:v>2</c:v>
                </c:pt>
                <c:pt idx="1668">
                  <c:v>2</c:v>
                </c:pt>
                <c:pt idx="1669">
                  <c:v>2</c:v>
                </c:pt>
                <c:pt idx="1670">
                  <c:v>2</c:v>
                </c:pt>
                <c:pt idx="1671">
                  <c:v>2</c:v>
                </c:pt>
                <c:pt idx="1672">
                  <c:v>2</c:v>
                </c:pt>
                <c:pt idx="1673">
                  <c:v>2</c:v>
                </c:pt>
                <c:pt idx="1674">
                  <c:v>2</c:v>
                </c:pt>
                <c:pt idx="1675">
                  <c:v>2</c:v>
                </c:pt>
                <c:pt idx="1676">
                  <c:v>2</c:v>
                </c:pt>
                <c:pt idx="1677">
                  <c:v>2</c:v>
                </c:pt>
                <c:pt idx="1678">
                  <c:v>2</c:v>
                </c:pt>
                <c:pt idx="1679">
                  <c:v>2</c:v>
                </c:pt>
                <c:pt idx="1680">
                  <c:v>2</c:v>
                </c:pt>
                <c:pt idx="1681">
                  <c:v>2</c:v>
                </c:pt>
                <c:pt idx="1682">
                  <c:v>2</c:v>
                </c:pt>
                <c:pt idx="1683">
                  <c:v>2</c:v>
                </c:pt>
                <c:pt idx="1684">
                  <c:v>2</c:v>
                </c:pt>
                <c:pt idx="1685">
                  <c:v>2</c:v>
                </c:pt>
                <c:pt idx="1686">
                  <c:v>2</c:v>
                </c:pt>
                <c:pt idx="1687">
                  <c:v>2</c:v>
                </c:pt>
                <c:pt idx="1688">
                  <c:v>2</c:v>
                </c:pt>
                <c:pt idx="1689">
                  <c:v>2</c:v>
                </c:pt>
                <c:pt idx="1690">
                  <c:v>2</c:v>
                </c:pt>
                <c:pt idx="1691">
                  <c:v>2</c:v>
                </c:pt>
                <c:pt idx="1692">
                  <c:v>2</c:v>
                </c:pt>
                <c:pt idx="1693">
                  <c:v>2</c:v>
                </c:pt>
                <c:pt idx="1694">
                  <c:v>2</c:v>
                </c:pt>
                <c:pt idx="1695">
                  <c:v>2</c:v>
                </c:pt>
                <c:pt idx="1696">
                  <c:v>2</c:v>
                </c:pt>
                <c:pt idx="1697">
                  <c:v>2</c:v>
                </c:pt>
                <c:pt idx="1698">
                  <c:v>2</c:v>
                </c:pt>
                <c:pt idx="1699">
                  <c:v>2</c:v>
                </c:pt>
                <c:pt idx="1700">
                  <c:v>2</c:v>
                </c:pt>
                <c:pt idx="1701">
                  <c:v>2</c:v>
                </c:pt>
                <c:pt idx="1702">
                  <c:v>2</c:v>
                </c:pt>
                <c:pt idx="1703">
                  <c:v>2</c:v>
                </c:pt>
                <c:pt idx="1704">
                  <c:v>2</c:v>
                </c:pt>
                <c:pt idx="1705">
                  <c:v>2</c:v>
                </c:pt>
                <c:pt idx="1706">
                  <c:v>2</c:v>
                </c:pt>
                <c:pt idx="1707">
                  <c:v>2</c:v>
                </c:pt>
                <c:pt idx="1708">
                  <c:v>2</c:v>
                </c:pt>
                <c:pt idx="1709">
                  <c:v>2</c:v>
                </c:pt>
                <c:pt idx="1710">
                  <c:v>2</c:v>
                </c:pt>
                <c:pt idx="1711">
                  <c:v>2</c:v>
                </c:pt>
                <c:pt idx="1712">
                  <c:v>2</c:v>
                </c:pt>
                <c:pt idx="1713">
                  <c:v>2</c:v>
                </c:pt>
                <c:pt idx="1714">
                  <c:v>2</c:v>
                </c:pt>
                <c:pt idx="1715">
                  <c:v>2</c:v>
                </c:pt>
                <c:pt idx="1716">
                  <c:v>2</c:v>
                </c:pt>
                <c:pt idx="1717">
                  <c:v>2</c:v>
                </c:pt>
                <c:pt idx="1718">
                  <c:v>2</c:v>
                </c:pt>
                <c:pt idx="1719">
                  <c:v>2</c:v>
                </c:pt>
                <c:pt idx="1720">
                  <c:v>2</c:v>
                </c:pt>
                <c:pt idx="1721">
                  <c:v>2</c:v>
                </c:pt>
                <c:pt idx="1722">
                  <c:v>2</c:v>
                </c:pt>
                <c:pt idx="1723">
                  <c:v>2</c:v>
                </c:pt>
                <c:pt idx="1724">
                  <c:v>2</c:v>
                </c:pt>
                <c:pt idx="1725">
                  <c:v>2</c:v>
                </c:pt>
                <c:pt idx="1726">
                  <c:v>2</c:v>
                </c:pt>
                <c:pt idx="1727">
                  <c:v>2</c:v>
                </c:pt>
                <c:pt idx="1728">
                  <c:v>2</c:v>
                </c:pt>
                <c:pt idx="1729">
                  <c:v>2</c:v>
                </c:pt>
                <c:pt idx="1730">
                  <c:v>2</c:v>
                </c:pt>
                <c:pt idx="1731">
                  <c:v>2</c:v>
                </c:pt>
                <c:pt idx="1732">
                  <c:v>2</c:v>
                </c:pt>
                <c:pt idx="1733">
                  <c:v>2</c:v>
                </c:pt>
                <c:pt idx="1734">
                  <c:v>2</c:v>
                </c:pt>
                <c:pt idx="1735">
                  <c:v>2</c:v>
                </c:pt>
                <c:pt idx="1736">
                  <c:v>2</c:v>
                </c:pt>
                <c:pt idx="1737">
                  <c:v>2</c:v>
                </c:pt>
                <c:pt idx="1738">
                  <c:v>2</c:v>
                </c:pt>
                <c:pt idx="1739">
                  <c:v>2</c:v>
                </c:pt>
                <c:pt idx="1740">
                  <c:v>2</c:v>
                </c:pt>
                <c:pt idx="1741">
                  <c:v>2</c:v>
                </c:pt>
                <c:pt idx="1742">
                  <c:v>2</c:v>
                </c:pt>
                <c:pt idx="1743">
                  <c:v>2</c:v>
                </c:pt>
                <c:pt idx="1744">
                  <c:v>2</c:v>
                </c:pt>
                <c:pt idx="1745">
                  <c:v>2</c:v>
                </c:pt>
                <c:pt idx="1746">
                  <c:v>2</c:v>
                </c:pt>
                <c:pt idx="1747">
                  <c:v>2</c:v>
                </c:pt>
                <c:pt idx="1748">
                  <c:v>2</c:v>
                </c:pt>
                <c:pt idx="1749">
                  <c:v>2</c:v>
                </c:pt>
                <c:pt idx="1750">
                  <c:v>2</c:v>
                </c:pt>
                <c:pt idx="1751">
                  <c:v>2</c:v>
                </c:pt>
                <c:pt idx="1752">
                  <c:v>2</c:v>
                </c:pt>
                <c:pt idx="1753">
                  <c:v>2</c:v>
                </c:pt>
                <c:pt idx="1754">
                  <c:v>2</c:v>
                </c:pt>
                <c:pt idx="1755">
                  <c:v>2</c:v>
                </c:pt>
                <c:pt idx="1756">
                  <c:v>2</c:v>
                </c:pt>
                <c:pt idx="1757">
                  <c:v>2</c:v>
                </c:pt>
                <c:pt idx="1758">
                  <c:v>2</c:v>
                </c:pt>
                <c:pt idx="1759">
                  <c:v>2</c:v>
                </c:pt>
                <c:pt idx="1760">
                  <c:v>2</c:v>
                </c:pt>
                <c:pt idx="1761">
                  <c:v>2</c:v>
                </c:pt>
                <c:pt idx="1762">
                  <c:v>2</c:v>
                </c:pt>
                <c:pt idx="1763">
                  <c:v>2</c:v>
                </c:pt>
                <c:pt idx="1764">
                  <c:v>2</c:v>
                </c:pt>
                <c:pt idx="1765">
                  <c:v>2</c:v>
                </c:pt>
                <c:pt idx="1766">
                  <c:v>2</c:v>
                </c:pt>
                <c:pt idx="1767">
                  <c:v>2</c:v>
                </c:pt>
                <c:pt idx="1768">
                  <c:v>2</c:v>
                </c:pt>
                <c:pt idx="1769">
                  <c:v>2</c:v>
                </c:pt>
                <c:pt idx="1770">
                  <c:v>2</c:v>
                </c:pt>
                <c:pt idx="1771">
                  <c:v>2</c:v>
                </c:pt>
                <c:pt idx="1772">
                  <c:v>2</c:v>
                </c:pt>
                <c:pt idx="1773">
                  <c:v>2</c:v>
                </c:pt>
                <c:pt idx="1774">
                  <c:v>2</c:v>
                </c:pt>
                <c:pt idx="1775">
                  <c:v>2</c:v>
                </c:pt>
                <c:pt idx="1776">
                  <c:v>2</c:v>
                </c:pt>
                <c:pt idx="1777">
                  <c:v>2</c:v>
                </c:pt>
                <c:pt idx="1778">
                  <c:v>2</c:v>
                </c:pt>
                <c:pt idx="1779">
                  <c:v>2</c:v>
                </c:pt>
                <c:pt idx="1780">
                  <c:v>2</c:v>
                </c:pt>
                <c:pt idx="1781">
                  <c:v>2</c:v>
                </c:pt>
                <c:pt idx="1782">
                  <c:v>2</c:v>
                </c:pt>
                <c:pt idx="1783">
                  <c:v>2</c:v>
                </c:pt>
                <c:pt idx="1784">
                  <c:v>2</c:v>
                </c:pt>
                <c:pt idx="1785">
                  <c:v>2</c:v>
                </c:pt>
                <c:pt idx="1786">
                  <c:v>2</c:v>
                </c:pt>
                <c:pt idx="1787">
                  <c:v>2</c:v>
                </c:pt>
                <c:pt idx="1788">
                  <c:v>2</c:v>
                </c:pt>
                <c:pt idx="1789">
                  <c:v>2</c:v>
                </c:pt>
                <c:pt idx="1790">
                  <c:v>2</c:v>
                </c:pt>
                <c:pt idx="1791">
                  <c:v>2</c:v>
                </c:pt>
                <c:pt idx="1792">
                  <c:v>2</c:v>
                </c:pt>
                <c:pt idx="1793">
                  <c:v>2</c:v>
                </c:pt>
                <c:pt idx="1794">
                  <c:v>2</c:v>
                </c:pt>
                <c:pt idx="1795">
                  <c:v>2</c:v>
                </c:pt>
                <c:pt idx="1796">
                  <c:v>2</c:v>
                </c:pt>
                <c:pt idx="1797">
                  <c:v>2</c:v>
                </c:pt>
                <c:pt idx="1798">
                  <c:v>2</c:v>
                </c:pt>
                <c:pt idx="1799">
                  <c:v>2</c:v>
                </c:pt>
                <c:pt idx="1800">
                  <c:v>2</c:v>
                </c:pt>
                <c:pt idx="1801">
                  <c:v>2</c:v>
                </c:pt>
                <c:pt idx="1802">
                  <c:v>2</c:v>
                </c:pt>
                <c:pt idx="1803">
                  <c:v>2</c:v>
                </c:pt>
                <c:pt idx="1804">
                  <c:v>2</c:v>
                </c:pt>
                <c:pt idx="1805">
                  <c:v>2</c:v>
                </c:pt>
                <c:pt idx="1806">
                  <c:v>2</c:v>
                </c:pt>
                <c:pt idx="1807">
                  <c:v>2.25</c:v>
                </c:pt>
                <c:pt idx="1808">
                  <c:v>2.25</c:v>
                </c:pt>
                <c:pt idx="1809">
                  <c:v>2.25</c:v>
                </c:pt>
                <c:pt idx="1810">
                  <c:v>2.25</c:v>
                </c:pt>
                <c:pt idx="1811">
                  <c:v>2.25</c:v>
                </c:pt>
                <c:pt idx="1812">
                  <c:v>2.25</c:v>
                </c:pt>
                <c:pt idx="1813">
                  <c:v>2.25</c:v>
                </c:pt>
                <c:pt idx="1814">
                  <c:v>2.25</c:v>
                </c:pt>
                <c:pt idx="1815">
                  <c:v>2.25</c:v>
                </c:pt>
                <c:pt idx="1816">
                  <c:v>2.25</c:v>
                </c:pt>
                <c:pt idx="1817">
                  <c:v>2.25</c:v>
                </c:pt>
                <c:pt idx="1818">
                  <c:v>2.25</c:v>
                </c:pt>
                <c:pt idx="1819">
                  <c:v>2.25</c:v>
                </c:pt>
                <c:pt idx="1820">
                  <c:v>2.25</c:v>
                </c:pt>
                <c:pt idx="1821">
                  <c:v>2.25</c:v>
                </c:pt>
                <c:pt idx="1822">
                  <c:v>2.25</c:v>
                </c:pt>
                <c:pt idx="1823">
                  <c:v>2.25</c:v>
                </c:pt>
                <c:pt idx="1824">
                  <c:v>2.25</c:v>
                </c:pt>
                <c:pt idx="1825">
                  <c:v>2.25</c:v>
                </c:pt>
                <c:pt idx="1826">
                  <c:v>2.25</c:v>
                </c:pt>
                <c:pt idx="1827">
                  <c:v>2.25</c:v>
                </c:pt>
                <c:pt idx="1828">
                  <c:v>2.25</c:v>
                </c:pt>
                <c:pt idx="1829">
                  <c:v>2.25</c:v>
                </c:pt>
                <c:pt idx="1830">
                  <c:v>2.25</c:v>
                </c:pt>
                <c:pt idx="1831">
                  <c:v>2.25</c:v>
                </c:pt>
                <c:pt idx="1832">
                  <c:v>2.25</c:v>
                </c:pt>
                <c:pt idx="1833">
                  <c:v>2.25</c:v>
                </c:pt>
                <c:pt idx="1834">
                  <c:v>2.25</c:v>
                </c:pt>
                <c:pt idx="1835">
                  <c:v>2.25</c:v>
                </c:pt>
                <c:pt idx="1836">
                  <c:v>2.25</c:v>
                </c:pt>
                <c:pt idx="1837">
                  <c:v>2.25</c:v>
                </c:pt>
                <c:pt idx="1838">
                  <c:v>2.25</c:v>
                </c:pt>
                <c:pt idx="1839">
                  <c:v>2.25</c:v>
                </c:pt>
                <c:pt idx="1840">
                  <c:v>2.25</c:v>
                </c:pt>
                <c:pt idx="1841">
                  <c:v>2.25</c:v>
                </c:pt>
                <c:pt idx="1842">
                  <c:v>2.25</c:v>
                </c:pt>
                <c:pt idx="1843">
                  <c:v>2.25</c:v>
                </c:pt>
                <c:pt idx="1844">
                  <c:v>2.25</c:v>
                </c:pt>
                <c:pt idx="1845">
                  <c:v>2.25</c:v>
                </c:pt>
                <c:pt idx="1846">
                  <c:v>2.25</c:v>
                </c:pt>
                <c:pt idx="1847">
                  <c:v>2.25</c:v>
                </c:pt>
                <c:pt idx="1848">
                  <c:v>2.25</c:v>
                </c:pt>
                <c:pt idx="1849">
                  <c:v>2.25</c:v>
                </c:pt>
                <c:pt idx="1850">
                  <c:v>2.25</c:v>
                </c:pt>
                <c:pt idx="1851">
                  <c:v>2.25</c:v>
                </c:pt>
                <c:pt idx="1852">
                  <c:v>2.25</c:v>
                </c:pt>
                <c:pt idx="1853">
                  <c:v>2.25</c:v>
                </c:pt>
                <c:pt idx="1854">
                  <c:v>2.25</c:v>
                </c:pt>
                <c:pt idx="1855">
                  <c:v>2.25</c:v>
                </c:pt>
                <c:pt idx="1856">
                  <c:v>2.25</c:v>
                </c:pt>
                <c:pt idx="1857">
                  <c:v>2.25</c:v>
                </c:pt>
                <c:pt idx="1858">
                  <c:v>2.25</c:v>
                </c:pt>
                <c:pt idx="1859">
                  <c:v>2.25</c:v>
                </c:pt>
                <c:pt idx="1860">
                  <c:v>2.25</c:v>
                </c:pt>
                <c:pt idx="1861">
                  <c:v>2.25</c:v>
                </c:pt>
                <c:pt idx="1862">
                  <c:v>2.25</c:v>
                </c:pt>
                <c:pt idx="1863">
                  <c:v>2.25</c:v>
                </c:pt>
                <c:pt idx="1864">
                  <c:v>2.25</c:v>
                </c:pt>
                <c:pt idx="1865">
                  <c:v>2.25</c:v>
                </c:pt>
                <c:pt idx="1866">
                  <c:v>2.25</c:v>
                </c:pt>
                <c:pt idx="1867">
                  <c:v>2.25</c:v>
                </c:pt>
                <c:pt idx="1868">
                  <c:v>2.25</c:v>
                </c:pt>
                <c:pt idx="1869">
                  <c:v>2.25</c:v>
                </c:pt>
                <c:pt idx="1870">
                  <c:v>2.25</c:v>
                </c:pt>
                <c:pt idx="1871">
                  <c:v>2.25</c:v>
                </c:pt>
                <c:pt idx="1872">
                  <c:v>2.25</c:v>
                </c:pt>
                <c:pt idx="1873">
                  <c:v>2.5</c:v>
                </c:pt>
                <c:pt idx="1874">
                  <c:v>2.5</c:v>
                </c:pt>
                <c:pt idx="1875">
                  <c:v>2.5</c:v>
                </c:pt>
                <c:pt idx="1876">
                  <c:v>2.5</c:v>
                </c:pt>
                <c:pt idx="1877">
                  <c:v>2.5</c:v>
                </c:pt>
                <c:pt idx="1878">
                  <c:v>2.5</c:v>
                </c:pt>
                <c:pt idx="1879">
                  <c:v>2.5</c:v>
                </c:pt>
                <c:pt idx="1880">
                  <c:v>2.5</c:v>
                </c:pt>
                <c:pt idx="1881">
                  <c:v>2.5</c:v>
                </c:pt>
                <c:pt idx="1882">
                  <c:v>2.5</c:v>
                </c:pt>
                <c:pt idx="1883">
                  <c:v>2.5</c:v>
                </c:pt>
                <c:pt idx="1884">
                  <c:v>2.5</c:v>
                </c:pt>
                <c:pt idx="1885">
                  <c:v>2.5</c:v>
                </c:pt>
                <c:pt idx="1886">
                  <c:v>2.5</c:v>
                </c:pt>
                <c:pt idx="1887">
                  <c:v>2.5</c:v>
                </c:pt>
                <c:pt idx="1888">
                  <c:v>2.5</c:v>
                </c:pt>
                <c:pt idx="1889">
                  <c:v>2.5</c:v>
                </c:pt>
                <c:pt idx="1890">
                  <c:v>2.5</c:v>
                </c:pt>
                <c:pt idx="1891">
                  <c:v>2.5</c:v>
                </c:pt>
                <c:pt idx="1892">
                  <c:v>2.5</c:v>
                </c:pt>
                <c:pt idx="1893">
                  <c:v>2.5</c:v>
                </c:pt>
                <c:pt idx="1894">
                  <c:v>2.5</c:v>
                </c:pt>
                <c:pt idx="1895">
                  <c:v>2.5</c:v>
                </c:pt>
                <c:pt idx="1896">
                  <c:v>2.5</c:v>
                </c:pt>
                <c:pt idx="1897">
                  <c:v>2.5</c:v>
                </c:pt>
                <c:pt idx="1898">
                  <c:v>2.5</c:v>
                </c:pt>
                <c:pt idx="1899">
                  <c:v>2.5</c:v>
                </c:pt>
                <c:pt idx="1900">
                  <c:v>2.5</c:v>
                </c:pt>
                <c:pt idx="1901">
                  <c:v>2.5</c:v>
                </c:pt>
                <c:pt idx="1902">
                  <c:v>2.5</c:v>
                </c:pt>
                <c:pt idx="1903">
                  <c:v>2.5</c:v>
                </c:pt>
                <c:pt idx="1904">
                  <c:v>2.5</c:v>
                </c:pt>
                <c:pt idx="1905">
                  <c:v>2.5</c:v>
                </c:pt>
                <c:pt idx="1906">
                  <c:v>2.5</c:v>
                </c:pt>
                <c:pt idx="1907">
                  <c:v>2.5</c:v>
                </c:pt>
                <c:pt idx="1908">
                  <c:v>2.5</c:v>
                </c:pt>
                <c:pt idx="1909">
                  <c:v>2.5</c:v>
                </c:pt>
                <c:pt idx="1910">
                  <c:v>2.5</c:v>
                </c:pt>
                <c:pt idx="1911">
                  <c:v>2.5</c:v>
                </c:pt>
                <c:pt idx="1912">
                  <c:v>2.5</c:v>
                </c:pt>
                <c:pt idx="1913">
                  <c:v>2.5</c:v>
                </c:pt>
                <c:pt idx="1914">
                  <c:v>2.5</c:v>
                </c:pt>
                <c:pt idx="1915">
                  <c:v>2.5</c:v>
                </c:pt>
                <c:pt idx="1916">
                  <c:v>2.5</c:v>
                </c:pt>
                <c:pt idx="1917">
                  <c:v>2.5</c:v>
                </c:pt>
                <c:pt idx="1918">
                  <c:v>2.5</c:v>
                </c:pt>
                <c:pt idx="1919">
                  <c:v>2.5</c:v>
                </c:pt>
                <c:pt idx="1920">
                  <c:v>2.5</c:v>
                </c:pt>
                <c:pt idx="1921">
                  <c:v>2.5</c:v>
                </c:pt>
                <c:pt idx="1922">
                  <c:v>2.5</c:v>
                </c:pt>
                <c:pt idx="1923">
                  <c:v>2.5</c:v>
                </c:pt>
                <c:pt idx="1924">
                  <c:v>2.5</c:v>
                </c:pt>
                <c:pt idx="1925">
                  <c:v>2.5</c:v>
                </c:pt>
                <c:pt idx="1926">
                  <c:v>2.5</c:v>
                </c:pt>
                <c:pt idx="1927">
                  <c:v>2.5</c:v>
                </c:pt>
                <c:pt idx="1928">
                  <c:v>2.5</c:v>
                </c:pt>
                <c:pt idx="1929">
                  <c:v>2.5</c:v>
                </c:pt>
                <c:pt idx="1930">
                  <c:v>2.5</c:v>
                </c:pt>
                <c:pt idx="1931">
                  <c:v>2.5</c:v>
                </c:pt>
                <c:pt idx="1932">
                  <c:v>2.5</c:v>
                </c:pt>
                <c:pt idx="1933">
                  <c:v>2.5</c:v>
                </c:pt>
                <c:pt idx="1934">
                  <c:v>2.5</c:v>
                </c:pt>
                <c:pt idx="1935">
                  <c:v>2.5</c:v>
                </c:pt>
                <c:pt idx="1936">
                  <c:v>2.5</c:v>
                </c:pt>
                <c:pt idx="1937">
                  <c:v>2.5</c:v>
                </c:pt>
                <c:pt idx="1938">
                  <c:v>2.5</c:v>
                </c:pt>
                <c:pt idx="1939">
                  <c:v>2.5</c:v>
                </c:pt>
                <c:pt idx="1940">
                  <c:v>2.5</c:v>
                </c:pt>
                <c:pt idx="1941">
                  <c:v>2.5</c:v>
                </c:pt>
                <c:pt idx="1942">
                  <c:v>2.5</c:v>
                </c:pt>
                <c:pt idx="1943">
                  <c:v>2.5</c:v>
                </c:pt>
                <c:pt idx="1944">
                  <c:v>2.75</c:v>
                </c:pt>
                <c:pt idx="1945">
                  <c:v>2.75</c:v>
                </c:pt>
                <c:pt idx="1946">
                  <c:v>2.75</c:v>
                </c:pt>
                <c:pt idx="1947">
                  <c:v>2.75</c:v>
                </c:pt>
                <c:pt idx="1948">
                  <c:v>2.75</c:v>
                </c:pt>
                <c:pt idx="1949">
                  <c:v>2.75</c:v>
                </c:pt>
                <c:pt idx="1950">
                  <c:v>2.75</c:v>
                </c:pt>
                <c:pt idx="1951">
                  <c:v>2.75</c:v>
                </c:pt>
                <c:pt idx="1952">
                  <c:v>2.75</c:v>
                </c:pt>
                <c:pt idx="1953">
                  <c:v>2.75</c:v>
                </c:pt>
                <c:pt idx="1954">
                  <c:v>2.75</c:v>
                </c:pt>
                <c:pt idx="1955">
                  <c:v>2.75</c:v>
                </c:pt>
                <c:pt idx="1956">
                  <c:v>2.75</c:v>
                </c:pt>
                <c:pt idx="1957">
                  <c:v>2.75</c:v>
                </c:pt>
                <c:pt idx="1958">
                  <c:v>2.75</c:v>
                </c:pt>
                <c:pt idx="1959">
                  <c:v>2.75</c:v>
                </c:pt>
                <c:pt idx="1960">
                  <c:v>2.75</c:v>
                </c:pt>
                <c:pt idx="1961">
                  <c:v>2.75</c:v>
                </c:pt>
                <c:pt idx="1962">
                  <c:v>2.75</c:v>
                </c:pt>
                <c:pt idx="1963">
                  <c:v>2.75</c:v>
                </c:pt>
                <c:pt idx="1964">
                  <c:v>2.75</c:v>
                </c:pt>
                <c:pt idx="1965">
                  <c:v>2.75</c:v>
                </c:pt>
                <c:pt idx="1966">
                  <c:v>2.75</c:v>
                </c:pt>
                <c:pt idx="1967">
                  <c:v>2.75</c:v>
                </c:pt>
                <c:pt idx="1968">
                  <c:v>2.75</c:v>
                </c:pt>
                <c:pt idx="1969">
                  <c:v>2.75</c:v>
                </c:pt>
                <c:pt idx="1970">
                  <c:v>2.75</c:v>
                </c:pt>
                <c:pt idx="1971">
                  <c:v>2.75</c:v>
                </c:pt>
                <c:pt idx="1972">
                  <c:v>2.75</c:v>
                </c:pt>
                <c:pt idx="1973">
                  <c:v>2.75</c:v>
                </c:pt>
                <c:pt idx="1974">
                  <c:v>2.75</c:v>
                </c:pt>
                <c:pt idx="1975">
                  <c:v>2.75</c:v>
                </c:pt>
                <c:pt idx="1976">
                  <c:v>2.75</c:v>
                </c:pt>
                <c:pt idx="1977">
                  <c:v>2.75</c:v>
                </c:pt>
                <c:pt idx="1978">
                  <c:v>2.75</c:v>
                </c:pt>
                <c:pt idx="1979">
                  <c:v>2.75</c:v>
                </c:pt>
                <c:pt idx="1980">
                  <c:v>2.75</c:v>
                </c:pt>
                <c:pt idx="1981">
                  <c:v>2.75</c:v>
                </c:pt>
                <c:pt idx="1982">
                  <c:v>2.75</c:v>
                </c:pt>
                <c:pt idx="1983">
                  <c:v>3</c:v>
                </c:pt>
                <c:pt idx="1984">
                  <c:v>3</c:v>
                </c:pt>
                <c:pt idx="1985">
                  <c:v>3</c:v>
                </c:pt>
                <c:pt idx="1986">
                  <c:v>3</c:v>
                </c:pt>
                <c:pt idx="1987">
                  <c:v>3</c:v>
                </c:pt>
                <c:pt idx="1988">
                  <c:v>3</c:v>
                </c:pt>
                <c:pt idx="1989">
                  <c:v>3</c:v>
                </c:pt>
                <c:pt idx="1990">
                  <c:v>3</c:v>
                </c:pt>
                <c:pt idx="1991">
                  <c:v>3</c:v>
                </c:pt>
                <c:pt idx="1992">
                  <c:v>3</c:v>
                </c:pt>
                <c:pt idx="1993">
                  <c:v>3</c:v>
                </c:pt>
                <c:pt idx="1994">
                  <c:v>3</c:v>
                </c:pt>
                <c:pt idx="1995">
                  <c:v>3</c:v>
                </c:pt>
                <c:pt idx="1996">
                  <c:v>3</c:v>
                </c:pt>
                <c:pt idx="1997">
                  <c:v>3</c:v>
                </c:pt>
                <c:pt idx="1998">
                  <c:v>3</c:v>
                </c:pt>
                <c:pt idx="1999">
                  <c:v>3</c:v>
                </c:pt>
                <c:pt idx="2000">
                  <c:v>3</c:v>
                </c:pt>
                <c:pt idx="2001">
                  <c:v>3</c:v>
                </c:pt>
                <c:pt idx="2002">
                  <c:v>3</c:v>
                </c:pt>
                <c:pt idx="2003">
                  <c:v>3</c:v>
                </c:pt>
                <c:pt idx="2004">
                  <c:v>3</c:v>
                </c:pt>
                <c:pt idx="2005">
                  <c:v>3</c:v>
                </c:pt>
                <c:pt idx="2006">
                  <c:v>3</c:v>
                </c:pt>
                <c:pt idx="2007">
                  <c:v>3</c:v>
                </c:pt>
                <c:pt idx="2008">
                  <c:v>3</c:v>
                </c:pt>
                <c:pt idx="2009">
                  <c:v>3</c:v>
                </c:pt>
                <c:pt idx="2010">
                  <c:v>3</c:v>
                </c:pt>
                <c:pt idx="2011">
                  <c:v>3</c:v>
                </c:pt>
                <c:pt idx="2012">
                  <c:v>3</c:v>
                </c:pt>
                <c:pt idx="2013">
                  <c:v>3</c:v>
                </c:pt>
                <c:pt idx="2014">
                  <c:v>3</c:v>
                </c:pt>
                <c:pt idx="2015">
                  <c:v>3</c:v>
                </c:pt>
                <c:pt idx="2016">
                  <c:v>3</c:v>
                </c:pt>
                <c:pt idx="2017">
                  <c:v>3</c:v>
                </c:pt>
                <c:pt idx="2018">
                  <c:v>3</c:v>
                </c:pt>
                <c:pt idx="2019">
                  <c:v>3</c:v>
                </c:pt>
                <c:pt idx="2020">
                  <c:v>3</c:v>
                </c:pt>
                <c:pt idx="2021">
                  <c:v>3</c:v>
                </c:pt>
                <c:pt idx="2022">
                  <c:v>3</c:v>
                </c:pt>
                <c:pt idx="2023">
                  <c:v>3</c:v>
                </c:pt>
                <c:pt idx="2024">
                  <c:v>3</c:v>
                </c:pt>
                <c:pt idx="2025">
                  <c:v>3</c:v>
                </c:pt>
                <c:pt idx="2026">
                  <c:v>3</c:v>
                </c:pt>
                <c:pt idx="2027">
                  <c:v>3</c:v>
                </c:pt>
                <c:pt idx="2028">
                  <c:v>3.25</c:v>
                </c:pt>
                <c:pt idx="2029">
                  <c:v>3.25</c:v>
                </c:pt>
                <c:pt idx="2030">
                  <c:v>3.25</c:v>
                </c:pt>
                <c:pt idx="2031">
                  <c:v>3.25</c:v>
                </c:pt>
                <c:pt idx="2032">
                  <c:v>3.25</c:v>
                </c:pt>
                <c:pt idx="2033">
                  <c:v>3.25</c:v>
                </c:pt>
                <c:pt idx="2034">
                  <c:v>3.25</c:v>
                </c:pt>
                <c:pt idx="2035">
                  <c:v>3.25</c:v>
                </c:pt>
                <c:pt idx="2036">
                  <c:v>3.25</c:v>
                </c:pt>
                <c:pt idx="2037">
                  <c:v>3.25</c:v>
                </c:pt>
                <c:pt idx="2038">
                  <c:v>3.25</c:v>
                </c:pt>
                <c:pt idx="2039">
                  <c:v>3.25</c:v>
                </c:pt>
                <c:pt idx="2040">
                  <c:v>3.25</c:v>
                </c:pt>
                <c:pt idx="2041">
                  <c:v>3.25</c:v>
                </c:pt>
                <c:pt idx="2042">
                  <c:v>3.25</c:v>
                </c:pt>
                <c:pt idx="2043">
                  <c:v>3.25</c:v>
                </c:pt>
                <c:pt idx="2044">
                  <c:v>3.25</c:v>
                </c:pt>
                <c:pt idx="2045">
                  <c:v>3.25</c:v>
                </c:pt>
                <c:pt idx="2046">
                  <c:v>3.25</c:v>
                </c:pt>
                <c:pt idx="2047">
                  <c:v>3.25</c:v>
                </c:pt>
                <c:pt idx="2048">
                  <c:v>3.25</c:v>
                </c:pt>
                <c:pt idx="2049">
                  <c:v>3.25</c:v>
                </c:pt>
                <c:pt idx="2050">
                  <c:v>3.25</c:v>
                </c:pt>
                <c:pt idx="2051">
                  <c:v>3.25</c:v>
                </c:pt>
                <c:pt idx="2052">
                  <c:v>3.25</c:v>
                </c:pt>
                <c:pt idx="2053">
                  <c:v>3.25</c:v>
                </c:pt>
                <c:pt idx="2054">
                  <c:v>3.25</c:v>
                </c:pt>
                <c:pt idx="2055">
                  <c:v>3.25</c:v>
                </c:pt>
                <c:pt idx="2056">
                  <c:v>3.25</c:v>
                </c:pt>
                <c:pt idx="2057">
                  <c:v>3.25</c:v>
                </c:pt>
                <c:pt idx="2058">
                  <c:v>3.25</c:v>
                </c:pt>
                <c:pt idx="2059">
                  <c:v>3.25</c:v>
                </c:pt>
                <c:pt idx="2060">
                  <c:v>3.25</c:v>
                </c:pt>
                <c:pt idx="2061">
                  <c:v>3.25</c:v>
                </c:pt>
                <c:pt idx="2062">
                  <c:v>3.25</c:v>
                </c:pt>
                <c:pt idx="2063">
                  <c:v>3.25</c:v>
                </c:pt>
                <c:pt idx="2064">
                  <c:v>3.25</c:v>
                </c:pt>
                <c:pt idx="2065">
                  <c:v>3.25</c:v>
                </c:pt>
                <c:pt idx="2066">
                  <c:v>3.25</c:v>
                </c:pt>
                <c:pt idx="2067">
                  <c:v>3.25</c:v>
                </c:pt>
                <c:pt idx="2068">
                  <c:v>3.25</c:v>
                </c:pt>
                <c:pt idx="2069">
                  <c:v>3.25</c:v>
                </c:pt>
                <c:pt idx="2070">
                  <c:v>3.25</c:v>
                </c:pt>
                <c:pt idx="2071">
                  <c:v>3.25</c:v>
                </c:pt>
                <c:pt idx="2072">
                  <c:v>3.25</c:v>
                </c:pt>
                <c:pt idx="2073">
                  <c:v>3.5</c:v>
                </c:pt>
                <c:pt idx="2074">
                  <c:v>3.5</c:v>
                </c:pt>
                <c:pt idx="2075">
                  <c:v>3.5</c:v>
                </c:pt>
                <c:pt idx="2076">
                  <c:v>3.5</c:v>
                </c:pt>
                <c:pt idx="2077">
                  <c:v>3.5</c:v>
                </c:pt>
                <c:pt idx="2078">
                  <c:v>3.5</c:v>
                </c:pt>
                <c:pt idx="2079">
                  <c:v>3.5</c:v>
                </c:pt>
                <c:pt idx="2080">
                  <c:v>3.5</c:v>
                </c:pt>
                <c:pt idx="2081">
                  <c:v>3.5</c:v>
                </c:pt>
                <c:pt idx="2082">
                  <c:v>3.5</c:v>
                </c:pt>
                <c:pt idx="2083">
                  <c:v>3.5</c:v>
                </c:pt>
                <c:pt idx="2084">
                  <c:v>3.5</c:v>
                </c:pt>
                <c:pt idx="2085">
                  <c:v>3.5</c:v>
                </c:pt>
                <c:pt idx="2086">
                  <c:v>3.5</c:v>
                </c:pt>
                <c:pt idx="2087">
                  <c:v>3.5</c:v>
                </c:pt>
                <c:pt idx="2088">
                  <c:v>3.5</c:v>
                </c:pt>
                <c:pt idx="2089">
                  <c:v>3.5</c:v>
                </c:pt>
                <c:pt idx="2090">
                  <c:v>3.5</c:v>
                </c:pt>
                <c:pt idx="2091">
                  <c:v>3.5</c:v>
                </c:pt>
                <c:pt idx="2092">
                  <c:v>3.5</c:v>
                </c:pt>
                <c:pt idx="2093">
                  <c:v>3.5</c:v>
                </c:pt>
                <c:pt idx="2094">
                  <c:v>3.5</c:v>
                </c:pt>
                <c:pt idx="2095">
                  <c:v>3.5</c:v>
                </c:pt>
                <c:pt idx="2096">
                  <c:v>3.5</c:v>
                </c:pt>
                <c:pt idx="2097">
                  <c:v>3.5</c:v>
                </c:pt>
                <c:pt idx="2098">
                  <c:v>3.5</c:v>
                </c:pt>
                <c:pt idx="2099">
                  <c:v>3.5</c:v>
                </c:pt>
                <c:pt idx="2100">
                  <c:v>3.5</c:v>
                </c:pt>
                <c:pt idx="2101">
                  <c:v>3.5</c:v>
                </c:pt>
                <c:pt idx="2102">
                  <c:v>3.5</c:v>
                </c:pt>
                <c:pt idx="2103">
                  <c:v>3.5</c:v>
                </c:pt>
                <c:pt idx="2104">
                  <c:v>3.5</c:v>
                </c:pt>
                <c:pt idx="2105">
                  <c:v>3.5</c:v>
                </c:pt>
                <c:pt idx="2106">
                  <c:v>3.5</c:v>
                </c:pt>
                <c:pt idx="2107">
                  <c:v>3.5</c:v>
                </c:pt>
                <c:pt idx="2108">
                  <c:v>3.5</c:v>
                </c:pt>
                <c:pt idx="2109">
                  <c:v>3.5</c:v>
                </c:pt>
                <c:pt idx="2110">
                  <c:v>3.5</c:v>
                </c:pt>
                <c:pt idx="2111">
                  <c:v>3.5</c:v>
                </c:pt>
                <c:pt idx="2112">
                  <c:v>3.5</c:v>
                </c:pt>
                <c:pt idx="2113">
                  <c:v>3.5</c:v>
                </c:pt>
                <c:pt idx="2114">
                  <c:v>3.5</c:v>
                </c:pt>
                <c:pt idx="2115">
                  <c:v>3.5</c:v>
                </c:pt>
                <c:pt idx="2116">
                  <c:v>3.5</c:v>
                </c:pt>
                <c:pt idx="2117">
                  <c:v>3.5</c:v>
                </c:pt>
                <c:pt idx="2118">
                  <c:v>3.5</c:v>
                </c:pt>
                <c:pt idx="2119">
                  <c:v>3.5</c:v>
                </c:pt>
                <c:pt idx="2120">
                  <c:v>3.5</c:v>
                </c:pt>
                <c:pt idx="2121">
                  <c:v>3.5</c:v>
                </c:pt>
                <c:pt idx="2122">
                  <c:v>3.5</c:v>
                </c:pt>
                <c:pt idx="2123">
                  <c:v>3.5</c:v>
                </c:pt>
                <c:pt idx="2124">
                  <c:v>3.5</c:v>
                </c:pt>
                <c:pt idx="2125">
                  <c:v>3.5</c:v>
                </c:pt>
                <c:pt idx="2126">
                  <c:v>3.5</c:v>
                </c:pt>
                <c:pt idx="2127">
                  <c:v>3.5</c:v>
                </c:pt>
                <c:pt idx="2128">
                  <c:v>3.5</c:v>
                </c:pt>
                <c:pt idx="2129">
                  <c:v>3.5</c:v>
                </c:pt>
                <c:pt idx="2130">
                  <c:v>3.5</c:v>
                </c:pt>
                <c:pt idx="2131">
                  <c:v>3.5</c:v>
                </c:pt>
                <c:pt idx="2132">
                  <c:v>3.5</c:v>
                </c:pt>
                <c:pt idx="2133">
                  <c:v>3.5</c:v>
                </c:pt>
                <c:pt idx="2134">
                  <c:v>3.5</c:v>
                </c:pt>
                <c:pt idx="2135">
                  <c:v>3.5</c:v>
                </c:pt>
                <c:pt idx="2136">
                  <c:v>3.5</c:v>
                </c:pt>
                <c:pt idx="2137">
                  <c:v>3.5</c:v>
                </c:pt>
                <c:pt idx="2138">
                  <c:v>3.75</c:v>
                </c:pt>
                <c:pt idx="2139">
                  <c:v>3.75</c:v>
                </c:pt>
                <c:pt idx="2140">
                  <c:v>3.75</c:v>
                </c:pt>
                <c:pt idx="2141">
                  <c:v>3.75</c:v>
                </c:pt>
                <c:pt idx="2142">
                  <c:v>3.75</c:v>
                </c:pt>
                <c:pt idx="2143">
                  <c:v>3.75</c:v>
                </c:pt>
                <c:pt idx="2144">
                  <c:v>3.75</c:v>
                </c:pt>
                <c:pt idx="2145">
                  <c:v>3.75</c:v>
                </c:pt>
                <c:pt idx="2146">
                  <c:v>3.75</c:v>
                </c:pt>
                <c:pt idx="2147">
                  <c:v>3.75</c:v>
                </c:pt>
                <c:pt idx="2148">
                  <c:v>3.75</c:v>
                </c:pt>
                <c:pt idx="2149">
                  <c:v>3.75</c:v>
                </c:pt>
                <c:pt idx="2150">
                  <c:v>3.75</c:v>
                </c:pt>
                <c:pt idx="2151">
                  <c:v>3.75</c:v>
                </c:pt>
                <c:pt idx="2152">
                  <c:v>3.75</c:v>
                </c:pt>
                <c:pt idx="2153">
                  <c:v>3.75</c:v>
                </c:pt>
                <c:pt idx="2154">
                  <c:v>3.75</c:v>
                </c:pt>
                <c:pt idx="2155">
                  <c:v>3.75</c:v>
                </c:pt>
                <c:pt idx="2156">
                  <c:v>3.75</c:v>
                </c:pt>
                <c:pt idx="2157">
                  <c:v>3.75</c:v>
                </c:pt>
                <c:pt idx="2158">
                  <c:v>3.75</c:v>
                </c:pt>
                <c:pt idx="2159">
                  <c:v>3.75</c:v>
                </c:pt>
                <c:pt idx="2160">
                  <c:v>3.75</c:v>
                </c:pt>
                <c:pt idx="2161">
                  <c:v>3.75</c:v>
                </c:pt>
                <c:pt idx="2162">
                  <c:v>3.75</c:v>
                </c:pt>
                <c:pt idx="2163">
                  <c:v>3.75</c:v>
                </c:pt>
                <c:pt idx="2164">
                  <c:v>3.75</c:v>
                </c:pt>
                <c:pt idx="2165">
                  <c:v>3.75</c:v>
                </c:pt>
                <c:pt idx="2166">
                  <c:v>3.75</c:v>
                </c:pt>
                <c:pt idx="2167">
                  <c:v>3.75</c:v>
                </c:pt>
                <c:pt idx="2168">
                  <c:v>3.75</c:v>
                </c:pt>
                <c:pt idx="2169">
                  <c:v>3.75</c:v>
                </c:pt>
                <c:pt idx="2170">
                  <c:v>3.75</c:v>
                </c:pt>
                <c:pt idx="2171">
                  <c:v>3.75</c:v>
                </c:pt>
                <c:pt idx="2172">
                  <c:v>3.75</c:v>
                </c:pt>
                <c:pt idx="2173">
                  <c:v>3.75</c:v>
                </c:pt>
                <c:pt idx="2174">
                  <c:v>3.75</c:v>
                </c:pt>
                <c:pt idx="2175">
                  <c:v>3.75</c:v>
                </c:pt>
                <c:pt idx="2176">
                  <c:v>3.75</c:v>
                </c:pt>
                <c:pt idx="2177">
                  <c:v>3.75</c:v>
                </c:pt>
                <c:pt idx="2178">
                  <c:v>3.75</c:v>
                </c:pt>
                <c:pt idx="2179">
                  <c:v>3.75</c:v>
                </c:pt>
                <c:pt idx="2180">
                  <c:v>3.75</c:v>
                </c:pt>
                <c:pt idx="2181">
                  <c:v>3.75</c:v>
                </c:pt>
                <c:pt idx="2182">
                  <c:v>3.75</c:v>
                </c:pt>
                <c:pt idx="2183">
                  <c:v>3.75</c:v>
                </c:pt>
                <c:pt idx="2184">
                  <c:v>3.75</c:v>
                </c:pt>
                <c:pt idx="2185">
                  <c:v>3.75</c:v>
                </c:pt>
                <c:pt idx="2186">
                  <c:v>3.75</c:v>
                </c:pt>
                <c:pt idx="2187">
                  <c:v>3.75</c:v>
                </c:pt>
                <c:pt idx="2188">
                  <c:v>3.75</c:v>
                </c:pt>
                <c:pt idx="2189">
                  <c:v>3.75</c:v>
                </c:pt>
                <c:pt idx="2190">
                  <c:v>3.75</c:v>
                </c:pt>
                <c:pt idx="2191">
                  <c:v>3.75</c:v>
                </c:pt>
                <c:pt idx="2192">
                  <c:v>3.75</c:v>
                </c:pt>
                <c:pt idx="2193">
                  <c:v>3.75</c:v>
                </c:pt>
                <c:pt idx="2194">
                  <c:v>3.75</c:v>
                </c:pt>
                <c:pt idx="2195">
                  <c:v>3.75</c:v>
                </c:pt>
                <c:pt idx="2196">
                  <c:v>3.75</c:v>
                </c:pt>
                <c:pt idx="2197">
                  <c:v>3.75</c:v>
                </c:pt>
                <c:pt idx="2198">
                  <c:v>3.75</c:v>
                </c:pt>
                <c:pt idx="2199">
                  <c:v>3.75</c:v>
                </c:pt>
                <c:pt idx="2200">
                  <c:v>3.75</c:v>
                </c:pt>
                <c:pt idx="2201">
                  <c:v>3.75</c:v>
                </c:pt>
                <c:pt idx="2202">
                  <c:v>3.75</c:v>
                </c:pt>
                <c:pt idx="2203">
                  <c:v>4</c:v>
                </c:pt>
                <c:pt idx="2204">
                  <c:v>4</c:v>
                </c:pt>
                <c:pt idx="2205">
                  <c:v>4</c:v>
                </c:pt>
                <c:pt idx="2206">
                  <c:v>4</c:v>
                </c:pt>
                <c:pt idx="2207">
                  <c:v>4</c:v>
                </c:pt>
                <c:pt idx="2208">
                  <c:v>4</c:v>
                </c:pt>
                <c:pt idx="2209">
                  <c:v>4</c:v>
                </c:pt>
                <c:pt idx="2210">
                  <c:v>4</c:v>
                </c:pt>
                <c:pt idx="2211">
                  <c:v>4</c:v>
                </c:pt>
                <c:pt idx="2212">
                  <c:v>4</c:v>
                </c:pt>
                <c:pt idx="2213">
                  <c:v>4</c:v>
                </c:pt>
                <c:pt idx="2214">
                  <c:v>4</c:v>
                </c:pt>
                <c:pt idx="2215">
                  <c:v>4</c:v>
                </c:pt>
                <c:pt idx="2216">
                  <c:v>4</c:v>
                </c:pt>
                <c:pt idx="2217">
                  <c:v>4</c:v>
                </c:pt>
                <c:pt idx="2218">
                  <c:v>4</c:v>
                </c:pt>
                <c:pt idx="2219">
                  <c:v>4</c:v>
                </c:pt>
                <c:pt idx="2220">
                  <c:v>4</c:v>
                </c:pt>
                <c:pt idx="2221">
                  <c:v>4</c:v>
                </c:pt>
                <c:pt idx="2222">
                  <c:v>4</c:v>
                </c:pt>
                <c:pt idx="2223">
                  <c:v>4</c:v>
                </c:pt>
                <c:pt idx="2224">
                  <c:v>4</c:v>
                </c:pt>
                <c:pt idx="2225">
                  <c:v>4</c:v>
                </c:pt>
                <c:pt idx="2226">
                  <c:v>4</c:v>
                </c:pt>
                <c:pt idx="2227">
                  <c:v>4</c:v>
                </c:pt>
                <c:pt idx="2228">
                  <c:v>4</c:v>
                </c:pt>
                <c:pt idx="2229">
                  <c:v>4</c:v>
                </c:pt>
                <c:pt idx="2230">
                  <c:v>4</c:v>
                </c:pt>
                <c:pt idx="2231">
                  <c:v>4</c:v>
                </c:pt>
                <c:pt idx="2232">
                  <c:v>4</c:v>
                </c:pt>
                <c:pt idx="2233">
                  <c:v>4</c:v>
                </c:pt>
                <c:pt idx="2234">
                  <c:v>4</c:v>
                </c:pt>
                <c:pt idx="2235">
                  <c:v>4</c:v>
                </c:pt>
                <c:pt idx="2236">
                  <c:v>4</c:v>
                </c:pt>
                <c:pt idx="2237">
                  <c:v>4</c:v>
                </c:pt>
                <c:pt idx="2238">
                  <c:v>4</c:v>
                </c:pt>
                <c:pt idx="2239">
                  <c:v>4</c:v>
                </c:pt>
                <c:pt idx="2240">
                  <c:v>4</c:v>
                </c:pt>
                <c:pt idx="2241">
                  <c:v>4</c:v>
                </c:pt>
                <c:pt idx="2242">
                  <c:v>4</c:v>
                </c:pt>
                <c:pt idx="2243">
                  <c:v>4</c:v>
                </c:pt>
                <c:pt idx="2244">
                  <c:v>4</c:v>
                </c:pt>
                <c:pt idx="2245">
                  <c:v>4</c:v>
                </c:pt>
                <c:pt idx="2246">
                  <c:v>4</c:v>
                </c:pt>
                <c:pt idx="2247">
                  <c:v>4</c:v>
                </c:pt>
                <c:pt idx="2248">
                  <c:v>4</c:v>
                </c:pt>
                <c:pt idx="2249">
                  <c:v>4</c:v>
                </c:pt>
                <c:pt idx="2250">
                  <c:v>4</c:v>
                </c:pt>
                <c:pt idx="2251">
                  <c:v>4</c:v>
                </c:pt>
                <c:pt idx="2252">
                  <c:v>4</c:v>
                </c:pt>
                <c:pt idx="2253">
                  <c:v>4</c:v>
                </c:pt>
                <c:pt idx="2254">
                  <c:v>4</c:v>
                </c:pt>
                <c:pt idx="2255">
                  <c:v>4</c:v>
                </c:pt>
                <c:pt idx="2256">
                  <c:v>4</c:v>
                </c:pt>
                <c:pt idx="2257">
                  <c:v>4</c:v>
                </c:pt>
                <c:pt idx="2258">
                  <c:v>4</c:v>
                </c:pt>
                <c:pt idx="2259">
                  <c:v>4</c:v>
                </c:pt>
                <c:pt idx="2260">
                  <c:v>4</c:v>
                </c:pt>
                <c:pt idx="2261">
                  <c:v>4</c:v>
                </c:pt>
                <c:pt idx="2262">
                  <c:v>4</c:v>
                </c:pt>
                <c:pt idx="2263">
                  <c:v>4</c:v>
                </c:pt>
                <c:pt idx="2264">
                  <c:v>4</c:v>
                </c:pt>
                <c:pt idx="2265">
                  <c:v>4</c:v>
                </c:pt>
                <c:pt idx="2266">
                  <c:v>4</c:v>
                </c:pt>
                <c:pt idx="2267">
                  <c:v>4</c:v>
                </c:pt>
                <c:pt idx="2268">
                  <c:v>4</c:v>
                </c:pt>
                <c:pt idx="2269">
                  <c:v>4</c:v>
                </c:pt>
                <c:pt idx="2270">
                  <c:v>4</c:v>
                </c:pt>
                <c:pt idx="2271">
                  <c:v>4</c:v>
                </c:pt>
                <c:pt idx="2272">
                  <c:v>4</c:v>
                </c:pt>
                <c:pt idx="2273">
                  <c:v>4</c:v>
                </c:pt>
                <c:pt idx="2274">
                  <c:v>4</c:v>
                </c:pt>
                <c:pt idx="2275">
                  <c:v>4</c:v>
                </c:pt>
                <c:pt idx="2276">
                  <c:v>4</c:v>
                </c:pt>
                <c:pt idx="2277">
                  <c:v>4</c:v>
                </c:pt>
                <c:pt idx="2278">
                  <c:v>4</c:v>
                </c:pt>
                <c:pt idx="2279">
                  <c:v>4</c:v>
                </c:pt>
                <c:pt idx="2280">
                  <c:v>4</c:v>
                </c:pt>
                <c:pt idx="2281">
                  <c:v>4</c:v>
                </c:pt>
                <c:pt idx="2282">
                  <c:v>4</c:v>
                </c:pt>
                <c:pt idx="2283">
                  <c:v>4</c:v>
                </c:pt>
                <c:pt idx="2284">
                  <c:v>4</c:v>
                </c:pt>
                <c:pt idx="2285">
                  <c:v>4</c:v>
                </c:pt>
                <c:pt idx="2286">
                  <c:v>4</c:v>
                </c:pt>
                <c:pt idx="2287">
                  <c:v>4</c:v>
                </c:pt>
                <c:pt idx="2288">
                  <c:v>4</c:v>
                </c:pt>
                <c:pt idx="2289">
                  <c:v>4</c:v>
                </c:pt>
                <c:pt idx="2290">
                  <c:v>4</c:v>
                </c:pt>
                <c:pt idx="2291">
                  <c:v>4</c:v>
                </c:pt>
                <c:pt idx="2292">
                  <c:v>4</c:v>
                </c:pt>
                <c:pt idx="2293">
                  <c:v>4</c:v>
                </c:pt>
                <c:pt idx="2294">
                  <c:v>4</c:v>
                </c:pt>
                <c:pt idx="2295">
                  <c:v>4</c:v>
                </c:pt>
                <c:pt idx="2296">
                  <c:v>4</c:v>
                </c:pt>
                <c:pt idx="2297">
                  <c:v>4</c:v>
                </c:pt>
                <c:pt idx="2298">
                  <c:v>4</c:v>
                </c:pt>
                <c:pt idx="2299">
                  <c:v>4</c:v>
                </c:pt>
                <c:pt idx="2300">
                  <c:v>4</c:v>
                </c:pt>
                <c:pt idx="2301">
                  <c:v>4</c:v>
                </c:pt>
                <c:pt idx="2302">
                  <c:v>4</c:v>
                </c:pt>
                <c:pt idx="2303">
                  <c:v>4</c:v>
                </c:pt>
                <c:pt idx="2304">
                  <c:v>4</c:v>
                </c:pt>
                <c:pt idx="2305">
                  <c:v>4</c:v>
                </c:pt>
                <c:pt idx="2306">
                  <c:v>4</c:v>
                </c:pt>
                <c:pt idx="2307">
                  <c:v>4</c:v>
                </c:pt>
                <c:pt idx="2308">
                  <c:v>4</c:v>
                </c:pt>
                <c:pt idx="2309">
                  <c:v>4</c:v>
                </c:pt>
                <c:pt idx="2310">
                  <c:v>4</c:v>
                </c:pt>
                <c:pt idx="2311">
                  <c:v>4</c:v>
                </c:pt>
                <c:pt idx="2312">
                  <c:v>4</c:v>
                </c:pt>
                <c:pt idx="2313">
                  <c:v>4</c:v>
                </c:pt>
                <c:pt idx="2314">
                  <c:v>4</c:v>
                </c:pt>
                <c:pt idx="2315">
                  <c:v>4</c:v>
                </c:pt>
                <c:pt idx="2316">
                  <c:v>4</c:v>
                </c:pt>
                <c:pt idx="2317">
                  <c:v>4</c:v>
                </c:pt>
                <c:pt idx="2318">
                  <c:v>4</c:v>
                </c:pt>
                <c:pt idx="2319">
                  <c:v>4</c:v>
                </c:pt>
                <c:pt idx="2320">
                  <c:v>4</c:v>
                </c:pt>
                <c:pt idx="2321">
                  <c:v>4</c:v>
                </c:pt>
                <c:pt idx="2322">
                  <c:v>4</c:v>
                </c:pt>
                <c:pt idx="2323">
                  <c:v>4</c:v>
                </c:pt>
                <c:pt idx="2324">
                  <c:v>4</c:v>
                </c:pt>
                <c:pt idx="2325">
                  <c:v>4</c:v>
                </c:pt>
                <c:pt idx="2326">
                  <c:v>4</c:v>
                </c:pt>
                <c:pt idx="2327">
                  <c:v>4</c:v>
                </c:pt>
                <c:pt idx="2328">
                  <c:v>4</c:v>
                </c:pt>
                <c:pt idx="2329">
                  <c:v>4</c:v>
                </c:pt>
                <c:pt idx="2330">
                  <c:v>4</c:v>
                </c:pt>
                <c:pt idx="2331">
                  <c:v>4</c:v>
                </c:pt>
                <c:pt idx="2332">
                  <c:v>4</c:v>
                </c:pt>
                <c:pt idx="2333">
                  <c:v>4</c:v>
                </c:pt>
                <c:pt idx="2334">
                  <c:v>4</c:v>
                </c:pt>
                <c:pt idx="2335">
                  <c:v>4</c:v>
                </c:pt>
                <c:pt idx="2336">
                  <c:v>4</c:v>
                </c:pt>
                <c:pt idx="2337">
                  <c:v>4</c:v>
                </c:pt>
                <c:pt idx="2338">
                  <c:v>4</c:v>
                </c:pt>
                <c:pt idx="2339">
                  <c:v>4</c:v>
                </c:pt>
                <c:pt idx="2340">
                  <c:v>4</c:v>
                </c:pt>
                <c:pt idx="2341">
                  <c:v>4</c:v>
                </c:pt>
                <c:pt idx="2342">
                  <c:v>4</c:v>
                </c:pt>
                <c:pt idx="2343">
                  <c:v>4</c:v>
                </c:pt>
                <c:pt idx="2344">
                  <c:v>4</c:v>
                </c:pt>
                <c:pt idx="2345">
                  <c:v>4</c:v>
                </c:pt>
                <c:pt idx="2346">
                  <c:v>4</c:v>
                </c:pt>
                <c:pt idx="2347">
                  <c:v>4</c:v>
                </c:pt>
                <c:pt idx="2348">
                  <c:v>4</c:v>
                </c:pt>
                <c:pt idx="2349">
                  <c:v>4</c:v>
                </c:pt>
                <c:pt idx="2350">
                  <c:v>4</c:v>
                </c:pt>
                <c:pt idx="2351">
                  <c:v>4</c:v>
                </c:pt>
                <c:pt idx="2352">
                  <c:v>4</c:v>
                </c:pt>
                <c:pt idx="2353">
                  <c:v>4</c:v>
                </c:pt>
                <c:pt idx="2354">
                  <c:v>4</c:v>
                </c:pt>
                <c:pt idx="2355">
                  <c:v>4</c:v>
                </c:pt>
                <c:pt idx="2356">
                  <c:v>4</c:v>
                </c:pt>
                <c:pt idx="2357">
                  <c:v>4</c:v>
                </c:pt>
                <c:pt idx="2358">
                  <c:v>4</c:v>
                </c:pt>
                <c:pt idx="2359">
                  <c:v>4</c:v>
                </c:pt>
                <c:pt idx="2360">
                  <c:v>4</c:v>
                </c:pt>
                <c:pt idx="2361">
                  <c:v>4</c:v>
                </c:pt>
                <c:pt idx="2362">
                  <c:v>4</c:v>
                </c:pt>
                <c:pt idx="2363">
                  <c:v>4</c:v>
                </c:pt>
                <c:pt idx="2364">
                  <c:v>4</c:v>
                </c:pt>
                <c:pt idx="2365">
                  <c:v>4</c:v>
                </c:pt>
                <c:pt idx="2366">
                  <c:v>4</c:v>
                </c:pt>
                <c:pt idx="2367">
                  <c:v>4</c:v>
                </c:pt>
                <c:pt idx="2368">
                  <c:v>4</c:v>
                </c:pt>
                <c:pt idx="2369">
                  <c:v>4</c:v>
                </c:pt>
                <c:pt idx="2370">
                  <c:v>4</c:v>
                </c:pt>
                <c:pt idx="2371">
                  <c:v>4</c:v>
                </c:pt>
                <c:pt idx="2372">
                  <c:v>4</c:v>
                </c:pt>
                <c:pt idx="2373">
                  <c:v>4</c:v>
                </c:pt>
                <c:pt idx="2374">
                  <c:v>4</c:v>
                </c:pt>
                <c:pt idx="2375">
                  <c:v>4</c:v>
                </c:pt>
                <c:pt idx="2376">
                  <c:v>4</c:v>
                </c:pt>
                <c:pt idx="2377">
                  <c:v>4</c:v>
                </c:pt>
                <c:pt idx="2378">
                  <c:v>4</c:v>
                </c:pt>
                <c:pt idx="2379">
                  <c:v>4</c:v>
                </c:pt>
                <c:pt idx="2380">
                  <c:v>4</c:v>
                </c:pt>
                <c:pt idx="2381">
                  <c:v>4</c:v>
                </c:pt>
                <c:pt idx="2382">
                  <c:v>4</c:v>
                </c:pt>
                <c:pt idx="2383">
                  <c:v>4</c:v>
                </c:pt>
                <c:pt idx="2384">
                  <c:v>4</c:v>
                </c:pt>
                <c:pt idx="2385">
                  <c:v>4</c:v>
                </c:pt>
                <c:pt idx="2386">
                  <c:v>4</c:v>
                </c:pt>
                <c:pt idx="2387">
                  <c:v>4</c:v>
                </c:pt>
                <c:pt idx="2388">
                  <c:v>4</c:v>
                </c:pt>
                <c:pt idx="2389">
                  <c:v>4</c:v>
                </c:pt>
                <c:pt idx="2390">
                  <c:v>4</c:v>
                </c:pt>
                <c:pt idx="2391">
                  <c:v>4</c:v>
                </c:pt>
                <c:pt idx="2392">
                  <c:v>4</c:v>
                </c:pt>
                <c:pt idx="2393">
                  <c:v>4</c:v>
                </c:pt>
                <c:pt idx="2394">
                  <c:v>4</c:v>
                </c:pt>
                <c:pt idx="2395">
                  <c:v>4</c:v>
                </c:pt>
                <c:pt idx="2396">
                  <c:v>4</c:v>
                </c:pt>
                <c:pt idx="2397">
                  <c:v>4</c:v>
                </c:pt>
                <c:pt idx="2398">
                  <c:v>4</c:v>
                </c:pt>
                <c:pt idx="2399">
                  <c:v>4</c:v>
                </c:pt>
                <c:pt idx="2400">
                  <c:v>4</c:v>
                </c:pt>
                <c:pt idx="2401">
                  <c:v>4</c:v>
                </c:pt>
                <c:pt idx="2402">
                  <c:v>4</c:v>
                </c:pt>
                <c:pt idx="2403">
                  <c:v>4</c:v>
                </c:pt>
                <c:pt idx="2404">
                  <c:v>4</c:v>
                </c:pt>
                <c:pt idx="2405">
                  <c:v>4</c:v>
                </c:pt>
                <c:pt idx="2406">
                  <c:v>4</c:v>
                </c:pt>
                <c:pt idx="2407">
                  <c:v>4</c:v>
                </c:pt>
                <c:pt idx="2408">
                  <c:v>4</c:v>
                </c:pt>
                <c:pt idx="2409">
                  <c:v>4</c:v>
                </c:pt>
                <c:pt idx="2410">
                  <c:v>4</c:v>
                </c:pt>
                <c:pt idx="2411">
                  <c:v>4</c:v>
                </c:pt>
                <c:pt idx="2412">
                  <c:v>4</c:v>
                </c:pt>
                <c:pt idx="2413">
                  <c:v>4</c:v>
                </c:pt>
                <c:pt idx="2414">
                  <c:v>4</c:v>
                </c:pt>
                <c:pt idx="2415">
                  <c:v>4</c:v>
                </c:pt>
                <c:pt idx="2416">
                  <c:v>4</c:v>
                </c:pt>
                <c:pt idx="2417">
                  <c:v>4</c:v>
                </c:pt>
                <c:pt idx="2418">
                  <c:v>4</c:v>
                </c:pt>
                <c:pt idx="2419">
                  <c:v>4</c:v>
                </c:pt>
                <c:pt idx="2420">
                  <c:v>4</c:v>
                </c:pt>
                <c:pt idx="2421">
                  <c:v>4</c:v>
                </c:pt>
                <c:pt idx="2422">
                  <c:v>4</c:v>
                </c:pt>
                <c:pt idx="2423">
                  <c:v>4</c:v>
                </c:pt>
                <c:pt idx="2424">
                  <c:v>4</c:v>
                </c:pt>
                <c:pt idx="2425">
                  <c:v>4</c:v>
                </c:pt>
                <c:pt idx="2426">
                  <c:v>4</c:v>
                </c:pt>
                <c:pt idx="2427">
                  <c:v>4</c:v>
                </c:pt>
                <c:pt idx="2428">
                  <c:v>4</c:v>
                </c:pt>
                <c:pt idx="2429">
                  <c:v>4</c:v>
                </c:pt>
                <c:pt idx="2430">
                  <c:v>4</c:v>
                </c:pt>
                <c:pt idx="2431">
                  <c:v>4</c:v>
                </c:pt>
                <c:pt idx="2432">
                  <c:v>4</c:v>
                </c:pt>
                <c:pt idx="2433">
                  <c:v>4</c:v>
                </c:pt>
                <c:pt idx="2434">
                  <c:v>4</c:v>
                </c:pt>
                <c:pt idx="2435">
                  <c:v>4</c:v>
                </c:pt>
                <c:pt idx="2436">
                  <c:v>4</c:v>
                </c:pt>
                <c:pt idx="2437">
                  <c:v>4</c:v>
                </c:pt>
                <c:pt idx="2438">
                  <c:v>4</c:v>
                </c:pt>
                <c:pt idx="2439">
                  <c:v>4</c:v>
                </c:pt>
                <c:pt idx="2440">
                  <c:v>4</c:v>
                </c:pt>
                <c:pt idx="2441">
                  <c:v>4</c:v>
                </c:pt>
                <c:pt idx="2442">
                  <c:v>4</c:v>
                </c:pt>
                <c:pt idx="2443">
                  <c:v>4</c:v>
                </c:pt>
                <c:pt idx="2444">
                  <c:v>4</c:v>
                </c:pt>
                <c:pt idx="2445">
                  <c:v>4</c:v>
                </c:pt>
                <c:pt idx="2446">
                  <c:v>4</c:v>
                </c:pt>
                <c:pt idx="2447">
                  <c:v>4</c:v>
                </c:pt>
                <c:pt idx="2448">
                  <c:v>4</c:v>
                </c:pt>
                <c:pt idx="2449">
                  <c:v>4</c:v>
                </c:pt>
                <c:pt idx="2450">
                  <c:v>4</c:v>
                </c:pt>
                <c:pt idx="2451">
                  <c:v>4</c:v>
                </c:pt>
                <c:pt idx="2452">
                  <c:v>4</c:v>
                </c:pt>
                <c:pt idx="2453">
                  <c:v>4</c:v>
                </c:pt>
                <c:pt idx="2454">
                  <c:v>4</c:v>
                </c:pt>
                <c:pt idx="2455">
                  <c:v>4</c:v>
                </c:pt>
                <c:pt idx="2456">
                  <c:v>4</c:v>
                </c:pt>
                <c:pt idx="2457">
                  <c:v>4</c:v>
                </c:pt>
                <c:pt idx="2458">
                  <c:v>4</c:v>
                </c:pt>
                <c:pt idx="2459">
                  <c:v>4</c:v>
                </c:pt>
                <c:pt idx="2460">
                  <c:v>4</c:v>
                </c:pt>
                <c:pt idx="2461">
                  <c:v>4</c:v>
                </c:pt>
                <c:pt idx="2462">
                  <c:v>4</c:v>
                </c:pt>
                <c:pt idx="2463">
                  <c:v>4</c:v>
                </c:pt>
                <c:pt idx="2464">
                  <c:v>4</c:v>
                </c:pt>
                <c:pt idx="2465">
                  <c:v>4</c:v>
                </c:pt>
                <c:pt idx="2466">
                  <c:v>4</c:v>
                </c:pt>
                <c:pt idx="2467">
                  <c:v>4</c:v>
                </c:pt>
                <c:pt idx="2468">
                  <c:v>4</c:v>
                </c:pt>
                <c:pt idx="2469">
                  <c:v>4</c:v>
                </c:pt>
                <c:pt idx="2470">
                  <c:v>4</c:v>
                </c:pt>
                <c:pt idx="2471">
                  <c:v>4</c:v>
                </c:pt>
                <c:pt idx="2472">
                  <c:v>4</c:v>
                </c:pt>
                <c:pt idx="2473">
                  <c:v>4</c:v>
                </c:pt>
                <c:pt idx="2474">
                  <c:v>4</c:v>
                </c:pt>
                <c:pt idx="2475">
                  <c:v>4</c:v>
                </c:pt>
                <c:pt idx="2476">
                  <c:v>4</c:v>
                </c:pt>
                <c:pt idx="2477">
                  <c:v>4</c:v>
                </c:pt>
                <c:pt idx="2478">
                  <c:v>4</c:v>
                </c:pt>
                <c:pt idx="2479">
                  <c:v>4</c:v>
                </c:pt>
                <c:pt idx="2480">
                  <c:v>4</c:v>
                </c:pt>
                <c:pt idx="2481">
                  <c:v>4</c:v>
                </c:pt>
                <c:pt idx="2482">
                  <c:v>4</c:v>
                </c:pt>
                <c:pt idx="2483">
                  <c:v>4.25</c:v>
                </c:pt>
                <c:pt idx="2484">
                  <c:v>4.25</c:v>
                </c:pt>
                <c:pt idx="2485">
                  <c:v>4.25</c:v>
                </c:pt>
                <c:pt idx="2486">
                  <c:v>4.25</c:v>
                </c:pt>
                <c:pt idx="2487">
                  <c:v>4.25</c:v>
                </c:pt>
                <c:pt idx="2488">
                  <c:v>4.25</c:v>
                </c:pt>
                <c:pt idx="2489">
                  <c:v>4.25</c:v>
                </c:pt>
                <c:pt idx="2490">
                  <c:v>4.25</c:v>
                </c:pt>
                <c:pt idx="2491">
                  <c:v>4.25</c:v>
                </c:pt>
                <c:pt idx="2492">
                  <c:v>4.25</c:v>
                </c:pt>
                <c:pt idx="2493">
                  <c:v>4.25</c:v>
                </c:pt>
                <c:pt idx="2494">
                  <c:v>4.25</c:v>
                </c:pt>
                <c:pt idx="2495">
                  <c:v>4.25</c:v>
                </c:pt>
                <c:pt idx="2496">
                  <c:v>4.25</c:v>
                </c:pt>
                <c:pt idx="2497">
                  <c:v>4.25</c:v>
                </c:pt>
                <c:pt idx="2498">
                  <c:v>4.25</c:v>
                </c:pt>
                <c:pt idx="2499">
                  <c:v>4.25</c:v>
                </c:pt>
                <c:pt idx="2500">
                  <c:v>4.25</c:v>
                </c:pt>
                <c:pt idx="2501">
                  <c:v>4.25</c:v>
                </c:pt>
                <c:pt idx="2502">
                  <c:v>4.25</c:v>
                </c:pt>
                <c:pt idx="2503">
                  <c:v>4.25</c:v>
                </c:pt>
                <c:pt idx="2504">
                  <c:v>4.25</c:v>
                </c:pt>
                <c:pt idx="2505">
                  <c:v>4.25</c:v>
                </c:pt>
                <c:pt idx="2506">
                  <c:v>4.25</c:v>
                </c:pt>
                <c:pt idx="2507">
                  <c:v>4.25</c:v>
                </c:pt>
                <c:pt idx="2508">
                  <c:v>4.25</c:v>
                </c:pt>
                <c:pt idx="2509">
                  <c:v>4.25</c:v>
                </c:pt>
                <c:pt idx="2510">
                  <c:v>4.25</c:v>
                </c:pt>
                <c:pt idx="2511">
                  <c:v>4.25</c:v>
                </c:pt>
                <c:pt idx="2512">
                  <c:v>4.25</c:v>
                </c:pt>
                <c:pt idx="2513">
                  <c:v>4.25</c:v>
                </c:pt>
                <c:pt idx="2514">
                  <c:v>4.25</c:v>
                </c:pt>
                <c:pt idx="2515">
                  <c:v>4.25</c:v>
                </c:pt>
                <c:pt idx="2516">
                  <c:v>4.25</c:v>
                </c:pt>
                <c:pt idx="2517">
                  <c:v>4.25</c:v>
                </c:pt>
                <c:pt idx="2518">
                  <c:v>4.25</c:v>
                </c:pt>
                <c:pt idx="2519">
                  <c:v>4.25</c:v>
                </c:pt>
                <c:pt idx="2520">
                  <c:v>4.25</c:v>
                </c:pt>
                <c:pt idx="2521">
                  <c:v>4.25</c:v>
                </c:pt>
                <c:pt idx="2522">
                  <c:v>4.25</c:v>
                </c:pt>
                <c:pt idx="2523">
                  <c:v>4.25</c:v>
                </c:pt>
                <c:pt idx="2524">
                  <c:v>4.25</c:v>
                </c:pt>
                <c:pt idx="2525">
                  <c:v>4.25</c:v>
                </c:pt>
                <c:pt idx="2526">
                  <c:v>4.25</c:v>
                </c:pt>
                <c:pt idx="2527">
                  <c:v>4.25</c:v>
                </c:pt>
                <c:pt idx="2528">
                  <c:v>4.25</c:v>
                </c:pt>
                <c:pt idx="2529">
                  <c:v>4.25</c:v>
                </c:pt>
                <c:pt idx="2530">
                  <c:v>4.25</c:v>
                </c:pt>
                <c:pt idx="2531">
                  <c:v>4.25</c:v>
                </c:pt>
                <c:pt idx="2532">
                  <c:v>4.25</c:v>
                </c:pt>
                <c:pt idx="2533">
                  <c:v>4.25</c:v>
                </c:pt>
                <c:pt idx="2534">
                  <c:v>4.25</c:v>
                </c:pt>
                <c:pt idx="2535">
                  <c:v>4.25</c:v>
                </c:pt>
                <c:pt idx="2536">
                  <c:v>4.25</c:v>
                </c:pt>
                <c:pt idx="2537">
                  <c:v>4.25</c:v>
                </c:pt>
                <c:pt idx="2538">
                  <c:v>4.25</c:v>
                </c:pt>
                <c:pt idx="2539">
                  <c:v>4.25</c:v>
                </c:pt>
                <c:pt idx="2540">
                  <c:v>4.25</c:v>
                </c:pt>
                <c:pt idx="2541">
                  <c:v>4.25</c:v>
                </c:pt>
                <c:pt idx="2542">
                  <c:v>4.25</c:v>
                </c:pt>
                <c:pt idx="2543">
                  <c:v>4.25</c:v>
                </c:pt>
                <c:pt idx="2544">
                  <c:v>4.25</c:v>
                </c:pt>
                <c:pt idx="2545">
                  <c:v>4.25</c:v>
                </c:pt>
                <c:pt idx="2546">
                  <c:v>4.25</c:v>
                </c:pt>
                <c:pt idx="2547">
                  <c:v>4.25</c:v>
                </c:pt>
                <c:pt idx="2548">
                  <c:v>4.25</c:v>
                </c:pt>
                <c:pt idx="2549">
                  <c:v>4.25</c:v>
                </c:pt>
                <c:pt idx="2550">
                  <c:v>4.25</c:v>
                </c:pt>
                <c:pt idx="2551">
                  <c:v>4.25</c:v>
                </c:pt>
                <c:pt idx="2552">
                  <c:v>4.25</c:v>
                </c:pt>
                <c:pt idx="2553">
                  <c:v>3.75</c:v>
                </c:pt>
                <c:pt idx="2554">
                  <c:v>3.75</c:v>
                </c:pt>
                <c:pt idx="2555">
                  <c:v>3.75</c:v>
                </c:pt>
                <c:pt idx="2556">
                  <c:v>3.75</c:v>
                </c:pt>
                <c:pt idx="2557">
                  <c:v>3.75</c:v>
                </c:pt>
                <c:pt idx="2558">
                  <c:v>3.75</c:v>
                </c:pt>
                <c:pt idx="2559">
                  <c:v>3.75</c:v>
                </c:pt>
                <c:pt idx="2560">
                  <c:v>3.75</c:v>
                </c:pt>
                <c:pt idx="2561">
                  <c:v>3.75</c:v>
                </c:pt>
                <c:pt idx="2562">
                  <c:v>3.75</c:v>
                </c:pt>
                <c:pt idx="2563">
                  <c:v>3.75</c:v>
                </c:pt>
                <c:pt idx="2564">
                  <c:v>3.75</c:v>
                </c:pt>
                <c:pt idx="2565">
                  <c:v>3.75</c:v>
                </c:pt>
                <c:pt idx="2566">
                  <c:v>3.75</c:v>
                </c:pt>
                <c:pt idx="2567">
                  <c:v>3.75</c:v>
                </c:pt>
                <c:pt idx="2568">
                  <c:v>3.75</c:v>
                </c:pt>
                <c:pt idx="2569">
                  <c:v>3.75</c:v>
                </c:pt>
                <c:pt idx="2570">
                  <c:v>3.75</c:v>
                </c:pt>
                <c:pt idx="2571">
                  <c:v>3.75</c:v>
                </c:pt>
                <c:pt idx="2572">
                  <c:v>3.75</c:v>
                </c:pt>
                <c:pt idx="2573">
                  <c:v>3.25</c:v>
                </c:pt>
                <c:pt idx="2574">
                  <c:v>3.25</c:v>
                </c:pt>
                <c:pt idx="2575">
                  <c:v>3.25</c:v>
                </c:pt>
                <c:pt idx="2576">
                  <c:v>3.25</c:v>
                </c:pt>
                <c:pt idx="2577">
                  <c:v>3.25</c:v>
                </c:pt>
                <c:pt idx="2578">
                  <c:v>3.25</c:v>
                </c:pt>
                <c:pt idx="2579">
                  <c:v>3.25</c:v>
                </c:pt>
                <c:pt idx="2580">
                  <c:v>3.25</c:v>
                </c:pt>
                <c:pt idx="2581">
                  <c:v>3.25</c:v>
                </c:pt>
                <c:pt idx="2582">
                  <c:v>3.25</c:v>
                </c:pt>
                <c:pt idx="2583">
                  <c:v>3.25</c:v>
                </c:pt>
                <c:pt idx="2584">
                  <c:v>3.25</c:v>
                </c:pt>
                <c:pt idx="2585">
                  <c:v>3.25</c:v>
                </c:pt>
                <c:pt idx="2586">
                  <c:v>3.25</c:v>
                </c:pt>
                <c:pt idx="2587">
                  <c:v>3.25</c:v>
                </c:pt>
                <c:pt idx="2588">
                  <c:v>3.25</c:v>
                </c:pt>
                <c:pt idx="2589">
                  <c:v>3.25</c:v>
                </c:pt>
                <c:pt idx="2590">
                  <c:v>3.25</c:v>
                </c:pt>
                <c:pt idx="2591">
                  <c:v>3.25</c:v>
                </c:pt>
                <c:pt idx="2592">
                  <c:v>3.25</c:v>
                </c:pt>
                <c:pt idx="2593">
                  <c:v>2.5</c:v>
                </c:pt>
                <c:pt idx="2594">
                  <c:v>2.5</c:v>
                </c:pt>
                <c:pt idx="2595">
                  <c:v>2.5</c:v>
                </c:pt>
                <c:pt idx="2596">
                  <c:v>2.5</c:v>
                </c:pt>
                <c:pt idx="2597">
                  <c:v>2.5</c:v>
                </c:pt>
                <c:pt idx="2598">
                  <c:v>2.5</c:v>
                </c:pt>
                <c:pt idx="2599">
                  <c:v>2.5</c:v>
                </c:pt>
                <c:pt idx="2600">
                  <c:v>2.5</c:v>
                </c:pt>
                <c:pt idx="2601">
                  <c:v>2.5</c:v>
                </c:pt>
                <c:pt idx="2602">
                  <c:v>2.5</c:v>
                </c:pt>
                <c:pt idx="2603">
                  <c:v>2.5</c:v>
                </c:pt>
                <c:pt idx="2604">
                  <c:v>2.5</c:v>
                </c:pt>
                <c:pt idx="2605">
                  <c:v>2.5</c:v>
                </c:pt>
                <c:pt idx="2606">
                  <c:v>2.5</c:v>
                </c:pt>
                <c:pt idx="2607">
                  <c:v>2.5</c:v>
                </c:pt>
                <c:pt idx="2608">
                  <c:v>2.5</c:v>
                </c:pt>
                <c:pt idx="2609">
                  <c:v>2.5</c:v>
                </c:pt>
                <c:pt idx="2610">
                  <c:v>2.5</c:v>
                </c:pt>
                <c:pt idx="2611">
                  <c:v>2.5</c:v>
                </c:pt>
                <c:pt idx="2612">
                  <c:v>2.5</c:v>
                </c:pt>
                <c:pt idx="2613">
                  <c:v>2.5</c:v>
                </c:pt>
                <c:pt idx="2614">
                  <c:v>2.5</c:v>
                </c:pt>
                <c:pt idx="2615">
                  <c:v>2.5</c:v>
                </c:pt>
                <c:pt idx="2616">
                  <c:v>2.5</c:v>
                </c:pt>
                <c:pt idx="2617">
                  <c:v>2.5</c:v>
                </c:pt>
                <c:pt idx="2618">
                  <c:v>2.5</c:v>
                </c:pt>
                <c:pt idx="2619">
                  <c:v>2.5</c:v>
                </c:pt>
                <c:pt idx="2620">
                  <c:v>2.5</c:v>
                </c:pt>
                <c:pt idx="2621">
                  <c:v>2.5</c:v>
                </c:pt>
                <c:pt idx="2622">
                  <c:v>2.5</c:v>
                </c:pt>
                <c:pt idx="2623">
                  <c:v>2</c:v>
                </c:pt>
                <c:pt idx="2624">
                  <c:v>2</c:v>
                </c:pt>
                <c:pt idx="2625">
                  <c:v>2</c:v>
                </c:pt>
                <c:pt idx="2626">
                  <c:v>2</c:v>
                </c:pt>
                <c:pt idx="2627">
                  <c:v>2</c:v>
                </c:pt>
                <c:pt idx="2628">
                  <c:v>2</c:v>
                </c:pt>
                <c:pt idx="2629">
                  <c:v>2</c:v>
                </c:pt>
                <c:pt idx="2630">
                  <c:v>2</c:v>
                </c:pt>
                <c:pt idx="2631">
                  <c:v>2</c:v>
                </c:pt>
                <c:pt idx="2632">
                  <c:v>2</c:v>
                </c:pt>
                <c:pt idx="2633">
                  <c:v>2</c:v>
                </c:pt>
                <c:pt idx="2634">
                  <c:v>2</c:v>
                </c:pt>
                <c:pt idx="2635">
                  <c:v>2</c:v>
                </c:pt>
                <c:pt idx="2636">
                  <c:v>2</c:v>
                </c:pt>
                <c:pt idx="2637">
                  <c:v>2</c:v>
                </c:pt>
                <c:pt idx="2638">
                  <c:v>2</c:v>
                </c:pt>
                <c:pt idx="2639">
                  <c:v>2</c:v>
                </c:pt>
                <c:pt idx="2640">
                  <c:v>2</c:v>
                </c:pt>
                <c:pt idx="2641">
                  <c:v>2</c:v>
                </c:pt>
                <c:pt idx="2642">
                  <c:v>2</c:v>
                </c:pt>
                <c:pt idx="2643">
                  <c:v>2</c:v>
                </c:pt>
                <c:pt idx="2644">
                  <c:v>2</c:v>
                </c:pt>
                <c:pt idx="2645">
                  <c:v>2</c:v>
                </c:pt>
                <c:pt idx="2646">
                  <c:v>2</c:v>
                </c:pt>
                <c:pt idx="2647">
                  <c:v>2</c:v>
                </c:pt>
                <c:pt idx="2648">
                  <c:v>2</c:v>
                </c:pt>
                <c:pt idx="2649">
                  <c:v>2</c:v>
                </c:pt>
                <c:pt idx="2650">
                  <c:v>2</c:v>
                </c:pt>
                <c:pt idx="2651">
                  <c:v>2</c:v>
                </c:pt>
                <c:pt idx="2652">
                  <c:v>2</c:v>
                </c:pt>
                <c:pt idx="2653">
                  <c:v>2</c:v>
                </c:pt>
                <c:pt idx="2654">
                  <c:v>2</c:v>
                </c:pt>
                <c:pt idx="2655">
                  <c:v>2</c:v>
                </c:pt>
                <c:pt idx="2656">
                  <c:v>2</c:v>
                </c:pt>
                <c:pt idx="2657">
                  <c:v>2</c:v>
                </c:pt>
                <c:pt idx="2658">
                  <c:v>1.5</c:v>
                </c:pt>
                <c:pt idx="2659">
                  <c:v>1.5</c:v>
                </c:pt>
                <c:pt idx="2660">
                  <c:v>1.5</c:v>
                </c:pt>
                <c:pt idx="2661">
                  <c:v>1.5</c:v>
                </c:pt>
                <c:pt idx="2662">
                  <c:v>1.5</c:v>
                </c:pt>
                <c:pt idx="2663">
                  <c:v>1.5</c:v>
                </c:pt>
                <c:pt idx="2664">
                  <c:v>1.5</c:v>
                </c:pt>
                <c:pt idx="2665">
                  <c:v>1.5</c:v>
                </c:pt>
                <c:pt idx="2666">
                  <c:v>1.5</c:v>
                </c:pt>
                <c:pt idx="2667">
                  <c:v>1.5</c:v>
                </c:pt>
                <c:pt idx="2668">
                  <c:v>1.5</c:v>
                </c:pt>
                <c:pt idx="2669">
                  <c:v>1.5</c:v>
                </c:pt>
                <c:pt idx="2670">
                  <c:v>1.5</c:v>
                </c:pt>
                <c:pt idx="2671">
                  <c:v>1.5</c:v>
                </c:pt>
                <c:pt idx="2672">
                  <c:v>1.5</c:v>
                </c:pt>
                <c:pt idx="2673">
                  <c:v>1.5</c:v>
                </c:pt>
                <c:pt idx="2674">
                  <c:v>1.5</c:v>
                </c:pt>
                <c:pt idx="2675">
                  <c:v>1.5</c:v>
                </c:pt>
                <c:pt idx="2676">
                  <c:v>1.5</c:v>
                </c:pt>
                <c:pt idx="2677">
                  <c:v>1.5</c:v>
                </c:pt>
                <c:pt idx="2678">
                  <c:v>1.25</c:v>
                </c:pt>
                <c:pt idx="2679">
                  <c:v>1.25</c:v>
                </c:pt>
                <c:pt idx="2680">
                  <c:v>1.25</c:v>
                </c:pt>
                <c:pt idx="2681">
                  <c:v>1.25</c:v>
                </c:pt>
                <c:pt idx="2682">
                  <c:v>1.25</c:v>
                </c:pt>
                <c:pt idx="2683">
                  <c:v>1.25</c:v>
                </c:pt>
                <c:pt idx="2684">
                  <c:v>1.25</c:v>
                </c:pt>
                <c:pt idx="2685">
                  <c:v>1.25</c:v>
                </c:pt>
                <c:pt idx="2686">
                  <c:v>1.25</c:v>
                </c:pt>
                <c:pt idx="2687">
                  <c:v>1.25</c:v>
                </c:pt>
                <c:pt idx="2688">
                  <c:v>1.25</c:v>
                </c:pt>
                <c:pt idx="2689">
                  <c:v>1.25</c:v>
                </c:pt>
                <c:pt idx="2690">
                  <c:v>1.25</c:v>
                </c:pt>
                <c:pt idx="2691">
                  <c:v>1.25</c:v>
                </c:pt>
                <c:pt idx="2692">
                  <c:v>1.25</c:v>
                </c:pt>
                <c:pt idx="2693">
                  <c:v>1.25</c:v>
                </c:pt>
                <c:pt idx="2694">
                  <c:v>1.25</c:v>
                </c:pt>
                <c:pt idx="2695">
                  <c:v>1.25</c:v>
                </c:pt>
                <c:pt idx="2696">
                  <c:v>1.25</c:v>
                </c:pt>
                <c:pt idx="2697">
                  <c:v>1.25</c:v>
                </c:pt>
                <c:pt idx="2698">
                  <c:v>1.25</c:v>
                </c:pt>
                <c:pt idx="2699">
                  <c:v>1.25</c:v>
                </c:pt>
                <c:pt idx="2700">
                  <c:v>1.25</c:v>
                </c:pt>
                <c:pt idx="2701">
                  <c:v>1.25</c:v>
                </c:pt>
                <c:pt idx="2702">
                  <c:v>1.25</c:v>
                </c:pt>
                <c:pt idx="2703">
                  <c:v>1</c:v>
                </c:pt>
                <c:pt idx="2704">
                  <c:v>1</c:v>
                </c:pt>
                <c:pt idx="2705">
                  <c:v>1</c:v>
                </c:pt>
                <c:pt idx="2706">
                  <c:v>1</c:v>
                </c:pt>
                <c:pt idx="2707">
                  <c:v>1</c:v>
                </c:pt>
                <c:pt idx="2708">
                  <c:v>1</c:v>
                </c:pt>
                <c:pt idx="2709">
                  <c:v>1</c:v>
                </c:pt>
                <c:pt idx="2710">
                  <c:v>1</c:v>
                </c:pt>
                <c:pt idx="2711">
                  <c:v>1</c:v>
                </c:pt>
                <c:pt idx="2712">
                  <c:v>1</c:v>
                </c:pt>
                <c:pt idx="2713">
                  <c:v>1</c:v>
                </c:pt>
                <c:pt idx="2714">
                  <c:v>1</c:v>
                </c:pt>
                <c:pt idx="2715">
                  <c:v>1</c:v>
                </c:pt>
                <c:pt idx="2716">
                  <c:v>1</c:v>
                </c:pt>
                <c:pt idx="2717">
                  <c:v>1</c:v>
                </c:pt>
                <c:pt idx="2718">
                  <c:v>1</c:v>
                </c:pt>
                <c:pt idx="2719">
                  <c:v>1</c:v>
                </c:pt>
                <c:pt idx="2720">
                  <c:v>1</c:v>
                </c:pt>
                <c:pt idx="2721">
                  <c:v>1</c:v>
                </c:pt>
                <c:pt idx="2722">
                  <c:v>1</c:v>
                </c:pt>
                <c:pt idx="2723">
                  <c:v>1</c:v>
                </c:pt>
                <c:pt idx="2724">
                  <c:v>1</c:v>
                </c:pt>
                <c:pt idx="2725">
                  <c:v>1</c:v>
                </c:pt>
                <c:pt idx="2726">
                  <c:v>1</c:v>
                </c:pt>
                <c:pt idx="2727">
                  <c:v>1</c:v>
                </c:pt>
                <c:pt idx="2728">
                  <c:v>1</c:v>
                </c:pt>
                <c:pt idx="2729">
                  <c:v>1</c:v>
                </c:pt>
                <c:pt idx="2730">
                  <c:v>1</c:v>
                </c:pt>
                <c:pt idx="2731">
                  <c:v>1</c:v>
                </c:pt>
                <c:pt idx="2732">
                  <c:v>1</c:v>
                </c:pt>
                <c:pt idx="2733">
                  <c:v>1</c:v>
                </c:pt>
                <c:pt idx="2734">
                  <c:v>1</c:v>
                </c:pt>
                <c:pt idx="2735">
                  <c:v>1</c:v>
                </c:pt>
                <c:pt idx="2736">
                  <c:v>1</c:v>
                </c:pt>
                <c:pt idx="2737">
                  <c:v>1</c:v>
                </c:pt>
                <c:pt idx="2738">
                  <c:v>1</c:v>
                </c:pt>
                <c:pt idx="2739">
                  <c:v>1</c:v>
                </c:pt>
                <c:pt idx="2740">
                  <c:v>1</c:v>
                </c:pt>
                <c:pt idx="2741">
                  <c:v>1</c:v>
                </c:pt>
                <c:pt idx="2742">
                  <c:v>1</c:v>
                </c:pt>
                <c:pt idx="2743">
                  <c:v>1</c:v>
                </c:pt>
                <c:pt idx="2744">
                  <c:v>1</c:v>
                </c:pt>
                <c:pt idx="2745">
                  <c:v>1</c:v>
                </c:pt>
                <c:pt idx="2746">
                  <c:v>1</c:v>
                </c:pt>
                <c:pt idx="2747">
                  <c:v>1</c:v>
                </c:pt>
                <c:pt idx="2748">
                  <c:v>1</c:v>
                </c:pt>
                <c:pt idx="2749">
                  <c:v>1</c:v>
                </c:pt>
                <c:pt idx="2750">
                  <c:v>1</c:v>
                </c:pt>
                <c:pt idx="2751">
                  <c:v>1</c:v>
                </c:pt>
                <c:pt idx="2752">
                  <c:v>1</c:v>
                </c:pt>
                <c:pt idx="2753">
                  <c:v>1</c:v>
                </c:pt>
                <c:pt idx="2754">
                  <c:v>1</c:v>
                </c:pt>
                <c:pt idx="2755">
                  <c:v>1</c:v>
                </c:pt>
                <c:pt idx="2756">
                  <c:v>1</c:v>
                </c:pt>
                <c:pt idx="2757">
                  <c:v>1</c:v>
                </c:pt>
                <c:pt idx="2758">
                  <c:v>1</c:v>
                </c:pt>
                <c:pt idx="2759">
                  <c:v>1</c:v>
                </c:pt>
                <c:pt idx="2760">
                  <c:v>1</c:v>
                </c:pt>
                <c:pt idx="2761">
                  <c:v>1</c:v>
                </c:pt>
                <c:pt idx="2762">
                  <c:v>1</c:v>
                </c:pt>
                <c:pt idx="2763">
                  <c:v>1</c:v>
                </c:pt>
                <c:pt idx="2764">
                  <c:v>1</c:v>
                </c:pt>
                <c:pt idx="2765">
                  <c:v>1</c:v>
                </c:pt>
                <c:pt idx="2766">
                  <c:v>1</c:v>
                </c:pt>
                <c:pt idx="2767">
                  <c:v>1</c:v>
                </c:pt>
                <c:pt idx="2768">
                  <c:v>1</c:v>
                </c:pt>
                <c:pt idx="2769">
                  <c:v>1</c:v>
                </c:pt>
                <c:pt idx="2770">
                  <c:v>1</c:v>
                </c:pt>
                <c:pt idx="2771">
                  <c:v>1</c:v>
                </c:pt>
                <c:pt idx="2772">
                  <c:v>1</c:v>
                </c:pt>
                <c:pt idx="2773">
                  <c:v>1</c:v>
                </c:pt>
                <c:pt idx="2774">
                  <c:v>1</c:v>
                </c:pt>
                <c:pt idx="2775">
                  <c:v>1</c:v>
                </c:pt>
                <c:pt idx="2776">
                  <c:v>1</c:v>
                </c:pt>
                <c:pt idx="2777">
                  <c:v>1</c:v>
                </c:pt>
                <c:pt idx="2778">
                  <c:v>1</c:v>
                </c:pt>
                <c:pt idx="2779">
                  <c:v>1</c:v>
                </c:pt>
                <c:pt idx="2780">
                  <c:v>1</c:v>
                </c:pt>
                <c:pt idx="2781">
                  <c:v>1</c:v>
                </c:pt>
                <c:pt idx="2782">
                  <c:v>1</c:v>
                </c:pt>
                <c:pt idx="2783">
                  <c:v>1</c:v>
                </c:pt>
                <c:pt idx="2784">
                  <c:v>1</c:v>
                </c:pt>
                <c:pt idx="2785">
                  <c:v>1</c:v>
                </c:pt>
                <c:pt idx="2786">
                  <c:v>1</c:v>
                </c:pt>
                <c:pt idx="2787">
                  <c:v>1</c:v>
                </c:pt>
                <c:pt idx="2788">
                  <c:v>1</c:v>
                </c:pt>
                <c:pt idx="2789">
                  <c:v>1</c:v>
                </c:pt>
                <c:pt idx="2790">
                  <c:v>1</c:v>
                </c:pt>
                <c:pt idx="2791">
                  <c:v>1</c:v>
                </c:pt>
                <c:pt idx="2792">
                  <c:v>1</c:v>
                </c:pt>
                <c:pt idx="2793">
                  <c:v>1</c:v>
                </c:pt>
                <c:pt idx="2794">
                  <c:v>1</c:v>
                </c:pt>
                <c:pt idx="2795">
                  <c:v>1</c:v>
                </c:pt>
                <c:pt idx="2796">
                  <c:v>1</c:v>
                </c:pt>
                <c:pt idx="2797">
                  <c:v>1</c:v>
                </c:pt>
                <c:pt idx="2798">
                  <c:v>1</c:v>
                </c:pt>
                <c:pt idx="2799">
                  <c:v>1</c:v>
                </c:pt>
                <c:pt idx="2800">
                  <c:v>1</c:v>
                </c:pt>
                <c:pt idx="2801">
                  <c:v>1</c:v>
                </c:pt>
                <c:pt idx="2802">
                  <c:v>1</c:v>
                </c:pt>
                <c:pt idx="2803">
                  <c:v>1</c:v>
                </c:pt>
                <c:pt idx="2804">
                  <c:v>1</c:v>
                </c:pt>
                <c:pt idx="2805">
                  <c:v>1</c:v>
                </c:pt>
                <c:pt idx="2806">
                  <c:v>1</c:v>
                </c:pt>
                <c:pt idx="2807">
                  <c:v>1</c:v>
                </c:pt>
                <c:pt idx="2808">
                  <c:v>1</c:v>
                </c:pt>
                <c:pt idx="2809">
                  <c:v>1</c:v>
                </c:pt>
                <c:pt idx="2810">
                  <c:v>1</c:v>
                </c:pt>
                <c:pt idx="2811">
                  <c:v>1</c:v>
                </c:pt>
                <c:pt idx="2812">
                  <c:v>1</c:v>
                </c:pt>
                <c:pt idx="2813">
                  <c:v>1</c:v>
                </c:pt>
                <c:pt idx="2814">
                  <c:v>1</c:v>
                </c:pt>
                <c:pt idx="2815">
                  <c:v>1</c:v>
                </c:pt>
                <c:pt idx="2816">
                  <c:v>1</c:v>
                </c:pt>
                <c:pt idx="2817">
                  <c:v>1</c:v>
                </c:pt>
                <c:pt idx="2818">
                  <c:v>1</c:v>
                </c:pt>
                <c:pt idx="2819">
                  <c:v>1</c:v>
                </c:pt>
                <c:pt idx="2820">
                  <c:v>1</c:v>
                </c:pt>
                <c:pt idx="2821">
                  <c:v>1</c:v>
                </c:pt>
                <c:pt idx="2822">
                  <c:v>1</c:v>
                </c:pt>
                <c:pt idx="2823">
                  <c:v>1</c:v>
                </c:pt>
                <c:pt idx="2824">
                  <c:v>1</c:v>
                </c:pt>
                <c:pt idx="2825">
                  <c:v>1</c:v>
                </c:pt>
                <c:pt idx="2826">
                  <c:v>1</c:v>
                </c:pt>
                <c:pt idx="2827">
                  <c:v>1</c:v>
                </c:pt>
                <c:pt idx="2828">
                  <c:v>1</c:v>
                </c:pt>
                <c:pt idx="2829">
                  <c:v>1</c:v>
                </c:pt>
                <c:pt idx="2830">
                  <c:v>1</c:v>
                </c:pt>
                <c:pt idx="2831">
                  <c:v>1</c:v>
                </c:pt>
                <c:pt idx="2832">
                  <c:v>1</c:v>
                </c:pt>
                <c:pt idx="2833">
                  <c:v>1</c:v>
                </c:pt>
                <c:pt idx="2834">
                  <c:v>1</c:v>
                </c:pt>
                <c:pt idx="2835">
                  <c:v>1</c:v>
                </c:pt>
                <c:pt idx="2836">
                  <c:v>1</c:v>
                </c:pt>
                <c:pt idx="2837">
                  <c:v>1</c:v>
                </c:pt>
                <c:pt idx="2838">
                  <c:v>1</c:v>
                </c:pt>
                <c:pt idx="2839">
                  <c:v>1</c:v>
                </c:pt>
                <c:pt idx="2840">
                  <c:v>1</c:v>
                </c:pt>
                <c:pt idx="2841">
                  <c:v>1</c:v>
                </c:pt>
                <c:pt idx="2842">
                  <c:v>1</c:v>
                </c:pt>
                <c:pt idx="2843">
                  <c:v>1</c:v>
                </c:pt>
                <c:pt idx="2844">
                  <c:v>1</c:v>
                </c:pt>
                <c:pt idx="2845">
                  <c:v>1</c:v>
                </c:pt>
                <c:pt idx="2846">
                  <c:v>1</c:v>
                </c:pt>
                <c:pt idx="2847">
                  <c:v>1</c:v>
                </c:pt>
                <c:pt idx="2848">
                  <c:v>1</c:v>
                </c:pt>
                <c:pt idx="2849">
                  <c:v>1</c:v>
                </c:pt>
                <c:pt idx="2850">
                  <c:v>1</c:v>
                </c:pt>
                <c:pt idx="2851">
                  <c:v>1</c:v>
                </c:pt>
                <c:pt idx="2852">
                  <c:v>1</c:v>
                </c:pt>
                <c:pt idx="2853">
                  <c:v>1</c:v>
                </c:pt>
                <c:pt idx="2854">
                  <c:v>1</c:v>
                </c:pt>
                <c:pt idx="2855">
                  <c:v>1</c:v>
                </c:pt>
                <c:pt idx="2856">
                  <c:v>1</c:v>
                </c:pt>
                <c:pt idx="2857">
                  <c:v>1</c:v>
                </c:pt>
                <c:pt idx="2858">
                  <c:v>1</c:v>
                </c:pt>
                <c:pt idx="2859">
                  <c:v>1</c:v>
                </c:pt>
                <c:pt idx="2860">
                  <c:v>1</c:v>
                </c:pt>
                <c:pt idx="2861">
                  <c:v>1</c:v>
                </c:pt>
                <c:pt idx="2862">
                  <c:v>1</c:v>
                </c:pt>
                <c:pt idx="2863">
                  <c:v>1</c:v>
                </c:pt>
                <c:pt idx="2864">
                  <c:v>1</c:v>
                </c:pt>
                <c:pt idx="2865">
                  <c:v>1</c:v>
                </c:pt>
                <c:pt idx="2866">
                  <c:v>1</c:v>
                </c:pt>
                <c:pt idx="2867">
                  <c:v>1</c:v>
                </c:pt>
                <c:pt idx="2868">
                  <c:v>1</c:v>
                </c:pt>
                <c:pt idx="2869">
                  <c:v>1</c:v>
                </c:pt>
                <c:pt idx="2870">
                  <c:v>1</c:v>
                </c:pt>
                <c:pt idx="2871">
                  <c:v>1</c:v>
                </c:pt>
                <c:pt idx="2872">
                  <c:v>1</c:v>
                </c:pt>
                <c:pt idx="2873">
                  <c:v>1</c:v>
                </c:pt>
                <c:pt idx="2874">
                  <c:v>1</c:v>
                </c:pt>
                <c:pt idx="2875">
                  <c:v>1</c:v>
                </c:pt>
                <c:pt idx="2876">
                  <c:v>1</c:v>
                </c:pt>
                <c:pt idx="2877">
                  <c:v>1</c:v>
                </c:pt>
                <c:pt idx="2878">
                  <c:v>1</c:v>
                </c:pt>
                <c:pt idx="2879">
                  <c:v>1</c:v>
                </c:pt>
                <c:pt idx="2880">
                  <c:v>1</c:v>
                </c:pt>
                <c:pt idx="2881">
                  <c:v>1</c:v>
                </c:pt>
                <c:pt idx="2882">
                  <c:v>1</c:v>
                </c:pt>
                <c:pt idx="2883">
                  <c:v>1</c:v>
                </c:pt>
                <c:pt idx="2884">
                  <c:v>1</c:v>
                </c:pt>
                <c:pt idx="2885">
                  <c:v>1</c:v>
                </c:pt>
                <c:pt idx="2886">
                  <c:v>1</c:v>
                </c:pt>
                <c:pt idx="2887">
                  <c:v>1</c:v>
                </c:pt>
                <c:pt idx="2888">
                  <c:v>1</c:v>
                </c:pt>
                <c:pt idx="2889">
                  <c:v>1</c:v>
                </c:pt>
                <c:pt idx="2890">
                  <c:v>1</c:v>
                </c:pt>
                <c:pt idx="2891">
                  <c:v>1</c:v>
                </c:pt>
                <c:pt idx="2892">
                  <c:v>1</c:v>
                </c:pt>
                <c:pt idx="2893">
                  <c:v>1</c:v>
                </c:pt>
                <c:pt idx="2894">
                  <c:v>1</c:v>
                </c:pt>
                <c:pt idx="2895">
                  <c:v>1</c:v>
                </c:pt>
                <c:pt idx="2896">
                  <c:v>1</c:v>
                </c:pt>
                <c:pt idx="2897">
                  <c:v>1</c:v>
                </c:pt>
                <c:pt idx="2898">
                  <c:v>1</c:v>
                </c:pt>
                <c:pt idx="2899">
                  <c:v>1</c:v>
                </c:pt>
                <c:pt idx="2900">
                  <c:v>1</c:v>
                </c:pt>
                <c:pt idx="2901">
                  <c:v>1</c:v>
                </c:pt>
                <c:pt idx="2902">
                  <c:v>1</c:v>
                </c:pt>
                <c:pt idx="2903">
                  <c:v>1</c:v>
                </c:pt>
                <c:pt idx="2904">
                  <c:v>1</c:v>
                </c:pt>
                <c:pt idx="2905">
                  <c:v>1</c:v>
                </c:pt>
                <c:pt idx="2906">
                  <c:v>1</c:v>
                </c:pt>
                <c:pt idx="2907">
                  <c:v>1</c:v>
                </c:pt>
                <c:pt idx="2908">
                  <c:v>1</c:v>
                </c:pt>
                <c:pt idx="2909">
                  <c:v>1</c:v>
                </c:pt>
                <c:pt idx="2910">
                  <c:v>1</c:v>
                </c:pt>
                <c:pt idx="2911">
                  <c:v>1</c:v>
                </c:pt>
                <c:pt idx="2912">
                  <c:v>1</c:v>
                </c:pt>
                <c:pt idx="2913">
                  <c:v>1</c:v>
                </c:pt>
                <c:pt idx="2914">
                  <c:v>1</c:v>
                </c:pt>
                <c:pt idx="2915">
                  <c:v>1</c:v>
                </c:pt>
                <c:pt idx="2916">
                  <c:v>1</c:v>
                </c:pt>
                <c:pt idx="2917">
                  <c:v>1</c:v>
                </c:pt>
                <c:pt idx="2918">
                  <c:v>1</c:v>
                </c:pt>
                <c:pt idx="2919">
                  <c:v>1</c:v>
                </c:pt>
                <c:pt idx="2920">
                  <c:v>1</c:v>
                </c:pt>
                <c:pt idx="2921">
                  <c:v>1</c:v>
                </c:pt>
                <c:pt idx="2922">
                  <c:v>1</c:v>
                </c:pt>
                <c:pt idx="2923">
                  <c:v>1</c:v>
                </c:pt>
                <c:pt idx="2924">
                  <c:v>1</c:v>
                </c:pt>
                <c:pt idx="2925">
                  <c:v>1</c:v>
                </c:pt>
                <c:pt idx="2926">
                  <c:v>1</c:v>
                </c:pt>
                <c:pt idx="2927">
                  <c:v>1</c:v>
                </c:pt>
                <c:pt idx="2928">
                  <c:v>1</c:v>
                </c:pt>
                <c:pt idx="2929">
                  <c:v>1</c:v>
                </c:pt>
                <c:pt idx="2930">
                  <c:v>1</c:v>
                </c:pt>
                <c:pt idx="2931">
                  <c:v>1</c:v>
                </c:pt>
                <c:pt idx="2932">
                  <c:v>1</c:v>
                </c:pt>
                <c:pt idx="2933">
                  <c:v>1</c:v>
                </c:pt>
                <c:pt idx="2934">
                  <c:v>1</c:v>
                </c:pt>
                <c:pt idx="2935">
                  <c:v>1</c:v>
                </c:pt>
                <c:pt idx="2936">
                  <c:v>1</c:v>
                </c:pt>
                <c:pt idx="2937">
                  <c:v>1</c:v>
                </c:pt>
                <c:pt idx="2938">
                  <c:v>1</c:v>
                </c:pt>
                <c:pt idx="2939">
                  <c:v>1</c:v>
                </c:pt>
                <c:pt idx="2940">
                  <c:v>1</c:v>
                </c:pt>
                <c:pt idx="2941">
                  <c:v>1</c:v>
                </c:pt>
                <c:pt idx="2942">
                  <c:v>1</c:v>
                </c:pt>
                <c:pt idx="2943">
                  <c:v>1</c:v>
                </c:pt>
                <c:pt idx="2944">
                  <c:v>1</c:v>
                </c:pt>
                <c:pt idx="2945">
                  <c:v>1</c:v>
                </c:pt>
                <c:pt idx="2946">
                  <c:v>1</c:v>
                </c:pt>
                <c:pt idx="2947">
                  <c:v>1</c:v>
                </c:pt>
                <c:pt idx="2948">
                  <c:v>1</c:v>
                </c:pt>
                <c:pt idx="2949">
                  <c:v>1</c:v>
                </c:pt>
                <c:pt idx="2950">
                  <c:v>1</c:v>
                </c:pt>
                <c:pt idx="2951">
                  <c:v>1</c:v>
                </c:pt>
                <c:pt idx="2952">
                  <c:v>1</c:v>
                </c:pt>
                <c:pt idx="2953">
                  <c:v>1</c:v>
                </c:pt>
                <c:pt idx="2954">
                  <c:v>1</c:v>
                </c:pt>
                <c:pt idx="2955">
                  <c:v>1</c:v>
                </c:pt>
                <c:pt idx="2956">
                  <c:v>1</c:v>
                </c:pt>
                <c:pt idx="2957">
                  <c:v>1</c:v>
                </c:pt>
                <c:pt idx="2958">
                  <c:v>1</c:v>
                </c:pt>
                <c:pt idx="2959">
                  <c:v>1</c:v>
                </c:pt>
                <c:pt idx="2960">
                  <c:v>1</c:v>
                </c:pt>
                <c:pt idx="2961">
                  <c:v>1</c:v>
                </c:pt>
                <c:pt idx="2962">
                  <c:v>1</c:v>
                </c:pt>
                <c:pt idx="2963">
                  <c:v>1</c:v>
                </c:pt>
                <c:pt idx="2964">
                  <c:v>1</c:v>
                </c:pt>
                <c:pt idx="2965">
                  <c:v>1</c:v>
                </c:pt>
                <c:pt idx="2966">
                  <c:v>1</c:v>
                </c:pt>
                <c:pt idx="2967">
                  <c:v>1</c:v>
                </c:pt>
                <c:pt idx="2968">
                  <c:v>1</c:v>
                </c:pt>
                <c:pt idx="2969">
                  <c:v>1</c:v>
                </c:pt>
                <c:pt idx="2970">
                  <c:v>1</c:v>
                </c:pt>
                <c:pt idx="2971">
                  <c:v>1</c:v>
                </c:pt>
                <c:pt idx="2972">
                  <c:v>1</c:v>
                </c:pt>
                <c:pt idx="2973">
                  <c:v>1</c:v>
                </c:pt>
                <c:pt idx="2974">
                  <c:v>1</c:v>
                </c:pt>
                <c:pt idx="2975">
                  <c:v>1</c:v>
                </c:pt>
                <c:pt idx="2976">
                  <c:v>1</c:v>
                </c:pt>
                <c:pt idx="2977">
                  <c:v>1</c:v>
                </c:pt>
                <c:pt idx="2978">
                  <c:v>1</c:v>
                </c:pt>
                <c:pt idx="2979">
                  <c:v>1</c:v>
                </c:pt>
                <c:pt idx="2980">
                  <c:v>1</c:v>
                </c:pt>
                <c:pt idx="2981">
                  <c:v>1</c:v>
                </c:pt>
                <c:pt idx="2982">
                  <c:v>1</c:v>
                </c:pt>
                <c:pt idx="2983">
                  <c:v>1</c:v>
                </c:pt>
                <c:pt idx="2984">
                  <c:v>1</c:v>
                </c:pt>
                <c:pt idx="2985">
                  <c:v>1</c:v>
                </c:pt>
                <c:pt idx="2986">
                  <c:v>1</c:v>
                </c:pt>
                <c:pt idx="2987">
                  <c:v>1</c:v>
                </c:pt>
                <c:pt idx="2988">
                  <c:v>1</c:v>
                </c:pt>
                <c:pt idx="2989">
                  <c:v>1</c:v>
                </c:pt>
                <c:pt idx="2990">
                  <c:v>1</c:v>
                </c:pt>
                <c:pt idx="2991">
                  <c:v>1</c:v>
                </c:pt>
                <c:pt idx="2992">
                  <c:v>1</c:v>
                </c:pt>
                <c:pt idx="2993">
                  <c:v>1</c:v>
                </c:pt>
                <c:pt idx="2994">
                  <c:v>1</c:v>
                </c:pt>
                <c:pt idx="2995">
                  <c:v>1</c:v>
                </c:pt>
                <c:pt idx="2996">
                  <c:v>1</c:v>
                </c:pt>
                <c:pt idx="2997">
                  <c:v>1</c:v>
                </c:pt>
                <c:pt idx="2998">
                  <c:v>1</c:v>
                </c:pt>
                <c:pt idx="2999">
                  <c:v>1</c:v>
                </c:pt>
                <c:pt idx="3000">
                  <c:v>1</c:v>
                </c:pt>
                <c:pt idx="3001">
                  <c:v>1</c:v>
                </c:pt>
                <c:pt idx="3002">
                  <c:v>1</c:v>
                </c:pt>
                <c:pt idx="3003">
                  <c:v>1</c:v>
                </c:pt>
                <c:pt idx="3004">
                  <c:v>1</c:v>
                </c:pt>
                <c:pt idx="3005">
                  <c:v>1</c:v>
                </c:pt>
                <c:pt idx="3006">
                  <c:v>1</c:v>
                </c:pt>
                <c:pt idx="3007">
                  <c:v>1</c:v>
                </c:pt>
                <c:pt idx="3008">
                  <c:v>1</c:v>
                </c:pt>
                <c:pt idx="3009">
                  <c:v>1</c:v>
                </c:pt>
                <c:pt idx="3010">
                  <c:v>1</c:v>
                </c:pt>
                <c:pt idx="3011">
                  <c:v>1</c:v>
                </c:pt>
                <c:pt idx="3012">
                  <c:v>1</c:v>
                </c:pt>
                <c:pt idx="3013">
                  <c:v>1</c:v>
                </c:pt>
                <c:pt idx="3014">
                  <c:v>1</c:v>
                </c:pt>
                <c:pt idx="3015">
                  <c:v>1</c:v>
                </c:pt>
                <c:pt idx="3016">
                  <c:v>1</c:v>
                </c:pt>
                <c:pt idx="3017">
                  <c:v>1</c:v>
                </c:pt>
                <c:pt idx="3018">
                  <c:v>1</c:v>
                </c:pt>
                <c:pt idx="3019">
                  <c:v>1</c:v>
                </c:pt>
                <c:pt idx="3020">
                  <c:v>1</c:v>
                </c:pt>
                <c:pt idx="3021">
                  <c:v>1</c:v>
                </c:pt>
                <c:pt idx="3022">
                  <c:v>1</c:v>
                </c:pt>
                <c:pt idx="3023">
                  <c:v>1</c:v>
                </c:pt>
                <c:pt idx="3024">
                  <c:v>1</c:v>
                </c:pt>
                <c:pt idx="3025">
                  <c:v>1</c:v>
                </c:pt>
                <c:pt idx="3026">
                  <c:v>1</c:v>
                </c:pt>
                <c:pt idx="3027">
                  <c:v>1</c:v>
                </c:pt>
                <c:pt idx="3028">
                  <c:v>1</c:v>
                </c:pt>
                <c:pt idx="3029">
                  <c:v>1</c:v>
                </c:pt>
                <c:pt idx="3030">
                  <c:v>1</c:v>
                </c:pt>
                <c:pt idx="3031">
                  <c:v>1</c:v>
                </c:pt>
                <c:pt idx="3032">
                  <c:v>1</c:v>
                </c:pt>
                <c:pt idx="3033">
                  <c:v>1</c:v>
                </c:pt>
                <c:pt idx="3034">
                  <c:v>1</c:v>
                </c:pt>
                <c:pt idx="3035">
                  <c:v>1</c:v>
                </c:pt>
                <c:pt idx="3036">
                  <c:v>1</c:v>
                </c:pt>
                <c:pt idx="3037">
                  <c:v>1</c:v>
                </c:pt>
                <c:pt idx="3038">
                  <c:v>1</c:v>
                </c:pt>
                <c:pt idx="3039">
                  <c:v>1</c:v>
                </c:pt>
                <c:pt idx="3040">
                  <c:v>1</c:v>
                </c:pt>
                <c:pt idx="3041">
                  <c:v>1</c:v>
                </c:pt>
                <c:pt idx="3042">
                  <c:v>1</c:v>
                </c:pt>
                <c:pt idx="3043">
                  <c:v>1</c:v>
                </c:pt>
                <c:pt idx="3044">
                  <c:v>1</c:v>
                </c:pt>
                <c:pt idx="3045">
                  <c:v>1</c:v>
                </c:pt>
                <c:pt idx="3046">
                  <c:v>1</c:v>
                </c:pt>
                <c:pt idx="3047">
                  <c:v>1</c:v>
                </c:pt>
                <c:pt idx="3048">
                  <c:v>1</c:v>
                </c:pt>
                <c:pt idx="3049">
                  <c:v>1</c:v>
                </c:pt>
                <c:pt idx="3050">
                  <c:v>1</c:v>
                </c:pt>
                <c:pt idx="3051">
                  <c:v>1</c:v>
                </c:pt>
                <c:pt idx="3052">
                  <c:v>1</c:v>
                </c:pt>
                <c:pt idx="3053">
                  <c:v>1</c:v>
                </c:pt>
                <c:pt idx="3054">
                  <c:v>1</c:v>
                </c:pt>
                <c:pt idx="3055">
                  <c:v>1</c:v>
                </c:pt>
                <c:pt idx="3056">
                  <c:v>1</c:v>
                </c:pt>
                <c:pt idx="3057">
                  <c:v>1</c:v>
                </c:pt>
                <c:pt idx="3058">
                  <c:v>1</c:v>
                </c:pt>
                <c:pt idx="3059">
                  <c:v>1</c:v>
                </c:pt>
                <c:pt idx="3060">
                  <c:v>1</c:v>
                </c:pt>
                <c:pt idx="3061">
                  <c:v>1</c:v>
                </c:pt>
                <c:pt idx="3062">
                  <c:v>1</c:v>
                </c:pt>
                <c:pt idx="3063">
                  <c:v>1</c:v>
                </c:pt>
                <c:pt idx="3064">
                  <c:v>1</c:v>
                </c:pt>
                <c:pt idx="3065">
                  <c:v>1</c:v>
                </c:pt>
                <c:pt idx="3066">
                  <c:v>1</c:v>
                </c:pt>
                <c:pt idx="3067">
                  <c:v>1</c:v>
                </c:pt>
                <c:pt idx="3068">
                  <c:v>1</c:v>
                </c:pt>
                <c:pt idx="3069">
                  <c:v>1</c:v>
                </c:pt>
                <c:pt idx="3070">
                  <c:v>1</c:v>
                </c:pt>
                <c:pt idx="3071">
                  <c:v>1</c:v>
                </c:pt>
                <c:pt idx="3072">
                  <c:v>1</c:v>
                </c:pt>
                <c:pt idx="3073">
                  <c:v>1</c:v>
                </c:pt>
                <c:pt idx="3074">
                  <c:v>1</c:v>
                </c:pt>
                <c:pt idx="3075">
                  <c:v>1</c:v>
                </c:pt>
                <c:pt idx="3076">
                  <c:v>1</c:v>
                </c:pt>
                <c:pt idx="3077">
                  <c:v>1</c:v>
                </c:pt>
                <c:pt idx="3078">
                  <c:v>1</c:v>
                </c:pt>
                <c:pt idx="3079">
                  <c:v>1</c:v>
                </c:pt>
                <c:pt idx="3080">
                  <c:v>1</c:v>
                </c:pt>
                <c:pt idx="3081">
                  <c:v>1</c:v>
                </c:pt>
                <c:pt idx="3082">
                  <c:v>1</c:v>
                </c:pt>
                <c:pt idx="3083">
                  <c:v>1</c:v>
                </c:pt>
                <c:pt idx="3084">
                  <c:v>1</c:v>
                </c:pt>
                <c:pt idx="3085">
                  <c:v>1</c:v>
                </c:pt>
                <c:pt idx="3086">
                  <c:v>1</c:v>
                </c:pt>
                <c:pt idx="3087">
                  <c:v>1</c:v>
                </c:pt>
                <c:pt idx="3088">
                  <c:v>1</c:v>
                </c:pt>
                <c:pt idx="3089">
                  <c:v>1</c:v>
                </c:pt>
                <c:pt idx="3090">
                  <c:v>1</c:v>
                </c:pt>
                <c:pt idx="3091">
                  <c:v>1</c:v>
                </c:pt>
                <c:pt idx="3092">
                  <c:v>1</c:v>
                </c:pt>
                <c:pt idx="3093">
                  <c:v>1</c:v>
                </c:pt>
                <c:pt idx="3094">
                  <c:v>1</c:v>
                </c:pt>
                <c:pt idx="3095">
                  <c:v>1</c:v>
                </c:pt>
                <c:pt idx="3096">
                  <c:v>1</c:v>
                </c:pt>
                <c:pt idx="3097">
                  <c:v>1</c:v>
                </c:pt>
                <c:pt idx="3098">
                  <c:v>1</c:v>
                </c:pt>
                <c:pt idx="3099">
                  <c:v>1</c:v>
                </c:pt>
                <c:pt idx="3100">
                  <c:v>1</c:v>
                </c:pt>
                <c:pt idx="3101">
                  <c:v>1</c:v>
                </c:pt>
                <c:pt idx="3102">
                  <c:v>1</c:v>
                </c:pt>
                <c:pt idx="3103">
                  <c:v>1</c:v>
                </c:pt>
                <c:pt idx="3104">
                  <c:v>1</c:v>
                </c:pt>
                <c:pt idx="3105">
                  <c:v>1</c:v>
                </c:pt>
                <c:pt idx="3106">
                  <c:v>1</c:v>
                </c:pt>
                <c:pt idx="3107">
                  <c:v>1</c:v>
                </c:pt>
                <c:pt idx="3108">
                  <c:v>1</c:v>
                </c:pt>
                <c:pt idx="3109">
                  <c:v>1</c:v>
                </c:pt>
                <c:pt idx="3110">
                  <c:v>1</c:v>
                </c:pt>
                <c:pt idx="3111">
                  <c:v>1</c:v>
                </c:pt>
                <c:pt idx="3112">
                  <c:v>1</c:v>
                </c:pt>
                <c:pt idx="3113">
                  <c:v>1</c:v>
                </c:pt>
                <c:pt idx="3114">
                  <c:v>1</c:v>
                </c:pt>
                <c:pt idx="3115">
                  <c:v>1</c:v>
                </c:pt>
                <c:pt idx="3116">
                  <c:v>1</c:v>
                </c:pt>
                <c:pt idx="3117">
                  <c:v>1</c:v>
                </c:pt>
                <c:pt idx="3118">
                  <c:v>1</c:v>
                </c:pt>
                <c:pt idx="3119">
                  <c:v>1</c:v>
                </c:pt>
                <c:pt idx="3120">
                  <c:v>1</c:v>
                </c:pt>
                <c:pt idx="3121">
                  <c:v>1</c:v>
                </c:pt>
                <c:pt idx="3122">
                  <c:v>1</c:v>
                </c:pt>
                <c:pt idx="3123">
                  <c:v>1</c:v>
                </c:pt>
                <c:pt idx="3124">
                  <c:v>1</c:v>
                </c:pt>
                <c:pt idx="3125">
                  <c:v>1</c:v>
                </c:pt>
                <c:pt idx="3126">
                  <c:v>1</c:v>
                </c:pt>
                <c:pt idx="3127">
                  <c:v>1</c:v>
                </c:pt>
                <c:pt idx="3128">
                  <c:v>1</c:v>
                </c:pt>
                <c:pt idx="3129">
                  <c:v>1</c:v>
                </c:pt>
                <c:pt idx="3130">
                  <c:v>1</c:v>
                </c:pt>
                <c:pt idx="3131">
                  <c:v>1</c:v>
                </c:pt>
                <c:pt idx="3132">
                  <c:v>1</c:v>
                </c:pt>
                <c:pt idx="3133">
                  <c:v>1</c:v>
                </c:pt>
                <c:pt idx="3134">
                  <c:v>1</c:v>
                </c:pt>
                <c:pt idx="3135">
                  <c:v>1</c:v>
                </c:pt>
                <c:pt idx="3136">
                  <c:v>1</c:v>
                </c:pt>
                <c:pt idx="3137">
                  <c:v>1</c:v>
                </c:pt>
                <c:pt idx="3138">
                  <c:v>1</c:v>
                </c:pt>
                <c:pt idx="3139">
                  <c:v>1</c:v>
                </c:pt>
                <c:pt idx="3140">
                  <c:v>1</c:v>
                </c:pt>
                <c:pt idx="3141">
                  <c:v>1</c:v>
                </c:pt>
                <c:pt idx="3142">
                  <c:v>1</c:v>
                </c:pt>
                <c:pt idx="3143">
                  <c:v>1</c:v>
                </c:pt>
                <c:pt idx="3144">
                  <c:v>1</c:v>
                </c:pt>
                <c:pt idx="3145">
                  <c:v>1</c:v>
                </c:pt>
                <c:pt idx="3146">
                  <c:v>1</c:v>
                </c:pt>
                <c:pt idx="3147">
                  <c:v>1</c:v>
                </c:pt>
                <c:pt idx="3148">
                  <c:v>1</c:v>
                </c:pt>
                <c:pt idx="3149">
                  <c:v>1</c:v>
                </c:pt>
                <c:pt idx="3150">
                  <c:v>1</c:v>
                </c:pt>
                <c:pt idx="3151">
                  <c:v>1</c:v>
                </c:pt>
                <c:pt idx="3152">
                  <c:v>1</c:v>
                </c:pt>
                <c:pt idx="3153">
                  <c:v>1</c:v>
                </c:pt>
                <c:pt idx="3154">
                  <c:v>1</c:v>
                </c:pt>
                <c:pt idx="3155">
                  <c:v>1</c:v>
                </c:pt>
                <c:pt idx="3156">
                  <c:v>1</c:v>
                </c:pt>
                <c:pt idx="3157">
                  <c:v>1</c:v>
                </c:pt>
                <c:pt idx="3158">
                  <c:v>1</c:v>
                </c:pt>
                <c:pt idx="3159">
                  <c:v>1</c:v>
                </c:pt>
                <c:pt idx="3160">
                  <c:v>1</c:v>
                </c:pt>
                <c:pt idx="3161">
                  <c:v>1</c:v>
                </c:pt>
                <c:pt idx="3162">
                  <c:v>1</c:v>
                </c:pt>
                <c:pt idx="3163">
                  <c:v>1</c:v>
                </c:pt>
                <c:pt idx="3164">
                  <c:v>1</c:v>
                </c:pt>
                <c:pt idx="3165">
                  <c:v>1</c:v>
                </c:pt>
                <c:pt idx="3166">
                  <c:v>1</c:v>
                </c:pt>
                <c:pt idx="3167">
                  <c:v>1</c:v>
                </c:pt>
                <c:pt idx="3168">
                  <c:v>1</c:v>
                </c:pt>
                <c:pt idx="3169">
                  <c:v>1</c:v>
                </c:pt>
                <c:pt idx="3170">
                  <c:v>1</c:v>
                </c:pt>
                <c:pt idx="3171">
                  <c:v>1</c:v>
                </c:pt>
                <c:pt idx="3172">
                  <c:v>1</c:v>
                </c:pt>
                <c:pt idx="3173">
                  <c:v>1</c:v>
                </c:pt>
                <c:pt idx="3174">
                  <c:v>1</c:v>
                </c:pt>
                <c:pt idx="3175">
                  <c:v>1</c:v>
                </c:pt>
                <c:pt idx="3176">
                  <c:v>1</c:v>
                </c:pt>
                <c:pt idx="3177">
                  <c:v>1</c:v>
                </c:pt>
                <c:pt idx="3178">
                  <c:v>1</c:v>
                </c:pt>
                <c:pt idx="3179">
                  <c:v>1</c:v>
                </c:pt>
                <c:pt idx="3180">
                  <c:v>1</c:v>
                </c:pt>
                <c:pt idx="3181">
                  <c:v>1</c:v>
                </c:pt>
                <c:pt idx="3182">
                  <c:v>1</c:v>
                </c:pt>
                <c:pt idx="3183">
                  <c:v>1</c:v>
                </c:pt>
                <c:pt idx="3184">
                  <c:v>1</c:v>
                </c:pt>
                <c:pt idx="3185">
                  <c:v>1</c:v>
                </c:pt>
                <c:pt idx="3186">
                  <c:v>1</c:v>
                </c:pt>
                <c:pt idx="3187">
                  <c:v>1</c:v>
                </c:pt>
                <c:pt idx="3188">
                  <c:v>1</c:v>
                </c:pt>
                <c:pt idx="3189">
                  <c:v>1</c:v>
                </c:pt>
                <c:pt idx="3190">
                  <c:v>1</c:v>
                </c:pt>
                <c:pt idx="3191">
                  <c:v>1</c:v>
                </c:pt>
                <c:pt idx="3192">
                  <c:v>1</c:v>
                </c:pt>
                <c:pt idx="3193">
                  <c:v>1</c:v>
                </c:pt>
                <c:pt idx="3194">
                  <c:v>1</c:v>
                </c:pt>
                <c:pt idx="3195">
                  <c:v>1</c:v>
                </c:pt>
                <c:pt idx="3196">
                  <c:v>1</c:v>
                </c:pt>
                <c:pt idx="3197">
                  <c:v>1</c:v>
                </c:pt>
                <c:pt idx="3198">
                  <c:v>1</c:v>
                </c:pt>
                <c:pt idx="3199">
                  <c:v>1</c:v>
                </c:pt>
                <c:pt idx="3200">
                  <c:v>1</c:v>
                </c:pt>
                <c:pt idx="3201">
                  <c:v>1</c:v>
                </c:pt>
                <c:pt idx="3202">
                  <c:v>1</c:v>
                </c:pt>
                <c:pt idx="3203">
                  <c:v>1.25</c:v>
                </c:pt>
                <c:pt idx="3204">
                  <c:v>1.25</c:v>
                </c:pt>
                <c:pt idx="3205">
                  <c:v>1.25</c:v>
                </c:pt>
                <c:pt idx="3206">
                  <c:v>1.25</c:v>
                </c:pt>
                <c:pt idx="3207">
                  <c:v>1.25</c:v>
                </c:pt>
                <c:pt idx="3208">
                  <c:v>1.25</c:v>
                </c:pt>
                <c:pt idx="3209">
                  <c:v>1.25</c:v>
                </c:pt>
                <c:pt idx="3210">
                  <c:v>1.25</c:v>
                </c:pt>
                <c:pt idx="3211">
                  <c:v>1.25</c:v>
                </c:pt>
                <c:pt idx="3212">
                  <c:v>1.25</c:v>
                </c:pt>
                <c:pt idx="3213">
                  <c:v>1.25</c:v>
                </c:pt>
                <c:pt idx="3214">
                  <c:v>1.25</c:v>
                </c:pt>
                <c:pt idx="3215">
                  <c:v>1.25</c:v>
                </c:pt>
                <c:pt idx="3216">
                  <c:v>1.25</c:v>
                </c:pt>
                <c:pt idx="3217">
                  <c:v>1.25</c:v>
                </c:pt>
                <c:pt idx="3218">
                  <c:v>1.25</c:v>
                </c:pt>
                <c:pt idx="3219">
                  <c:v>1.25</c:v>
                </c:pt>
                <c:pt idx="3220">
                  <c:v>1.25</c:v>
                </c:pt>
                <c:pt idx="3221">
                  <c:v>1.25</c:v>
                </c:pt>
                <c:pt idx="3222">
                  <c:v>1.25</c:v>
                </c:pt>
                <c:pt idx="3223">
                  <c:v>1.25</c:v>
                </c:pt>
                <c:pt idx="3224">
                  <c:v>1.25</c:v>
                </c:pt>
                <c:pt idx="3225">
                  <c:v>1.25</c:v>
                </c:pt>
                <c:pt idx="3226">
                  <c:v>1.25</c:v>
                </c:pt>
                <c:pt idx="3227">
                  <c:v>1.25</c:v>
                </c:pt>
                <c:pt idx="3228">
                  <c:v>1.25</c:v>
                </c:pt>
                <c:pt idx="3229">
                  <c:v>1.25</c:v>
                </c:pt>
                <c:pt idx="3230">
                  <c:v>1.25</c:v>
                </c:pt>
                <c:pt idx="3231">
                  <c:v>1.25</c:v>
                </c:pt>
                <c:pt idx="3232">
                  <c:v>1.25</c:v>
                </c:pt>
                <c:pt idx="3233">
                  <c:v>1.25</c:v>
                </c:pt>
                <c:pt idx="3234">
                  <c:v>1.25</c:v>
                </c:pt>
                <c:pt idx="3235">
                  <c:v>1.25</c:v>
                </c:pt>
                <c:pt idx="3236">
                  <c:v>1.25</c:v>
                </c:pt>
                <c:pt idx="3237">
                  <c:v>1.25</c:v>
                </c:pt>
                <c:pt idx="3238">
                  <c:v>1.25</c:v>
                </c:pt>
                <c:pt idx="3239">
                  <c:v>1.25</c:v>
                </c:pt>
                <c:pt idx="3240">
                  <c:v>1.25</c:v>
                </c:pt>
                <c:pt idx="3241">
                  <c:v>1.25</c:v>
                </c:pt>
                <c:pt idx="3242">
                  <c:v>1.25</c:v>
                </c:pt>
                <c:pt idx="3243">
                  <c:v>1.25</c:v>
                </c:pt>
                <c:pt idx="3244">
                  <c:v>1.25</c:v>
                </c:pt>
                <c:pt idx="3245">
                  <c:v>1.25</c:v>
                </c:pt>
                <c:pt idx="3246">
                  <c:v>1.25</c:v>
                </c:pt>
                <c:pt idx="3247">
                  <c:v>1.25</c:v>
                </c:pt>
                <c:pt idx="3248">
                  <c:v>1.25</c:v>
                </c:pt>
                <c:pt idx="3249">
                  <c:v>1.25</c:v>
                </c:pt>
                <c:pt idx="3250">
                  <c:v>1.25</c:v>
                </c:pt>
                <c:pt idx="3251">
                  <c:v>1.25</c:v>
                </c:pt>
                <c:pt idx="3252">
                  <c:v>1.25</c:v>
                </c:pt>
                <c:pt idx="3253">
                  <c:v>1.25</c:v>
                </c:pt>
                <c:pt idx="3254">
                  <c:v>1.25</c:v>
                </c:pt>
                <c:pt idx="3255">
                  <c:v>1.25</c:v>
                </c:pt>
                <c:pt idx="3256">
                  <c:v>1.25</c:v>
                </c:pt>
                <c:pt idx="3257">
                  <c:v>1.25</c:v>
                </c:pt>
                <c:pt idx="3258">
                  <c:v>1.25</c:v>
                </c:pt>
                <c:pt idx="3259">
                  <c:v>1.25</c:v>
                </c:pt>
                <c:pt idx="3260">
                  <c:v>1.25</c:v>
                </c:pt>
                <c:pt idx="3261">
                  <c:v>1.25</c:v>
                </c:pt>
                <c:pt idx="3262">
                  <c:v>1.25</c:v>
                </c:pt>
                <c:pt idx="3263">
                  <c:v>1.25</c:v>
                </c:pt>
                <c:pt idx="3264">
                  <c:v>1.25</c:v>
                </c:pt>
                <c:pt idx="3265">
                  <c:v>1.25</c:v>
                </c:pt>
                <c:pt idx="3266">
                  <c:v>1.25</c:v>
                </c:pt>
                <c:pt idx="3267">
                  <c:v>1.25</c:v>
                </c:pt>
                <c:pt idx="3268">
                  <c:v>1.5</c:v>
                </c:pt>
                <c:pt idx="3269">
                  <c:v>1.5</c:v>
                </c:pt>
                <c:pt idx="3270">
                  <c:v>1.5</c:v>
                </c:pt>
                <c:pt idx="3271">
                  <c:v>1.5</c:v>
                </c:pt>
                <c:pt idx="3272">
                  <c:v>1.5</c:v>
                </c:pt>
                <c:pt idx="3273">
                  <c:v>1.5</c:v>
                </c:pt>
                <c:pt idx="3274">
                  <c:v>1.5</c:v>
                </c:pt>
                <c:pt idx="3275">
                  <c:v>1.5</c:v>
                </c:pt>
                <c:pt idx="3276">
                  <c:v>1.5</c:v>
                </c:pt>
                <c:pt idx="3277">
                  <c:v>1.5</c:v>
                </c:pt>
                <c:pt idx="3278">
                  <c:v>1.5</c:v>
                </c:pt>
                <c:pt idx="3279">
                  <c:v>1.5</c:v>
                </c:pt>
                <c:pt idx="3280">
                  <c:v>1.5</c:v>
                </c:pt>
                <c:pt idx="3281">
                  <c:v>1.5</c:v>
                </c:pt>
                <c:pt idx="3282">
                  <c:v>1.5</c:v>
                </c:pt>
                <c:pt idx="3283">
                  <c:v>1.5</c:v>
                </c:pt>
                <c:pt idx="3284">
                  <c:v>1.5</c:v>
                </c:pt>
                <c:pt idx="3285">
                  <c:v>1.5</c:v>
                </c:pt>
                <c:pt idx="3286">
                  <c:v>1.5</c:v>
                </c:pt>
                <c:pt idx="3287">
                  <c:v>1.5</c:v>
                </c:pt>
                <c:pt idx="3288">
                  <c:v>1.5</c:v>
                </c:pt>
                <c:pt idx="3289">
                  <c:v>1.5</c:v>
                </c:pt>
                <c:pt idx="3290">
                  <c:v>1.5</c:v>
                </c:pt>
                <c:pt idx="3291">
                  <c:v>1.5</c:v>
                </c:pt>
                <c:pt idx="3292">
                  <c:v>1.5</c:v>
                </c:pt>
                <c:pt idx="3293">
                  <c:v>1.5</c:v>
                </c:pt>
                <c:pt idx="3294">
                  <c:v>1.5</c:v>
                </c:pt>
                <c:pt idx="3295">
                  <c:v>1.5</c:v>
                </c:pt>
                <c:pt idx="3296">
                  <c:v>1.5</c:v>
                </c:pt>
                <c:pt idx="3297">
                  <c:v>1.5</c:v>
                </c:pt>
                <c:pt idx="3298">
                  <c:v>1.5</c:v>
                </c:pt>
                <c:pt idx="3299">
                  <c:v>1.5</c:v>
                </c:pt>
                <c:pt idx="3300">
                  <c:v>1.5</c:v>
                </c:pt>
                <c:pt idx="3301">
                  <c:v>1.5</c:v>
                </c:pt>
                <c:pt idx="3302">
                  <c:v>1.5</c:v>
                </c:pt>
                <c:pt idx="3303">
                  <c:v>1.5</c:v>
                </c:pt>
                <c:pt idx="3304">
                  <c:v>1.5</c:v>
                </c:pt>
                <c:pt idx="3305">
                  <c:v>1.5</c:v>
                </c:pt>
                <c:pt idx="3306">
                  <c:v>1.5</c:v>
                </c:pt>
                <c:pt idx="3307">
                  <c:v>1.5</c:v>
                </c:pt>
                <c:pt idx="3308">
                  <c:v>1.5</c:v>
                </c:pt>
                <c:pt idx="3309">
                  <c:v>1.5</c:v>
                </c:pt>
                <c:pt idx="3310">
                  <c:v>1.5</c:v>
                </c:pt>
                <c:pt idx="3311">
                  <c:v>1.5</c:v>
                </c:pt>
                <c:pt idx="3312">
                  <c:v>1.5</c:v>
                </c:pt>
                <c:pt idx="3313">
                  <c:v>1.5</c:v>
                </c:pt>
                <c:pt idx="3314">
                  <c:v>1.5</c:v>
                </c:pt>
                <c:pt idx="3315">
                  <c:v>1.5</c:v>
                </c:pt>
                <c:pt idx="3316">
                  <c:v>1.5</c:v>
                </c:pt>
                <c:pt idx="3317">
                  <c:v>1.5</c:v>
                </c:pt>
                <c:pt idx="3318">
                  <c:v>1.5</c:v>
                </c:pt>
                <c:pt idx="3319">
                  <c:v>1.5</c:v>
                </c:pt>
                <c:pt idx="3320">
                  <c:v>1.5</c:v>
                </c:pt>
                <c:pt idx="3321">
                  <c:v>1.5</c:v>
                </c:pt>
                <c:pt idx="3322">
                  <c:v>1.5</c:v>
                </c:pt>
                <c:pt idx="3323">
                  <c:v>1.5</c:v>
                </c:pt>
                <c:pt idx="3324">
                  <c:v>1.5</c:v>
                </c:pt>
                <c:pt idx="3325">
                  <c:v>1.5</c:v>
                </c:pt>
                <c:pt idx="3326">
                  <c:v>1.5</c:v>
                </c:pt>
                <c:pt idx="3327">
                  <c:v>1.5</c:v>
                </c:pt>
                <c:pt idx="3328">
                  <c:v>1.5</c:v>
                </c:pt>
                <c:pt idx="3329">
                  <c:v>1.5</c:v>
                </c:pt>
                <c:pt idx="3330">
                  <c:v>1.5</c:v>
                </c:pt>
                <c:pt idx="3331">
                  <c:v>1.5</c:v>
                </c:pt>
                <c:pt idx="3332">
                  <c:v>1.5</c:v>
                </c:pt>
                <c:pt idx="3333">
                  <c:v>1.5</c:v>
                </c:pt>
                <c:pt idx="3334">
                  <c:v>1.5</c:v>
                </c:pt>
                <c:pt idx="3335">
                  <c:v>1.5</c:v>
                </c:pt>
                <c:pt idx="3336">
                  <c:v>1.5</c:v>
                </c:pt>
                <c:pt idx="3337">
                  <c:v>1.5</c:v>
                </c:pt>
                <c:pt idx="3338">
                  <c:v>1.5</c:v>
                </c:pt>
                <c:pt idx="3339">
                  <c:v>1.5</c:v>
                </c:pt>
                <c:pt idx="3340">
                  <c:v>1.5</c:v>
                </c:pt>
                <c:pt idx="3341">
                  <c:v>1.5</c:v>
                </c:pt>
                <c:pt idx="3342">
                  <c:v>1.5</c:v>
                </c:pt>
                <c:pt idx="3343">
                  <c:v>1.5</c:v>
                </c:pt>
                <c:pt idx="3344">
                  <c:v>1.5</c:v>
                </c:pt>
                <c:pt idx="3345">
                  <c:v>1.5</c:v>
                </c:pt>
                <c:pt idx="3346">
                  <c:v>1.5</c:v>
                </c:pt>
                <c:pt idx="3347">
                  <c:v>1.5</c:v>
                </c:pt>
                <c:pt idx="3348">
                  <c:v>1.5</c:v>
                </c:pt>
                <c:pt idx="3349">
                  <c:v>1.5</c:v>
                </c:pt>
                <c:pt idx="3350">
                  <c:v>1.5</c:v>
                </c:pt>
                <c:pt idx="3351">
                  <c:v>1.5</c:v>
                </c:pt>
                <c:pt idx="3352">
                  <c:v>1.5</c:v>
                </c:pt>
                <c:pt idx="3353">
                  <c:v>1.25</c:v>
                </c:pt>
                <c:pt idx="3354">
                  <c:v>1.25</c:v>
                </c:pt>
                <c:pt idx="3355">
                  <c:v>1.25</c:v>
                </c:pt>
                <c:pt idx="3356">
                  <c:v>1.25</c:v>
                </c:pt>
                <c:pt idx="3357">
                  <c:v>1.25</c:v>
                </c:pt>
                <c:pt idx="3358">
                  <c:v>1.25</c:v>
                </c:pt>
                <c:pt idx="3359">
                  <c:v>1.25</c:v>
                </c:pt>
                <c:pt idx="3360">
                  <c:v>1.25</c:v>
                </c:pt>
                <c:pt idx="3361">
                  <c:v>1.25</c:v>
                </c:pt>
                <c:pt idx="3362">
                  <c:v>1.25</c:v>
                </c:pt>
                <c:pt idx="3363">
                  <c:v>1.25</c:v>
                </c:pt>
                <c:pt idx="3364">
                  <c:v>1.25</c:v>
                </c:pt>
                <c:pt idx="3365">
                  <c:v>1.25</c:v>
                </c:pt>
                <c:pt idx="3366">
                  <c:v>1.25</c:v>
                </c:pt>
                <c:pt idx="3367">
                  <c:v>1.25</c:v>
                </c:pt>
                <c:pt idx="3368">
                  <c:v>1.25</c:v>
                </c:pt>
                <c:pt idx="3369">
                  <c:v>1.25</c:v>
                </c:pt>
                <c:pt idx="3370">
                  <c:v>1.25</c:v>
                </c:pt>
                <c:pt idx="3371">
                  <c:v>1.25</c:v>
                </c:pt>
                <c:pt idx="3372">
                  <c:v>1.25</c:v>
                </c:pt>
                <c:pt idx="3373">
                  <c:v>1.25</c:v>
                </c:pt>
                <c:pt idx="3374">
                  <c:v>1.25</c:v>
                </c:pt>
                <c:pt idx="3375">
                  <c:v>1.25</c:v>
                </c:pt>
                <c:pt idx="3376">
                  <c:v>1.25</c:v>
                </c:pt>
                <c:pt idx="3377">
                  <c:v>1.25</c:v>
                </c:pt>
                <c:pt idx="3378">
                  <c:v>1</c:v>
                </c:pt>
                <c:pt idx="3379">
                  <c:v>1</c:v>
                </c:pt>
                <c:pt idx="3380">
                  <c:v>1</c:v>
                </c:pt>
                <c:pt idx="3381">
                  <c:v>1</c:v>
                </c:pt>
                <c:pt idx="3382">
                  <c:v>1</c:v>
                </c:pt>
                <c:pt idx="3383">
                  <c:v>1</c:v>
                </c:pt>
                <c:pt idx="3384">
                  <c:v>1</c:v>
                </c:pt>
                <c:pt idx="3385">
                  <c:v>1</c:v>
                </c:pt>
                <c:pt idx="3386">
                  <c:v>1</c:v>
                </c:pt>
                <c:pt idx="3387">
                  <c:v>1</c:v>
                </c:pt>
                <c:pt idx="3388">
                  <c:v>1</c:v>
                </c:pt>
                <c:pt idx="3389">
                  <c:v>1</c:v>
                </c:pt>
                <c:pt idx="3390">
                  <c:v>1</c:v>
                </c:pt>
                <c:pt idx="3391">
                  <c:v>1</c:v>
                </c:pt>
                <c:pt idx="3392">
                  <c:v>1</c:v>
                </c:pt>
                <c:pt idx="3393">
                  <c:v>1</c:v>
                </c:pt>
                <c:pt idx="3394">
                  <c:v>1</c:v>
                </c:pt>
                <c:pt idx="3395">
                  <c:v>1</c:v>
                </c:pt>
                <c:pt idx="3396">
                  <c:v>1</c:v>
                </c:pt>
                <c:pt idx="3397">
                  <c:v>1</c:v>
                </c:pt>
                <c:pt idx="3398">
                  <c:v>1</c:v>
                </c:pt>
                <c:pt idx="3399">
                  <c:v>1</c:v>
                </c:pt>
                <c:pt idx="3400">
                  <c:v>1</c:v>
                </c:pt>
                <c:pt idx="3401">
                  <c:v>1</c:v>
                </c:pt>
                <c:pt idx="3402">
                  <c:v>1</c:v>
                </c:pt>
                <c:pt idx="3403">
                  <c:v>1</c:v>
                </c:pt>
                <c:pt idx="3404">
                  <c:v>1</c:v>
                </c:pt>
                <c:pt idx="3405">
                  <c:v>1</c:v>
                </c:pt>
                <c:pt idx="3406">
                  <c:v>1</c:v>
                </c:pt>
                <c:pt idx="3407">
                  <c:v>1</c:v>
                </c:pt>
                <c:pt idx="3408">
                  <c:v>1</c:v>
                </c:pt>
                <c:pt idx="3409">
                  <c:v>1</c:v>
                </c:pt>
                <c:pt idx="3410">
                  <c:v>1</c:v>
                </c:pt>
                <c:pt idx="3411">
                  <c:v>1</c:v>
                </c:pt>
                <c:pt idx="3412">
                  <c:v>1</c:v>
                </c:pt>
                <c:pt idx="3413">
                  <c:v>1</c:v>
                </c:pt>
                <c:pt idx="3414">
                  <c:v>1</c:v>
                </c:pt>
                <c:pt idx="3415">
                  <c:v>1</c:v>
                </c:pt>
                <c:pt idx="3416">
                  <c:v>1</c:v>
                </c:pt>
                <c:pt idx="3417">
                  <c:v>1</c:v>
                </c:pt>
                <c:pt idx="3418">
                  <c:v>1</c:v>
                </c:pt>
                <c:pt idx="3419">
                  <c:v>1</c:v>
                </c:pt>
                <c:pt idx="3420">
                  <c:v>1</c:v>
                </c:pt>
                <c:pt idx="3421">
                  <c:v>1</c:v>
                </c:pt>
                <c:pt idx="3422">
                  <c:v>1</c:v>
                </c:pt>
                <c:pt idx="3423">
                  <c:v>1</c:v>
                </c:pt>
                <c:pt idx="3424">
                  <c:v>1</c:v>
                </c:pt>
                <c:pt idx="3425">
                  <c:v>1</c:v>
                </c:pt>
                <c:pt idx="3426">
                  <c:v>1</c:v>
                </c:pt>
                <c:pt idx="3427">
                  <c:v>1</c:v>
                </c:pt>
                <c:pt idx="3428">
                  <c:v>1</c:v>
                </c:pt>
                <c:pt idx="3429">
                  <c:v>1</c:v>
                </c:pt>
                <c:pt idx="3430">
                  <c:v>1</c:v>
                </c:pt>
                <c:pt idx="3431">
                  <c:v>1</c:v>
                </c:pt>
                <c:pt idx="3432">
                  <c:v>1</c:v>
                </c:pt>
                <c:pt idx="3433">
                  <c:v>1</c:v>
                </c:pt>
                <c:pt idx="3434">
                  <c:v>1</c:v>
                </c:pt>
                <c:pt idx="3435">
                  <c:v>1</c:v>
                </c:pt>
                <c:pt idx="3436">
                  <c:v>1</c:v>
                </c:pt>
                <c:pt idx="3437">
                  <c:v>1</c:v>
                </c:pt>
                <c:pt idx="3438">
                  <c:v>1</c:v>
                </c:pt>
                <c:pt idx="3439">
                  <c:v>1</c:v>
                </c:pt>
                <c:pt idx="3440">
                  <c:v>1</c:v>
                </c:pt>
                <c:pt idx="3441">
                  <c:v>1</c:v>
                </c:pt>
                <c:pt idx="3442">
                  <c:v>1</c:v>
                </c:pt>
                <c:pt idx="3443">
                  <c:v>1</c:v>
                </c:pt>
                <c:pt idx="3444">
                  <c:v>1</c:v>
                </c:pt>
                <c:pt idx="3445">
                  <c:v>1</c:v>
                </c:pt>
                <c:pt idx="3446">
                  <c:v>1</c:v>
                </c:pt>
                <c:pt idx="3447">
                  <c:v>1</c:v>
                </c:pt>
                <c:pt idx="3448">
                  <c:v>1</c:v>
                </c:pt>
                <c:pt idx="3449">
                  <c:v>1</c:v>
                </c:pt>
                <c:pt idx="3450">
                  <c:v>1</c:v>
                </c:pt>
                <c:pt idx="3451">
                  <c:v>1</c:v>
                </c:pt>
                <c:pt idx="3452">
                  <c:v>1</c:v>
                </c:pt>
                <c:pt idx="3453">
                  <c:v>1</c:v>
                </c:pt>
                <c:pt idx="3454">
                  <c:v>1</c:v>
                </c:pt>
                <c:pt idx="3455">
                  <c:v>1</c:v>
                </c:pt>
                <c:pt idx="3456">
                  <c:v>1</c:v>
                </c:pt>
                <c:pt idx="3457">
                  <c:v>1</c:v>
                </c:pt>
                <c:pt idx="3458">
                  <c:v>1</c:v>
                </c:pt>
                <c:pt idx="3459">
                  <c:v>1</c:v>
                </c:pt>
                <c:pt idx="3460">
                  <c:v>1</c:v>
                </c:pt>
                <c:pt idx="3461">
                  <c:v>1</c:v>
                </c:pt>
                <c:pt idx="3462">
                  <c:v>1</c:v>
                </c:pt>
                <c:pt idx="3463">
                  <c:v>1</c:v>
                </c:pt>
                <c:pt idx="3464">
                  <c:v>1</c:v>
                </c:pt>
                <c:pt idx="3465">
                  <c:v>1</c:v>
                </c:pt>
                <c:pt idx="3466">
                  <c:v>1</c:v>
                </c:pt>
                <c:pt idx="3467">
                  <c:v>1</c:v>
                </c:pt>
                <c:pt idx="3468">
                  <c:v>1</c:v>
                </c:pt>
                <c:pt idx="3469">
                  <c:v>1</c:v>
                </c:pt>
                <c:pt idx="3470">
                  <c:v>1</c:v>
                </c:pt>
                <c:pt idx="3471">
                  <c:v>1</c:v>
                </c:pt>
                <c:pt idx="3472">
                  <c:v>1</c:v>
                </c:pt>
                <c:pt idx="3473">
                  <c:v>1</c:v>
                </c:pt>
                <c:pt idx="3474">
                  <c:v>1</c:v>
                </c:pt>
                <c:pt idx="3475">
                  <c:v>1</c:v>
                </c:pt>
                <c:pt idx="3476">
                  <c:v>1</c:v>
                </c:pt>
                <c:pt idx="3477">
                  <c:v>1</c:v>
                </c:pt>
                <c:pt idx="3478">
                  <c:v>1</c:v>
                </c:pt>
                <c:pt idx="3479">
                  <c:v>1</c:v>
                </c:pt>
                <c:pt idx="3480">
                  <c:v>1</c:v>
                </c:pt>
                <c:pt idx="3481">
                  <c:v>1</c:v>
                </c:pt>
                <c:pt idx="3482">
                  <c:v>1</c:v>
                </c:pt>
                <c:pt idx="3483">
                  <c:v>1</c:v>
                </c:pt>
                <c:pt idx="3484">
                  <c:v>1</c:v>
                </c:pt>
                <c:pt idx="3485">
                  <c:v>1</c:v>
                </c:pt>
                <c:pt idx="3486">
                  <c:v>1</c:v>
                </c:pt>
                <c:pt idx="3487">
                  <c:v>1</c:v>
                </c:pt>
                <c:pt idx="3488">
                  <c:v>1</c:v>
                </c:pt>
                <c:pt idx="3489">
                  <c:v>1</c:v>
                </c:pt>
                <c:pt idx="3490">
                  <c:v>1</c:v>
                </c:pt>
                <c:pt idx="3491">
                  <c:v>1</c:v>
                </c:pt>
                <c:pt idx="3492">
                  <c:v>1</c:v>
                </c:pt>
                <c:pt idx="3493">
                  <c:v>1</c:v>
                </c:pt>
                <c:pt idx="3494">
                  <c:v>1</c:v>
                </c:pt>
                <c:pt idx="3495">
                  <c:v>1</c:v>
                </c:pt>
                <c:pt idx="3496">
                  <c:v>1</c:v>
                </c:pt>
                <c:pt idx="3497">
                  <c:v>1</c:v>
                </c:pt>
                <c:pt idx="3498">
                  <c:v>1</c:v>
                </c:pt>
                <c:pt idx="3499">
                  <c:v>1</c:v>
                </c:pt>
                <c:pt idx="3500">
                  <c:v>1</c:v>
                </c:pt>
                <c:pt idx="3501">
                  <c:v>1</c:v>
                </c:pt>
                <c:pt idx="3502">
                  <c:v>1</c:v>
                </c:pt>
                <c:pt idx="3503">
                  <c:v>1</c:v>
                </c:pt>
                <c:pt idx="3504">
                  <c:v>1</c:v>
                </c:pt>
                <c:pt idx="3505">
                  <c:v>1</c:v>
                </c:pt>
                <c:pt idx="3506">
                  <c:v>1</c:v>
                </c:pt>
                <c:pt idx="3507">
                  <c:v>1</c:v>
                </c:pt>
                <c:pt idx="3508">
                  <c:v>1</c:v>
                </c:pt>
                <c:pt idx="3509">
                  <c:v>1</c:v>
                </c:pt>
                <c:pt idx="3510">
                  <c:v>1</c:v>
                </c:pt>
                <c:pt idx="3511">
                  <c:v>1</c:v>
                </c:pt>
                <c:pt idx="3512">
                  <c:v>1</c:v>
                </c:pt>
                <c:pt idx="3513">
                  <c:v>1</c:v>
                </c:pt>
                <c:pt idx="3514">
                  <c:v>1</c:v>
                </c:pt>
                <c:pt idx="3515">
                  <c:v>1</c:v>
                </c:pt>
                <c:pt idx="3516">
                  <c:v>1</c:v>
                </c:pt>
                <c:pt idx="3517">
                  <c:v>1</c:v>
                </c:pt>
                <c:pt idx="3518">
                  <c:v>1</c:v>
                </c:pt>
                <c:pt idx="3519">
                  <c:v>1</c:v>
                </c:pt>
                <c:pt idx="3520">
                  <c:v>1</c:v>
                </c:pt>
                <c:pt idx="3521">
                  <c:v>1</c:v>
                </c:pt>
                <c:pt idx="3522">
                  <c:v>1</c:v>
                </c:pt>
                <c:pt idx="3523">
                  <c:v>1</c:v>
                </c:pt>
                <c:pt idx="3524">
                  <c:v>1</c:v>
                </c:pt>
                <c:pt idx="3525">
                  <c:v>1</c:v>
                </c:pt>
                <c:pt idx="3526">
                  <c:v>1</c:v>
                </c:pt>
                <c:pt idx="3527">
                  <c:v>1</c:v>
                </c:pt>
                <c:pt idx="3528">
                  <c:v>0.75</c:v>
                </c:pt>
                <c:pt idx="3529">
                  <c:v>0.75</c:v>
                </c:pt>
                <c:pt idx="3530">
                  <c:v>0.75</c:v>
                </c:pt>
                <c:pt idx="3531">
                  <c:v>0.75</c:v>
                </c:pt>
                <c:pt idx="3532">
                  <c:v>0.75</c:v>
                </c:pt>
                <c:pt idx="3533">
                  <c:v>0.75</c:v>
                </c:pt>
                <c:pt idx="3534">
                  <c:v>0.75</c:v>
                </c:pt>
                <c:pt idx="3535">
                  <c:v>0.75</c:v>
                </c:pt>
                <c:pt idx="3536">
                  <c:v>0.75</c:v>
                </c:pt>
                <c:pt idx="3537">
                  <c:v>0.75</c:v>
                </c:pt>
                <c:pt idx="3538">
                  <c:v>0.75</c:v>
                </c:pt>
                <c:pt idx="3539">
                  <c:v>0.75</c:v>
                </c:pt>
                <c:pt idx="3540">
                  <c:v>0.75</c:v>
                </c:pt>
                <c:pt idx="3541">
                  <c:v>0.75</c:v>
                </c:pt>
                <c:pt idx="3542">
                  <c:v>0.75</c:v>
                </c:pt>
                <c:pt idx="3543">
                  <c:v>0.75</c:v>
                </c:pt>
                <c:pt idx="3544">
                  <c:v>0.75</c:v>
                </c:pt>
                <c:pt idx="3545">
                  <c:v>0.75</c:v>
                </c:pt>
                <c:pt idx="3546">
                  <c:v>0.75</c:v>
                </c:pt>
                <c:pt idx="3547">
                  <c:v>0.75</c:v>
                </c:pt>
                <c:pt idx="3548">
                  <c:v>0.75</c:v>
                </c:pt>
                <c:pt idx="3549">
                  <c:v>0.75</c:v>
                </c:pt>
                <c:pt idx="3550">
                  <c:v>0.75</c:v>
                </c:pt>
                <c:pt idx="3551">
                  <c:v>0.75</c:v>
                </c:pt>
                <c:pt idx="3552">
                  <c:v>0.75</c:v>
                </c:pt>
                <c:pt idx="3553">
                  <c:v>0.75</c:v>
                </c:pt>
                <c:pt idx="3554">
                  <c:v>0.75</c:v>
                </c:pt>
                <c:pt idx="3555">
                  <c:v>0.75</c:v>
                </c:pt>
                <c:pt idx="3556">
                  <c:v>0.75</c:v>
                </c:pt>
                <c:pt idx="3557">
                  <c:v>0.75</c:v>
                </c:pt>
                <c:pt idx="3558">
                  <c:v>0.75</c:v>
                </c:pt>
                <c:pt idx="3559">
                  <c:v>0.75</c:v>
                </c:pt>
                <c:pt idx="3560">
                  <c:v>0.75</c:v>
                </c:pt>
                <c:pt idx="3561">
                  <c:v>0.75</c:v>
                </c:pt>
                <c:pt idx="3562">
                  <c:v>0.75</c:v>
                </c:pt>
                <c:pt idx="3563">
                  <c:v>0.75</c:v>
                </c:pt>
                <c:pt idx="3564">
                  <c:v>0.75</c:v>
                </c:pt>
                <c:pt idx="3565">
                  <c:v>0.75</c:v>
                </c:pt>
                <c:pt idx="3566">
                  <c:v>0.75</c:v>
                </c:pt>
                <c:pt idx="3567">
                  <c:v>0.75</c:v>
                </c:pt>
                <c:pt idx="3568">
                  <c:v>0.75</c:v>
                </c:pt>
                <c:pt idx="3569">
                  <c:v>0.75</c:v>
                </c:pt>
                <c:pt idx="3570">
                  <c:v>0.75</c:v>
                </c:pt>
                <c:pt idx="3571">
                  <c:v>0.75</c:v>
                </c:pt>
                <c:pt idx="3572">
                  <c:v>0.75</c:v>
                </c:pt>
                <c:pt idx="3573">
                  <c:v>0.75</c:v>
                </c:pt>
                <c:pt idx="3574">
                  <c:v>0.75</c:v>
                </c:pt>
                <c:pt idx="3575">
                  <c:v>0.75</c:v>
                </c:pt>
                <c:pt idx="3576">
                  <c:v>0.75</c:v>
                </c:pt>
                <c:pt idx="3577">
                  <c:v>0.75</c:v>
                </c:pt>
                <c:pt idx="3578">
                  <c:v>0.75</c:v>
                </c:pt>
                <c:pt idx="3579">
                  <c:v>0.75</c:v>
                </c:pt>
                <c:pt idx="3580">
                  <c:v>0.75</c:v>
                </c:pt>
                <c:pt idx="3581">
                  <c:v>0.75</c:v>
                </c:pt>
                <c:pt idx="3582">
                  <c:v>0.75</c:v>
                </c:pt>
                <c:pt idx="3583">
                  <c:v>0.75</c:v>
                </c:pt>
                <c:pt idx="3584">
                  <c:v>0.75</c:v>
                </c:pt>
                <c:pt idx="3585">
                  <c:v>0.75</c:v>
                </c:pt>
                <c:pt idx="3586">
                  <c:v>0.75</c:v>
                </c:pt>
                <c:pt idx="3587">
                  <c:v>0.75</c:v>
                </c:pt>
                <c:pt idx="3588">
                  <c:v>0.75</c:v>
                </c:pt>
                <c:pt idx="3589">
                  <c:v>0.75</c:v>
                </c:pt>
                <c:pt idx="3590">
                  <c:v>0.75</c:v>
                </c:pt>
                <c:pt idx="3591">
                  <c:v>0.75</c:v>
                </c:pt>
                <c:pt idx="3592">
                  <c:v>0.75</c:v>
                </c:pt>
                <c:pt idx="3593">
                  <c:v>0.75</c:v>
                </c:pt>
                <c:pt idx="3594">
                  <c:v>0.75</c:v>
                </c:pt>
                <c:pt idx="3595">
                  <c:v>0.75</c:v>
                </c:pt>
                <c:pt idx="3596">
                  <c:v>0.75</c:v>
                </c:pt>
                <c:pt idx="3597">
                  <c:v>0.75</c:v>
                </c:pt>
                <c:pt idx="3598">
                  <c:v>0.75</c:v>
                </c:pt>
                <c:pt idx="3599">
                  <c:v>0.75</c:v>
                </c:pt>
                <c:pt idx="3600">
                  <c:v>0.75</c:v>
                </c:pt>
                <c:pt idx="3601">
                  <c:v>0.75</c:v>
                </c:pt>
                <c:pt idx="3602">
                  <c:v>0.75</c:v>
                </c:pt>
                <c:pt idx="3603">
                  <c:v>0.75</c:v>
                </c:pt>
                <c:pt idx="3604">
                  <c:v>0.75</c:v>
                </c:pt>
                <c:pt idx="3605">
                  <c:v>0.75</c:v>
                </c:pt>
                <c:pt idx="3606">
                  <c:v>0.75</c:v>
                </c:pt>
                <c:pt idx="3607">
                  <c:v>0.75</c:v>
                </c:pt>
                <c:pt idx="3608">
                  <c:v>0.75</c:v>
                </c:pt>
                <c:pt idx="3609">
                  <c:v>0.75</c:v>
                </c:pt>
                <c:pt idx="3610">
                  <c:v>0.75</c:v>
                </c:pt>
                <c:pt idx="3611">
                  <c:v>0.75</c:v>
                </c:pt>
                <c:pt idx="3612">
                  <c:v>0.75</c:v>
                </c:pt>
                <c:pt idx="3613">
                  <c:v>0.75</c:v>
                </c:pt>
                <c:pt idx="3614">
                  <c:v>0.75</c:v>
                </c:pt>
                <c:pt idx="3615">
                  <c:v>0.75</c:v>
                </c:pt>
                <c:pt idx="3616">
                  <c:v>0.75</c:v>
                </c:pt>
                <c:pt idx="3617">
                  <c:v>0.75</c:v>
                </c:pt>
                <c:pt idx="3618">
                  <c:v>0.75</c:v>
                </c:pt>
                <c:pt idx="3619">
                  <c:v>0.75</c:v>
                </c:pt>
                <c:pt idx="3620">
                  <c:v>0.75</c:v>
                </c:pt>
                <c:pt idx="3621">
                  <c:v>0.75</c:v>
                </c:pt>
                <c:pt idx="3622">
                  <c:v>0.75</c:v>
                </c:pt>
                <c:pt idx="3623">
                  <c:v>0.75</c:v>
                </c:pt>
                <c:pt idx="3624">
                  <c:v>0.75</c:v>
                </c:pt>
                <c:pt idx="3625">
                  <c:v>0.75</c:v>
                </c:pt>
                <c:pt idx="3626">
                  <c:v>0.75</c:v>
                </c:pt>
                <c:pt idx="3627">
                  <c:v>0.75</c:v>
                </c:pt>
                <c:pt idx="3628">
                  <c:v>0.75</c:v>
                </c:pt>
                <c:pt idx="3629">
                  <c:v>0.75</c:v>
                </c:pt>
                <c:pt idx="3630">
                  <c:v>0.75</c:v>
                </c:pt>
                <c:pt idx="3631">
                  <c:v>0.75</c:v>
                </c:pt>
                <c:pt idx="3632">
                  <c:v>0.75</c:v>
                </c:pt>
                <c:pt idx="3633">
                  <c:v>0.75</c:v>
                </c:pt>
                <c:pt idx="3634">
                  <c:v>0.75</c:v>
                </c:pt>
                <c:pt idx="3635">
                  <c:v>0.75</c:v>
                </c:pt>
                <c:pt idx="3636">
                  <c:v>0.75</c:v>
                </c:pt>
                <c:pt idx="3637">
                  <c:v>0.75</c:v>
                </c:pt>
                <c:pt idx="3638">
                  <c:v>0.75</c:v>
                </c:pt>
                <c:pt idx="3639">
                  <c:v>0.75</c:v>
                </c:pt>
                <c:pt idx="3640">
                  <c:v>0.75</c:v>
                </c:pt>
                <c:pt idx="3641">
                  <c:v>0.75</c:v>
                </c:pt>
                <c:pt idx="3642">
                  <c:v>0.75</c:v>
                </c:pt>
                <c:pt idx="3643">
                  <c:v>0.75</c:v>
                </c:pt>
                <c:pt idx="3644">
                  <c:v>0.75</c:v>
                </c:pt>
                <c:pt idx="3645">
                  <c:v>0.75</c:v>
                </c:pt>
                <c:pt idx="3646">
                  <c:v>0.75</c:v>
                </c:pt>
                <c:pt idx="3647">
                  <c:v>0.75</c:v>
                </c:pt>
                <c:pt idx="3648">
                  <c:v>0.75</c:v>
                </c:pt>
                <c:pt idx="3649">
                  <c:v>0.75</c:v>
                </c:pt>
                <c:pt idx="3650">
                  <c:v>0.75</c:v>
                </c:pt>
                <c:pt idx="3651">
                  <c:v>0.75</c:v>
                </c:pt>
                <c:pt idx="3652">
                  <c:v>0.75</c:v>
                </c:pt>
                <c:pt idx="3653">
                  <c:v>0.75</c:v>
                </c:pt>
                <c:pt idx="3654">
                  <c:v>0.75</c:v>
                </c:pt>
                <c:pt idx="3655">
                  <c:v>0.75</c:v>
                </c:pt>
                <c:pt idx="3656">
                  <c:v>0.75</c:v>
                </c:pt>
                <c:pt idx="3657">
                  <c:v>0.75</c:v>
                </c:pt>
                <c:pt idx="3658">
                  <c:v>0.75</c:v>
                </c:pt>
                <c:pt idx="3659">
                  <c:v>0.75</c:v>
                </c:pt>
                <c:pt idx="3660">
                  <c:v>0.75</c:v>
                </c:pt>
                <c:pt idx="3661">
                  <c:v>0.75</c:v>
                </c:pt>
                <c:pt idx="3662">
                  <c:v>0.75</c:v>
                </c:pt>
                <c:pt idx="3663">
                  <c:v>0.75</c:v>
                </c:pt>
                <c:pt idx="3664">
                  <c:v>0.75</c:v>
                </c:pt>
                <c:pt idx="3665">
                  <c:v>0.75</c:v>
                </c:pt>
                <c:pt idx="3666">
                  <c:v>0.75</c:v>
                </c:pt>
                <c:pt idx="3667">
                  <c:v>0.75</c:v>
                </c:pt>
                <c:pt idx="3668">
                  <c:v>0.75</c:v>
                </c:pt>
                <c:pt idx="3669">
                  <c:v>0.75</c:v>
                </c:pt>
                <c:pt idx="3670">
                  <c:v>0.75</c:v>
                </c:pt>
                <c:pt idx="3671">
                  <c:v>0.75</c:v>
                </c:pt>
                <c:pt idx="3672">
                  <c:v>0.75</c:v>
                </c:pt>
                <c:pt idx="3673">
                  <c:v>0.75</c:v>
                </c:pt>
                <c:pt idx="3674">
                  <c:v>0.75</c:v>
                </c:pt>
                <c:pt idx="3675">
                  <c:v>0.75</c:v>
                </c:pt>
                <c:pt idx="3676">
                  <c:v>0.75</c:v>
                </c:pt>
                <c:pt idx="3677">
                  <c:v>0.75</c:v>
                </c:pt>
                <c:pt idx="3678">
                  <c:v>0.75</c:v>
                </c:pt>
                <c:pt idx="3679">
                  <c:v>0.75</c:v>
                </c:pt>
                <c:pt idx="3680">
                  <c:v>0.75</c:v>
                </c:pt>
                <c:pt idx="3681">
                  <c:v>0.75</c:v>
                </c:pt>
                <c:pt idx="3682">
                  <c:v>0.75</c:v>
                </c:pt>
                <c:pt idx="3683">
                  <c:v>0.75</c:v>
                </c:pt>
                <c:pt idx="3684">
                  <c:v>0.75</c:v>
                </c:pt>
                <c:pt idx="3685">
                  <c:v>0.75</c:v>
                </c:pt>
                <c:pt idx="3686">
                  <c:v>0.75</c:v>
                </c:pt>
                <c:pt idx="3687">
                  <c:v>0.75</c:v>
                </c:pt>
                <c:pt idx="3688">
                  <c:v>0.75</c:v>
                </c:pt>
                <c:pt idx="3689">
                  <c:v>0.75</c:v>
                </c:pt>
                <c:pt idx="3690">
                  <c:v>0.75</c:v>
                </c:pt>
                <c:pt idx="3691">
                  <c:v>0.75</c:v>
                </c:pt>
                <c:pt idx="3692">
                  <c:v>0.75</c:v>
                </c:pt>
                <c:pt idx="3693">
                  <c:v>0.75</c:v>
                </c:pt>
                <c:pt idx="3694">
                  <c:v>0.75</c:v>
                </c:pt>
                <c:pt idx="3695">
                  <c:v>0.75</c:v>
                </c:pt>
                <c:pt idx="3696">
                  <c:v>0.75</c:v>
                </c:pt>
                <c:pt idx="3697">
                  <c:v>0.75</c:v>
                </c:pt>
                <c:pt idx="3698">
                  <c:v>0.75</c:v>
                </c:pt>
                <c:pt idx="3699">
                  <c:v>0.75</c:v>
                </c:pt>
                <c:pt idx="3700">
                  <c:v>0.75</c:v>
                </c:pt>
                <c:pt idx="3701">
                  <c:v>0.75</c:v>
                </c:pt>
                <c:pt idx="3702">
                  <c:v>0.75</c:v>
                </c:pt>
                <c:pt idx="3703">
                  <c:v>0.75</c:v>
                </c:pt>
                <c:pt idx="3704">
                  <c:v>0.75</c:v>
                </c:pt>
                <c:pt idx="3705">
                  <c:v>0.75</c:v>
                </c:pt>
                <c:pt idx="3706">
                  <c:v>0.75</c:v>
                </c:pt>
                <c:pt idx="3707">
                  <c:v>0.75</c:v>
                </c:pt>
                <c:pt idx="3708">
                  <c:v>0.75</c:v>
                </c:pt>
                <c:pt idx="3709">
                  <c:v>0.75</c:v>
                </c:pt>
                <c:pt idx="3710">
                  <c:v>0.75</c:v>
                </c:pt>
                <c:pt idx="3711">
                  <c:v>0.75</c:v>
                </c:pt>
                <c:pt idx="3712">
                  <c:v>0.75</c:v>
                </c:pt>
                <c:pt idx="3713">
                  <c:v>0.75</c:v>
                </c:pt>
                <c:pt idx="3714">
                  <c:v>0.75</c:v>
                </c:pt>
                <c:pt idx="3715">
                  <c:v>0.75</c:v>
                </c:pt>
                <c:pt idx="3716">
                  <c:v>0.75</c:v>
                </c:pt>
                <c:pt idx="3717">
                  <c:v>0.75</c:v>
                </c:pt>
                <c:pt idx="3718">
                  <c:v>0.75</c:v>
                </c:pt>
                <c:pt idx="3719">
                  <c:v>0.75</c:v>
                </c:pt>
                <c:pt idx="3720">
                  <c:v>0.75</c:v>
                </c:pt>
                <c:pt idx="3721">
                  <c:v>0.75</c:v>
                </c:pt>
                <c:pt idx="3722">
                  <c:v>0.75</c:v>
                </c:pt>
                <c:pt idx="3723">
                  <c:v>0.75</c:v>
                </c:pt>
                <c:pt idx="3724">
                  <c:v>0.75</c:v>
                </c:pt>
                <c:pt idx="3725">
                  <c:v>0.75</c:v>
                </c:pt>
                <c:pt idx="3726">
                  <c:v>0.75</c:v>
                </c:pt>
                <c:pt idx="3727">
                  <c:v>0.75</c:v>
                </c:pt>
                <c:pt idx="3728">
                  <c:v>0.75</c:v>
                </c:pt>
                <c:pt idx="3729">
                  <c:v>0.75</c:v>
                </c:pt>
                <c:pt idx="3730">
                  <c:v>0.75</c:v>
                </c:pt>
                <c:pt idx="3731">
                  <c:v>0.75</c:v>
                </c:pt>
                <c:pt idx="3732">
                  <c:v>0.75</c:v>
                </c:pt>
                <c:pt idx="3733">
                  <c:v>0.75</c:v>
                </c:pt>
                <c:pt idx="3734">
                  <c:v>0.75</c:v>
                </c:pt>
                <c:pt idx="3735">
                  <c:v>0.75</c:v>
                </c:pt>
                <c:pt idx="3736">
                  <c:v>0.75</c:v>
                </c:pt>
                <c:pt idx="3737">
                  <c:v>0.75</c:v>
                </c:pt>
                <c:pt idx="3738">
                  <c:v>0.75</c:v>
                </c:pt>
                <c:pt idx="3739">
                  <c:v>0.75</c:v>
                </c:pt>
                <c:pt idx="3740">
                  <c:v>0.75</c:v>
                </c:pt>
                <c:pt idx="3741">
                  <c:v>0.75</c:v>
                </c:pt>
                <c:pt idx="3742">
                  <c:v>0.75</c:v>
                </c:pt>
                <c:pt idx="3743">
                  <c:v>0.5</c:v>
                </c:pt>
                <c:pt idx="3744">
                  <c:v>0.5</c:v>
                </c:pt>
                <c:pt idx="3745">
                  <c:v>0.5</c:v>
                </c:pt>
                <c:pt idx="3746">
                  <c:v>0.5</c:v>
                </c:pt>
                <c:pt idx="3747">
                  <c:v>0.5</c:v>
                </c:pt>
                <c:pt idx="3748">
                  <c:v>0.5</c:v>
                </c:pt>
                <c:pt idx="3749">
                  <c:v>0.5</c:v>
                </c:pt>
                <c:pt idx="3750">
                  <c:v>0.5</c:v>
                </c:pt>
                <c:pt idx="3751">
                  <c:v>0.5</c:v>
                </c:pt>
                <c:pt idx="3752">
                  <c:v>0.5</c:v>
                </c:pt>
                <c:pt idx="3753">
                  <c:v>0.5</c:v>
                </c:pt>
                <c:pt idx="3754">
                  <c:v>0.5</c:v>
                </c:pt>
                <c:pt idx="3755">
                  <c:v>0.5</c:v>
                </c:pt>
                <c:pt idx="3756">
                  <c:v>0.5</c:v>
                </c:pt>
                <c:pt idx="3757">
                  <c:v>0.5</c:v>
                </c:pt>
                <c:pt idx="3758">
                  <c:v>0.5</c:v>
                </c:pt>
                <c:pt idx="3759">
                  <c:v>0.5</c:v>
                </c:pt>
                <c:pt idx="3760">
                  <c:v>0.5</c:v>
                </c:pt>
                <c:pt idx="3761">
                  <c:v>0.5</c:v>
                </c:pt>
                <c:pt idx="3762">
                  <c:v>0.5</c:v>
                </c:pt>
                <c:pt idx="3763">
                  <c:v>0.5</c:v>
                </c:pt>
                <c:pt idx="3764">
                  <c:v>0.5</c:v>
                </c:pt>
                <c:pt idx="3765">
                  <c:v>0.5</c:v>
                </c:pt>
                <c:pt idx="3766">
                  <c:v>0.5</c:v>
                </c:pt>
                <c:pt idx="3767">
                  <c:v>0.5</c:v>
                </c:pt>
                <c:pt idx="3768">
                  <c:v>0.5</c:v>
                </c:pt>
                <c:pt idx="3769">
                  <c:v>0.5</c:v>
                </c:pt>
                <c:pt idx="3770">
                  <c:v>0.5</c:v>
                </c:pt>
                <c:pt idx="3771">
                  <c:v>0.5</c:v>
                </c:pt>
                <c:pt idx="3772">
                  <c:v>0.5</c:v>
                </c:pt>
                <c:pt idx="3773">
                  <c:v>0.5</c:v>
                </c:pt>
                <c:pt idx="3774">
                  <c:v>0.5</c:v>
                </c:pt>
                <c:pt idx="3775">
                  <c:v>0.5</c:v>
                </c:pt>
                <c:pt idx="3776">
                  <c:v>0.5</c:v>
                </c:pt>
                <c:pt idx="3777">
                  <c:v>0.5</c:v>
                </c:pt>
                <c:pt idx="3778">
                  <c:v>0.5</c:v>
                </c:pt>
                <c:pt idx="3779">
                  <c:v>0.5</c:v>
                </c:pt>
                <c:pt idx="3780">
                  <c:v>0.5</c:v>
                </c:pt>
                <c:pt idx="3781">
                  <c:v>0.5</c:v>
                </c:pt>
                <c:pt idx="3782">
                  <c:v>0.5</c:v>
                </c:pt>
                <c:pt idx="3783">
                  <c:v>0.5</c:v>
                </c:pt>
                <c:pt idx="3784">
                  <c:v>0.5</c:v>
                </c:pt>
                <c:pt idx="3785">
                  <c:v>0.5</c:v>
                </c:pt>
                <c:pt idx="3786">
                  <c:v>0.5</c:v>
                </c:pt>
                <c:pt idx="3787">
                  <c:v>0.5</c:v>
                </c:pt>
                <c:pt idx="3788">
                  <c:v>0.5</c:v>
                </c:pt>
                <c:pt idx="3789">
                  <c:v>0.5</c:v>
                </c:pt>
                <c:pt idx="3790">
                  <c:v>0.5</c:v>
                </c:pt>
                <c:pt idx="3791">
                  <c:v>0.5</c:v>
                </c:pt>
                <c:pt idx="3792">
                  <c:v>0.5</c:v>
                </c:pt>
                <c:pt idx="3793">
                  <c:v>0.5</c:v>
                </c:pt>
                <c:pt idx="3794">
                  <c:v>0.5</c:v>
                </c:pt>
                <c:pt idx="3795">
                  <c:v>0.5</c:v>
                </c:pt>
                <c:pt idx="3796">
                  <c:v>0.5</c:v>
                </c:pt>
                <c:pt idx="3797">
                  <c:v>0.5</c:v>
                </c:pt>
                <c:pt idx="3798">
                  <c:v>0.5</c:v>
                </c:pt>
                <c:pt idx="3799">
                  <c:v>0.5</c:v>
                </c:pt>
                <c:pt idx="3800">
                  <c:v>0.5</c:v>
                </c:pt>
                <c:pt idx="3801">
                  <c:v>0.5</c:v>
                </c:pt>
                <c:pt idx="3802">
                  <c:v>0.5</c:v>
                </c:pt>
                <c:pt idx="3803">
                  <c:v>0.5</c:v>
                </c:pt>
                <c:pt idx="3804">
                  <c:v>0.5</c:v>
                </c:pt>
                <c:pt idx="3805">
                  <c:v>0.5</c:v>
                </c:pt>
                <c:pt idx="3806">
                  <c:v>0.5</c:v>
                </c:pt>
                <c:pt idx="3807">
                  <c:v>0.5</c:v>
                </c:pt>
                <c:pt idx="3808">
                  <c:v>0.5</c:v>
                </c:pt>
                <c:pt idx="3809">
                  <c:v>0.5</c:v>
                </c:pt>
                <c:pt idx="3810">
                  <c:v>0.5</c:v>
                </c:pt>
                <c:pt idx="3811">
                  <c:v>0.5</c:v>
                </c:pt>
                <c:pt idx="3812">
                  <c:v>0.5</c:v>
                </c:pt>
                <c:pt idx="3813">
                  <c:v>0.5</c:v>
                </c:pt>
                <c:pt idx="3814">
                  <c:v>0.5</c:v>
                </c:pt>
                <c:pt idx="3815">
                  <c:v>0.5</c:v>
                </c:pt>
                <c:pt idx="3816">
                  <c:v>0.5</c:v>
                </c:pt>
                <c:pt idx="3817">
                  <c:v>0.5</c:v>
                </c:pt>
                <c:pt idx="3818">
                  <c:v>0.5</c:v>
                </c:pt>
                <c:pt idx="3819">
                  <c:v>0.5</c:v>
                </c:pt>
                <c:pt idx="3820">
                  <c:v>0.5</c:v>
                </c:pt>
                <c:pt idx="3821">
                  <c:v>0.5</c:v>
                </c:pt>
                <c:pt idx="3822">
                  <c:v>0.5</c:v>
                </c:pt>
                <c:pt idx="3823">
                  <c:v>0.5</c:v>
                </c:pt>
                <c:pt idx="3824">
                  <c:v>0.5</c:v>
                </c:pt>
                <c:pt idx="3825">
                  <c:v>0.5</c:v>
                </c:pt>
                <c:pt idx="3826">
                  <c:v>0.5</c:v>
                </c:pt>
                <c:pt idx="3827">
                  <c:v>0.5</c:v>
                </c:pt>
                <c:pt idx="3828">
                  <c:v>0.5</c:v>
                </c:pt>
                <c:pt idx="3829">
                  <c:v>0.5</c:v>
                </c:pt>
                <c:pt idx="3830">
                  <c:v>0.5</c:v>
                </c:pt>
                <c:pt idx="3831">
                  <c:v>0.5</c:v>
                </c:pt>
                <c:pt idx="3832">
                  <c:v>0.5</c:v>
                </c:pt>
                <c:pt idx="3833">
                  <c:v>0.5</c:v>
                </c:pt>
                <c:pt idx="3834">
                  <c:v>0.5</c:v>
                </c:pt>
                <c:pt idx="3835">
                  <c:v>0.5</c:v>
                </c:pt>
                <c:pt idx="3836">
                  <c:v>0.5</c:v>
                </c:pt>
                <c:pt idx="3837">
                  <c:v>0.5</c:v>
                </c:pt>
                <c:pt idx="3838">
                  <c:v>0.5</c:v>
                </c:pt>
                <c:pt idx="3839">
                  <c:v>0.5</c:v>
                </c:pt>
                <c:pt idx="3840">
                  <c:v>0.5</c:v>
                </c:pt>
                <c:pt idx="3841">
                  <c:v>0.5</c:v>
                </c:pt>
                <c:pt idx="3842">
                  <c:v>0.5</c:v>
                </c:pt>
                <c:pt idx="3843">
                  <c:v>0.5</c:v>
                </c:pt>
                <c:pt idx="3844">
                  <c:v>0.5</c:v>
                </c:pt>
                <c:pt idx="3845">
                  <c:v>0.5</c:v>
                </c:pt>
                <c:pt idx="3846">
                  <c:v>0.5</c:v>
                </c:pt>
                <c:pt idx="3847">
                  <c:v>0.5</c:v>
                </c:pt>
                <c:pt idx="3848">
                  <c:v>0.5</c:v>
                </c:pt>
                <c:pt idx="3849">
                  <c:v>0.5</c:v>
                </c:pt>
                <c:pt idx="3850">
                  <c:v>0.5</c:v>
                </c:pt>
                <c:pt idx="3851">
                  <c:v>0.5</c:v>
                </c:pt>
                <c:pt idx="3852">
                  <c:v>0.5</c:v>
                </c:pt>
                <c:pt idx="3853">
                  <c:v>0.5</c:v>
                </c:pt>
                <c:pt idx="3854">
                  <c:v>0.5</c:v>
                </c:pt>
                <c:pt idx="3855">
                  <c:v>0.5</c:v>
                </c:pt>
                <c:pt idx="3856">
                  <c:v>0.5</c:v>
                </c:pt>
                <c:pt idx="3857">
                  <c:v>0.5</c:v>
                </c:pt>
                <c:pt idx="3858">
                  <c:v>0.5</c:v>
                </c:pt>
                <c:pt idx="3859">
                  <c:v>0.5</c:v>
                </c:pt>
                <c:pt idx="3860">
                  <c:v>0.5</c:v>
                </c:pt>
                <c:pt idx="3861">
                  <c:v>0.5</c:v>
                </c:pt>
                <c:pt idx="3862">
                  <c:v>0.5</c:v>
                </c:pt>
                <c:pt idx="3863">
                  <c:v>0.5</c:v>
                </c:pt>
                <c:pt idx="3864">
                  <c:v>0.5</c:v>
                </c:pt>
                <c:pt idx="3865">
                  <c:v>0.5</c:v>
                </c:pt>
                <c:pt idx="3866">
                  <c:v>0.5</c:v>
                </c:pt>
                <c:pt idx="3867">
                  <c:v>0.5</c:v>
                </c:pt>
                <c:pt idx="3868">
                  <c:v>0.5</c:v>
                </c:pt>
                <c:pt idx="3869">
                  <c:v>0.5</c:v>
                </c:pt>
                <c:pt idx="3870">
                  <c:v>0.5</c:v>
                </c:pt>
                <c:pt idx="3871">
                  <c:v>0.5</c:v>
                </c:pt>
                <c:pt idx="3872">
                  <c:v>0.5</c:v>
                </c:pt>
                <c:pt idx="3873">
                  <c:v>0.5</c:v>
                </c:pt>
                <c:pt idx="3874">
                  <c:v>0.5</c:v>
                </c:pt>
                <c:pt idx="3875">
                  <c:v>0.5</c:v>
                </c:pt>
                <c:pt idx="3876">
                  <c:v>0.5</c:v>
                </c:pt>
                <c:pt idx="3877">
                  <c:v>0.5</c:v>
                </c:pt>
                <c:pt idx="3878">
                  <c:v>0.25</c:v>
                </c:pt>
                <c:pt idx="3879">
                  <c:v>0.25</c:v>
                </c:pt>
                <c:pt idx="3880">
                  <c:v>0.25</c:v>
                </c:pt>
                <c:pt idx="3881">
                  <c:v>0.25</c:v>
                </c:pt>
                <c:pt idx="3882">
                  <c:v>0.25</c:v>
                </c:pt>
                <c:pt idx="3883">
                  <c:v>0.25</c:v>
                </c:pt>
                <c:pt idx="3884">
                  <c:v>0.25</c:v>
                </c:pt>
                <c:pt idx="3885">
                  <c:v>0.25</c:v>
                </c:pt>
                <c:pt idx="3886">
                  <c:v>0.25</c:v>
                </c:pt>
                <c:pt idx="3887">
                  <c:v>0.25</c:v>
                </c:pt>
                <c:pt idx="3888">
                  <c:v>0.25</c:v>
                </c:pt>
                <c:pt idx="3889">
                  <c:v>0.25</c:v>
                </c:pt>
                <c:pt idx="3890">
                  <c:v>0.25</c:v>
                </c:pt>
                <c:pt idx="3891">
                  <c:v>0.25</c:v>
                </c:pt>
                <c:pt idx="3892">
                  <c:v>0.25</c:v>
                </c:pt>
                <c:pt idx="3893">
                  <c:v>0.25</c:v>
                </c:pt>
                <c:pt idx="3894">
                  <c:v>0.25</c:v>
                </c:pt>
                <c:pt idx="3895">
                  <c:v>0.25</c:v>
                </c:pt>
                <c:pt idx="3896">
                  <c:v>0.25</c:v>
                </c:pt>
                <c:pt idx="3897">
                  <c:v>0.25</c:v>
                </c:pt>
                <c:pt idx="3898">
                  <c:v>0.25</c:v>
                </c:pt>
                <c:pt idx="3899">
                  <c:v>0.25</c:v>
                </c:pt>
                <c:pt idx="3900">
                  <c:v>0.25</c:v>
                </c:pt>
                <c:pt idx="3901">
                  <c:v>0.25</c:v>
                </c:pt>
                <c:pt idx="3902">
                  <c:v>0.25</c:v>
                </c:pt>
                <c:pt idx="3903">
                  <c:v>0.25</c:v>
                </c:pt>
                <c:pt idx="3904">
                  <c:v>0.25</c:v>
                </c:pt>
                <c:pt idx="3905">
                  <c:v>0.25</c:v>
                </c:pt>
                <c:pt idx="3906">
                  <c:v>0.25</c:v>
                </c:pt>
                <c:pt idx="3907">
                  <c:v>0.25</c:v>
                </c:pt>
                <c:pt idx="3908">
                  <c:v>0.25</c:v>
                </c:pt>
                <c:pt idx="3909">
                  <c:v>0.25</c:v>
                </c:pt>
                <c:pt idx="3910">
                  <c:v>0.25</c:v>
                </c:pt>
                <c:pt idx="3911">
                  <c:v>0.25</c:v>
                </c:pt>
                <c:pt idx="3912">
                  <c:v>0.25</c:v>
                </c:pt>
                <c:pt idx="3913">
                  <c:v>0.25</c:v>
                </c:pt>
                <c:pt idx="3914">
                  <c:v>0.25</c:v>
                </c:pt>
                <c:pt idx="3915">
                  <c:v>0.25</c:v>
                </c:pt>
                <c:pt idx="3916">
                  <c:v>0.25</c:v>
                </c:pt>
                <c:pt idx="3917">
                  <c:v>0.25</c:v>
                </c:pt>
                <c:pt idx="3918">
                  <c:v>0.25</c:v>
                </c:pt>
                <c:pt idx="3919">
                  <c:v>0.25</c:v>
                </c:pt>
                <c:pt idx="3920">
                  <c:v>0.25</c:v>
                </c:pt>
                <c:pt idx="3921">
                  <c:v>0.25</c:v>
                </c:pt>
                <c:pt idx="3922">
                  <c:v>0.25</c:v>
                </c:pt>
                <c:pt idx="3923">
                  <c:v>0.25</c:v>
                </c:pt>
                <c:pt idx="3924">
                  <c:v>0.25</c:v>
                </c:pt>
                <c:pt idx="3925">
                  <c:v>0.25</c:v>
                </c:pt>
                <c:pt idx="3926">
                  <c:v>0.25</c:v>
                </c:pt>
                <c:pt idx="3927">
                  <c:v>0.25</c:v>
                </c:pt>
                <c:pt idx="3928">
                  <c:v>0.25</c:v>
                </c:pt>
                <c:pt idx="3929">
                  <c:v>0.25</c:v>
                </c:pt>
                <c:pt idx="3930">
                  <c:v>0.25</c:v>
                </c:pt>
                <c:pt idx="3931">
                  <c:v>0.25</c:v>
                </c:pt>
                <c:pt idx="3932">
                  <c:v>0.25</c:v>
                </c:pt>
                <c:pt idx="3933">
                  <c:v>0.25</c:v>
                </c:pt>
                <c:pt idx="3934">
                  <c:v>0.25</c:v>
                </c:pt>
                <c:pt idx="3935">
                  <c:v>0.25</c:v>
                </c:pt>
                <c:pt idx="3936">
                  <c:v>0.25</c:v>
                </c:pt>
                <c:pt idx="3937">
                  <c:v>0.25</c:v>
                </c:pt>
                <c:pt idx="3938">
                  <c:v>0.25</c:v>
                </c:pt>
                <c:pt idx="3939">
                  <c:v>0.25</c:v>
                </c:pt>
                <c:pt idx="3940">
                  <c:v>0.25</c:v>
                </c:pt>
                <c:pt idx="3941">
                  <c:v>0.25</c:v>
                </c:pt>
                <c:pt idx="3942">
                  <c:v>0.25</c:v>
                </c:pt>
                <c:pt idx="3943">
                  <c:v>0.25</c:v>
                </c:pt>
                <c:pt idx="3944">
                  <c:v>0.25</c:v>
                </c:pt>
                <c:pt idx="3945">
                  <c:v>0.25</c:v>
                </c:pt>
                <c:pt idx="3946">
                  <c:v>0.25</c:v>
                </c:pt>
                <c:pt idx="3947">
                  <c:v>0.25</c:v>
                </c:pt>
                <c:pt idx="3948">
                  <c:v>0.25</c:v>
                </c:pt>
                <c:pt idx="3949">
                  <c:v>0.25</c:v>
                </c:pt>
                <c:pt idx="3950">
                  <c:v>0.25</c:v>
                </c:pt>
                <c:pt idx="3951">
                  <c:v>0.25</c:v>
                </c:pt>
                <c:pt idx="3952">
                  <c:v>0.25</c:v>
                </c:pt>
                <c:pt idx="3953">
                  <c:v>0.25</c:v>
                </c:pt>
                <c:pt idx="3954">
                  <c:v>0.25</c:v>
                </c:pt>
                <c:pt idx="3955">
                  <c:v>0.25</c:v>
                </c:pt>
                <c:pt idx="3956">
                  <c:v>0.25</c:v>
                </c:pt>
                <c:pt idx="3957">
                  <c:v>0.25</c:v>
                </c:pt>
                <c:pt idx="3958">
                  <c:v>0.25</c:v>
                </c:pt>
                <c:pt idx="3959">
                  <c:v>0.25</c:v>
                </c:pt>
                <c:pt idx="3960">
                  <c:v>0.25</c:v>
                </c:pt>
                <c:pt idx="3961">
                  <c:v>0.25</c:v>
                </c:pt>
                <c:pt idx="3962">
                  <c:v>0.25</c:v>
                </c:pt>
                <c:pt idx="3963">
                  <c:v>0.25</c:v>
                </c:pt>
                <c:pt idx="3964">
                  <c:v>0.25</c:v>
                </c:pt>
                <c:pt idx="3965">
                  <c:v>0.25</c:v>
                </c:pt>
                <c:pt idx="3966">
                  <c:v>0.25</c:v>
                </c:pt>
                <c:pt idx="3967">
                  <c:v>0.25</c:v>
                </c:pt>
                <c:pt idx="3968">
                  <c:v>0.25</c:v>
                </c:pt>
                <c:pt idx="3969">
                  <c:v>0.25</c:v>
                </c:pt>
                <c:pt idx="3970">
                  <c:v>0.25</c:v>
                </c:pt>
                <c:pt idx="3971">
                  <c:v>0.25</c:v>
                </c:pt>
                <c:pt idx="3972">
                  <c:v>0.25</c:v>
                </c:pt>
                <c:pt idx="3973">
                  <c:v>0.25</c:v>
                </c:pt>
                <c:pt idx="3974">
                  <c:v>0.25</c:v>
                </c:pt>
                <c:pt idx="3975">
                  <c:v>0.25</c:v>
                </c:pt>
                <c:pt idx="3976">
                  <c:v>0.25</c:v>
                </c:pt>
                <c:pt idx="3977">
                  <c:v>0.25</c:v>
                </c:pt>
                <c:pt idx="3978">
                  <c:v>0.25</c:v>
                </c:pt>
                <c:pt idx="3979">
                  <c:v>0.25</c:v>
                </c:pt>
                <c:pt idx="3980">
                  <c:v>0.25</c:v>
                </c:pt>
                <c:pt idx="3981">
                  <c:v>0.25</c:v>
                </c:pt>
                <c:pt idx="3982">
                  <c:v>0.25</c:v>
                </c:pt>
                <c:pt idx="3983">
                  <c:v>0.25</c:v>
                </c:pt>
                <c:pt idx="3984">
                  <c:v>0.25</c:v>
                </c:pt>
                <c:pt idx="3985">
                  <c:v>0.25</c:v>
                </c:pt>
                <c:pt idx="3986">
                  <c:v>0.25</c:v>
                </c:pt>
                <c:pt idx="3987">
                  <c:v>0.25</c:v>
                </c:pt>
                <c:pt idx="3988">
                  <c:v>0.25</c:v>
                </c:pt>
                <c:pt idx="3989">
                  <c:v>0.25</c:v>
                </c:pt>
                <c:pt idx="3990">
                  <c:v>0.25</c:v>
                </c:pt>
                <c:pt idx="3991">
                  <c:v>0.25</c:v>
                </c:pt>
                <c:pt idx="3992">
                  <c:v>0.25</c:v>
                </c:pt>
                <c:pt idx="3993">
                  <c:v>0.25</c:v>
                </c:pt>
                <c:pt idx="3994">
                  <c:v>0.25</c:v>
                </c:pt>
                <c:pt idx="3995">
                  <c:v>0.25</c:v>
                </c:pt>
                <c:pt idx="3996">
                  <c:v>0.25</c:v>
                </c:pt>
                <c:pt idx="3997">
                  <c:v>0.25</c:v>
                </c:pt>
                <c:pt idx="3998">
                  <c:v>0.25</c:v>
                </c:pt>
                <c:pt idx="3999">
                  <c:v>0.25</c:v>
                </c:pt>
                <c:pt idx="4000">
                  <c:v>0.25</c:v>
                </c:pt>
                <c:pt idx="4001">
                  <c:v>0.25</c:v>
                </c:pt>
                <c:pt idx="4002">
                  <c:v>0.25</c:v>
                </c:pt>
                <c:pt idx="4003">
                  <c:v>0.25</c:v>
                </c:pt>
                <c:pt idx="4004">
                  <c:v>0.25</c:v>
                </c:pt>
                <c:pt idx="4005">
                  <c:v>0.25</c:v>
                </c:pt>
                <c:pt idx="4006">
                  <c:v>0.25</c:v>
                </c:pt>
                <c:pt idx="4007">
                  <c:v>0.25</c:v>
                </c:pt>
                <c:pt idx="4008">
                  <c:v>0.25</c:v>
                </c:pt>
                <c:pt idx="4009">
                  <c:v>0.25</c:v>
                </c:pt>
                <c:pt idx="4010">
                  <c:v>0.25</c:v>
                </c:pt>
                <c:pt idx="4011">
                  <c:v>0.25</c:v>
                </c:pt>
                <c:pt idx="4012">
                  <c:v>0.25</c:v>
                </c:pt>
                <c:pt idx="4013">
                  <c:v>0.25</c:v>
                </c:pt>
                <c:pt idx="4014">
                  <c:v>0.25</c:v>
                </c:pt>
                <c:pt idx="4015">
                  <c:v>0.25</c:v>
                </c:pt>
                <c:pt idx="4016">
                  <c:v>0.25</c:v>
                </c:pt>
                <c:pt idx="4017">
                  <c:v>0.25</c:v>
                </c:pt>
                <c:pt idx="4018">
                  <c:v>0.25</c:v>
                </c:pt>
                <c:pt idx="4019">
                  <c:v>0.25</c:v>
                </c:pt>
                <c:pt idx="4020">
                  <c:v>0.25</c:v>
                </c:pt>
                <c:pt idx="4021">
                  <c:v>0.25</c:v>
                </c:pt>
                <c:pt idx="4022">
                  <c:v>0.25</c:v>
                </c:pt>
                <c:pt idx="4023">
                  <c:v>0.25</c:v>
                </c:pt>
                <c:pt idx="4024">
                  <c:v>0.25</c:v>
                </c:pt>
                <c:pt idx="4025">
                  <c:v>0.25</c:v>
                </c:pt>
                <c:pt idx="4026">
                  <c:v>0.25</c:v>
                </c:pt>
                <c:pt idx="4027">
                  <c:v>0.25</c:v>
                </c:pt>
                <c:pt idx="4028">
                  <c:v>0.15</c:v>
                </c:pt>
                <c:pt idx="4029">
                  <c:v>0.15</c:v>
                </c:pt>
                <c:pt idx="4030">
                  <c:v>0.15</c:v>
                </c:pt>
                <c:pt idx="4031">
                  <c:v>0.15</c:v>
                </c:pt>
                <c:pt idx="4032">
                  <c:v>0.15</c:v>
                </c:pt>
                <c:pt idx="4033">
                  <c:v>0.15</c:v>
                </c:pt>
                <c:pt idx="4034">
                  <c:v>0.15</c:v>
                </c:pt>
                <c:pt idx="4035">
                  <c:v>0.15</c:v>
                </c:pt>
                <c:pt idx="4036">
                  <c:v>0.15</c:v>
                </c:pt>
                <c:pt idx="4037">
                  <c:v>0.15</c:v>
                </c:pt>
                <c:pt idx="4038">
                  <c:v>0.15</c:v>
                </c:pt>
                <c:pt idx="4039">
                  <c:v>0.15</c:v>
                </c:pt>
                <c:pt idx="4040">
                  <c:v>0.15</c:v>
                </c:pt>
                <c:pt idx="4041">
                  <c:v>0.15</c:v>
                </c:pt>
                <c:pt idx="4042">
                  <c:v>0.15</c:v>
                </c:pt>
                <c:pt idx="4043">
                  <c:v>0.15</c:v>
                </c:pt>
                <c:pt idx="4044">
                  <c:v>0.15</c:v>
                </c:pt>
                <c:pt idx="4045">
                  <c:v>0.15</c:v>
                </c:pt>
                <c:pt idx="4046">
                  <c:v>0.15</c:v>
                </c:pt>
                <c:pt idx="4047">
                  <c:v>0.15</c:v>
                </c:pt>
                <c:pt idx="4048">
                  <c:v>0.15</c:v>
                </c:pt>
                <c:pt idx="4049">
                  <c:v>0.15</c:v>
                </c:pt>
                <c:pt idx="4050">
                  <c:v>0.15</c:v>
                </c:pt>
                <c:pt idx="4051">
                  <c:v>0.15</c:v>
                </c:pt>
                <c:pt idx="4052">
                  <c:v>0.15</c:v>
                </c:pt>
                <c:pt idx="4053">
                  <c:v>0.15</c:v>
                </c:pt>
                <c:pt idx="4054">
                  <c:v>0.15</c:v>
                </c:pt>
                <c:pt idx="4055">
                  <c:v>0.15</c:v>
                </c:pt>
                <c:pt idx="4056">
                  <c:v>0.15</c:v>
                </c:pt>
                <c:pt idx="4057">
                  <c:v>0.15</c:v>
                </c:pt>
                <c:pt idx="4058">
                  <c:v>0.15</c:v>
                </c:pt>
                <c:pt idx="4059">
                  <c:v>0.15</c:v>
                </c:pt>
                <c:pt idx="4060">
                  <c:v>0.15</c:v>
                </c:pt>
                <c:pt idx="4061">
                  <c:v>0.15</c:v>
                </c:pt>
                <c:pt idx="4062">
                  <c:v>0.15</c:v>
                </c:pt>
                <c:pt idx="4063">
                  <c:v>0.15</c:v>
                </c:pt>
                <c:pt idx="4064">
                  <c:v>0.15</c:v>
                </c:pt>
                <c:pt idx="4065">
                  <c:v>0.15</c:v>
                </c:pt>
                <c:pt idx="4066">
                  <c:v>0.15</c:v>
                </c:pt>
                <c:pt idx="4067">
                  <c:v>0.15</c:v>
                </c:pt>
                <c:pt idx="4068">
                  <c:v>0.15</c:v>
                </c:pt>
                <c:pt idx="4069">
                  <c:v>0.15</c:v>
                </c:pt>
                <c:pt idx="4070">
                  <c:v>0.15</c:v>
                </c:pt>
                <c:pt idx="4071">
                  <c:v>0.15</c:v>
                </c:pt>
                <c:pt idx="4072">
                  <c:v>0.15</c:v>
                </c:pt>
                <c:pt idx="4073">
                  <c:v>0.15</c:v>
                </c:pt>
                <c:pt idx="4074">
                  <c:v>0.15</c:v>
                </c:pt>
                <c:pt idx="4075">
                  <c:v>0.15</c:v>
                </c:pt>
                <c:pt idx="4076">
                  <c:v>0.15</c:v>
                </c:pt>
                <c:pt idx="4077">
                  <c:v>0.15</c:v>
                </c:pt>
                <c:pt idx="4078">
                  <c:v>0.15</c:v>
                </c:pt>
                <c:pt idx="4079">
                  <c:v>0.15</c:v>
                </c:pt>
                <c:pt idx="4080">
                  <c:v>0.15</c:v>
                </c:pt>
                <c:pt idx="4081">
                  <c:v>0.15</c:v>
                </c:pt>
                <c:pt idx="4082">
                  <c:v>0.15</c:v>
                </c:pt>
                <c:pt idx="4083">
                  <c:v>0.15</c:v>
                </c:pt>
                <c:pt idx="4084">
                  <c:v>0.15</c:v>
                </c:pt>
                <c:pt idx="4085">
                  <c:v>0.15</c:v>
                </c:pt>
                <c:pt idx="4086">
                  <c:v>0.15</c:v>
                </c:pt>
                <c:pt idx="4087">
                  <c:v>0.15</c:v>
                </c:pt>
                <c:pt idx="4088">
                  <c:v>0.15</c:v>
                </c:pt>
                <c:pt idx="4089">
                  <c:v>0.15</c:v>
                </c:pt>
                <c:pt idx="4090">
                  <c:v>0.15</c:v>
                </c:pt>
                <c:pt idx="4091">
                  <c:v>0.15</c:v>
                </c:pt>
                <c:pt idx="4092">
                  <c:v>0.15</c:v>
                </c:pt>
                <c:pt idx="4093">
                  <c:v>0.05</c:v>
                </c:pt>
                <c:pt idx="4094">
                  <c:v>0.05</c:v>
                </c:pt>
                <c:pt idx="4095">
                  <c:v>0.05</c:v>
                </c:pt>
                <c:pt idx="4096">
                  <c:v>0.05</c:v>
                </c:pt>
                <c:pt idx="4097">
                  <c:v>0.05</c:v>
                </c:pt>
                <c:pt idx="4098">
                  <c:v>0.05</c:v>
                </c:pt>
                <c:pt idx="4099">
                  <c:v>0.05</c:v>
                </c:pt>
                <c:pt idx="4100">
                  <c:v>0.05</c:v>
                </c:pt>
                <c:pt idx="4101">
                  <c:v>0.05</c:v>
                </c:pt>
                <c:pt idx="4102">
                  <c:v>0.05</c:v>
                </c:pt>
                <c:pt idx="4103">
                  <c:v>0.05</c:v>
                </c:pt>
                <c:pt idx="4104">
                  <c:v>0.05</c:v>
                </c:pt>
                <c:pt idx="4105">
                  <c:v>0.05</c:v>
                </c:pt>
                <c:pt idx="4106">
                  <c:v>0.05</c:v>
                </c:pt>
                <c:pt idx="4107">
                  <c:v>0.05</c:v>
                </c:pt>
                <c:pt idx="4108">
                  <c:v>0.05</c:v>
                </c:pt>
                <c:pt idx="4109">
                  <c:v>0.05</c:v>
                </c:pt>
                <c:pt idx="4110">
                  <c:v>0.05</c:v>
                </c:pt>
                <c:pt idx="4111">
                  <c:v>0.05</c:v>
                </c:pt>
                <c:pt idx="4112">
                  <c:v>0.05</c:v>
                </c:pt>
                <c:pt idx="4113">
                  <c:v>0.05</c:v>
                </c:pt>
                <c:pt idx="4114">
                  <c:v>0.05</c:v>
                </c:pt>
                <c:pt idx="4115">
                  <c:v>0.05</c:v>
                </c:pt>
                <c:pt idx="4116">
                  <c:v>0.05</c:v>
                </c:pt>
                <c:pt idx="4117">
                  <c:v>0.05</c:v>
                </c:pt>
                <c:pt idx="4118">
                  <c:v>0.05</c:v>
                </c:pt>
                <c:pt idx="4119">
                  <c:v>0.05</c:v>
                </c:pt>
                <c:pt idx="4120">
                  <c:v>0.05</c:v>
                </c:pt>
                <c:pt idx="4121">
                  <c:v>0.05</c:v>
                </c:pt>
                <c:pt idx="4122">
                  <c:v>0.05</c:v>
                </c:pt>
                <c:pt idx="4123">
                  <c:v>0.05</c:v>
                </c:pt>
                <c:pt idx="4124">
                  <c:v>0.05</c:v>
                </c:pt>
                <c:pt idx="4125">
                  <c:v>0.05</c:v>
                </c:pt>
                <c:pt idx="4126">
                  <c:v>0.05</c:v>
                </c:pt>
                <c:pt idx="4127">
                  <c:v>0.05</c:v>
                </c:pt>
                <c:pt idx="4128">
                  <c:v>0.05</c:v>
                </c:pt>
                <c:pt idx="4129">
                  <c:v>0.05</c:v>
                </c:pt>
                <c:pt idx="4130">
                  <c:v>0.05</c:v>
                </c:pt>
                <c:pt idx="4131">
                  <c:v>0.05</c:v>
                </c:pt>
                <c:pt idx="4132">
                  <c:v>0.05</c:v>
                </c:pt>
                <c:pt idx="4133">
                  <c:v>0.05</c:v>
                </c:pt>
                <c:pt idx="4134">
                  <c:v>0.05</c:v>
                </c:pt>
                <c:pt idx="4135">
                  <c:v>0.05</c:v>
                </c:pt>
                <c:pt idx="4136">
                  <c:v>0.05</c:v>
                </c:pt>
                <c:pt idx="4137">
                  <c:v>0.05</c:v>
                </c:pt>
                <c:pt idx="4138">
                  <c:v>0.05</c:v>
                </c:pt>
                <c:pt idx="4139">
                  <c:v>0.05</c:v>
                </c:pt>
                <c:pt idx="4140">
                  <c:v>0.05</c:v>
                </c:pt>
                <c:pt idx="4141">
                  <c:v>0.05</c:v>
                </c:pt>
                <c:pt idx="4142">
                  <c:v>0.05</c:v>
                </c:pt>
                <c:pt idx="4143">
                  <c:v>0.05</c:v>
                </c:pt>
                <c:pt idx="4144">
                  <c:v>0.05</c:v>
                </c:pt>
                <c:pt idx="4145">
                  <c:v>0.05</c:v>
                </c:pt>
                <c:pt idx="4146">
                  <c:v>0.05</c:v>
                </c:pt>
                <c:pt idx="4147">
                  <c:v>0.05</c:v>
                </c:pt>
                <c:pt idx="4148">
                  <c:v>0.05</c:v>
                </c:pt>
                <c:pt idx="4149">
                  <c:v>0.05</c:v>
                </c:pt>
                <c:pt idx="4150">
                  <c:v>0.05</c:v>
                </c:pt>
                <c:pt idx="4151">
                  <c:v>0.05</c:v>
                </c:pt>
                <c:pt idx="4152">
                  <c:v>0.05</c:v>
                </c:pt>
                <c:pt idx="4153">
                  <c:v>0.05</c:v>
                </c:pt>
                <c:pt idx="4154">
                  <c:v>0.05</c:v>
                </c:pt>
                <c:pt idx="4155">
                  <c:v>0.05</c:v>
                </c:pt>
                <c:pt idx="4156">
                  <c:v>0.05</c:v>
                </c:pt>
                <c:pt idx="4157">
                  <c:v>0.05</c:v>
                </c:pt>
                <c:pt idx="4158">
                  <c:v>0.05</c:v>
                </c:pt>
                <c:pt idx="4159">
                  <c:v>0.05</c:v>
                </c:pt>
                <c:pt idx="4160">
                  <c:v>0.05</c:v>
                </c:pt>
                <c:pt idx="4161">
                  <c:v>0.05</c:v>
                </c:pt>
                <c:pt idx="4162">
                  <c:v>0.05</c:v>
                </c:pt>
                <c:pt idx="4163">
                  <c:v>0.05</c:v>
                </c:pt>
                <c:pt idx="4164">
                  <c:v>0.05</c:v>
                </c:pt>
                <c:pt idx="4165">
                  <c:v>0.05</c:v>
                </c:pt>
                <c:pt idx="4166">
                  <c:v>0.05</c:v>
                </c:pt>
                <c:pt idx="4167">
                  <c:v>0.05</c:v>
                </c:pt>
                <c:pt idx="4168">
                  <c:v>0.05</c:v>
                </c:pt>
                <c:pt idx="4169">
                  <c:v>0.05</c:v>
                </c:pt>
                <c:pt idx="4170">
                  <c:v>0.05</c:v>
                </c:pt>
                <c:pt idx="4171">
                  <c:v>0.05</c:v>
                </c:pt>
                <c:pt idx="4172">
                  <c:v>0.05</c:v>
                </c:pt>
                <c:pt idx="4173">
                  <c:v>0.05</c:v>
                </c:pt>
                <c:pt idx="4174">
                  <c:v>0.05</c:v>
                </c:pt>
                <c:pt idx="4175">
                  <c:v>0.05</c:v>
                </c:pt>
                <c:pt idx="4176">
                  <c:v>0.05</c:v>
                </c:pt>
                <c:pt idx="4177">
                  <c:v>0.05</c:v>
                </c:pt>
                <c:pt idx="4178">
                  <c:v>0.05</c:v>
                </c:pt>
                <c:pt idx="4179">
                  <c:v>0.05</c:v>
                </c:pt>
                <c:pt idx="4180">
                  <c:v>0.05</c:v>
                </c:pt>
                <c:pt idx="4181">
                  <c:v>0.05</c:v>
                </c:pt>
                <c:pt idx="4182">
                  <c:v>0.05</c:v>
                </c:pt>
                <c:pt idx="4183">
                  <c:v>0.05</c:v>
                </c:pt>
                <c:pt idx="4184">
                  <c:v>0.05</c:v>
                </c:pt>
                <c:pt idx="4185">
                  <c:v>0.05</c:v>
                </c:pt>
                <c:pt idx="4186">
                  <c:v>0.05</c:v>
                </c:pt>
                <c:pt idx="4187">
                  <c:v>0.05</c:v>
                </c:pt>
                <c:pt idx="4188">
                  <c:v>0.05</c:v>
                </c:pt>
                <c:pt idx="4189">
                  <c:v>0.05</c:v>
                </c:pt>
                <c:pt idx="4190">
                  <c:v>0.05</c:v>
                </c:pt>
                <c:pt idx="4191">
                  <c:v>0.05</c:v>
                </c:pt>
                <c:pt idx="4192">
                  <c:v>0.05</c:v>
                </c:pt>
                <c:pt idx="4193">
                  <c:v>0.05</c:v>
                </c:pt>
                <c:pt idx="4194">
                  <c:v>0.05</c:v>
                </c:pt>
                <c:pt idx="4195">
                  <c:v>0.05</c:v>
                </c:pt>
                <c:pt idx="4196">
                  <c:v>0.05</c:v>
                </c:pt>
                <c:pt idx="4197">
                  <c:v>0.05</c:v>
                </c:pt>
                <c:pt idx="4198">
                  <c:v>0.05</c:v>
                </c:pt>
                <c:pt idx="4199">
                  <c:v>0.05</c:v>
                </c:pt>
                <c:pt idx="4200">
                  <c:v>0.05</c:v>
                </c:pt>
                <c:pt idx="4201">
                  <c:v>0.05</c:v>
                </c:pt>
                <c:pt idx="4202">
                  <c:v>0.05</c:v>
                </c:pt>
                <c:pt idx="4203">
                  <c:v>0.05</c:v>
                </c:pt>
                <c:pt idx="4204">
                  <c:v>0.05</c:v>
                </c:pt>
                <c:pt idx="4205">
                  <c:v>0.05</c:v>
                </c:pt>
                <c:pt idx="4206">
                  <c:v>0.05</c:v>
                </c:pt>
                <c:pt idx="4207">
                  <c:v>0.05</c:v>
                </c:pt>
                <c:pt idx="4208">
                  <c:v>0.05</c:v>
                </c:pt>
                <c:pt idx="4209">
                  <c:v>0.05</c:v>
                </c:pt>
                <c:pt idx="4210">
                  <c:v>0.05</c:v>
                </c:pt>
                <c:pt idx="4211">
                  <c:v>0.05</c:v>
                </c:pt>
                <c:pt idx="4212">
                  <c:v>0.05</c:v>
                </c:pt>
                <c:pt idx="4213">
                  <c:v>0.05</c:v>
                </c:pt>
                <c:pt idx="4214">
                  <c:v>0.05</c:v>
                </c:pt>
                <c:pt idx="4215">
                  <c:v>0.05</c:v>
                </c:pt>
                <c:pt idx="4216">
                  <c:v>0.05</c:v>
                </c:pt>
                <c:pt idx="4217">
                  <c:v>0.05</c:v>
                </c:pt>
                <c:pt idx="4218">
                  <c:v>0.05</c:v>
                </c:pt>
                <c:pt idx="4219">
                  <c:v>0.05</c:v>
                </c:pt>
                <c:pt idx="4220">
                  <c:v>0.05</c:v>
                </c:pt>
                <c:pt idx="4221">
                  <c:v>0.05</c:v>
                </c:pt>
                <c:pt idx="4222">
                  <c:v>0.05</c:v>
                </c:pt>
                <c:pt idx="4223">
                  <c:v>0.05</c:v>
                </c:pt>
                <c:pt idx="4224">
                  <c:v>0.05</c:v>
                </c:pt>
                <c:pt idx="4225">
                  <c:v>0.05</c:v>
                </c:pt>
                <c:pt idx="4226">
                  <c:v>0.05</c:v>
                </c:pt>
                <c:pt idx="4227">
                  <c:v>0.05</c:v>
                </c:pt>
                <c:pt idx="4228">
                  <c:v>0.05</c:v>
                </c:pt>
                <c:pt idx="4229">
                  <c:v>0.05</c:v>
                </c:pt>
                <c:pt idx="4230">
                  <c:v>0.05</c:v>
                </c:pt>
                <c:pt idx="4231">
                  <c:v>0.05</c:v>
                </c:pt>
                <c:pt idx="4232">
                  <c:v>0.05</c:v>
                </c:pt>
                <c:pt idx="4233">
                  <c:v>0.05</c:v>
                </c:pt>
                <c:pt idx="4234">
                  <c:v>0.05</c:v>
                </c:pt>
                <c:pt idx="4235">
                  <c:v>0.05</c:v>
                </c:pt>
                <c:pt idx="4236">
                  <c:v>0.05</c:v>
                </c:pt>
                <c:pt idx="4237">
                  <c:v>0.05</c:v>
                </c:pt>
                <c:pt idx="4238">
                  <c:v>0.05</c:v>
                </c:pt>
                <c:pt idx="4239">
                  <c:v>0.05</c:v>
                </c:pt>
                <c:pt idx="4240">
                  <c:v>0.05</c:v>
                </c:pt>
                <c:pt idx="4241">
                  <c:v>0.05</c:v>
                </c:pt>
                <c:pt idx="4242">
                  <c:v>0.05</c:v>
                </c:pt>
                <c:pt idx="4243">
                  <c:v>0.05</c:v>
                </c:pt>
                <c:pt idx="4244">
                  <c:v>0.05</c:v>
                </c:pt>
                <c:pt idx="4245">
                  <c:v>0.05</c:v>
                </c:pt>
                <c:pt idx="4246">
                  <c:v>0.05</c:v>
                </c:pt>
                <c:pt idx="4247">
                  <c:v>0.05</c:v>
                </c:pt>
                <c:pt idx="4248">
                  <c:v>0.05</c:v>
                </c:pt>
                <c:pt idx="4249">
                  <c:v>0.05</c:v>
                </c:pt>
                <c:pt idx="4250">
                  <c:v>0.05</c:v>
                </c:pt>
                <c:pt idx="4251">
                  <c:v>0.05</c:v>
                </c:pt>
                <c:pt idx="4252">
                  <c:v>0.05</c:v>
                </c:pt>
                <c:pt idx="4253">
                  <c:v>0.05</c:v>
                </c:pt>
                <c:pt idx="4254">
                  <c:v>0.05</c:v>
                </c:pt>
                <c:pt idx="4255">
                  <c:v>0.05</c:v>
                </c:pt>
                <c:pt idx="4256">
                  <c:v>0.05</c:v>
                </c:pt>
                <c:pt idx="4257">
                  <c:v>0.05</c:v>
                </c:pt>
                <c:pt idx="4258">
                  <c:v>0.05</c:v>
                </c:pt>
                <c:pt idx="4259">
                  <c:v>0.05</c:v>
                </c:pt>
                <c:pt idx="4260">
                  <c:v>0.05</c:v>
                </c:pt>
                <c:pt idx="4261">
                  <c:v>0.05</c:v>
                </c:pt>
                <c:pt idx="4262">
                  <c:v>0.05</c:v>
                </c:pt>
                <c:pt idx="4263">
                  <c:v>0.05</c:v>
                </c:pt>
                <c:pt idx="4264">
                  <c:v>0.05</c:v>
                </c:pt>
                <c:pt idx="4265">
                  <c:v>0.05</c:v>
                </c:pt>
                <c:pt idx="4266">
                  <c:v>0.05</c:v>
                </c:pt>
                <c:pt idx="4267">
                  <c:v>0.05</c:v>
                </c:pt>
                <c:pt idx="4268">
                  <c:v>0.05</c:v>
                </c:pt>
                <c:pt idx="4269">
                  <c:v>0.05</c:v>
                </c:pt>
                <c:pt idx="4270">
                  <c:v>0.05</c:v>
                </c:pt>
                <c:pt idx="4271">
                  <c:v>0.05</c:v>
                </c:pt>
                <c:pt idx="4272">
                  <c:v>0.05</c:v>
                </c:pt>
                <c:pt idx="4273">
                  <c:v>0.05</c:v>
                </c:pt>
                <c:pt idx="4274">
                  <c:v>0.05</c:v>
                </c:pt>
                <c:pt idx="4275">
                  <c:v>0.05</c:v>
                </c:pt>
                <c:pt idx="4276">
                  <c:v>0.05</c:v>
                </c:pt>
                <c:pt idx="4277">
                  <c:v>0.05</c:v>
                </c:pt>
                <c:pt idx="4278">
                  <c:v>0.05</c:v>
                </c:pt>
                <c:pt idx="4279">
                  <c:v>0.05</c:v>
                </c:pt>
                <c:pt idx="4280">
                  <c:v>0.05</c:v>
                </c:pt>
                <c:pt idx="4281">
                  <c:v>0.05</c:v>
                </c:pt>
                <c:pt idx="4282">
                  <c:v>0.05</c:v>
                </c:pt>
                <c:pt idx="4283">
                  <c:v>0.05</c:v>
                </c:pt>
                <c:pt idx="4284">
                  <c:v>0.05</c:v>
                </c:pt>
                <c:pt idx="4285">
                  <c:v>0.05</c:v>
                </c:pt>
                <c:pt idx="4286">
                  <c:v>0.05</c:v>
                </c:pt>
                <c:pt idx="4287">
                  <c:v>0.05</c:v>
                </c:pt>
                <c:pt idx="4288">
                  <c:v>0.05</c:v>
                </c:pt>
                <c:pt idx="4289">
                  <c:v>0.05</c:v>
                </c:pt>
                <c:pt idx="4290">
                  <c:v>0.05</c:v>
                </c:pt>
                <c:pt idx="4291">
                  <c:v>0.05</c:v>
                </c:pt>
                <c:pt idx="4292">
                  <c:v>0.05</c:v>
                </c:pt>
                <c:pt idx="4293">
                  <c:v>0.05</c:v>
                </c:pt>
                <c:pt idx="4294">
                  <c:v>0.05</c:v>
                </c:pt>
                <c:pt idx="4295">
                  <c:v>0.05</c:v>
                </c:pt>
                <c:pt idx="4296">
                  <c:v>0.05</c:v>
                </c:pt>
                <c:pt idx="4297">
                  <c:v>0.05</c:v>
                </c:pt>
                <c:pt idx="4298">
                  <c:v>0.05</c:v>
                </c:pt>
                <c:pt idx="4299">
                  <c:v>0.05</c:v>
                </c:pt>
                <c:pt idx="4300">
                  <c:v>0.05</c:v>
                </c:pt>
                <c:pt idx="4301">
                  <c:v>0.05</c:v>
                </c:pt>
                <c:pt idx="4302">
                  <c:v>0.05</c:v>
                </c:pt>
                <c:pt idx="4303">
                  <c:v>0.05</c:v>
                </c:pt>
                <c:pt idx="4304">
                  <c:v>0.05</c:v>
                </c:pt>
                <c:pt idx="4305">
                  <c:v>0.05</c:v>
                </c:pt>
                <c:pt idx="4306">
                  <c:v>0.05</c:v>
                </c:pt>
                <c:pt idx="4307">
                  <c:v>0.05</c:v>
                </c:pt>
                <c:pt idx="4308">
                  <c:v>0.05</c:v>
                </c:pt>
                <c:pt idx="4309">
                  <c:v>0.05</c:v>
                </c:pt>
                <c:pt idx="4310">
                  <c:v>0.05</c:v>
                </c:pt>
                <c:pt idx="4311">
                  <c:v>0.05</c:v>
                </c:pt>
                <c:pt idx="4312">
                  <c:v>0.05</c:v>
                </c:pt>
                <c:pt idx="4313">
                  <c:v>0.05</c:v>
                </c:pt>
                <c:pt idx="4314">
                  <c:v>0.05</c:v>
                </c:pt>
                <c:pt idx="4315">
                  <c:v>0.05</c:v>
                </c:pt>
                <c:pt idx="4316">
                  <c:v>0.05</c:v>
                </c:pt>
                <c:pt idx="4317">
                  <c:v>0.05</c:v>
                </c:pt>
                <c:pt idx="4318">
                  <c:v>0.05</c:v>
                </c:pt>
                <c:pt idx="4319">
                  <c:v>0.05</c:v>
                </c:pt>
                <c:pt idx="4320">
                  <c:v>0.05</c:v>
                </c:pt>
                <c:pt idx="4321">
                  <c:v>0.05</c:v>
                </c:pt>
                <c:pt idx="4322">
                  <c:v>0.05</c:v>
                </c:pt>
                <c:pt idx="4323">
                  <c:v>0.05</c:v>
                </c:pt>
                <c:pt idx="4324">
                  <c:v>0.05</c:v>
                </c:pt>
                <c:pt idx="4325">
                  <c:v>0.05</c:v>
                </c:pt>
                <c:pt idx="4326">
                  <c:v>0.05</c:v>
                </c:pt>
                <c:pt idx="4327">
                  <c:v>0.05</c:v>
                </c:pt>
                <c:pt idx="4328">
                  <c:v>0.05</c:v>
                </c:pt>
                <c:pt idx="4329">
                  <c:v>0.05</c:v>
                </c:pt>
                <c:pt idx="4330">
                  <c:v>0.05</c:v>
                </c:pt>
                <c:pt idx="4331">
                  <c:v>0.05</c:v>
                </c:pt>
                <c:pt idx="4332">
                  <c:v>0.05</c:v>
                </c:pt>
                <c:pt idx="4333">
                  <c:v>0.05</c:v>
                </c:pt>
                <c:pt idx="4334">
                  <c:v>0.05</c:v>
                </c:pt>
                <c:pt idx="4335">
                  <c:v>0.05</c:v>
                </c:pt>
                <c:pt idx="4336">
                  <c:v>0.05</c:v>
                </c:pt>
                <c:pt idx="4337">
                  <c:v>0.05</c:v>
                </c:pt>
                <c:pt idx="4338">
                  <c:v>0.05</c:v>
                </c:pt>
                <c:pt idx="4339">
                  <c:v>0.05</c:v>
                </c:pt>
                <c:pt idx="4340">
                  <c:v>0.05</c:v>
                </c:pt>
                <c:pt idx="4341">
                  <c:v>0.05</c:v>
                </c:pt>
                <c:pt idx="4342">
                  <c:v>0.05</c:v>
                </c:pt>
                <c:pt idx="4343">
                  <c:v>0.05</c:v>
                </c:pt>
                <c:pt idx="4344">
                  <c:v>0.05</c:v>
                </c:pt>
                <c:pt idx="4345">
                  <c:v>0.05</c:v>
                </c:pt>
                <c:pt idx="4346">
                  <c:v>0.05</c:v>
                </c:pt>
                <c:pt idx="4347">
                  <c:v>0.05</c:v>
                </c:pt>
                <c:pt idx="4348">
                  <c:v>0.05</c:v>
                </c:pt>
                <c:pt idx="4349">
                  <c:v>0.05</c:v>
                </c:pt>
                <c:pt idx="4350">
                  <c:v>0.05</c:v>
                </c:pt>
                <c:pt idx="4351">
                  <c:v>0.05</c:v>
                </c:pt>
                <c:pt idx="4352">
                  <c:v>0.05</c:v>
                </c:pt>
                <c:pt idx="4353">
                  <c:v>0.05</c:v>
                </c:pt>
                <c:pt idx="4354">
                  <c:v>0.05</c:v>
                </c:pt>
                <c:pt idx="4355">
                  <c:v>0.05</c:v>
                </c:pt>
                <c:pt idx="4356">
                  <c:v>0.05</c:v>
                </c:pt>
                <c:pt idx="4357">
                  <c:v>0.05</c:v>
                </c:pt>
                <c:pt idx="4358">
                  <c:v>0.05</c:v>
                </c:pt>
                <c:pt idx="4359">
                  <c:v>0.05</c:v>
                </c:pt>
                <c:pt idx="4360">
                  <c:v>0.05</c:v>
                </c:pt>
                <c:pt idx="4361">
                  <c:v>0.05</c:v>
                </c:pt>
                <c:pt idx="4362">
                  <c:v>0.05</c:v>
                </c:pt>
                <c:pt idx="4363">
                  <c:v>0.05</c:v>
                </c:pt>
                <c:pt idx="4364">
                  <c:v>0.05</c:v>
                </c:pt>
                <c:pt idx="4365">
                  <c:v>0.05</c:v>
                </c:pt>
                <c:pt idx="4366">
                  <c:v>0.05</c:v>
                </c:pt>
                <c:pt idx="4367">
                  <c:v>0.05</c:v>
                </c:pt>
                <c:pt idx="4368">
                  <c:v>0.05</c:v>
                </c:pt>
                <c:pt idx="4369">
                  <c:v>0.05</c:v>
                </c:pt>
                <c:pt idx="4370">
                  <c:v>0.05</c:v>
                </c:pt>
                <c:pt idx="4371">
                  <c:v>0.05</c:v>
                </c:pt>
                <c:pt idx="4372">
                  <c:v>0.05</c:v>
                </c:pt>
                <c:pt idx="4373">
                  <c:v>0.05</c:v>
                </c:pt>
                <c:pt idx="4374">
                  <c:v>0.05</c:v>
                </c:pt>
                <c:pt idx="4375">
                  <c:v>0.05</c:v>
                </c:pt>
                <c:pt idx="4376">
                  <c:v>0.05</c:v>
                </c:pt>
                <c:pt idx="4377">
                  <c:v>0.05</c:v>
                </c:pt>
                <c:pt idx="4378">
                  <c:v>0.05</c:v>
                </c:pt>
                <c:pt idx="4379">
                  <c:v>0.05</c:v>
                </c:pt>
                <c:pt idx="4380">
                  <c:v>0.05</c:v>
                </c:pt>
                <c:pt idx="4381">
                  <c:v>0.05</c:v>
                </c:pt>
                <c:pt idx="4382">
                  <c:v>0.05</c:v>
                </c:pt>
                <c:pt idx="4383">
                  <c:v>0.05</c:v>
                </c:pt>
                <c:pt idx="4384">
                  <c:v>0.05</c:v>
                </c:pt>
                <c:pt idx="4385">
                  <c:v>0.05</c:v>
                </c:pt>
                <c:pt idx="4386">
                  <c:v>0.05</c:v>
                </c:pt>
                <c:pt idx="4387">
                  <c:v>0.05</c:v>
                </c:pt>
                <c:pt idx="4388">
                  <c:v>0.05</c:v>
                </c:pt>
                <c:pt idx="4389">
                  <c:v>0.05</c:v>
                </c:pt>
                <c:pt idx="4390">
                  <c:v>0.05</c:v>
                </c:pt>
                <c:pt idx="4391">
                  <c:v>0.05</c:v>
                </c:pt>
                <c:pt idx="4392">
                  <c:v>0.05</c:v>
                </c:pt>
                <c:pt idx="4393">
                  <c:v>0.05</c:v>
                </c:pt>
                <c:pt idx="4394">
                  <c:v>0.05</c:v>
                </c:pt>
                <c:pt idx="4395">
                  <c:v>0.05</c:v>
                </c:pt>
                <c:pt idx="4396">
                  <c:v>0.05</c:v>
                </c:pt>
                <c:pt idx="4397">
                  <c:v>0.05</c:v>
                </c:pt>
                <c:pt idx="4398">
                  <c:v>0.05</c:v>
                </c:pt>
                <c:pt idx="4399">
                  <c:v>0.05</c:v>
                </c:pt>
                <c:pt idx="4400">
                  <c:v>0.05</c:v>
                </c:pt>
                <c:pt idx="4401">
                  <c:v>0.05</c:v>
                </c:pt>
                <c:pt idx="4402">
                  <c:v>0.05</c:v>
                </c:pt>
                <c:pt idx="4403">
                  <c:v>0.05</c:v>
                </c:pt>
                <c:pt idx="4404">
                  <c:v>0.05</c:v>
                </c:pt>
                <c:pt idx="4405">
                  <c:v>0.05</c:v>
                </c:pt>
                <c:pt idx="4406">
                  <c:v>0.05</c:v>
                </c:pt>
                <c:pt idx="4407">
                  <c:v>0.05</c:v>
                </c:pt>
                <c:pt idx="4408">
                  <c:v>0.05</c:v>
                </c:pt>
                <c:pt idx="4409">
                  <c:v>0.05</c:v>
                </c:pt>
                <c:pt idx="4410">
                  <c:v>0.05</c:v>
                </c:pt>
                <c:pt idx="4411">
                  <c:v>0.05</c:v>
                </c:pt>
                <c:pt idx="4412">
                  <c:v>0.05</c:v>
                </c:pt>
                <c:pt idx="4413">
                  <c:v>0.05</c:v>
                </c:pt>
                <c:pt idx="4414">
                  <c:v>0.05</c:v>
                </c:pt>
                <c:pt idx="4415">
                  <c:v>0.05</c:v>
                </c:pt>
                <c:pt idx="4416">
                  <c:v>0.05</c:v>
                </c:pt>
                <c:pt idx="4417">
                  <c:v>0.05</c:v>
                </c:pt>
                <c:pt idx="4418">
                  <c:v>0.05</c:v>
                </c:pt>
                <c:pt idx="4419">
                  <c:v>0.05</c:v>
                </c:pt>
                <c:pt idx="4420">
                  <c:v>0.05</c:v>
                </c:pt>
                <c:pt idx="4421">
                  <c:v>0.05</c:v>
                </c:pt>
                <c:pt idx="4422">
                  <c:v>0.05</c:v>
                </c:pt>
                <c:pt idx="4423">
                  <c:v>0.05</c:v>
                </c:pt>
                <c:pt idx="4424">
                  <c:v>0.05</c:v>
                </c:pt>
                <c:pt idx="4425">
                  <c:v>0.05</c:v>
                </c:pt>
                <c:pt idx="4426">
                  <c:v>0.05</c:v>
                </c:pt>
                <c:pt idx="4427">
                  <c:v>0.05</c:v>
                </c:pt>
                <c:pt idx="4428">
                  <c:v>0.05</c:v>
                </c:pt>
                <c:pt idx="4429">
                  <c:v>0.05</c:v>
                </c:pt>
                <c:pt idx="4430">
                  <c:v>0.05</c:v>
                </c:pt>
                <c:pt idx="4431">
                  <c:v>0.05</c:v>
                </c:pt>
                <c:pt idx="4432">
                  <c:v>0.05</c:v>
                </c:pt>
                <c:pt idx="4433">
                  <c:v>0.05</c:v>
                </c:pt>
                <c:pt idx="4434">
                  <c:v>0.05</c:v>
                </c:pt>
                <c:pt idx="4435">
                  <c:v>0.05</c:v>
                </c:pt>
                <c:pt idx="4436">
                  <c:v>0.05</c:v>
                </c:pt>
                <c:pt idx="4437">
                  <c:v>0.05</c:v>
                </c:pt>
                <c:pt idx="4438">
                  <c:v>0.05</c:v>
                </c:pt>
                <c:pt idx="4439">
                  <c:v>0.05</c:v>
                </c:pt>
                <c:pt idx="4440">
                  <c:v>0.05</c:v>
                </c:pt>
                <c:pt idx="4441">
                  <c:v>0.05</c:v>
                </c:pt>
                <c:pt idx="4442">
                  <c:v>0.05</c:v>
                </c:pt>
                <c:pt idx="4443">
                  <c:v>0.05</c:v>
                </c:pt>
                <c:pt idx="4444">
                  <c:v>0.05</c:v>
                </c:pt>
                <c:pt idx="4445">
                  <c:v>0.05</c:v>
                </c:pt>
                <c:pt idx="4446">
                  <c:v>0.05</c:v>
                </c:pt>
                <c:pt idx="4447">
                  <c:v>0.05</c:v>
                </c:pt>
                <c:pt idx="4448">
                  <c:v>0.05</c:v>
                </c:pt>
                <c:pt idx="4449">
                  <c:v>0.05</c:v>
                </c:pt>
                <c:pt idx="4450">
                  <c:v>0.05</c:v>
                </c:pt>
                <c:pt idx="4451">
                  <c:v>0.05</c:v>
                </c:pt>
                <c:pt idx="4452">
                  <c:v>0.05</c:v>
                </c:pt>
                <c:pt idx="4453">
                  <c:v>0.05</c:v>
                </c:pt>
                <c:pt idx="4454">
                  <c:v>0.05</c:v>
                </c:pt>
                <c:pt idx="4455">
                  <c:v>0.05</c:v>
                </c:pt>
                <c:pt idx="4456">
                  <c:v>0.05</c:v>
                </c:pt>
                <c:pt idx="4457">
                  <c:v>0.05</c:v>
                </c:pt>
                <c:pt idx="4458">
                  <c:v>0.05</c:v>
                </c:pt>
                <c:pt idx="4459">
                  <c:v>0.05</c:v>
                </c:pt>
                <c:pt idx="4460">
                  <c:v>0.05</c:v>
                </c:pt>
                <c:pt idx="4461">
                  <c:v>0.05</c:v>
                </c:pt>
                <c:pt idx="4462">
                  <c:v>0.05</c:v>
                </c:pt>
                <c:pt idx="4463">
                  <c:v>0.05</c:v>
                </c:pt>
                <c:pt idx="4464">
                  <c:v>0.05</c:v>
                </c:pt>
                <c:pt idx="4465">
                  <c:v>0.05</c:v>
                </c:pt>
                <c:pt idx="4466">
                  <c:v>0.05</c:v>
                </c:pt>
                <c:pt idx="4467">
                  <c:v>0.05</c:v>
                </c:pt>
                <c:pt idx="4468">
                  <c:v>0.05</c:v>
                </c:pt>
                <c:pt idx="4469">
                  <c:v>0.05</c:v>
                </c:pt>
                <c:pt idx="4470">
                  <c:v>0.05</c:v>
                </c:pt>
                <c:pt idx="4471">
                  <c:v>0.05</c:v>
                </c:pt>
                <c:pt idx="4472">
                  <c:v>0.05</c:v>
                </c:pt>
                <c:pt idx="4473">
                  <c:v>0.05</c:v>
                </c:pt>
                <c:pt idx="4474">
                  <c:v>0.05</c:v>
                </c:pt>
                <c:pt idx="4475">
                  <c:v>0.05</c:v>
                </c:pt>
                <c:pt idx="4476">
                  <c:v>0.05</c:v>
                </c:pt>
                <c:pt idx="4477">
                  <c:v>0.05</c:v>
                </c:pt>
                <c:pt idx="4478">
                  <c:v>0.05</c:v>
                </c:pt>
                <c:pt idx="4479">
                  <c:v>0.05</c:v>
                </c:pt>
                <c:pt idx="4480">
                  <c:v>0.05</c:v>
                </c:pt>
                <c:pt idx="4481">
                  <c:v>0.05</c:v>
                </c:pt>
                <c:pt idx="4482">
                  <c:v>0.05</c:v>
                </c:pt>
                <c:pt idx="4483">
                  <c:v>0.05</c:v>
                </c:pt>
                <c:pt idx="4484">
                  <c:v>0.05</c:v>
                </c:pt>
                <c:pt idx="4485">
                  <c:v>0.05</c:v>
                </c:pt>
                <c:pt idx="4486">
                  <c:v>0.05</c:v>
                </c:pt>
                <c:pt idx="4487">
                  <c:v>0.05</c:v>
                </c:pt>
                <c:pt idx="4488">
                  <c:v>0</c:v>
                </c:pt>
                <c:pt idx="4489">
                  <c:v>0</c:v>
                </c:pt>
                <c:pt idx="4490">
                  <c:v>0</c:v>
                </c:pt>
                <c:pt idx="4491">
                  <c:v>0</c:v>
                </c:pt>
                <c:pt idx="4492">
                  <c:v>0</c:v>
                </c:pt>
                <c:pt idx="4493">
                  <c:v>0</c:v>
                </c:pt>
                <c:pt idx="4494">
                  <c:v>0</c:v>
                </c:pt>
                <c:pt idx="4495">
                  <c:v>0</c:v>
                </c:pt>
                <c:pt idx="4496">
                  <c:v>0</c:v>
                </c:pt>
                <c:pt idx="4497">
                  <c:v>0</c:v>
                </c:pt>
                <c:pt idx="4498">
                  <c:v>0</c:v>
                </c:pt>
                <c:pt idx="4499">
                  <c:v>0</c:v>
                </c:pt>
                <c:pt idx="4500">
                  <c:v>0</c:v>
                </c:pt>
                <c:pt idx="4501">
                  <c:v>0</c:v>
                </c:pt>
                <c:pt idx="4502">
                  <c:v>0</c:v>
                </c:pt>
                <c:pt idx="4503">
                  <c:v>0</c:v>
                </c:pt>
                <c:pt idx="4504">
                  <c:v>0</c:v>
                </c:pt>
                <c:pt idx="4505">
                  <c:v>0</c:v>
                </c:pt>
                <c:pt idx="4506">
                  <c:v>0</c:v>
                </c:pt>
                <c:pt idx="4507">
                  <c:v>0</c:v>
                </c:pt>
                <c:pt idx="4508">
                  <c:v>0</c:v>
                </c:pt>
                <c:pt idx="4509">
                  <c:v>0</c:v>
                </c:pt>
                <c:pt idx="4510">
                  <c:v>0</c:v>
                </c:pt>
                <c:pt idx="4511">
                  <c:v>0</c:v>
                </c:pt>
                <c:pt idx="4512">
                  <c:v>0</c:v>
                </c:pt>
                <c:pt idx="4513">
                  <c:v>0</c:v>
                </c:pt>
                <c:pt idx="4514">
                  <c:v>0</c:v>
                </c:pt>
                <c:pt idx="4515">
                  <c:v>0</c:v>
                </c:pt>
                <c:pt idx="4516">
                  <c:v>0</c:v>
                </c:pt>
                <c:pt idx="4517">
                  <c:v>0</c:v>
                </c:pt>
                <c:pt idx="4518">
                  <c:v>0</c:v>
                </c:pt>
                <c:pt idx="4519">
                  <c:v>0</c:v>
                </c:pt>
                <c:pt idx="4520">
                  <c:v>0</c:v>
                </c:pt>
                <c:pt idx="4521">
                  <c:v>0</c:v>
                </c:pt>
                <c:pt idx="4522">
                  <c:v>0</c:v>
                </c:pt>
                <c:pt idx="4523">
                  <c:v>0</c:v>
                </c:pt>
                <c:pt idx="4524">
                  <c:v>0</c:v>
                </c:pt>
                <c:pt idx="4525">
                  <c:v>0</c:v>
                </c:pt>
                <c:pt idx="4526">
                  <c:v>0</c:v>
                </c:pt>
                <c:pt idx="4527">
                  <c:v>0</c:v>
                </c:pt>
                <c:pt idx="4528">
                  <c:v>0</c:v>
                </c:pt>
                <c:pt idx="4529">
                  <c:v>0</c:v>
                </c:pt>
                <c:pt idx="4530">
                  <c:v>0</c:v>
                </c:pt>
                <c:pt idx="4531">
                  <c:v>0</c:v>
                </c:pt>
                <c:pt idx="4532">
                  <c:v>0</c:v>
                </c:pt>
                <c:pt idx="4533">
                  <c:v>0</c:v>
                </c:pt>
                <c:pt idx="4534">
                  <c:v>0</c:v>
                </c:pt>
                <c:pt idx="4535">
                  <c:v>0</c:v>
                </c:pt>
                <c:pt idx="4536">
                  <c:v>0</c:v>
                </c:pt>
                <c:pt idx="4537">
                  <c:v>0</c:v>
                </c:pt>
                <c:pt idx="4538">
                  <c:v>0</c:v>
                </c:pt>
                <c:pt idx="4539">
                  <c:v>0</c:v>
                </c:pt>
                <c:pt idx="4540">
                  <c:v>0</c:v>
                </c:pt>
                <c:pt idx="4541">
                  <c:v>0</c:v>
                </c:pt>
                <c:pt idx="4542">
                  <c:v>0</c:v>
                </c:pt>
                <c:pt idx="4543">
                  <c:v>0</c:v>
                </c:pt>
                <c:pt idx="4544">
                  <c:v>0</c:v>
                </c:pt>
                <c:pt idx="4545">
                  <c:v>0</c:v>
                </c:pt>
                <c:pt idx="4546">
                  <c:v>0</c:v>
                </c:pt>
                <c:pt idx="4547">
                  <c:v>0</c:v>
                </c:pt>
                <c:pt idx="4548">
                  <c:v>0</c:v>
                </c:pt>
                <c:pt idx="4549">
                  <c:v>0</c:v>
                </c:pt>
                <c:pt idx="4550">
                  <c:v>0</c:v>
                </c:pt>
                <c:pt idx="4551">
                  <c:v>0</c:v>
                </c:pt>
                <c:pt idx="4552">
                  <c:v>0</c:v>
                </c:pt>
                <c:pt idx="4553">
                  <c:v>0</c:v>
                </c:pt>
                <c:pt idx="4554">
                  <c:v>0</c:v>
                </c:pt>
                <c:pt idx="4555">
                  <c:v>0</c:v>
                </c:pt>
                <c:pt idx="4556">
                  <c:v>0</c:v>
                </c:pt>
                <c:pt idx="4557">
                  <c:v>0</c:v>
                </c:pt>
                <c:pt idx="4558">
                  <c:v>0</c:v>
                </c:pt>
                <c:pt idx="4559">
                  <c:v>0</c:v>
                </c:pt>
                <c:pt idx="4560">
                  <c:v>0</c:v>
                </c:pt>
                <c:pt idx="4561">
                  <c:v>0</c:v>
                </c:pt>
                <c:pt idx="4562">
                  <c:v>0</c:v>
                </c:pt>
                <c:pt idx="4563">
                  <c:v>0</c:v>
                </c:pt>
                <c:pt idx="4564">
                  <c:v>0</c:v>
                </c:pt>
                <c:pt idx="4565">
                  <c:v>0</c:v>
                </c:pt>
                <c:pt idx="4566">
                  <c:v>0</c:v>
                </c:pt>
                <c:pt idx="4567">
                  <c:v>0</c:v>
                </c:pt>
                <c:pt idx="4568">
                  <c:v>0</c:v>
                </c:pt>
                <c:pt idx="4569">
                  <c:v>0</c:v>
                </c:pt>
                <c:pt idx="4570">
                  <c:v>0</c:v>
                </c:pt>
                <c:pt idx="4571">
                  <c:v>0</c:v>
                </c:pt>
                <c:pt idx="4572">
                  <c:v>0</c:v>
                </c:pt>
                <c:pt idx="4573">
                  <c:v>0</c:v>
                </c:pt>
                <c:pt idx="4574">
                  <c:v>0</c:v>
                </c:pt>
                <c:pt idx="4575">
                  <c:v>0</c:v>
                </c:pt>
                <c:pt idx="4576">
                  <c:v>0</c:v>
                </c:pt>
                <c:pt idx="4577">
                  <c:v>0</c:v>
                </c:pt>
                <c:pt idx="4578">
                  <c:v>0</c:v>
                </c:pt>
                <c:pt idx="4579">
                  <c:v>0</c:v>
                </c:pt>
              </c:numCache>
            </c:numRef>
          </c:val>
          <c:smooth val="0"/>
        </c:ser>
        <c:ser>
          <c:idx val="1"/>
          <c:order val="1"/>
          <c:tx>
            <c:strRef>
              <c:f>'Figure 12.1'!$C$2</c:f>
              <c:strCache>
                <c:ptCount val="1"/>
                <c:pt idx="0">
                  <c:v>Deposit Facility</c:v>
                </c:pt>
              </c:strCache>
            </c:strRef>
          </c:tx>
          <c:spPr>
            <a:ln w="38100">
              <a:solidFill>
                <a:srgbClr val="5B9BD5"/>
              </a:solidFill>
              <a:prstDash val="sysDash"/>
            </a:ln>
          </c:spPr>
          <c:marker>
            <c:symbol val="none"/>
          </c:marker>
          <c:cat>
            <c:numRef>
              <c:f>'Figure 12.1'!$A$3:$A$4582</c:f>
              <c:numCache>
                <c:formatCode>m/d/yyyy</c:formatCode>
                <c:ptCount val="4580"/>
                <c:pt idx="0">
                  <c:v>36161</c:v>
                </c:pt>
                <c:pt idx="1">
                  <c:v>36164</c:v>
                </c:pt>
                <c:pt idx="2">
                  <c:v>36165</c:v>
                </c:pt>
                <c:pt idx="3">
                  <c:v>36166</c:v>
                </c:pt>
                <c:pt idx="4">
                  <c:v>36167</c:v>
                </c:pt>
                <c:pt idx="5">
                  <c:v>36168</c:v>
                </c:pt>
                <c:pt idx="6">
                  <c:v>36171</c:v>
                </c:pt>
                <c:pt idx="7">
                  <c:v>36172</c:v>
                </c:pt>
                <c:pt idx="8">
                  <c:v>36173</c:v>
                </c:pt>
                <c:pt idx="9">
                  <c:v>36174</c:v>
                </c:pt>
                <c:pt idx="10">
                  <c:v>36175</c:v>
                </c:pt>
                <c:pt idx="11">
                  <c:v>36178</c:v>
                </c:pt>
                <c:pt idx="12">
                  <c:v>36179</c:v>
                </c:pt>
                <c:pt idx="13">
                  <c:v>36180</c:v>
                </c:pt>
                <c:pt idx="14">
                  <c:v>36181</c:v>
                </c:pt>
                <c:pt idx="15">
                  <c:v>36182</c:v>
                </c:pt>
                <c:pt idx="16">
                  <c:v>36185</c:v>
                </c:pt>
                <c:pt idx="17">
                  <c:v>36186</c:v>
                </c:pt>
                <c:pt idx="18">
                  <c:v>36187</c:v>
                </c:pt>
                <c:pt idx="19">
                  <c:v>36188</c:v>
                </c:pt>
                <c:pt idx="20">
                  <c:v>36189</c:v>
                </c:pt>
                <c:pt idx="21">
                  <c:v>36192</c:v>
                </c:pt>
                <c:pt idx="22">
                  <c:v>36193</c:v>
                </c:pt>
                <c:pt idx="23">
                  <c:v>36194</c:v>
                </c:pt>
                <c:pt idx="24">
                  <c:v>36195</c:v>
                </c:pt>
                <c:pt idx="25">
                  <c:v>36196</c:v>
                </c:pt>
                <c:pt idx="26">
                  <c:v>36199</c:v>
                </c:pt>
                <c:pt idx="27">
                  <c:v>36200</c:v>
                </c:pt>
                <c:pt idx="28">
                  <c:v>36201</c:v>
                </c:pt>
                <c:pt idx="29">
                  <c:v>36202</c:v>
                </c:pt>
                <c:pt idx="30">
                  <c:v>36203</c:v>
                </c:pt>
                <c:pt idx="31">
                  <c:v>36206</c:v>
                </c:pt>
                <c:pt idx="32">
                  <c:v>36207</c:v>
                </c:pt>
                <c:pt idx="33">
                  <c:v>36208</c:v>
                </c:pt>
                <c:pt idx="34">
                  <c:v>36209</c:v>
                </c:pt>
                <c:pt idx="35">
                  <c:v>36210</c:v>
                </c:pt>
                <c:pt idx="36">
                  <c:v>36213</c:v>
                </c:pt>
                <c:pt idx="37">
                  <c:v>36214</c:v>
                </c:pt>
                <c:pt idx="38">
                  <c:v>36215</c:v>
                </c:pt>
                <c:pt idx="39">
                  <c:v>36216</c:v>
                </c:pt>
                <c:pt idx="40">
                  <c:v>36217</c:v>
                </c:pt>
                <c:pt idx="41">
                  <c:v>36220</c:v>
                </c:pt>
                <c:pt idx="42">
                  <c:v>36221</c:v>
                </c:pt>
                <c:pt idx="43">
                  <c:v>36222</c:v>
                </c:pt>
                <c:pt idx="44">
                  <c:v>36223</c:v>
                </c:pt>
                <c:pt idx="45">
                  <c:v>36224</c:v>
                </c:pt>
                <c:pt idx="46">
                  <c:v>36227</c:v>
                </c:pt>
                <c:pt idx="47">
                  <c:v>36228</c:v>
                </c:pt>
                <c:pt idx="48">
                  <c:v>36229</c:v>
                </c:pt>
                <c:pt idx="49">
                  <c:v>36230</c:v>
                </c:pt>
                <c:pt idx="50">
                  <c:v>36231</c:v>
                </c:pt>
                <c:pt idx="51">
                  <c:v>36234</c:v>
                </c:pt>
                <c:pt idx="52">
                  <c:v>36235</c:v>
                </c:pt>
                <c:pt idx="53">
                  <c:v>36236</c:v>
                </c:pt>
                <c:pt idx="54">
                  <c:v>36237</c:v>
                </c:pt>
                <c:pt idx="55">
                  <c:v>36238</c:v>
                </c:pt>
                <c:pt idx="56">
                  <c:v>36241</c:v>
                </c:pt>
                <c:pt idx="57">
                  <c:v>36242</c:v>
                </c:pt>
                <c:pt idx="58">
                  <c:v>36243</c:v>
                </c:pt>
                <c:pt idx="59">
                  <c:v>36244</c:v>
                </c:pt>
                <c:pt idx="60">
                  <c:v>36245</c:v>
                </c:pt>
                <c:pt idx="61">
                  <c:v>36248</c:v>
                </c:pt>
                <c:pt idx="62">
                  <c:v>36249</c:v>
                </c:pt>
                <c:pt idx="63">
                  <c:v>36250</c:v>
                </c:pt>
                <c:pt idx="64">
                  <c:v>36251</c:v>
                </c:pt>
                <c:pt idx="65">
                  <c:v>36252</c:v>
                </c:pt>
                <c:pt idx="66">
                  <c:v>36255</c:v>
                </c:pt>
                <c:pt idx="67">
                  <c:v>36256</c:v>
                </c:pt>
                <c:pt idx="68">
                  <c:v>36257</c:v>
                </c:pt>
                <c:pt idx="69">
                  <c:v>36258</c:v>
                </c:pt>
                <c:pt idx="70">
                  <c:v>36259</c:v>
                </c:pt>
                <c:pt idx="71">
                  <c:v>36262</c:v>
                </c:pt>
                <c:pt idx="72">
                  <c:v>36263</c:v>
                </c:pt>
                <c:pt idx="73">
                  <c:v>36264</c:v>
                </c:pt>
                <c:pt idx="74">
                  <c:v>36265</c:v>
                </c:pt>
                <c:pt idx="75">
                  <c:v>36266</c:v>
                </c:pt>
                <c:pt idx="76">
                  <c:v>36269</c:v>
                </c:pt>
                <c:pt idx="77">
                  <c:v>36270</c:v>
                </c:pt>
                <c:pt idx="78">
                  <c:v>36271</c:v>
                </c:pt>
                <c:pt idx="79">
                  <c:v>36272</c:v>
                </c:pt>
                <c:pt idx="80">
                  <c:v>36273</c:v>
                </c:pt>
                <c:pt idx="81">
                  <c:v>36276</c:v>
                </c:pt>
                <c:pt idx="82">
                  <c:v>36277</c:v>
                </c:pt>
                <c:pt idx="83">
                  <c:v>36278</c:v>
                </c:pt>
                <c:pt idx="84">
                  <c:v>36279</c:v>
                </c:pt>
                <c:pt idx="85">
                  <c:v>36280</c:v>
                </c:pt>
                <c:pt idx="86">
                  <c:v>36283</c:v>
                </c:pt>
                <c:pt idx="87">
                  <c:v>36284</c:v>
                </c:pt>
                <c:pt idx="88">
                  <c:v>36285</c:v>
                </c:pt>
                <c:pt idx="89">
                  <c:v>36286</c:v>
                </c:pt>
                <c:pt idx="90">
                  <c:v>36287</c:v>
                </c:pt>
                <c:pt idx="91">
                  <c:v>36290</c:v>
                </c:pt>
                <c:pt idx="92">
                  <c:v>36291</c:v>
                </c:pt>
                <c:pt idx="93">
                  <c:v>36292</c:v>
                </c:pt>
                <c:pt idx="94">
                  <c:v>36293</c:v>
                </c:pt>
                <c:pt idx="95">
                  <c:v>36294</c:v>
                </c:pt>
                <c:pt idx="96">
                  <c:v>36297</c:v>
                </c:pt>
                <c:pt idx="97">
                  <c:v>36298</c:v>
                </c:pt>
                <c:pt idx="98">
                  <c:v>36299</c:v>
                </c:pt>
                <c:pt idx="99">
                  <c:v>36300</c:v>
                </c:pt>
                <c:pt idx="100">
                  <c:v>36301</c:v>
                </c:pt>
                <c:pt idx="101">
                  <c:v>36304</c:v>
                </c:pt>
                <c:pt idx="102">
                  <c:v>36305</c:v>
                </c:pt>
                <c:pt idx="103">
                  <c:v>36306</c:v>
                </c:pt>
                <c:pt idx="104">
                  <c:v>36307</c:v>
                </c:pt>
                <c:pt idx="105">
                  <c:v>36308</c:v>
                </c:pt>
                <c:pt idx="106">
                  <c:v>36311</c:v>
                </c:pt>
                <c:pt idx="107">
                  <c:v>36312</c:v>
                </c:pt>
                <c:pt idx="108">
                  <c:v>36313</c:v>
                </c:pt>
                <c:pt idx="109">
                  <c:v>36314</c:v>
                </c:pt>
                <c:pt idx="110">
                  <c:v>36315</c:v>
                </c:pt>
                <c:pt idx="111">
                  <c:v>36318</c:v>
                </c:pt>
                <c:pt idx="112">
                  <c:v>36319</c:v>
                </c:pt>
                <c:pt idx="113">
                  <c:v>36320</c:v>
                </c:pt>
                <c:pt idx="114">
                  <c:v>36321</c:v>
                </c:pt>
                <c:pt idx="115">
                  <c:v>36322</c:v>
                </c:pt>
                <c:pt idx="116">
                  <c:v>36325</c:v>
                </c:pt>
                <c:pt idx="117">
                  <c:v>36326</c:v>
                </c:pt>
                <c:pt idx="118">
                  <c:v>36327</c:v>
                </c:pt>
                <c:pt idx="119">
                  <c:v>36328</c:v>
                </c:pt>
                <c:pt idx="120">
                  <c:v>36329</c:v>
                </c:pt>
                <c:pt idx="121">
                  <c:v>36332</c:v>
                </c:pt>
                <c:pt idx="122">
                  <c:v>36333</c:v>
                </c:pt>
                <c:pt idx="123">
                  <c:v>36334</c:v>
                </c:pt>
                <c:pt idx="124">
                  <c:v>36335</c:v>
                </c:pt>
                <c:pt idx="125">
                  <c:v>36336</c:v>
                </c:pt>
                <c:pt idx="126">
                  <c:v>36339</c:v>
                </c:pt>
                <c:pt idx="127">
                  <c:v>36340</c:v>
                </c:pt>
                <c:pt idx="128">
                  <c:v>36341</c:v>
                </c:pt>
                <c:pt idx="129">
                  <c:v>36342</c:v>
                </c:pt>
                <c:pt idx="130">
                  <c:v>36343</c:v>
                </c:pt>
                <c:pt idx="131">
                  <c:v>36346</c:v>
                </c:pt>
                <c:pt idx="132">
                  <c:v>36347</c:v>
                </c:pt>
                <c:pt idx="133">
                  <c:v>36348</c:v>
                </c:pt>
                <c:pt idx="134">
                  <c:v>36349</c:v>
                </c:pt>
                <c:pt idx="135">
                  <c:v>36350</c:v>
                </c:pt>
                <c:pt idx="136">
                  <c:v>36353</c:v>
                </c:pt>
                <c:pt idx="137">
                  <c:v>36354</c:v>
                </c:pt>
                <c:pt idx="138">
                  <c:v>36355</c:v>
                </c:pt>
                <c:pt idx="139">
                  <c:v>36356</c:v>
                </c:pt>
                <c:pt idx="140">
                  <c:v>36357</c:v>
                </c:pt>
                <c:pt idx="141">
                  <c:v>36360</c:v>
                </c:pt>
                <c:pt idx="142">
                  <c:v>36361</c:v>
                </c:pt>
                <c:pt idx="143">
                  <c:v>36362</c:v>
                </c:pt>
                <c:pt idx="144">
                  <c:v>36363</c:v>
                </c:pt>
                <c:pt idx="145">
                  <c:v>36364</c:v>
                </c:pt>
                <c:pt idx="146">
                  <c:v>36367</c:v>
                </c:pt>
                <c:pt idx="147">
                  <c:v>36368</c:v>
                </c:pt>
                <c:pt idx="148">
                  <c:v>36369</c:v>
                </c:pt>
                <c:pt idx="149">
                  <c:v>36370</c:v>
                </c:pt>
                <c:pt idx="150">
                  <c:v>36371</c:v>
                </c:pt>
                <c:pt idx="151">
                  <c:v>36374</c:v>
                </c:pt>
                <c:pt idx="152">
                  <c:v>36375</c:v>
                </c:pt>
                <c:pt idx="153">
                  <c:v>36376</c:v>
                </c:pt>
                <c:pt idx="154">
                  <c:v>36377</c:v>
                </c:pt>
                <c:pt idx="155">
                  <c:v>36378</c:v>
                </c:pt>
                <c:pt idx="156">
                  <c:v>36381</c:v>
                </c:pt>
                <c:pt idx="157">
                  <c:v>36382</c:v>
                </c:pt>
                <c:pt idx="158">
                  <c:v>36383</c:v>
                </c:pt>
                <c:pt idx="159">
                  <c:v>36384</c:v>
                </c:pt>
                <c:pt idx="160">
                  <c:v>36385</c:v>
                </c:pt>
                <c:pt idx="161">
                  <c:v>36388</c:v>
                </c:pt>
                <c:pt idx="162">
                  <c:v>36389</c:v>
                </c:pt>
                <c:pt idx="163">
                  <c:v>36390</c:v>
                </c:pt>
                <c:pt idx="164">
                  <c:v>36391</c:v>
                </c:pt>
                <c:pt idx="165">
                  <c:v>36392</c:v>
                </c:pt>
                <c:pt idx="166">
                  <c:v>36395</c:v>
                </c:pt>
                <c:pt idx="167">
                  <c:v>36396</c:v>
                </c:pt>
                <c:pt idx="168">
                  <c:v>36397</c:v>
                </c:pt>
                <c:pt idx="169">
                  <c:v>36398</c:v>
                </c:pt>
                <c:pt idx="170">
                  <c:v>36399</c:v>
                </c:pt>
                <c:pt idx="171">
                  <c:v>36402</c:v>
                </c:pt>
                <c:pt idx="172">
                  <c:v>36403</c:v>
                </c:pt>
                <c:pt idx="173">
                  <c:v>36404</c:v>
                </c:pt>
                <c:pt idx="174">
                  <c:v>36405</c:v>
                </c:pt>
                <c:pt idx="175">
                  <c:v>36406</c:v>
                </c:pt>
                <c:pt idx="176">
                  <c:v>36409</c:v>
                </c:pt>
                <c:pt idx="177">
                  <c:v>36410</c:v>
                </c:pt>
                <c:pt idx="178">
                  <c:v>36411</c:v>
                </c:pt>
                <c:pt idx="179">
                  <c:v>36412</c:v>
                </c:pt>
                <c:pt idx="180">
                  <c:v>36413</c:v>
                </c:pt>
                <c:pt idx="181">
                  <c:v>36416</c:v>
                </c:pt>
                <c:pt idx="182">
                  <c:v>36417</c:v>
                </c:pt>
                <c:pt idx="183">
                  <c:v>36418</c:v>
                </c:pt>
                <c:pt idx="184">
                  <c:v>36419</c:v>
                </c:pt>
                <c:pt idx="185">
                  <c:v>36420</c:v>
                </c:pt>
                <c:pt idx="186">
                  <c:v>36423</c:v>
                </c:pt>
                <c:pt idx="187">
                  <c:v>36424</c:v>
                </c:pt>
                <c:pt idx="188">
                  <c:v>36425</c:v>
                </c:pt>
                <c:pt idx="189">
                  <c:v>36426</c:v>
                </c:pt>
                <c:pt idx="190">
                  <c:v>36427</c:v>
                </c:pt>
                <c:pt idx="191">
                  <c:v>36430</c:v>
                </c:pt>
                <c:pt idx="192">
                  <c:v>36431</c:v>
                </c:pt>
                <c:pt idx="193">
                  <c:v>36432</c:v>
                </c:pt>
                <c:pt idx="194">
                  <c:v>36433</c:v>
                </c:pt>
                <c:pt idx="195">
                  <c:v>36434</c:v>
                </c:pt>
                <c:pt idx="196">
                  <c:v>36437</c:v>
                </c:pt>
                <c:pt idx="197">
                  <c:v>36438</c:v>
                </c:pt>
                <c:pt idx="198">
                  <c:v>36439</c:v>
                </c:pt>
                <c:pt idx="199">
                  <c:v>36440</c:v>
                </c:pt>
                <c:pt idx="200">
                  <c:v>36441</c:v>
                </c:pt>
                <c:pt idx="201">
                  <c:v>36444</c:v>
                </c:pt>
                <c:pt idx="202">
                  <c:v>36445</c:v>
                </c:pt>
                <c:pt idx="203">
                  <c:v>36446</c:v>
                </c:pt>
                <c:pt idx="204">
                  <c:v>36447</c:v>
                </c:pt>
                <c:pt idx="205">
                  <c:v>36448</c:v>
                </c:pt>
                <c:pt idx="206">
                  <c:v>36451</c:v>
                </c:pt>
                <c:pt idx="207">
                  <c:v>36452</c:v>
                </c:pt>
                <c:pt idx="208">
                  <c:v>36453</c:v>
                </c:pt>
                <c:pt idx="209">
                  <c:v>36454</c:v>
                </c:pt>
                <c:pt idx="210">
                  <c:v>36455</c:v>
                </c:pt>
                <c:pt idx="211">
                  <c:v>36458</c:v>
                </c:pt>
                <c:pt idx="212">
                  <c:v>36459</c:v>
                </c:pt>
                <c:pt idx="213">
                  <c:v>36460</c:v>
                </c:pt>
                <c:pt idx="214">
                  <c:v>36461</c:v>
                </c:pt>
                <c:pt idx="215">
                  <c:v>36462</c:v>
                </c:pt>
                <c:pt idx="216">
                  <c:v>36465</c:v>
                </c:pt>
                <c:pt idx="217">
                  <c:v>36466</c:v>
                </c:pt>
                <c:pt idx="218">
                  <c:v>36467</c:v>
                </c:pt>
                <c:pt idx="219">
                  <c:v>36468</c:v>
                </c:pt>
                <c:pt idx="220">
                  <c:v>36469</c:v>
                </c:pt>
                <c:pt idx="221">
                  <c:v>36472</c:v>
                </c:pt>
                <c:pt idx="222">
                  <c:v>36473</c:v>
                </c:pt>
                <c:pt idx="223">
                  <c:v>36474</c:v>
                </c:pt>
                <c:pt idx="224">
                  <c:v>36475</c:v>
                </c:pt>
                <c:pt idx="225">
                  <c:v>36476</c:v>
                </c:pt>
                <c:pt idx="226">
                  <c:v>36479</c:v>
                </c:pt>
                <c:pt idx="227">
                  <c:v>36480</c:v>
                </c:pt>
                <c:pt idx="228">
                  <c:v>36481</c:v>
                </c:pt>
                <c:pt idx="229">
                  <c:v>36482</c:v>
                </c:pt>
                <c:pt idx="230">
                  <c:v>36483</c:v>
                </c:pt>
                <c:pt idx="231">
                  <c:v>36486</c:v>
                </c:pt>
                <c:pt idx="232">
                  <c:v>36487</c:v>
                </c:pt>
                <c:pt idx="233">
                  <c:v>36488</c:v>
                </c:pt>
                <c:pt idx="234">
                  <c:v>36489</c:v>
                </c:pt>
                <c:pt idx="235">
                  <c:v>36490</c:v>
                </c:pt>
                <c:pt idx="236">
                  <c:v>36493</c:v>
                </c:pt>
                <c:pt idx="237">
                  <c:v>36494</c:v>
                </c:pt>
                <c:pt idx="238">
                  <c:v>36495</c:v>
                </c:pt>
                <c:pt idx="239">
                  <c:v>36496</c:v>
                </c:pt>
                <c:pt idx="240">
                  <c:v>36497</c:v>
                </c:pt>
                <c:pt idx="241">
                  <c:v>36500</c:v>
                </c:pt>
                <c:pt idx="242">
                  <c:v>36501</c:v>
                </c:pt>
                <c:pt idx="243">
                  <c:v>36502</c:v>
                </c:pt>
                <c:pt idx="244">
                  <c:v>36503</c:v>
                </c:pt>
                <c:pt idx="245">
                  <c:v>36504</c:v>
                </c:pt>
                <c:pt idx="246">
                  <c:v>36507</c:v>
                </c:pt>
                <c:pt idx="247">
                  <c:v>36508</c:v>
                </c:pt>
                <c:pt idx="248">
                  <c:v>36509</c:v>
                </c:pt>
                <c:pt idx="249">
                  <c:v>36510</c:v>
                </c:pt>
                <c:pt idx="250">
                  <c:v>36511</c:v>
                </c:pt>
                <c:pt idx="251">
                  <c:v>36514</c:v>
                </c:pt>
                <c:pt idx="252">
                  <c:v>36515</c:v>
                </c:pt>
                <c:pt idx="253">
                  <c:v>36516</c:v>
                </c:pt>
                <c:pt idx="254">
                  <c:v>36517</c:v>
                </c:pt>
                <c:pt idx="255">
                  <c:v>36518</c:v>
                </c:pt>
                <c:pt idx="256">
                  <c:v>36521</c:v>
                </c:pt>
                <c:pt idx="257">
                  <c:v>36522</c:v>
                </c:pt>
                <c:pt idx="258">
                  <c:v>36523</c:v>
                </c:pt>
                <c:pt idx="259">
                  <c:v>36524</c:v>
                </c:pt>
                <c:pt idx="260">
                  <c:v>36525</c:v>
                </c:pt>
                <c:pt idx="261">
                  <c:v>36528</c:v>
                </c:pt>
                <c:pt idx="262">
                  <c:v>36529</c:v>
                </c:pt>
                <c:pt idx="263">
                  <c:v>36530</c:v>
                </c:pt>
                <c:pt idx="264">
                  <c:v>36531</c:v>
                </c:pt>
                <c:pt idx="265">
                  <c:v>36532</c:v>
                </c:pt>
                <c:pt idx="266">
                  <c:v>36535</c:v>
                </c:pt>
                <c:pt idx="267">
                  <c:v>36536</c:v>
                </c:pt>
                <c:pt idx="268">
                  <c:v>36537</c:v>
                </c:pt>
                <c:pt idx="269">
                  <c:v>36538</c:v>
                </c:pt>
                <c:pt idx="270">
                  <c:v>36539</c:v>
                </c:pt>
                <c:pt idx="271">
                  <c:v>36542</c:v>
                </c:pt>
                <c:pt idx="272">
                  <c:v>36543</c:v>
                </c:pt>
                <c:pt idx="273">
                  <c:v>36544</c:v>
                </c:pt>
                <c:pt idx="274">
                  <c:v>36545</c:v>
                </c:pt>
                <c:pt idx="275">
                  <c:v>36546</c:v>
                </c:pt>
                <c:pt idx="276">
                  <c:v>36549</c:v>
                </c:pt>
                <c:pt idx="277">
                  <c:v>36550</c:v>
                </c:pt>
                <c:pt idx="278">
                  <c:v>36551</c:v>
                </c:pt>
                <c:pt idx="279">
                  <c:v>36552</c:v>
                </c:pt>
                <c:pt idx="280">
                  <c:v>36553</c:v>
                </c:pt>
                <c:pt idx="281">
                  <c:v>36556</c:v>
                </c:pt>
                <c:pt idx="282">
                  <c:v>36557</c:v>
                </c:pt>
                <c:pt idx="283">
                  <c:v>36558</c:v>
                </c:pt>
                <c:pt idx="284">
                  <c:v>36559</c:v>
                </c:pt>
                <c:pt idx="285">
                  <c:v>36560</c:v>
                </c:pt>
                <c:pt idx="286">
                  <c:v>36563</c:v>
                </c:pt>
                <c:pt idx="287">
                  <c:v>36564</c:v>
                </c:pt>
                <c:pt idx="288">
                  <c:v>36565</c:v>
                </c:pt>
                <c:pt idx="289">
                  <c:v>36566</c:v>
                </c:pt>
                <c:pt idx="290">
                  <c:v>36567</c:v>
                </c:pt>
                <c:pt idx="291">
                  <c:v>36570</c:v>
                </c:pt>
                <c:pt idx="292">
                  <c:v>36571</c:v>
                </c:pt>
                <c:pt idx="293">
                  <c:v>36572</c:v>
                </c:pt>
                <c:pt idx="294">
                  <c:v>36573</c:v>
                </c:pt>
                <c:pt idx="295">
                  <c:v>36574</c:v>
                </c:pt>
                <c:pt idx="296">
                  <c:v>36577</c:v>
                </c:pt>
                <c:pt idx="297">
                  <c:v>36578</c:v>
                </c:pt>
                <c:pt idx="298">
                  <c:v>36579</c:v>
                </c:pt>
                <c:pt idx="299">
                  <c:v>36580</c:v>
                </c:pt>
                <c:pt idx="300">
                  <c:v>36581</c:v>
                </c:pt>
                <c:pt idx="301">
                  <c:v>36584</c:v>
                </c:pt>
                <c:pt idx="302">
                  <c:v>36585</c:v>
                </c:pt>
                <c:pt idx="303">
                  <c:v>36586</c:v>
                </c:pt>
                <c:pt idx="304">
                  <c:v>36587</c:v>
                </c:pt>
                <c:pt idx="305">
                  <c:v>36588</c:v>
                </c:pt>
                <c:pt idx="306">
                  <c:v>36591</c:v>
                </c:pt>
                <c:pt idx="307">
                  <c:v>36592</c:v>
                </c:pt>
                <c:pt idx="308">
                  <c:v>36593</c:v>
                </c:pt>
                <c:pt idx="309">
                  <c:v>36594</c:v>
                </c:pt>
                <c:pt idx="310">
                  <c:v>36595</c:v>
                </c:pt>
                <c:pt idx="311">
                  <c:v>36598</c:v>
                </c:pt>
                <c:pt idx="312">
                  <c:v>36599</c:v>
                </c:pt>
                <c:pt idx="313">
                  <c:v>36600</c:v>
                </c:pt>
                <c:pt idx="314">
                  <c:v>36601</c:v>
                </c:pt>
                <c:pt idx="315">
                  <c:v>36602</c:v>
                </c:pt>
                <c:pt idx="316">
                  <c:v>36605</c:v>
                </c:pt>
                <c:pt idx="317">
                  <c:v>36606</c:v>
                </c:pt>
                <c:pt idx="318">
                  <c:v>36607</c:v>
                </c:pt>
                <c:pt idx="319">
                  <c:v>36608</c:v>
                </c:pt>
                <c:pt idx="320">
                  <c:v>36609</c:v>
                </c:pt>
                <c:pt idx="321">
                  <c:v>36612</c:v>
                </c:pt>
                <c:pt idx="322">
                  <c:v>36613</c:v>
                </c:pt>
                <c:pt idx="323">
                  <c:v>36614</c:v>
                </c:pt>
                <c:pt idx="324">
                  <c:v>36615</c:v>
                </c:pt>
                <c:pt idx="325">
                  <c:v>36616</c:v>
                </c:pt>
                <c:pt idx="326">
                  <c:v>36619</c:v>
                </c:pt>
                <c:pt idx="327">
                  <c:v>36620</c:v>
                </c:pt>
                <c:pt idx="328">
                  <c:v>36621</c:v>
                </c:pt>
                <c:pt idx="329">
                  <c:v>36622</c:v>
                </c:pt>
                <c:pt idx="330">
                  <c:v>36623</c:v>
                </c:pt>
                <c:pt idx="331">
                  <c:v>36626</c:v>
                </c:pt>
                <c:pt idx="332">
                  <c:v>36627</c:v>
                </c:pt>
                <c:pt idx="333">
                  <c:v>36628</c:v>
                </c:pt>
                <c:pt idx="334">
                  <c:v>36629</c:v>
                </c:pt>
                <c:pt idx="335">
                  <c:v>36630</c:v>
                </c:pt>
                <c:pt idx="336">
                  <c:v>36633</c:v>
                </c:pt>
                <c:pt idx="337">
                  <c:v>36634</c:v>
                </c:pt>
                <c:pt idx="338">
                  <c:v>36635</c:v>
                </c:pt>
                <c:pt idx="339">
                  <c:v>36636</c:v>
                </c:pt>
                <c:pt idx="340">
                  <c:v>36637</c:v>
                </c:pt>
                <c:pt idx="341">
                  <c:v>36640</c:v>
                </c:pt>
                <c:pt idx="342">
                  <c:v>36641</c:v>
                </c:pt>
                <c:pt idx="343">
                  <c:v>36642</c:v>
                </c:pt>
                <c:pt idx="344">
                  <c:v>36643</c:v>
                </c:pt>
                <c:pt idx="345">
                  <c:v>36644</c:v>
                </c:pt>
                <c:pt idx="346">
                  <c:v>36647</c:v>
                </c:pt>
                <c:pt idx="347">
                  <c:v>36648</c:v>
                </c:pt>
                <c:pt idx="348">
                  <c:v>36649</c:v>
                </c:pt>
                <c:pt idx="349">
                  <c:v>36650</c:v>
                </c:pt>
                <c:pt idx="350">
                  <c:v>36651</c:v>
                </c:pt>
                <c:pt idx="351">
                  <c:v>36654</c:v>
                </c:pt>
                <c:pt idx="352">
                  <c:v>36655</c:v>
                </c:pt>
                <c:pt idx="353">
                  <c:v>36656</c:v>
                </c:pt>
                <c:pt idx="354">
                  <c:v>36657</c:v>
                </c:pt>
                <c:pt idx="355">
                  <c:v>36658</c:v>
                </c:pt>
                <c:pt idx="356">
                  <c:v>36661</c:v>
                </c:pt>
                <c:pt idx="357">
                  <c:v>36662</c:v>
                </c:pt>
                <c:pt idx="358">
                  <c:v>36663</c:v>
                </c:pt>
                <c:pt idx="359">
                  <c:v>36664</c:v>
                </c:pt>
                <c:pt idx="360">
                  <c:v>36665</c:v>
                </c:pt>
                <c:pt idx="361">
                  <c:v>36668</c:v>
                </c:pt>
                <c:pt idx="362">
                  <c:v>36669</c:v>
                </c:pt>
                <c:pt idx="363">
                  <c:v>36670</c:v>
                </c:pt>
                <c:pt idx="364">
                  <c:v>36671</c:v>
                </c:pt>
                <c:pt idx="365">
                  <c:v>36672</c:v>
                </c:pt>
                <c:pt idx="366">
                  <c:v>36675</c:v>
                </c:pt>
                <c:pt idx="367">
                  <c:v>36676</c:v>
                </c:pt>
                <c:pt idx="368">
                  <c:v>36677</c:v>
                </c:pt>
                <c:pt idx="369">
                  <c:v>36678</c:v>
                </c:pt>
                <c:pt idx="370">
                  <c:v>36679</c:v>
                </c:pt>
                <c:pt idx="371">
                  <c:v>36682</c:v>
                </c:pt>
                <c:pt idx="372">
                  <c:v>36683</c:v>
                </c:pt>
                <c:pt idx="373">
                  <c:v>36684</c:v>
                </c:pt>
                <c:pt idx="374">
                  <c:v>36685</c:v>
                </c:pt>
                <c:pt idx="375">
                  <c:v>36686</c:v>
                </c:pt>
                <c:pt idx="376">
                  <c:v>36689</c:v>
                </c:pt>
                <c:pt idx="377">
                  <c:v>36690</c:v>
                </c:pt>
                <c:pt idx="378">
                  <c:v>36691</c:v>
                </c:pt>
                <c:pt idx="379">
                  <c:v>36692</c:v>
                </c:pt>
                <c:pt idx="380">
                  <c:v>36693</c:v>
                </c:pt>
                <c:pt idx="381">
                  <c:v>36696</c:v>
                </c:pt>
                <c:pt idx="382">
                  <c:v>36697</c:v>
                </c:pt>
                <c:pt idx="383">
                  <c:v>36698</c:v>
                </c:pt>
                <c:pt idx="384">
                  <c:v>36699</c:v>
                </c:pt>
                <c:pt idx="385">
                  <c:v>36700</c:v>
                </c:pt>
                <c:pt idx="386">
                  <c:v>36703</c:v>
                </c:pt>
                <c:pt idx="387">
                  <c:v>36704</c:v>
                </c:pt>
                <c:pt idx="388">
                  <c:v>36705</c:v>
                </c:pt>
                <c:pt idx="389">
                  <c:v>36706</c:v>
                </c:pt>
                <c:pt idx="390">
                  <c:v>36707</c:v>
                </c:pt>
                <c:pt idx="391">
                  <c:v>36710</c:v>
                </c:pt>
                <c:pt idx="392">
                  <c:v>36711</c:v>
                </c:pt>
                <c:pt idx="393">
                  <c:v>36712</c:v>
                </c:pt>
                <c:pt idx="394">
                  <c:v>36713</c:v>
                </c:pt>
                <c:pt idx="395">
                  <c:v>36714</c:v>
                </c:pt>
                <c:pt idx="396">
                  <c:v>36717</c:v>
                </c:pt>
                <c:pt idx="397">
                  <c:v>36718</c:v>
                </c:pt>
                <c:pt idx="398">
                  <c:v>36719</c:v>
                </c:pt>
                <c:pt idx="399">
                  <c:v>36720</c:v>
                </c:pt>
                <c:pt idx="400">
                  <c:v>36721</c:v>
                </c:pt>
                <c:pt idx="401">
                  <c:v>36724</c:v>
                </c:pt>
                <c:pt idx="402">
                  <c:v>36725</c:v>
                </c:pt>
                <c:pt idx="403">
                  <c:v>36726</c:v>
                </c:pt>
                <c:pt idx="404">
                  <c:v>36727</c:v>
                </c:pt>
                <c:pt idx="405">
                  <c:v>36728</c:v>
                </c:pt>
                <c:pt idx="406">
                  <c:v>36731</c:v>
                </c:pt>
                <c:pt idx="407">
                  <c:v>36732</c:v>
                </c:pt>
                <c:pt idx="408">
                  <c:v>36733</c:v>
                </c:pt>
                <c:pt idx="409">
                  <c:v>36734</c:v>
                </c:pt>
                <c:pt idx="410">
                  <c:v>36735</c:v>
                </c:pt>
                <c:pt idx="411">
                  <c:v>36738</c:v>
                </c:pt>
                <c:pt idx="412">
                  <c:v>36739</c:v>
                </c:pt>
                <c:pt idx="413">
                  <c:v>36740</c:v>
                </c:pt>
                <c:pt idx="414">
                  <c:v>36741</c:v>
                </c:pt>
                <c:pt idx="415">
                  <c:v>36742</c:v>
                </c:pt>
                <c:pt idx="416">
                  <c:v>36745</c:v>
                </c:pt>
                <c:pt idx="417">
                  <c:v>36746</c:v>
                </c:pt>
                <c:pt idx="418">
                  <c:v>36747</c:v>
                </c:pt>
                <c:pt idx="419">
                  <c:v>36748</c:v>
                </c:pt>
                <c:pt idx="420">
                  <c:v>36749</c:v>
                </c:pt>
                <c:pt idx="421">
                  <c:v>36752</c:v>
                </c:pt>
                <c:pt idx="422">
                  <c:v>36753</c:v>
                </c:pt>
                <c:pt idx="423">
                  <c:v>36754</c:v>
                </c:pt>
                <c:pt idx="424">
                  <c:v>36755</c:v>
                </c:pt>
                <c:pt idx="425">
                  <c:v>36756</c:v>
                </c:pt>
                <c:pt idx="426">
                  <c:v>36759</c:v>
                </c:pt>
                <c:pt idx="427">
                  <c:v>36760</c:v>
                </c:pt>
                <c:pt idx="428">
                  <c:v>36761</c:v>
                </c:pt>
                <c:pt idx="429">
                  <c:v>36762</c:v>
                </c:pt>
                <c:pt idx="430">
                  <c:v>36763</c:v>
                </c:pt>
                <c:pt idx="431">
                  <c:v>36766</c:v>
                </c:pt>
                <c:pt idx="432">
                  <c:v>36767</c:v>
                </c:pt>
                <c:pt idx="433">
                  <c:v>36768</c:v>
                </c:pt>
                <c:pt idx="434">
                  <c:v>36769</c:v>
                </c:pt>
                <c:pt idx="435">
                  <c:v>36770</c:v>
                </c:pt>
                <c:pt idx="436">
                  <c:v>36773</c:v>
                </c:pt>
                <c:pt idx="437">
                  <c:v>36774</c:v>
                </c:pt>
                <c:pt idx="438">
                  <c:v>36775</c:v>
                </c:pt>
                <c:pt idx="439">
                  <c:v>36776</c:v>
                </c:pt>
                <c:pt idx="440">
                  <c:v>36777</c:v>
                </c:pt>
                <c:pt idx="441">
                  <c:v>36780</c:v>
                </c:pt>
                <c:pt idx="442">
                  <c:v>36781</c:v>
                </c:pt>
                <c:pt idx="443">
                  <c:v>36782</c:v>
                </c:pt>
                <c:pt idx="444">
                  <c:v>36783</c:v>
                </c:pt>
                <c:pt idx="445">
                  <c:v>36784</c:v>
                </c:pt>
                <c:pt idx="446">
                  <c:v>36787</c:v>
                </c:pt>
                <c:pt idx="447">
                  <c:v>36788</c:v>
                </c:pt>
                <c:pt idx="448">
                  <c:v>36789</c:v>
                </c:pt>
                <c:pt idx="449">
                  <c:v>36790</c:v>
                </c:pt>
                <c:pt idx="450">
                  <c:v>36791</c:v>
                </c:pt>
                <c:pt idx="451">
                  <c:v>36794</c:v>
                </c:pt>
                <c:pt idx="452">
                  <c:v>36795</c:v>
                </c:pt>
                <c:pt idx="453">
                  <c:v>36796</c:v>
                </c:pt>
                <c:pt idx="454">
                  <c:v>36797</c:v>
                </c:pt>
                <c:pt idx="455">
                  <c:v>36798</c:v>
                </c:pt>
                <c:pt idx="456">
                  <c:v>36801</c:v>
                </c:pt>
                <c:pt idx="457">
                  <c:v>36802</c:v>
                </c:pt>
                <c:pt idx="458">
                  <c:v>36803</c:v>
                </c:pt>
                <c:pt idx="459">
                  <c:v>36804</c:v>
                </c:pt>
                <c:pt idx="460">
                  <c:v>36805</c:v>
                </c:pt>
                <c:pt idx="461">
                  <c:v>36808</c:v>
                </c:pt>
                <c:pt idx="462">
                  <c:v>36809</c:v>
                </c:pt>
                <c:pt idx="463">
                  <c:v>36810</c:v>
                </c:pt>
                <c:pt idx="464">
                  <c:v>36811</c:v>
                </c:pt>
                <c:pt idx="465">
                  <c:v>36812</c:v>
                </c:pt>
                <c:pt idx="466">
                  <c:v>36815</c:v>
                </c:pt>
                <c:pt idx="467">
                  <c:v>36816</c:v>
                </c:pt>
                <c:pt idx="468">
                  <c:v>36817</c:v>
                </c:pt>
                <c:pt idx="469">
                  <c:v>36818</c:v>
                </c:pt>
                <c:pt idx="470">
                  <c:v>36819</c:v>
                </c:pt>
                <c:pt idx="471">
                  <c:v>36822</c:v>
                </c:pt>
                <c:pt idx="472">
                  <c:v>36823</c:v>
                </c:pt>
                <c:pt idx="473">
                  <c:v>36824</c:v>
                </c:pt>
                <c:pt idx="474">
                  <c:v>36825</c:v>
                </c:pt>
                <c:pt idx="475">
                  <c:v>36826</c:v>
                </c:pt>
                <c:pt idx="476">
                  <c:v>36829</c:v>
                </c:pt>
                <c:pt idx="477">
                  <c:v>36830</c:v>
                </c:pt>
                <c:pt idx="478">
                  <c:v>36831</c:v>
                </c:pt>
                <c:pt idx="479">
                  <c:v>36832</c:v>
                </c:pt>
                <c:pt idx="480">
                  <c:v>36833</c:v>
                </c:pt>
                <c:pt idx="481">
                  <c:v>36836</c:v>
                </c:pt>
                <c:pt idx="482">
                  <c:v>36837</c:v>
                </c:pt>
                <c:pt idx="483">
                  <c:v>36838</c:v>
                </c:pt>
                <c:pt idx="484">
                  <c:v>36839</c:v>
                </c:pt>
                <c:pt idx="485">
                  <c:v>36840</c:v>
                </c:pt>
                <c:pt idx="486">
                  <c:v>36843</c:v>
                </c:pt>
                <c:pt idx="487">
                  <c:v>36844</c:v>
                </c:pt>
                <c:pt idx="488">
                  <c:v>36845</c:v>
                </c:pt>
                <c:pt idx="489">
                  <c:v>36846</c:v>
                </c:pt>
                <c:pt idx="490">
                  <c:v>36847</c:v>
                </c:pt>
                <c:pt idx="491">
                  <c:v>36850</c:v>
                </c:pt>
                <c:pt idx="492">
                  <c:v>36851</c:v>
                </c:pt>
                <c:pt idx="493">
                  <c:v>36852</c:v>
                </c:pt>
                <c:pt idx="494">
                  <c:v>36853</c:v>
                </c:pt>
                <c:pt idx="495">
                  <c:v>36854</c:v>
                </c:pt>
                <c:pt idx="496">
                  <c:v>36857</c:v>
                </c:pt>
                <c:pt idx="497">
                  <c:v>36858</c:v>
                </c:pt>
                <c:pt idx="498">
                  <c:v>36859</c:v>
                </c:pt>
                <c:pt idx="499">
                  <c:v>36860</c:v>
                </c:pt>
                <c:pt idx="500">
                  <c:v>36861</c:v>
                </c:pt>
                <c:pt idx="501">
                  <c:v>36864</c:v>
                </c:pt>
                <c:pt idx="502">
                  <c:v>36865</c:v>
                </c:pt>
                <c:pt idx="503">
                  <c:v>36866</c:v>
                </c:pt>
                <c:pt idx="504">
                  <c:v>36867</c:v>
                </c:pt>
                <c:pt idx="505">
                  <c:v>36868</c:v>
                </c:pt>
                <c:pt idx="506">
                  <c:v>36871</c:v>
                </c:pt>
                <c:pt idx="507">
                  <c:v>36872</c:v>
                </c:pt>
                <c:pt idx="508">
                  <c:v>36873</c:v>
                </c:pt>
                <c:pt idx="509">
                  <c:v>36874</c:v>
                </c:pt>
                <c:pt idx="510">
                  <c:v>36875</c:v>
                </c:pt>
                <c:pt idx="511">
                  <c:v>36878</c:v>
                </c:pt>
                <c:pt idx="512">
                  <c:v>36879</c:v>
                </c:pt>
                <c:pt idx="513">
                  <c:v>36880</c:v>
                </c:pt>
                <c:pt idx="514">
                  <c:v>36881</c:v>
                </c:pt>
                <c:pt idx="515">
                  <c:v>36882</c:v>
                </c:pt>
                <c:pt idx="516">
                  <c:v>36885</c:v>
                </c:pt>
                <c:pt idx="517">
                  <c:v>36886</c:v>
                </c:pt>
                <c:pt idx="518">
                  <c:v>36887</c:v>
                </c:pt>
                <c:pt idx="519">
                  <c:v>36888</c:v>
                </c:pt>
                <c:pt idx="520">
                  <c:v>36889</c:v>
                </c:pt>
                <c:pt idx="521">
                  <c:v>36892</c:v>
                </c:pt>
                <c:pt idx="522">
                  <c:v>36893</c:v>
                </c:pt>
                <c:pt idx="523">
                  <c:v>36894</c:v>
                </c:pt>
                <c:pt idx="524">
                  <c:v>36895</c:v>
                </c:pt>
                <c:pt idx="525">
                  <c:v>36896</c:v>
                </c:pt>
                <c:pt idx="526">
                  <c:v>36899</c:v>
                </c:pt>
                <c:pt idx="527">
                  <c:v>36900</c:v>
                </c:pt>
                <c:pt idx="528">
                  <c:v>36901</c:v>
                </c:pt>
                <c:pt idx="529">
                  <c:v>36902</c:v>
                </c:pt>
                <c:pt idx="530">
                  <c:v>36903</c:v>
                </c:pt>
                <c:pt idx="531">
                  <c:v>36906</c:v>
                </c:pt>
                <c:pt idx="532">
                  <c:v>36907</c:v>
                </c:pt>
                <c:pt idx="533">
                  <c:v>36908</c:v>
                </c:pt>
                <c:pt idx="534">
                  <c:v>36909</c:v>
                </c:pt>
                <c:pt idx="535">
                  <c:v>36910</c:v>
                </c:pt>
                <c:pt idx="536">
                  <c:v>36913</c:v>
                </c:pt>
                <c:pt idx="537">
                  <c:v>36914</c:v>
                </c:pt>
                <c:pt idx="538">
                  <c:v>36915</c:v>
                </c:pt>
                <c:pt idx="539">
                  <c:v>36916</c:v>
                </c:pt>
                <c:pt idx="540">
                  <c:v>36917</c:v>
                </c:pt>
                <c:pt idx="541">
                  <c:v>36920</c:v>
                </c:pt>
                <c:pt idx="542">
                  <c:v>36921</c:v>
                </c:pt>
                <c:pt idx="543">
                  <c:v>36922</c:v>
                </c:pt>
                <c:pt idx="544">
                  <c:v>36923</c:v>
                </c:pt>
                <c:pt idx="545">
                  <c:v>36924</c:v>
                </c:pt>
                <c:pt idx="546">
                  <c:v>36927</c:v>
                </c:pt>
                <c:pt idx="547">
                  <c:v>36928</c:v>
                </c:pt>
                <c:pt idx="548">
                  <c:v>36929</c:v>
                </c:pt>
                <c:pt idx="549">
                  <c:v>36930</c:v>
                </c:pt>
                <c:pt idx="550">
                  <c:v>36931</c:v>
                </c:pt>
                <c:pt idx="551">
                  <c:v>36934</c:v>
                </c:pt>
                <c:pt idx="552">
                  <c:v>36935</c:v>
                </c:pt>
                <c:pt idx="553">
                  <c:v>36936</c:v>
                </c:pt>
                <c:pt idx="554">
                  <c:v>36937</c:v>
                </c:pt>
                <c:pt idx="555">
                  <c:v>36938</c:v>
                </c:pt>
                <c:pt idx="556">
                  <c:v>36941</c:v>
                </c:pt>
                <c:pt idx="557">
                  <c:v>36942</c:v>
                </c:pt>
                <c:pt idx="558">
                  <c:v>36943</c:v>
                </c:pt>
                <c:pt idx="559">
                  <c:v>36944</c:v>
                </c:pt>
                <c:pt idx="560">
                  <c:v>36945</c:v>
                </c:pt>
                <c:pt idx="561">
                  <c:v>36948</c:v>
                </c:pt>
                <c:pt idx="562">
                  <c:v>36949</c:v>
                </c:pt>
                <c:pt idx="563">
                  <c:v>36950</c:v>
                </c:pt>
                <c:pt idx="564">
                  <c:v>36951</c:v>
                </c:pt>
                <c:pt idx="565">
                  <c:v>36952</c:v>
                </c:pt>
                <c:pt idx="566">
                  <c:v>36955</c:v>
                </c:pt>
                <c:pt idx="567">
                  <c:v>36956</c:v>
                </c:pt>
                <c:pt idx="568">
                  <c:v>36957</c:v>
                </c:pt>
                <c:pt idx="569">
                  <c:v>36958</c:v>
                </c:pt>
                <c:pt idx="570">
                  <c:v>36959</c:v>
                </c:pt>
                <c:pt idx="571">
                  <c:v>36962</c:v>
                </c:pt>
                <c:pt idx="572">
                  <c:v>36963</c:v>
                </c:pt>
                <c:pt idx="573">
                  <c:v>36964</c:v>
                </c:pt>
                <c:pt idx="574">
                  <c:v>36965</c:v>
                </c:pt>
                <c:pt idx="575">
                  <c:v>36966</c:v>
                </c:pt>
                <c:pt idx="576">
                  <c:v>36969</c:v>
                </c:pt>
                <c:pt idx="577">
                  <c:v>36970</c:v>
                </c:pt>
                <c:pt idx="578">
                  <c:v>36971</c:v>
                </c:pt>
                <c:pt idx="579">
                  <c:v>36972</c:v>
                </c:pt>
                <c:pt idx="580">
                  <c:v>36973</c:v>
                </c:pt>
                <c:pt idx="581">
                  <c:v>36976</c:v>
                </c:pt>
                <c:pt idx="582">
                  <c:v>36977</c:v>
                </c:pt>
                <c:pt idx="583">
                  <c:v>36978</c:v>
                </c:pt>
                <c:pt idx="584">
                  <c:v>36979</c:v>
                </c:pt>
                <c:pt idx="585">
                  <c:v>36980</c:v>
                </c:pt>
                <c:pt idx="586">
                  <c:v>36983</c:v>
                </c:pt>
                <c:pt idx="587">
                  <c:v>36984</c:v>
                </c:pt>
                <c:pt idx="588">
                  <c:v>36985</c:v>
                </c:pt>
                <c:pt idx="589">
                  <c:v>36986</c:v>
                </c:pt>
                <c:pt idx="590">
                  <c:v>36987</c:v>
                </c:pt>
                <c:pt idx="591">
                  <c:v>36990</c:v>
                </c:pt>
                <c:pt idx="592">
                  <c:v>36991</c:v>
                </c:pt>
                <c:pt idx="593">
                  <c:v>36992</c:v>
                </c:pt>
                <c:pt idx="594">
                  <c:v>36993</c:v>
                </c:pt>
                <c:pt idx="595">
                  <c:v>36994</c:v>
                </c:pt>
                <c:pt idx="596">
                  <c:v>36997</c:v>
                </c:pt>
                <c:pt idx="597">
                  <c:v>36998</c:v>
                </c:pt>
                <c:pt idx="598">
                  <c:v>36999</c:v>
                </c:pt>
                <c:pt idx="599">
                  <c:v>37000</c:v>
                </c:pt>
                <c:pt idx="600">
                  <c:v>37001</c:v>
                </c:pt>
                <c:pt idx="601">
                  <c:v>37004</c:v>
                </c:pt>
                <c:pt idx="602">
                  <c:v>37005</c:v>
                </c:pt>
                <c:pt idx="603">
                  <c:v>37006</c:v>
                </c:pt>
                <c:pt idx="604">
                  <c:v>37007</c:v>
                </c:pt>
                <c:pt idx="605">
                  <c:v>37008</c:v>
                </c:pt>
                <c:pt idx="606">
                  <c:v>37011</c:v>
                </c:pt>
                <c:pt idx="607">
                  <c:v>37012</c:v>
                </c:pt>
                <c:pt idx="608">
                  <c:v>37013</c:v>
                </c:pt>
                <c:pt idx="609">
                  <c:v>37014</c:v>
                </c:pt>
                <c:pt idx="610">
                  <c:v>37015</c:v>
                </c:pt>
                <c:pt idx="611">
                  <c:v>37018</c:v>
                </c:pt>
                <c:pt idx="612">
                  <c:v>37019</c:v>
                </c:pt>
                <c:pt idx="613">
                  <c:v>37020</c:v>
                </c:pt>
                <c:pt idx="614">
                  <c:v>37021</c:v>
                </c:pt>
                <c:pt idx="615">
                  <c:v>37022</c:v>
                </c:pt>
                <c:pt idx="616">
                  <c:v>37025</c:v>
                </c:pt>
                <c:pt idx="617">
                  <c:v>37026</c:v>
                </c:pt>
                <c:pt idx="618">
                  <c:v>37027</c:v>
                </c:pt>
                <c:pt idx="619">
                  <c:v>37028</c:v>
                </c:pt>
                <c:pt idx="620">
                  <c:v>37029</c:v>
                </c:pt>
                <c:pt idx="621">
                  <c:v>37032</c:v>
                </c:pt>
                <c:pt idx="622">
                  <c:v>37033</c:v>
                </c:pt>
                <c:pt idx="623">
                  <c:v>37034</c:v>
                </c:pt>
                <c:pt idx="624">
                  <c:v>37035</c:v>
                </c:pt>
                <c:pt idx="625">
                  <c:v>37036</c:v>
                </c:pt>
                <c:pt idx="626">
                  <c:v>37039</c:v>
                </c:pt>
                <c:pt idx="627">
                  <c:v>37040</c:v>
                </c:pt>
                <c:pt idx="628">
                  <c:v>37041</c:v>
                </c:pt>
                <c:pt idx="629">
                  <c:v>37042</c:v>
                </c:pt>
                <c:pt idx="630">
                  <c:v>37043</c:v>
                </c:pt>
                <c:pt idx="631">
                  <c:v>37046</c:v>
                </c:pt>
                <c:pt idx="632">
                  <c:v>37047</c:v>
                </c:pt>
                <c:pt idx="633">
                  <c:v>37048</c:v>
                </c:pt>
                <c:pt idx="634">
                  <c:v>37049</c:v>
                </c:pt>
                <c:pt idx="635">
                  <c:v>37050</c:v>
                </c:pt>
                <c:pt idx="636">
                  <c:v>37053</c:v>
                </c:pt>
                <c:pt idx="637">
                  <c:v>37054</c:v>
                </c:pt>
                <c:pt idx="638">
                  <c:v>37055</c:v>
                </c:pt>
                <c:pt idx="639">
                  <c:v>37056</c:v>
                </c:pt>
                <c:pt idx="640">
                  <c:v>37057</c:v>
                </c:pt>
                <c:pt idx="641">
                  <c:v>37060</c:v>
                </c:pt>
                <c:pt idx="642">
                  <c:v>37061</c:v>
                </c:pt>
                <c:pt idx="643">
                  <c:v>37062</c:v>
                </c:pt>
                <c:pt idx="644">
                  <c:v>37063</c:v>
                </c:pt>
                <c:pt idx="645">
                  <c:v>37064</c:v>
                </c:pt>
                <c:pt idx="646">
                  <c:v>37067</c:v>
                </c:pt>
                <c:pt idx="647">
                  <c:v>37068</c:v>
                </c:pt>
                <c:pt idx="648">
                  <c:v>37069</c:v>
                </c:pt>
                <c:pt idx="649">
                  <c:v>37070</c:v>
                </c:pt>
                <c:pt idx="650">
                  <c:v>37071</c:v>
                </c:pt>
                <c:pt idx="651">
                  <c:v>37074</c:v>
                </c:pt>
                <c:pt idx="652">
                  <c:v>37075</c:v>
                </c:pt>
                <c:pt idx="653">
                  <c:v>37076</c:v>
                </c:pt>
                <c:pt idx="654">
                  <c:v>37077</c:v>
                </c:pt>
                <c:pt idx="655">
                  <c:v>37078</c:v>
                </c:pt>
                <c:pt idx="656">
                  <c:v>37081</c:v>
                </c:pt>
                <c:pt idx="657">
                  <c:v>37082</c:v>
                </c:pt>
                <c:pt idx="658">
                  <c:v>37083</c:v>
                </c:pt>
                <c:pt idx="659">
                  <c:v>37084</c:v>
                </c:pt>
                <c:pt idx="660">
                  <c:v>37085</c:v>
                </c:pt>
                <c:pt idx="661">
                  <c:v>37088</c:v>
                </c:pt>
                <c:pt idx="662">
                  <c:v>37089</c:v>
                </c:pt>
                <c:pt idx="663">
                  <c:v>37090</c:v>
                </c:pt>
                <c:pt idx="664">
                  <c:v>37091</c:v>
                </c:pt>
                <c:pt idx="665">
                  <c:v>37092</c:v>
                </c:pt>
                <c:pt idx="666">
                  <c:v>37095</c:v>
                </c:pt>
                <c:pt idx="667">
                  <c:v>37096</c:v>
                </c:pt>
                <c:pt idx="668">
                  <c:v>37097</c:v>
                </c:pt>
                <c:pt idx="669">
                  <c:v>37098</c:v>
                </c:pt>
                <c:pt idx="670">
                  <c:v>37099</c:v>
                </c:pt>
                <c:pt idx="671">
                  <c:v>37102</c:v>
                </c:pt>
                <c:pt idx="672">
                  <c:v>37103</c:v>
                </c:pt>
                <c:pt idx="673">
                  <c:v>37104</c:v>
                </c:pt>
                <c:pt idx="674">
                  <c:v>37105</c:v>
                </c:pt>
                <c:pt idx="675">
                  <c:v>37106</c:v>
                </c:pt>
                <c:pt idx="676">
                  <c:v>37109</c:v>
                </c:pt>
                <c:pt idx="677">
                  <c:v>37110</c:v>
                </c:pt>
                <c:pt idx="678">
                  <c:v>37111</c:v>
                </c:pt>
                <c:pt idx="679">
                  <c:v>37112</c:v>
                </c:pt>
                <c:pt idx="680">
                  <c:v>37113</c:v>
                </c:pt>
                <c:pt idx="681">
                  <c:v>37116</c:v>
                </c:pt>
                <c:pt idx="682">
                  <c:v>37117</c:v>
                </c:pt>
                <c:pt idx="683">
                  <c:v>37118</c:v>
                </c:pt>
                <c:pt idx="684">
                  <c:v>37119</c:v>
                </c:pt>
                <c:pt idx="685">
                  <c:v>37120</c:v>
                </c:pt>
                <c:pt idx="686">
                  <c:v>37123</c:v>
                </c:pt>
                <c:pt idx="687">
                  <c:v>37124</c:v>
                </c:pt>
                <c:pt idx="688">
                  <c:v>37125</c:v>
                </c:pt>
                <c:pt idx="689">
                  <c:v>37126</c:v>
                </c:pt>
                <c:pt idx="690">
                  <c:v>37127</c:v>
                </c:pt>
                <c:pt idx="691">
                  <c:v>37130</c:v>
                </c:pt>
                <c:pt idx="692">
                  <c:v>37131</c:v>
                </c:pt>
                <c:pt idx="693">
                  <c:v>37132</c:v>
                </c:pt>
                <c:pt idx="694">
                  <c:v>37133</c:v>
                </c:pt>
                <c:pt idx="695">
                  <c:v>37134</c:v>
                </c:pt>
                <c:pt idx="696">
                  <c:v>37137</c:v>
                </c:pt>
                <c:pt idx="697">
                  <c:v>37138</c:v>
                </c:pt>
                <c:pt idx="698">
                  <c:v>37139</c:v>
                </c:pt>
                <c:pt idx="699">
                  <c:v>37140</c:v>
                </c:pt>
                <c:pt idx="700">
                  <c:v>37141</c:v>
                </c:pt>
                <c:pt idx="701">
                  <c:v>37144</c:v>
                </c:pt>
                <c:pt idx="702">
                  <c:v>37145</c:v>
                </c:pt>
                <c:pt idx="703">
                  <c:v>37146</c:v>
                </c:pt>
                <c:pt idx="704">
                  <c:v>37147</c:v>
                </c:pt>
                <c:pt idx="705">
                  <c:v>37148</c:v>
                </c:pt>
                <c:pt idx="706">
                  <c:v>37151</c:v>
                </c:pt>
                <c:pt idx="707">
                  <c:v>37152</c:v>
                </c:pt>
                <c:pt idx="708">
                  <c:v>37153</c:v>
                </c:pt>
                <c:pt idx="709">
                  <c:v>37154</c:v>
                </c:pt>
                <c:pt idx="710">
                  <c:v>37155</c:v>
                </c:pt>
                <c:pt idx="711">
                  <c:v>37158</c:v>
                </c:pt>
                <c:pt idx="712">
                  <c:v>37159</c:v>
                </c:pt>
                <c:pt idx="713">
                  <c:v>37160</c:v>
                </c:pt>
                <c:pt idx="714">
                  <c:v>37161</c:v>
                </c:pt>
                <c:pt idx="715">
                  <c:v>37162</c:v>
                </c:pt>
                <c:pt idx="716">
                  <c:v>37165</c:v>
                </c:pt>
                <c:pt idx="717">
                  <c:v>37166</c:v>
                </c:pt>
                <c:pt idx="718">
                  <c:v>37167</c:v>
                </c:pt>
                <c:pt idx="719">
                  <c:v>37168</c:v>
                </c:pt>
                <c:pt idx="720">
                  <c:v>37169</c:v>
                </c:pt>
                <c:pt idx="721">
                  <c:v>37172</c:v>
                </c:pt>
                <c:pt idx="722">
                  <c:v>37173</c:v>
                </c:pt>
                <c:pt idx="723">
                  <c:v>37174</c:v>
                </c:pt>
                <c:pt idx="724">
                  <c:v>37175</c:v>
                </c:pt>
                <c:pt idx="725">
                  <c:v>37176</c:v>
                </c:pt>
                <c:pt idx="726">
                  <c:v>37179</c:v>
                </c:pt>
                <c:pt idx="727">
                  <c:v>37180</c:v>
                </c:pt>
                <c:pt idx="728">
                  <c:v>37181</c:v>
                </c:pt>
                <c:pt idx="729">
                  <c:v>37182</c:v>
                </c:pt>
                <c:pt idx="730">
                  <c:v>37183</c:v>
                </c:pt>
                <c:pt idx="731">
                  <c:v>37186</c:v>
                </c:pt>
                <c:pt idx="732">
                  <c:v>37187</c:v>
                </c:pt>
                <c:pt idx="733">
                  <c:v>37188</c:v>
                </c:pt>
                <c:pt idx="734">
                  <c:v>37189</c:v>
                </c:pt>
                <c:pt idx="735">
                  <c:v>37190</c:v>
                </c:pt>
                <c:pt idx="736">
                  <c:v>37193</c:v>
                </c:pt>
                <c:pt idx="737">
                  <c:v>37194</c:v>
                </c:pt>
                <c:pt idx="738">
                  <c:v>37195</c:v>
                </c:pt>
                <c:pt idx="739">
                  <c:v>37196</c:v>
                </c:pt>
                <c:pt idx="740">
                  <c:v>37197</c:v>
                </c:pt>
                <c:pt idx="741">
                  <c:v>37200</c:v>
                </c:pt>
                <c:pt idx="742">
                  <c:v>37201</c:v>
                </c:pt>
                <c:pt idx="743">
                  <c:v>37202</c:v>
                </c:pt>
                <c:pt idx="744">
                  <c:v>37203</c:v>
                </c:pt>
                <c:pt idx="745">
                  <c:v>37204</c:v>
                </c:pt>
                <c:pt idx="746">
                  <c:v>37207</c:v>
                </c:pt>
                <c:pt idx="747">
                  <c:v>37208</c:v>
                </c:pt>
                <c:pt idx="748">
                  <c:v>37209</c:v>
                </c:pt>
                <c:pt idx="749">
                  <c:v>37210</c:v>
                </c:pt>
                <c:pt idx="750">
                  <c:v>37211</c:v>
                </c:pt>
                <c:pt idx="751">
                  <c:v>37214</c:v>
                </c:pt>
                <c:pt idx="752">
                  <c:v>37215</c:v>
                </c:pt>
                <c:pt idx="753">
                  <c:v>37216</c:v>
                </c:pt>
                <c:pt idx="754">
                  <c:v>37217</c:v>
                </c:pt>
                <c:pt idx="755">
                  <c:v>37218</c:v>
                </c:pt>
                <c:pt idx="756">
                  <c:v>37221</c:v>
                </c:pt>
                <c:pt idx="757">
                  <c:v>37222</c:v>
                </c:pt>
                <c:pt idx="758">
                  <c:v>37223</c:v>
                </c:pt>
                <c:pt idx="759">
                  <c:v>37224</c:v>
                </c:pt>
                <c:pt idx="760">
                  <c:v>37225</c:v>
                </c:pt>
                <c:pt idx="761">
                  <c:v>37228</c:v>
                </c:pt>
                <c:pt idx="762">
                  <c:v>37229</c:v>
                </c:pt>
                <c:pt idx="763">
                  <c:v>37230</c:v>
                </c:pt>
                <c:pt idx="764">
                  <c:v>37231</c:v>
                </c:pt>
                <c:pt idx="765">
                  <c:v>37232</c:v>
                </c:pt>
                <c:pt idx="766">
                  <c:v>37235</c:v>
                </c:pt>
                <c:pt idx="767">
                  <c:v>37236</c:v>
                </c:pt>
                <c:pt idx="768">
                  <c:v>37237</c:v>
                </c:pt>
                <c:pt idx="769">
                  <c:v>37238</c:v>
                </c:pt>
                <c:pt idx="770">
                  <c:v>37239</c:v>
                </c:pt>
                <c:pt idx="771">
                  <c:v>37242</c:v>
                </c:pt>
                <c:pt idx="772">
                  <c:v>37243</c:v>
                </c:pt>
                <c:pt idx="773">
                  <c:v>37244</c:v>
                </c:pt>
                <c:pt idx="774">
                  <c:v>37245</c:v>
                </c:pt>
                <c:pt idx="775">
                  <c:v>37246</c:v>
                </c:pt>
                <c:pt idx="776">
                  <c:v>37249</c:v>
                </c:pt>
                <c:pt idx="777">
                  <c:v>37250</c:v>
                </c:pt>
                <c:pt idx="778">
                  <c:v>37251</c:v>
                </c:pt>
                <c:pt idx="779">
                  <c:v>37252</c:v>
                </c:pt>
                <c:pt idx="780">
                  <c:v>37253</c:v>
                </c:pt>
                <c:pt idx="781">
                  <c:v>37256</c:v>
                </c:pt>
                <c:pt idx="782">
                  <c:v>37257</c:v>
                </c:pt>
                <c:pt idx="783">
                  <c:v>37258</c:v>
                </c:pt>
                <c:pt idx="784">
                  <c:v>37259</c:v>
                </c:pt>
                <c:pt idx="785">
                  <c:v>37260</c:v>
                </c:pt>
                <c:pt idx="786">
                  <c:v>37263</c:v>
                </c:pt>
                <c:pt idx="787">
                  <c:v>37264</c:v>
                </c:pt>
                <c:pt idx="788">
                  <c:v>37265</c:v>
                </c:pt>
                <c:pt idx="789">
                  <c:v>37266</c:v>
                </c:pt>
                <c:pt idx="790">
                  <c:v>37267</c:v>
                </c:pt>
                <c:pt idx="791">
                  <c:v>37270</c:v>
                </c:pt>
                <c:pt idx="792">
                  <c:v>37271</c:v>
                </c:pt>
                <c:pt idx="793">
                  <c:v>37272</c:v>
                </c:pt>
                <c:pt idx="794">
                  <c:v>37273</c:v>
                </c:pt>
                <c:pt idx="795">
                  <c:v>37274</c:v>
                </c:pt>
                <c:pt idx="796">
                  <c:v>37277</c:v>
                </c:pt>
                <c:pt idx="797">
                  <c:v>37278</c:v>
                </c:pt>
                <c:pt idx="798">
                  <c:v>37279</c:v>
                </c:pt>
                <c:pt idx="799">
                  <c:v>37280</c:v>
                </c:pt>
                <c:pt idx="800">
                  <c:v>37281</c:v>
                </c:pt>
                <c:pt idx="801">
                  <c:v>37284</c:v>
                </c:pt>
                <c:pt idx="802">
                  <c:v>37285</c:v>
                </c:pt>
                <c:pt idx="803">
                  <c:v>37286</c:v>
                </c:pt>
                <c:pt idx="804">
                  <c:v>37287</c:v>
                </c:pt>
                <c:pt idx="805">
                  <c:v>37288</c:v>
                </c:pt>
                <c:pt idx="806">
                  <c:v>37291</c:v>
                </c:pt>
                <c:pt idx="807">
                  <c:v>37292</c:v>
                </c:pt>
                <c:pt idx="808">
                  <c:v>37293</c:v>
                </c:pt>
                <c:pt idx="809">
                  <c:v>37294</c:v>
                </c:pt>
                <c:pt idx="810">
                  <c:v>37295</c:v>
                </c:pt>
                <c:pt idx="811">
                  <c:v>37298</c:v>
                </c:pt>
                <c:pt idx="812">
                  <c:v>37299</c:v>
                </c:pt>
                <c:pt idx="813">
                  <c:v>37300</c:v>
                </c:pt>
                <c:pt idx="814">
                  <c:v>37301</c:v>
                </c:pt>
                <c:pt idx="815">
                  <c:v>37302</c:v>
                </c:pt>
                <c:pt idx="816">
                  <c:v>37305</c:v>
                </c:pt>
                <c:pt idx="817">
                  <c:v>37306</c:v>
                </c:pt>
                <c:pt idx="818">
                  <c:v>37307</c:v>
                </c:pt>
                <c:pt idx="819">
                  <c:v>37308</c:v>
                </c:pt>
                <c:pt idx="820">
                  <c:v>37309</c:v>
                </c:pt>
                <c:pt idx="821">
                  <c:v>37312</c:v>
                </c:pt>
                <c:pt idx="822">
                  <c:v>37313</c:v>
                </c:pt>
                <c:pt idx="823">
                  <c:v>37314</c:v>
                </c:pt>
                <c:pt idx="824">
                  <c:v>37315</c:v>
                </c:pt>
                <c:pt idx="825">
                  <c:v>37316</c:v>
                </c:pt>
                <c:pt idx="826">
                  <c:v>37319</c:v>
                </c:pt>
                <c:pt idx="827">
                  <c:v>37320</c:v>
                </c:pt>
                <c:pt idx="828">
                  <c:v>37321</c:v>
                </c:pt>
                <c:pt idx="829">
                  <c:v>37322</c:v>
                </c:pt>
                <c:pt idx="830">
                  <c:v>37323</c:v>
                </c:pt>
                <c:pt idx="831">
                  <c:v>37326</c:v>
                </c:pt>
                <c:pt idx="832">
                  <c:v>37327</c:v>
                </c:pt>
                <c:pt idx="833">
                  <c:v>37328</c:v>
                </c:pt>
                <c:pt idx="834">
                  <c:v>37329</c:v>
                </c:pt>
                <c:pt idx="835">
                  <c:v>37330</c:v>
                </c:pt>
                <c:pt idx="836">
                  <c:v>37333</c:v>
                </c:pt>
                <c:pt idx="837">
                  <c:v>37334</c:v>
                </c:pt>
                <c:pt idx="838">
                  <c:v>37335</c:v>
                </c:pt>
                <c:pt idx="839">
                  <c:v>37336</c:v>
                </c:pt>
                <c:pt idx="840">
                  <c:v>37337</c:v>
                </c:pt>
                <c:pt idx="841">
                  <c:v>37340</c:v>
                </c:pt>
                <c:pt idx="842">
                  <c:v>37341</c:v>
                </c:pt>
                <c:pt idx="843">
                  <c:v>37342</c:v>
                </c:pt>
                <c:pt idx="844">
                  <c:v>37343</c:v>
                </c:pt>
                <c:pt idx="845">
                  <c:v>37344</c:v>
                </c:pt>
                <c:pt idx="846">
                  <c:v>37347</c:v>
                </c:pt>
                <c:pt idx="847">
                  <c:v>37348</c:v>
                </c:pt>
                <c:pt idx="848">
                  <c:v>37349</c:v>
                </c:pt>
                <c:pt idx="849">
                  <c:v>37350</c:v>
                </c:pt>
                <c:pt idx="850">
                  <c:v>37351</c:v>
                </c:pt>
                <c:pt idx="851">
                  <c:v>37354</c:v>
                </c:pt>
                <c:pt idx="852">
                  <c:v>37355</c:v>
                </c:pt>
                <c:pt idx="853">
                  <c:v>37356</c:v>
                </c:pt>
                <c:pt idx="854">
                  <c:v>37357</c:v>
                </c:pt>
                <c:pt idx="855">
                  <c:v>37358</c:v>
                </c:pt>
                <c:pt idx="856">
                  <c:v>37361</c:v>
                </c:pt>
                <c:pt idx="857">
                  <c:v>37362</c:v>
                </c:pt>
                <c:pt idx="858">
                  <c:v>37363</c:v>
                </c:pt>
                <c:pt idx="859">
                  <c:v>37364</c:v>
                </c:pt>
                <c:pt idx="860">
                  <c:v>37365</c:v>
                </c:pt>
                <c:pt idx="861">
                  <c:v>37368</c:v>
                </c:pt>
                <c:pt idx="862">
                  <c:v>37369</c:v>
                </c:pt>
                <c:pt idx="863">
                  <c:v>37370</c:v>
                </c:pt>
                <c:pt idx="864">
                  <c:v>37371</c:v>
                </c:pt>
                <c:pt idx="865">
                  <c:v>37372</c:v>
                </c:pt>
                <c:pt idx="866">
                  <c:v>37375</c:v>
                </c:pt>
                <c:pt idx="867">
                  <c:v>37376</c:v>
                </c:pt>
                <c:pt idx="868">
                  <c:v>37377</c:v>
                </c:pt>
                <c:pt idx="869">
                  <c:v>37378</c:v>
                </c:pt>
                <c:pt idx="870">
                  <c:v>37379</c:v>
                </c:pt>
                <c:pt idx="871">
                  <c:v>37382</c:v>
                </c:pt>
                <c:pt idx="872">
                  <c:v>37383</c:v>
                </c:pt>
                <c:pt idx="873">
                  <c:v>37384</c:v>
                </c:pt>
                <c:pt idx="874">
                  <c:v>37385</c:v>
                </c:pt>
                <c:pt idx="875">
                  <c:v>37386</c:v>
                </c:pt>
                <c:pt idx="876">
                  <c:v>37389</c:v>
                </c:pt>
                <c:pt idx="877">
                  <c:v>37390</c:v>
                </c:pt>
                <c:pt idx="878">
                  <c:v>37391</c:v>
                </c:pt>
                <c:pt idx="879">
                  <c:v>37392</c:v>
                </c:pt>
                <c:pt idx="880">
                  <c:v>37393</c:v>
                </c:pt>
                <c:pt idx="881">
                  <c:v>37396</c:v>
                </c:pt>
                <c:pt idx="882">
                  <c:v>37397</c:v>
                </c:pt>
                <c:pt idx="883">
                  <c:v>37398</c:v>
                </c:pt>
                <c:pt idx="884">
                  <c:v>37399</c:v>
                </c:pt>
                <c:pt idx="885">
                  <c:v>37400</c:v>
                </c:pt>
                <c:pt idx="886">
                  <c:v>37403</c:v>
                </c:pt>
                <c:pt idx="887">
                  <c:v>37404</c:v>
                </c:pt>
                <c:pt idx="888">
                  <c:v>37405</c:v>
                </c:pt>
                <c:pt idx="889">
                  <c:v>37406</c:v>
                </c:pt>
                <c:pt idx="890">
                  <c:v>37407</c:v>
                </c:pt>
                <c:pt idx="891">
                  <c:v>37410</c:v>
                </c:pt>
                <c:pt idx="892">
                  <c:v>37411</c:v>
                </c:pt>
                <c:pt idx="893">
                  <c:v>37412</c:v>
                </c:pt>
                <c:pt idx="894">
                  <c:v>37413</c:v>
                </c:pt>
                <c:pt idx="895">
                  <c:v>37414</c:v>
                </c:pt>
                <c:pt idx="896">
                  <c:v>37417</c:v>
                </c:pt>
                <c:pt idx="897">
                  <c:v>37418</c:v>
                </c:pt>
                <c:pt idx="898">
                  <c:v>37419</c:v>
                </c:pt>
                <c:pt idx="899">
                  <c:v>37420</c:v>
                </c:pt>
                <c:pt idx="900">
                  <c:v>37421</c:v>
                </c:pt>
                <c:pt idx="901">
                  <c:v>37424</c:v>
                </c:pt>
                <c:pt idx="902">
                  <c:v>37425</c:v>
                </c:pt>
                <c:pt idx="903">
                  <c:v>37426</c:v>
                </c:pt>
                <c:pt idx="904">
                  <c:v>37427</c:v>
                </c:pt>
                <c:pt idx="905">
                  <c:v>37428</c:v>
                </c:pt>
                <c:pt idx="906">
                  <c:v>37431</c:v>
                </c:pt>
                <c:pt idx="907">
                  <c:v>37432</c:v>
                </c:pt>
                <c:pt idx="908">
                  <c:v>37433</c:v>
                </c:pt>
                <c:pt idx="909">
                  <c:v>37434</c:v>
                </c:pt>
                <c:pt idx="910">
                  <c:v>37435</c:v>
                </c:pt>
                <c:pt idx="911">
                  <c:v>37438</c:v>
                </c:pt>
                <c:pt idx="912">
                  <c:v>37439</c:v>
                </c:pt>
                <c:pt idx="913">
                  <c:v>37440</c:v>
                </c:pt>
                <c:pt idx="914">
                  <c:v>37441</c:v>
                </c:pt>
                <c:pt idx="915">
                  <c:v>37442</c:v>
                </c:pt>
                <c:pt idx="916">
                  <c:v>37445</c:v>
                </c:pt>
                <c:pt idx="917">
                  <c:v>37446</c:v>
                </c:pt>
                <c:pt idx="918">
                  <c:v>37447</c:v>
                </c:pt>
                <c:pt idx="919">
                  <c:v>37448</c:v>
                </c:pt>
                <c:pt idx="920">
                  <c:v>37449</c:v>
                </c:pt>
                <c:pt idx="921">
                  <c:v>37452</c:v>
                </c:pt>
                <c:pt idx="922">
                  <c:v>37453</c:v>
                </c:pt>
                <c:pt idx="923">
                  <c:v>37454</c:v>
                </c:pt>
                <c:pt idx="924">
                  <c:v>37455</c:v>
                </c:pt>
                <c:pt idx="925">
                  <c:v>37456</c:v>
                </c:pt>
                <c:pt idx="926">
                  <c:v>37459</c:v>
                </c:pt>
                <c:pt idx="927">
                  <c:v>37460</c:v>
                </c:pt>
                <c:pt idx="928">
                  <c:v>37461</c:v>
                </c:pt>
                <c:pt idx="929">
                  <c:v>37462</c:v>
                </c:pt>
                <c:pt idx="930">
                  <c:v>37463</c:v>
                </c:pt>
                <c:pt idx="931">
                  <c:v>37466</c:v>
                </c:pt>
                <c:pt idx="932">
                  <c:v>37467</c:v>
                </c:pt>
                <c:pt idx="933">
                  <c:v>37468</c:v>
                </c:pt>
                <c:pt idx="934">
                  <c:v>37469</c:v>
                </c:pt>
                <c:pt idx="935">
                  <c:v>37470</c:v>
                </c:pt>
                <c:pt idx="936">
                  <c:v>37473</c:v>
                </c:pt>
                <c:pt idx="937">
                  <c:v>37474</c:v>
                </c:pt>
                <c:pt idx="938">
                  <c:v>37475</c:v>
                </c:pt>
                <c:pt idx="939">
                  <c:v>37476</c:v>
                </c:pt>
                <c:pt idx="940">
                  <c:v>37477</c:v>
                </c:pt>
                <c:pt idx="941">
                  <c:v>37480</c:v>
                </c:pt>
                <c:pt idx="942">
                  <c:v>37481</c:v>
                </c:pt>
                <c:pt idx="943">
                  <c:v>37482</c:v>
                </c:pt>
                <c:pt idx="944">
                  <c:v>37483</c:v>
                </c:pt>
                <c:pt idx="945">
                  <c:v>37484</c:v>
                </c:pt>
                <c:pt idx="946">
                  <c:v>37487</c:v>
                </c:pt>
                <c:pt idx="947">
                  <c:v>37488</c:v>
                </c:pt>
                <c:pt idx="948">
                  <c:v>37489</c:v>
                </c:pt>
                <c:pt idx="949">
                  <c:v>37490</c:v>
                </c:pt>
                <c:pt idx="950">
                  <c:v>37491</c:v>
                </c:pt>
                <c:pt idx="951">
                  <c:v>37494</c:v>
                </c:pt>
                <c:pt idx="952">
                  <c:v>37495</c:v>
                </c:pt>
                <c:pt idx="953">
                  <c:v>37496</c:v>
                </c:pt>
                <c:pt idx="954">
                  <c:v>37497</c:v>
                </c:pt>
                <c:pt idx="955">
                  <c:v>37498</c:v>
                </c:pt>
                <c:pt idx="956">
                  <c:v>37501</c:v>
                </c:pt>
                <c:pt idx="957">
                  <c:v>37502</c:v>
                </c:pt>
                <c:pt idx="958">
                  <c:v>37503</c:v>
                </c:pt>
                <c:pt idx="959">
                  <c:v>37504</c:v>
                </c:pt>
                <c:pt idx="960">
                  <c:v>37505</c:v>
                </c:pt>
                <c:pt idx="961">
                  <c:v>37508</c:v>
                </c:pt>
                <c:pt idx="962">
                  <c:v>37509</c:v>
                </c:pt>
                <c:pt idx="963">
                  <c:v>37510</c:v>
                </c:pt>
                <c:pt idx="964">
                  <c:v>37511</c:v>
                </c:pt>
                <c:pt idx="965">
                  <c:v>37512</c:v>
                </c:pt>
                <c:pt idx="966">
                  <c:v>37515</c:v>
                </c:pt>
                <c:pt idx="967">
                  <c:v>37516</c:v>
                </c:pt>
                <c:pt idx="968">
                  <c:v>37517</c:v>
                </c:pt>
                <c:pt idx="969">
                  <c:v>37518</c:v>
                </c:pt>
                <c:pt idx="970">
                  <c:v>37519</c:v>
                </c:pt>
                <c:pt idx="971">
                  <c:v>37522</c:v>
                </c:pt>
                <c:pt idx="972">
                  <c:v>37523</c:v>
                </c:pt>
                <c:pt idx="973">
                  <c:v>37524</c:v>
                </c:pt>
                <c:pt idx="974">
                  <c:v>37525</c:v>
                </c:pt>
                <c:pt idx="975">
                  <c:v>37526</c:v>
                </c:pt>
                <c:pt idx="976">
                  <c:v>37529</c:v>
                </c:pt>
                <c:pt idx="977">
                  <c:v>37530</c:v>
                </c:pt>
                <c:pt idx="978">
                  <c:v>37531</c:v>
                </c:pt>
                <c:pt idx="979">
                  <c:v>37532</c:v>
                </c:pt>
                <c:pt idx="980">
                  <c:v>37533</c:v>
                </c:pt>
                <c:pt idx="981">
                  <c:v>37536</c:v>
                </c:pt>
                <c:pt idx="982">
                  <c:v>37537</c:v>
                </c:pt>
                <c:pt idx="983">
                  <c:v>37538</c:v>
                </c:pt>
                <c:pt idx="984">
                  <c:v>37539</c:v>
                </c:pt>
                <c:pt idx="985">
                  <c:v>37540</c:v>
                </c:pt>
                <c:pt idx="986">
                  <c:v>37543</c:v>
                </c:pt>
                <c:pt idx="987">
                  <c:v>37544</c:v>
                </c:pt>
                <c:pt idx="988">
                  <c:v>37545</c:v>
                </c:pt>
                <c:pt idx="989">
                  <c:v>37546</c:v>
                </c:pt>
                <c:pt idx="990">
                  <c:v>37547</c:v>
                </c:pt>
                <c:pt idx="991">
                  <c:v>37550</c:v>
                </c:pt>
                <c:pt idx="992">
                  <c:v>37551</c:v>
                </c:pt>
                <c:pt idx="993">
                  <c:v>37552</c:v>
                </c:pt>
                <c:pt idx="994">
                  <c:v>37553</c:v>
                </c:pt>
                <c:pt idx="995">
                  <c:v>37554</c:v>
                </c:pt>
                <c:pt idx="996">
                  <c:v>37557</c:v>
                </c:pt>
                <c:pt idx="997">
                  <c:v>37558</c:v>
                </c:pt>
                <c:pt idx="998">
                  <c:v>37559</c:v>
                </c:pt>
                <c:pt idx="999">
                  <c:v>37560</c:v>
                </c:pt>
                <c:pt idx="1000">
                  <c:v>37561</c:v>
                </c:pt>
                <c:pt idx="1001">
                  <c:v>37564</c:v>
                </c:pt>
                <c:pt idx="1002">
                  <c:v>37565</c:v>
                </c:pt>
                <c:pt idx="1003">
                  <c:v>37566</c:v>
                </c:pt>
                <c:pt idx="1004">
                  <c:v>37567</c:v>
                </c:pt>
                <c:pt idx="1005">
                  <c:v>37568</c:v>
                </c:pt>
                <c:pt idx="1006">
                  <c:v>37571</c:v>
                </c:pt>
                <c:pt idx="1007">
                  <c:v>37572</c:v>
                </c:pt>
                <c:pt idx="1008">
                  <c:v>37573</c:v>
                </c:pt>
                <c:pt idx="1009">
                  <c:v>37574</c:v>
                </c:pt>
                <c:pt idx="1010">
                  <c:v>37575</c:v>
                </c:pt>
                <c:pt idx="1011">
                  <c:v>37578</c:v>
                </c:pt>
                <c:pt idx="1012">
                  <c:v>37579</c:v>
                </c:pt>
                <c:pt idx="1013">
                  <c:v>37580</c:v>
                </c:pt>
                <c:pt idx="1014">
                  <c:v>37581</c:v>
                </c:pt>
                <c:pt idx="1015">
                  <c:v>37582</c:v>
                </c:pt>
                <c:pt idx="1016">
                  <c:v>37585</c:v>
                </c:pt>
                <c:pt idx="1017">
                  <c:v>37586</c:v>
                </c:pt>
                <c:pt idx="1018">
                  <c:v>37587</c:v>
                </c:pt>
                <c:pt idx="1019">
                  <c:v>37588</c:v>
                </c:pt>
                <c:pt idx="1020">
                  <c:v>37589</c:v>
                </c:pt>
                <c:pt idx="1021">
                  <c:v>37592</c:v>
                </c:pt>
                <c:pt idx="1022">
                  <c:v>37593</c:v>
                </c:pt>
                <c:pt idx="1023">
                  <c:v>37594</c:v>
                </c:pt>
                <c:pt idx="1024">
                  <c:v>37595</c:v>
                </c:pt>
                <c:pt idx="1025">
                  <c:v>37596</c:v>
                </c:pt>
                <c:pt idx="1026">
                  <c:v>37599</c:v>
                </c:pt>
                <c:pt idx="1027">
                  <c:v>37600</c:v>
                </c:pt>
                <c:pt idx="1028">
                  <c:v>37601</c:v>
                </c:pt>
                <c:pt idx="1029">
                  <c:v>37602</c:v>
                </c:pt>
                <c:pt idx="1030">
                  <c:v>37603</c:v>
                </c:pt>
                <c:pt idx="1031">
                  <c:v>37606</c:v>
                </c:pt>
                <c:pt idx="1032">
                  <c:v>37607</c:v>
                </c:pt>
                <c:pt idx="1033">
                  <c:v>37608</c:v>
                </c:pt>
                <c:pt idx="1034">
                  <c:v>37609</c:v>
                </c:pt>
                <c:pt idx="1035">
                  <c:v>37610</c:v>
                </c:pt>
                <c:pt idx="1036">
                  <c:v>37613</c:v>
                </c:pt>
                <c:pt idx="1037">
                  <c:v>37614</c:v>
                </c:pt>
                <c:pt idx="1038">
                  <c:v>37615</c:v>
                </c:pt>
                <c:pt idx="1039">
                  <c:v>37616</c:v>
                </c:pt>
                <c:pt idx="1040">
                  <c:v>37617</c:v>
                </c:pt>
                <c:pt idx="1041">
                  <c:v>37620</c:v>
                </c:pt>
                <c:pt idx="1042">
                  <c:v>37621</c:v>
                </c:pt>
                <c:pt idx="1043">
                  <c:v>37622</c:v>
                </c:pt>
                <c:pt idx="1044">
                  <c:v>37623</c:v>
                </c:pt>
                <c:pt idx="1045">
                  <c:v>37624</c:v>
                </c:pt>
                <c:pt idx="1046">
                  <c:v>37627</c:v>
                </c:pt>
                <c:pt idx="1047">
                  <c:v>37628</c:v>
                </c:pt>
                <c:pt idx="1048">
                  <c:v>37629</c:v>
                </c:pt>
                <c:pt idx="1049">
                  <c:v>37630</c:v>
                </c:pt>
                <c:pt idx="1050">
                  <c:v>37631</c:v>
                </c:pt>
                <c:pt idx="1051">
                  <c:v>37634</c:v>
                </c:pt>
                <c:pt idx="1052">
                  <c:v>37635</c:v>
                </c:pt>
                <c:pt idx="1053">
                  <c:v>37636</c:v>
                </c:pt>
                <c:pt idx="1054">
                  <c:v>37637</c:v>
                </c:pt>
                <c:pt idx="1055">
                  <c:v>37638</c:v>
                </c:pt>
                <c:pt idx="1056">
                  <c:v>37641</c:v>
                </c:pt>
                <c:pt idx="1057">
                  <c:v>37642</c:v>
                </c:pt>
                <c:pt idx="1058">
                  <c:v>37643</c:v>
                </c:pt>
                <c:pt idx="1059">
                  <c:v>37644</c:v>
                </c:pt>
                <c:pt idx="1060">
                  <c:v>37645</c:v>
                </c:pt>
                <c:pt idx="1061">
                  <c:v>37648</c:v>
                </c:pt>
                <c:pt idx="1062">
                  <c:v>37649</c:v>
                </c:pt>
                <c:pt idx="1063">
                  <c:v>37650</c:v>
                </c:pt>
                <c:pt idx="1064">
                  <c:v>37651</c:v>
                </c:pt>
                <c:pt idx="1065">
                  <c:v>37652</c:v>
                </c:pt>
                <c:pt idx="1066">
                  <c:v>37655</c:v>
                </c:pt>
                <c:pt idx="1067">
                  <c:v>37656</c:v>
                </c:pt>
                <c:pt idx="1068">
                  <c:v>37657</c:v>
                </c:pt>
                <c:pt idx="1069">
                  <c:v>37658</c:v>
                </c:pt>
                <c:pt idx="1070">
                  <c:v>37659</c:v>
                </c:pt>
                <c:pt idx="1071">
                  <c:v>37662</c:v>
                </c:pt>
                <c:pt idx="1072">
                  <c:v>37663</c:v>
                </c:pt>
                <c:pt idx="1073">
                  <c:v>37664</c:v>
                </c:pt>
                <c:pt idx="1074">
                  <c:v>37665</c:v>
                </c:pt>
                <c:pt idx="1075">
                  <c:v>37666</c:v>
                </c:pt>
                <c:pt idx="1076">
                  <c:v>37669</c:v>
                </c:pt>
                <c:pt idx="1077">
                  <c:v>37670</c:v>
                </c:pt>
                <c:pt idx="1078">
                  <c:v>37671</c:v>
                </c:pt>
                <c:pt idx="1079">
                  <c:v>37672</c:v>
                </c:pt>
                <c:pt idx="1080">
                  <c:v>37673</c:v>
                </c:pt>
                <c:pt idx="1081">
                  <c:v>37676</c:v>
                </c:pt>
                <c:pt idx="1082">
                  <c:v>37677</c:v>
                </c:pt>
                <c:pt idx="1083">
                  <c:v>37678</c:v>
                </c:pt>
                <c:pt idx="1084">
                  <c:v>37679</c:v>
                </c:pt>
                <c:pt idx="1085">
                  <c:v>37680</c:v>
                </c:pt>
                <c:pt idx="1086">
                  <c:v>37683</c:v>
                </c:pt>
                <c:pt idx="1087">
                  <c:v>37684</c:v>
                </c:pt>
                <c:pt idx="1088">
                  <c:v>37685</c:v>
                </c:pt>
                <c:pt idx="1089">
                  <c:v>37686</c:v>
                </c:pt>
                <c:pt idx="1090">
                  <c:v>37687</c:v>
                </c:pt>
                <c:pt idx="1091">
                  <c:v>37690</c:v>
                </c:pt>
                <c:pt idx="1092">
                  <c:v>37691</c:v>
                </c:pt>
                <c:pt idx="1093">
                  <c:v>37692</c:v>
                </c:pt>
                <c:pt idx="1094">
                  <c:v>37693</c:v>
                </c:pt>
                <c:pt idx="1095">
                  <c:v>37694</c:v>
                </c:pt>
                <c:pt idx="1096">
                  <c:v>37697</c:v>
                </c:pt>
                <c:pt idx="1097">
                  <c:v>37698</c:v>
                </c:pt>
                <c:pt idx="1098">
                  <c:v>37699</c:v>
                </c:pt>
                <c:pt idx="1099">
                  <c:v>37700</c:v>
                </c:pt>
                <c:pt idx="1100">
                  <c:v>37701</c:v>
                </c:pt>
                <c:pt idx="1101">
                  <c:v>37704</c:v>
                </c:pt>
                <c:pt idx="1102">
                  <c:v>37705</c:v>
                </c:pt>
                <c:pt idx="1103">
                  <c:v>37706</c:v>
                </c:pt>
                <c:pt idx="1104">
                  <c:v>37707</c:v>
                </c:pt>
                <c:pt idx="1105">
                  <c:v>37708</c:v>
                </c:pt>
                <c:pt idx="1106">
                  <c:v>37711</c:v>
                </c:pt>
                <c:pt idx="1107">
                  <c:v>37712</c:v>
                </c:pt>
                <c:pt idx="1108">
                  <c:v>37713</c:v>
                </c:pt>
                <c:pt idx="1109">
                  <c:v>37714</c:v>
                </c:pt>
                <c:pt idx="1110">
                  <c:v>37715</c:v>
                </c:pt>
                <c:pt idx="1111">
                  <c:v>37718</c:v>
                </c:pt>
                <c:pt idx="1112">
                  <c:v>37719</c:v>
                </c:pt>
                <c:pt idx="1113">
                  <c:v>37720</c:v>
                </c:pt>
                <c:pt idx="1114">
                  <c:v>37721</c:v>
                </c:pt>
                <c:pt idx="1115">
                  <c:v>37722</c:v>
                </c:pt>
                <c:pt idx="1116">
                  <c:v>37725</c:v>
                </c:pt>
                <c:pt idx="1117">
                  <c:v>37726</c:v>
                </c:pt>
                <c:pt idx="1118">
                  <c:v>37727</c:v>
                </c:pt>
                <c:pt idx="1119">
                  <c:v>37728</c:v>
                </c:pt>
                <c:pt idx="1120">
                  <c:v>37729</c:v>
                </c:pt>
                <c:pt idx="1121">
                  <c:v>37732</c:v>
                </c:pt>
                <c:pt idx="1122">
                  <c:v>37733</c:v>
                </c:pt>
                <c:pt idx="1123">
                  <c:v>37734</c:v>
                </c:pt>
                <c:pt idx="1124">
                  <c:v>37735</c:v>
                </c:pt>
                <c:pt idx="1125">
                  <c:v>37736</c:v>
                </c:pt>
                <c:pt idx="1126">
                  <c:v>37739</c:v>
                </c:pt>
                <c:pt idx="1127">
                  <c:v>37740</c:v>
                </c:pt>
                <c:pt idx="1128">
                  <c:v>37741</c:v>
                </c:pt>
                <c:pt idx="1129">
                  <c:v>37742</c:v>
                </c:pt>
                <c:pt idx="1130">
                  <c:v>37743</c:v>
                </c:pt>
                <c:pt idx="1131">
                  <c:v>37746</c:v>
                </c:pt>
                <c:pt idx="1132">
                  <c:v>37747</c:v>
                </c:pt>
                <c:pt idx="1133">
                  <c:v>37748</c:v>
                </c:pt>
                <c:pt idx="1134">
                  <c:v>37749</c:v>
                </c:pt>
                <c:pt idx="1135">
                  <c:v>37750</c:v>
                </c:pt>
                <c:pt idx="1136">
                  <c:v>37753</c:v>
                </c:pt>
                <c:pt idx="1137">
                  <c:v>37754</c:v>
                </c:pt>
                <c:pt idx="1138">
                  <c:v>37755</c:v>
                </c:pt>
                <c:pt idx="1139">
                  <c:v>37756</c:v>
                </c:pt>
                <c:pt idx="1140">
                  <c:v>37757</c:v>
                </c:pt>
                <c:pt idx="1141">
                  <c:v>37760</c:v>
                </c:pt>
                <c:pt idx="1142">
                  <c:v>37761</c:v>
                </c:pt>
                <c:pt idx="1143">
                  <c:v>37762</c:v>
                </c:pt>
                <c:pt idx="1144">
                  <c:v>37763</c:v>
                </c:pt>
                <c:pt idx="1145">
                  <c:v>37764</c:v>
                </c:pt>
                <c:pt idx="1146">
                  <c:v>37767</c:v>
                </c:pt>
                <c:pt idx="1147">
                  <c:v>37768</c:v>
                </c:pt>
                <c:pt idx="1148">
                  <c:v>37769</c:v>
                </c:pt>
                <c:pt idx="1149">
                  <c:v>37770</c:v>
                </c:pt>
                <c:pt idx="1150">
                  <c:v>37771</c:v>
                </c:pt>
                <c:pt idx="1151">
                  <c:v>37774</c:v>
                </c:pt>
                <c:pt idx="1152">
                  <c:v>37775</c:v>
                </c:pt>
                <c:pt idx="1153">
                  <c:v>37776</c:v>
                </c:pt>
                <c:pt idx="1154">
                  <c:v>37777</c:v>
                </c:pt>
                <c:pt idx="1155">
                  <c:v>37778</c:v>
                </c:pt>
                <c:pt idx="1156">
                  <c:v>37781</c:v>
                </c:pt>
                <c:pt idx="1157">
                  <c:v>37782</c:v>
                </c:pt>
                <c:pt idx="1158">
                  <c:v>37783</c:v>
                </c:pt>
                <c:pt idx="1159">
                  <c:v>37784</c:v>
                </c:pt>
                <c:pt idx="1160">
                  <c:v>37785</c:v>
                </c:pt>
                <c:pt idx="1161">
                  <c:v>37788</c:v>
                </c:pt>
                <c:pt idx="1162">
                  <c:v>37789</c:v>
                </c:pt>
                <c:pt idx="1163">
                  <c:v>37790</c:v>
                </c:pt>
                <c:pt idx="1164">
                  <c:v>37791</c:v>
                </c:pt>
                <c:pt idx="1165">
                  <c:v>37792</c:v>
                </c:pt>
                <c:pt idx="1166">
                  <c:v>37795</c:v>
                </c:pt>
                <c:pt idx="1167">
                  <c:v>37796</c:v>
                </c:pt>
                <c:pt idx="1168">
                  <c:v>37797</c:v>
                </c:pt>
                <c:pt idx="1169">
                  <c:v>37798</c:v>
                </c:pt>
                <c:pt idx="1170">
                  <c:v>37799</c:v>
                </c:pt>
                <c:pt idx="1171">
                  <c:v>37802</c:v>
                </c:pt>
                <c:pt idx="1172">
                  <c:v>37803</c:v>
                </c:pt>
                <c:pt idx="1173">
                  <c:v>37804</c:v>
                </c:pt>
                <c:pt idx="1174">
                  <c:v>37805</c:v>
                </c:pt>
                <c:pt idx="1175">
                  <c:v>37806</c:v>
                </c:pt>
                <c:pt idx="1176">
                  <c:v>37809</c:v>
                </c:pt>
                <c:pt idx="1177">
                  <c:v>37810</c:v>
                </c:pt>
                <c:pt idx="1178">
                  <c:v>37811</c:v>
                </c:pt>
                <c:pt idx="1179">
                  <c:v>37812</c:v>
                </c:pt>
                <c:pt idx="1180">
                  <c:v>37813</c:v>
                </c:pt>
                <c:pt idx="1181">
                  <c:v>37816</c:v>
                </c:pt>
                <c:pt idx="1182">
                  <c:v>37817</c:v>
                </c:pt>
                <c:pt idx="1183">
                  <c:v>37818</c:v>
                </c:pt>
                <c:pt idx="1184">
                  <c:v>37819</c:v>
                </c:pt>
                <c:pt idx="1185">
                  <c:v>37820</c:v>
                </c:pt>
                <c:pt idx="1186">
                  <c:v>37823</c:v>
                </c:pt>
                <c:pt idx="1187">
                  <c:v>37824</c:v>
                </c:pt>
                <c:pt idx="1188">
                  <c:v>37825</c:v>
                </c:pt>
                <c:pt idx="1189">
                  <c:v>37826</c:v>
                </c:pt>
                <c:pt idx="1190">
                  <c:v>37827</c:v>
                </c:pt>
                <c:pt idx="1191">
                  <c:v>37830</c:v>
                </c:pt>
                <c:pt idx="1192">
                  <c:v>37831</c:v>
                </c:pt>
                <c:pt idx="1193">
                  <c:v>37832</c:v>
                </c:pt>
                <c:pt idx="1194">
                  <c:v>37833</c:v>
                </c:pt>
                <c:pt idx="1195">
                  <c:v>37834</c:v>
                </c:pt>
                <c:pt idx="1196">
                  <c:v>37837</c:v>
                </c:pt>
                <c:pt idx="1197">
                  <c:v>37838</c:v>
                </c:pt>
                <c:pt idx="1198">
                  <c:v>37839</c:v>
                </c:pt>
                <c:pt idx="1199">
                  <c:v>37840</c:v>
                </c:pt>
                <c:pt idx="1200">
                  <c:v>37841</c:v>
                </c:pt>
                <c:pt idx="1201">
                  <c:v>37844</c:v>
                </c:pt>
                <c:pt idx="1202">
                  <c:v>37845</c:v>
                </c:pt>
                <c:pt idx="1203">
                  <c:v>37846</c:v>
                </c:pt>
                <c:pt idx="1204">
                  <c:v>37847</c:v>
                </c:pt>
                <c:pt idx="1205">
                  <c:v>37848</c:v>
                </c:pt>
                <c:pt idx="1206">
                  <c:v>37851</c:v>
                </c:pt>
                <c:pt idx="1207">
                  <c:v>37852</c:v>
                </c:pt>
                <c:pt idx="1208">
                  <c:v>37853</c:v>
                </c:pt>
                <c:pt idx="1209">
                  <c:v>37854</c:v>
                </c:pt>
                <c:pt idx="1210">
                  <c:v>37855</c:v>
                </c:pt>
                <c:pt idx="1211">
                  <c:v>37858</c:v>
                </c:pt>
                <c:pt idx="1212">
                  <c:v>37859</c:v>
                </c:pt>
                <c:pt idx="1213">
                  <c:v>37860</c:v>
                </c:pt>
                <c:pt idx="1214">
                  <c:v>37861</c:v>
                </c:pt>
                <c:pt idx="1215">
                  <c:v>37862</c:v>
                </c:pt>
                <c:pt idx="1216">
                  <c:v>37865</c:v>
                </c:pt>
                <c:pt idx="1217">
                  <c:v>37866</c:v>
                </c:pt>
                <c:pt idx="1218">
                  <c:v>37867</c:v>
                </c:pt>
                <c:pt idx="1219">
                  <c:v>37868</c:v>
                </c:pt>
                <c:pt idx="1220">
                  <c:v>37869</c:v>
                </c:pt>
                <c:pt idx="1221">
                  <c:v>37872</c:v>
                </c:pt>
                <c:pt idx="1222">
                  <c:v>37873</c:v>
                </c:pt>
                <c:pt idx="1223">
                  <c:v>37874</c:v>
                </c:pt>
                <c:pt idx="1224">
                  <c:v>37875</c:v>
                </c:pt>
                <c:pt idx="1225">
                  <c:v>37876</c:v>
                </c:pt>
                <c:pt idx="1226">
                  <c:v>37879</c:v>
                </c:pt>
                <c:pt idx="1227">
                  <c:v>37880</c:v>
                </c:pt>
                <c:pt idx="1228">
                  <c:v>37881</c:v>
                </c:pt>
                <c:pt idx="1229">
                  <c:v>37882</c:v>
                </c:pt>
                <c:pt idx="1230">
                  <c:v>37883</c:v>
                </c:pt>
                <c:pt idx="1231">
                  <c:v>37886</c:v>
                </c:pt>
                <c:pt idx="1232">
                  <c:v>37887</c:v>
                </c:pt>
                <c:pt idx="1233">
                  <c:v>37888</c:v>
                </c:pt>
                <c:pt idx="1234">
                  <c:v>37889</c:v>
                </c:pt>
                <c:pt idx="1235">
                  <c:v>37890</c:v>
                </c:pt>
                <c:pt idx="1236">
                  <c:v>37893</c:v>
                </c:pt>
                <c:pt idx="1237">
                  <c:v>37894</c:v>
                </c:pt>
                <c:pt idx="1238">
                  <c:v>37895</c:v>
                </c:pt>
                <c:pt idx="1239">
                  <c:v>37896</c:v>
                </c:pt>
                <c:pt idx="1240">
                  <c:v>37897</c:v>
                </c:pt>
                <c:pt idx="1241">
                  <c:v>37900</c:v>
                </c:pt>
                <c:pt idx="1242">
                  <c:v>37901</c:v>
                </c:pt>
                <c:pt idx="1243">
                  <c:v>37902</c:v>
                </c:pt>
                <c:pt idx="1244">
                  <c:v>37903</c:v>
                </c:pt>
                <c:pt idx="1245">
                  <c:v>37904</c:v>
                </c:pt>
                <c:pt idx="1246">
                  <c:v>37907</c:v>
                </c:pt>
                <c:pt idx="1247">
                  <c:v>37908</c:v>
                </c:pt>
                <c:pt idx="1248">
                  <c:v>37909</c:v>
                </c:pt>
                <c:pt idx="1249">
                  <c:v>37910</c:v>
                </c:pt>
                <c:pt idx="1250">
                  <c:v>37911</c:v>
                </c:pt>
                <c:pt idx="1251">
                  <c:v>37914</c:v>
                </c:pt>
                <c:pt idx="1252">
                  <c:v>37915</c:v>
                </c:pt>
                <c:pt idx="1253">
                  <c:v>37916</c:v>
                </c:pt>
                <c:pt idx="1254">
                  <c:v>37917</c:v>
                </c:pt>
                <c:pt idx="1255">
                  <c:v>37918</c:v>
                </c:pt>
                <c:pt idx="1256">
                  <c:v>37921</c:v>
                </c:pt>
                <c:pt idx="1257">
                  <c:v>37922</c:v>
                </c:pt>
                <c:pt idx="1258">
                  <c:v>37923</c:v>
                </c:pt>
                <c:pt idx="1259">
                  <c:v>37924</c:v>
                </c:pt>
                <c:pt idx="1260">
                  <c:v>37925</c:v>
                </c:pt>
                <c:pt idx="1261">
                  <c:v>37928</c:v>
                </c:pt>
                <c:pt idx="1262">
                  <c:v>37929</c:v>
                </c:pt>
                <c:pt idx="1263">
                  <c:v>37930</c:v>
                </c:pt>
                <c:pt idx="1264">
                  <c:v>37931</c:v>
                </c:pt>
                <c:pt idx="1265">
                  <c:v>37932</c:v>
                </c:pt>
                <c:pt idx="1266">
                  <c:v>37935</c:v>
                </c:pt>
                <c:pt idx="1267">
                  <c:v>37936</c:v>
                </c:pt>
                <c:pt idx="1268">
                  <c:v>37937</c:v>
                </c:pt>
                <c:pt idx="1269">
                  <c:v>37938</c:v>
                </c:pt>
                <c:pt idx="1270">
                  <c:v>37939</c:v>
                </c:pt>
                <c:pt idx="1271">
                  <c:v>37942</c:v>
                </c:pt>
                <c:pt idx="1272">
                  <c:v>37943</c:v>
                </c:pt>
                <c:pt idx="1273">
                  <c:v>37944</c:v>
                </c:pt>
                <c:pt idx="1274">
                  <c:v>37945</c:v>
                </c:pt>
                <c:pt idx="1275">
                  <c:v>37946</c:v>
                </c:pt>
                <c:pt idx="1276">
                  <c:v>37949</c:v>
                </c:pt>
                <c:pt idx="1277">
                  <c:v>37950</c:v>
                </c:pt>
                <c:pt idx="1278">
                  <c:v>37951</c:v>
                </c:pt>
                <c:pt idx="1279">
                  <c:v>37952</c:v>
                </c:pt>
                <c:pt idx="1280">
                  <c:v>37953</c:v>
                </c:pt>
                <c:pt idx="1281">
                  <c:v>37956</c:v>
                </c:pt>
                <c:pt idx="1282">
                  <c:v>37957</c:v>
                </c:pt>
                <c:pt idx="1283">
                  <c:v>37958</c:v>
                </c:pt>
                <c:pt idx="1284">
                  <c:v>37959</c:v>
                </c:pt>
                <c:pt idx="1285">
                  <c:v>37960</c:v>
                </c:pt>
                <c:pt idx="1286">
                  <c:v>37963</c:v>
                </c:pt>
                <c:pt idx="1287">
                  <c:v>37964</c:v>
                </c:pt>
                <c:pt idx="1288">
                  <c:v>37965</c:v>
                </c:pt>
                <c:pt idx="1289">
                  <c:v>37966</c:v>
                </c:pt>
                <c:pt idx="1290">
                  <c:v>37967</c:v>
                </c:pt>
                <c:pt idx="1291">
                  <c:v>37970</c:v>
                </c:pt>
                <c:pt idx="1292">
                  <c:v>37971</c:v>
                </c:pt>
                <c:pt idx="1293">
                  <c:v>37972</c:v>
                </c:pt>
                <c:pt idx="1294">
                  <c:v>37973</c:v>
                </c:pt>
                <c:pt idx="1295">
                  <c:v>37974</c:v>
                </c:pt>
                <c:pt idx="1296">
                  <c:v>37977</c:v>
                </c:pt>
                <c:pt idx="1297">
                  <c:v>37978</c:v>
                </c:pt>
                <c:pt idx="1298">
                  <c:v>37979</c:v>
                </c:pt>
                <c:pt idx="1299">
                  <c:v>37980</c:v>
                </c:pt>
                <c:pt idx="1300">
                  <c:v>37981</c:v>
                </c:pt>
                <c:pt idx="1301">
                  <c:v>37984</c:v>
                </c:pt>
                <c:pt idx="1302">
                  <c:v>37985</c:v>
                </c:pt>
                <c:pt idx="1303">
                  <c:v>37986</c:v>
                </c:pt>
                <c:pt idx="1304">
                  <c:v>37987</c:v>
                </c:pt>
                <c:pt idx="1305">
                  <c:v>37988</c:v>
                </c:pt>
                <c:pt idx="1306">
                  <c:v>37991</c:v>
                </c:pt>
                <c:pt idx="1307">
                  <c:v>37992</c:v>
                </c:pt>
                <c:pt idx="1308">
                  <c:v>37993</c:v>
                </c:pt>
                <c:pt idx="1309">
                  <c:v>37994</c:v>
                </c:pt>
                <c:pt idx="1310">
                  <c:v>37995</c:v>
                </c:pt>
                <c:pt idx="1311">
                  <c:v>37998</c:v>
                </c:pt>
                <c:pt idx="1312">
                  <c:v>37999</c:v>
                </c:pt>
                <c:pt idx="1313">
                  <c:v>38000</c:v>
                </c:pt>
                <c:pt idx="1314">
                  <c:v>38001</c:v>
                </c:pt>
                <c:pt idx="1315">
                  <c:v>38002</c:v>
                </c:pt>
                <c:pt idx="1316">
                  <c:v>38005</c:v>
                </c:pt>
                <c:pt idx="1317">
                  <c:v>38006</c:v>
                </c:pt>
                <c:pt idx="1318">
                  <c:v>38007</c:v>
                </c:pt>
                <c:pt idx="1319">
                  <c:v>38008</c:v>
                </c:pt>
                <c:pt idx="1320">
                  <c:v>38009</c:v>
                </c:pt>
                <c:pt idx="1321">
                  <c:v>38012</c:v>
                </c:pt>
                <c:pt idx="1322">
                  <c:v>38013</c:v>
                </c:pt>
                <c:pt idx="1323">
                  <c:v>38014</c:v>
                </c:pt>
                <c:pt idx="1324">
                  <c:v>38015</c:v>
                </c:pt>
                <c:pt idx="1325">
                  <c:v>38016</c:v>
                </c:pt>
                <c:pt idx="1326">
                  <c:v>38019</c:v>
                </c:pt>
                <c:pt idx="1327">
                  <c:v>38020</c:v>
                </c:pt>
                <c:pt idx="1328">
                  <c:v>38021</c:v>
                </c:pt>
                <c:pt idx="1329">
                  <c:v>38022</c:v>
                </c:pt>
                <c:pt idx="1330">
                  <c:v>38023</c:v>
                </c:pt>
                <c:pt idx="1331">
                  <c:v>38026</c:v>
                </c:pt>
                <c:pt idx="1332">
                  <c:v>38027</c:v>
                </c:pt>
                <c:pt idx="1333">
                  <c:v>38028</c:v>
                </c:pt>
                <c:pt idx="1334">
                  <c:v>38029</c:v>
                </c:pt>
                <c:pt idx="1335">
                  <c:v>38030</c:v>
                </c:pt>
                <c:pt idx="1336">
                  <c:v>38033</c:v>
                </c:pt>
                <c:pt idx="1337">
                  <c:v>38034</c:v>
                </c:pt>
                <c:pt idx="1338">
                  <c:v>38035</c:v>
                </c:pt>
                <c:pt idx="1339">
                  <c:v>38036</c:v>
                </c:pt>
                <c:pt idx="1340">
                  <c:v>38037</c:v>
                </c:pt>
                <c:pt idx="1341">
                  <c:v>38040</c:v>
                </c:pt>
                <c:pt idx="1342">
                  <c:v>38041</c:v>
                </c:pt>
                <c:pt idx="1343">
                  <c:v>38042</c:v>
                </c:pt>
                <c:pt idx="1344">
                  <c:v>38043</c:v>
                </c:pt>
                <c:pt idx="1345">
                  <c:v>38044</c:v>
                </c:pt>
                <c:pt idx="1346">
                  <c:v>38047</c:v>
                </c:pt>
                <c:pt idx="1347">
                  <c:v>38048</c:v>
                </c:pt>
                <c:pt idx="1348">
                  <c:v>38049</c:v>
                </c:pt>
                <c:pt idx="1349">
                  <c:v>38050</c:v>
                </c:pt>
                <c:pt idx="1350">
                  <c:v>38051</c:v>
                </c:pt>
                <c:pt idx="1351">
                  <c:v>38054</c:v>
                </c:pt>
                <c:pt idx="1352">
                  <c:v>38055</c:v>
                </c:pt>
                <c:pt idx="1353">
                  <c:v>38056</c:v>
                </c:pt>
                <c:pt idx="1354">
                  <c:v>38057</c:v>
                </c:pt>
                <c:pt idx="1355">
                  <c:v>38058</c:v>
                </c:pt>
                <c:pt idx="1356">
                  <c:v>38061</c:v>
                </c:pt>
                <c:pt idx="1357">
                  <c:v>38062</c:v>
                </c:pt>
                <c:pt idx="1358">
                  <c:v>38063</c:v>
                </c:pt>
                <c:pt idx="1359">
                  <c:v>38064</c:v>
                </c:pt>
                <c:pt idx="1360">
                  <c:v>38065</c:v>
                </c:pt>
                <c:pt idx="1361">
                  <c:v>38068</c:v>
                </c:pt>
                <c:pt idx="1362">
                  <c:v>38069</c:v>
                </c:pt>
                <c:pt idx="1363">
                  <c:v>38070</c:v>
                </c:pt>
                <c:pt idx="1364">
                  <c:v>38071</c:v>
                </c:pt>
                <c:pt idx="1365">
                  <c:v>38072</c:v>
                </c:pt>
                <c:pt idx="1366">
                  <c:v>38075</c:v>
                </c:pt>
                <c:pt idx="1367">
                  <c:v>38076</c:v>
                </c:pt>
                <c:pt idx="1368">
                  <c:v>38077</c:v>
                </c:pt>
                <c:pt idx="1369">
                  <c:v>38078</c:v>
                </c:pt>
                <c:pt idx="1370">
                  <c:v>38079</c:v>
                </c:pt>
                <c:pt idx="1371">
                  <c:v>38082</c:v>
                </c:pt>
                <c:pt idx="1372">
                  <c:v>38083</c:v>
                </c:pt>
                <c:pt idx="1373">
                  <c:v>38084</c:v>
                </c:pt>
                <c:pt idx="1374">
                  <c:v>38085</c:v>
                </c:pt>
                <c:pt idx="1375">
                  <c:v>38086</c:v>
                </c:pt>
                <c:pt idx="1376">
                  <c:v>38089</c:v>
                </c:pt>
                <c:pt idx="1377">
                  <c:v>38090</c:v>
                </c:pt>
                <c:pt idx="1378">
                  <c:v>38091</c:v>
                </c:pt>
                <c:pt idx="1379">
                  <c:v>38092</c:v>
                </c:pt>
                <c:pt idx="1380">
                  <c:v>38093</c:v>
                </c:pt>
                <c:pt idx="1381">
                  <c:v>38096</c:v>
                </c:pt>
                <c:pt idx="1382">
                  <c:v>38097</c:v>
                </c:pt>
                <c:pt idx="1383">
                  <c:v>38098</c:v>
                </c:pt>
                <c:pt idx="1384">
                  <c:v>38099</c:v>
                </c:pt>
                <c:pt idx="1385">
                  <c:v>38100</c:v>
                </c:pt>
                <c:pt idx="1386">
                  <c:v>38103</c:v>
                </c:pt>
                <c:pt idx="1387">
                  <c:v>38104</c:v>
                </c:pt>
                <c:pt idx="1388">
                  <c:v>38105</c:v>
                </c:pt>
                <c:pt idx="1389">
                  <c:v>38106</c:v>
                </c:pt>
                <c:pt idx="1390">
                  <c:v>38107</c:v>
                </c:pt>
                <c:pt idx="1391">
                  <c:v>38110</c:v>
                </c:pt>
                <c:pt idx="1392">
                  <c:v>38111</c:v>
                </c:pt>
                <c:pt idx="1393">
                  <c:v>38112</c:v>
                </c:pt>
                <c:pt idx="1394">
                  <c:v>38113</c:v>
                </c:pt>
                <c:pt idx="1395">
                  <c:v>38114</c:v>
                </c:pt>
                <c:pt idx="1396">
                  <c:v>38117</c:v>
                </c:pt>
                <c:pt idx="1397">
                  <c:v>38118</c:v>
                </c:pt>
                <c:pt idx="1398">
                  <c:v>38119</c:v>
                </c:pt>
                <c:pt idx="1399">
                  <c:v>38120</c:v>
                </c:pt>
                <c:pt idx="1400">
                  <c:v>38121</c:v>
                </c:pt>
                <c:pt idx="1401">
                  <c:v>38124</c:v>
                </c:pt>
                <c:pt idx="1402">
                  <c:v>38125</c:v>
                </c:pt>
                <c:pt idx="1403">
                  <c:v>38126</c:v>
                </c:pt>
                <c:pt idx="1404">
                  <c:v>38127</c:v>
                </c:pt>
                <c:pt idx="1405">
                  <c:v>38128</c:v>
                </c:pt>
                <c:pt idx="1406">
                  <c:v>38131</c:v>
                </c:pt>
                <c:pt idx="1407">
                  <c:v>38132</c:v>
                </c:pt>
                <c:pt idx="1408">
                  <c:v>38133</c:v>
                </c:pt>
                <c:pt idx="1409">
                  <c:v>38134</c:v>
                </c:pt>
                <c:pt idx="1410">
                  <c:v>38135</c:v>
                </c:pt>
                <c:pt idx="1411">
                  <c:v>38138</c:v>
                </c:pt>
                <c:pt idx="1412">
                  <c:v>38139</c:v>
                </c:pt>
                <c:pt idx="1413">
                  <c:v>38140</c:v>
                </c:pt>
                <c:pt idx="1414">
                  <c:v>38141</c:v>
                </c:pt>
                <c:pt idx="1415">
                  <c:v>38142</c:v>
                </c:pt>
                <c:pt idx="1416">
                  <c:v>38145</c:v>
                </c:pt>
                <c:pt idx="1417">
                  <c:v>38146</c:v>
                </c:pt>
                <c:pt idx="1418">
                  <c:v>38147</c:v>
                </c:pt>
                <c:pt idx="1419">
                  <c:v>38148</c:v>
                </c:pt>
                <c:pt idx="1420">
                  <c:v>38149</c:v>
                </c:pt>
                <c:pt idx="1421">
                  <c:v>38152</c:v>
                </c:pt>
                <c:pt idx="1422">
                  <c:v>38153</c:v>
                </c:pt>
                <c:pt idx="1423">
                  <c:v>38154</c:v>
                </c:pt>
                <c:pt idx="1424">
                  <c:v>38155</c:v>
                </c:pt>
                <c:pt idx="1425">
                  <c:v>38156</c:v>
                </c:pt>
                <c:pt idx="1426">
                  <c:v>38159</c:v>
                </c:pt>
                <c:pt idx="1427">
                  <c:v>38160</c:v>
                </c:pt>
                <c:pt idx="1428">
                  <c:v>38161</c:v>
                </c:pt>
                <c:pt idx="1429">
                  <c:v>38162</c:v>
                </c:pt>
                <c:pt idx="1430">
                  <c:v>38163</c:v>
                </c:pt>
                <c:pt idx="1431">
                  <c:v>38166</c:v>
                </c:pt>
                <c:pt idx="1432">
                  <c:v>38167</c:v>
                </c:pt>
                <c:pt idx="1433">
                  <c:v>38168</c:v>
                </c:pt>
                <c:pt idx="1434">
                  <c:v>38169</c:v>
                </c:pt>
                <c:pt idx="1435">
                  <c:v>38170</c:v>
                </c:pt>
                <c:pt idx="1436">
                  <c:v>38173</c:v>
                </c:pt>
                <c:pt idx="1437">
                  <c:v>38174</c:v>
                </c:pt>
                <c:pt idx="1438">
                  <c:v>38175</c:v>
                </c:pt>
                <c:pt idx="1439">
                  <c:v>38176</c:v>
                </c:pt>
                <c:pt idx="1440">
                  <c:v>38177</c:v>
                </c:pt>
                <c:pt idx="1441">
                  <c:v>38180</c:v>
                </c:pt>
                <c:pt idx="1442">
                  <c:v>38181</c:v>
                </c:pt>
                <c:pt idx="1443">
                  <c:v>38182</c:v>
                </c:pt>
                <c:pt idx="1444">
                  <c:v>38183</c:v>
                </c:pt>
                <c:pt idx="1445">
                  <c:v>38184</c:v>
                </c:pt>
                <c:pt idx="1446">
                  <c:v>38187</c:v>
                </c:pt>
                <c:pt idx="1447">
                  <c:v>38188</c:v>
                </c:pt>
                <c:pt idx="1448">
                  <c:v>38189</c:v>
                </c:pt>
                <c:pt idx="1449">
                  <c:v>38190</c:v>
                </c:pt>
                <c:pt idx="1450">
                  <c:v>38191</c:v>
                </c:pt>
                <c:pt idx="1451">
                  <c:v>38194</c:v>
                </c:pt>
                <c:pt idx="1452">
                  <c:v>38195</c:v>
                </c:pt>
                <c:pt idx="1453">
                  <c:v>38196</c:v>
                </c:pt>
                <c:pt idx="1454">
                  <c:v>38197</c:v>
                </c:pt>
                <c:pt idx="1455">
                  <c:v>38198</c:v>
                </c:pt>
                <c:pt idx="1456">
                  <c:v>38201</c:v>
                </c:pt>
                <c:pt idx="1457">
                  <c:v>38202</c:v>
                </c:pt>
                <c:pt idx="1458">
                  <c:v>38203</c:v>
                </c:pt>
                <c:pt idx="1459">
                  <c:v>38204</c:v>
                </c:pt>
                <c:pt idx="1460">
                  <c:v>38205</c:v>
                </c:pt>
                <c:pt idx="1461">
                  <c:v>38208</c:v>
                </c:pt>
                <c:pt idx="1462">
                  <c:v>38209</c:v>
                </c:pt>
                <c:pt idx="1463">
                  <c:v>38210</c:v>
                </c:pt>
                <c:pt idx="1464">
                  <c:v>38211</c:v>
                </c:pt>
                <c:pt idx="1465">
                  <c:v>38212</c:v>
                </c:pt>
                <c:pt idx="1466">
                  <c:v>38215</c:v>
                </c:pt>
                <c:pt idx="1467">
                  <c:v>38216</c:v>
                </c:pt>
                <c:pt idx="1468">
                  <c:v>38217</c:v>
                </c:pt>
                <c:pt idx="1469">
                  <c:v>38218</c:v>
                </c:pt>
                <c:pt idx="1470">
                  <c:v>38219</c:v>
                </c:pt>
                <c:pt idx="1471">
                  <c:v>38222</c:v>
                </c:pt>
                <c:pt idx="1472">
                  <c:v>38223</c:v>
                </c:pt>
                <c:pt idx="1473">
                  <c:v>38224</c:v>
                </c:pt>
                <c:pt idx="1474">
                  <c:v>38225</c:v>
                </c:pt>
                <c:pt idx="1475">
                  <c:v>38226</c:v>
                </c:pt>
                <c:pt idx="1476">
                  <c:v>38229</c:v>
                </c:pt>
                <c:pt idx="1477">
                  <c:v>38230</c:v>
                </c:pt>
                <c:pt idx="1478">
                  <c:v>38231</c:v>
                </c:pt>
                <c:pt idx="1479">
                  <c:v>38232</c:v>
                </c:pt>
                <c:pt idx="1480">
                  <c:v>38233</c:v>
                </c:pt>
                <c:pt idx="1481">
                  <c:v>38236</c:v>
                </c:pt>
                <c:pt idx="1482">
                  <c:v>38237</c:v>
                </c:pt>
                <c:pt idx="1483">
                  <c:v>38238</c:v>
                </c:pt>
                <c:pt idx="1484">
                  <c:v>38239</c:v>
                </c:pt>
                <c:pt idx="1485">
                  <c:v>38240</c:v>
                </c:pt>
                <c:pt idx="1486">
                  <c:v>38243</c:v>
                </c:pt>
                <c:pt idx="1487">
                  <c:v>38244</c:v>
                </c:pt>
                <c:pt idx="1488">
                  <c:v>38245</c:v>
                </c:pt>
                <c:pt idx="1489">
                  <c:v>38246</c:v>
                </c:pt>
                <c:pt idx="1490">
                  <c:v>38247</c:v>
                </c:pt>
                <c:pt idx="1491">
                  <c:v>38250</c:v>
                </c:pt>
                <c:pt idx="1492">
                  <c:v>38251</c:v>
                </c:pt>
                <c:pt idx="1493">
                  <c:v>38252</c:v>
                </c:pt>
                <c:pt idx="1494">
                  <c:v>38253</c:v>
                </c:pt>
                <c:pt idx="1495">
                  <c:v>38254</c:v>
                </c:pt>
                <c:pt idx="1496">
                  <c:v>38257</c:v>
                </c:pt>
                <c:pt idx="1497">
                  <c:v>38258</c:v>
                </c:pt>
                <c:pt idx="1498">
                  <c:v>38259</c:v>
                </c:pt>
                <c:pt idx="1499">
                  <c:v>38260</c:v>
                </c:pt>
                <c:pt idx="1500">
                  <c:v>38261</c:v>
                </c:pt>
                <c:pt idx="1501">
                  <c:v>38264</c:v>
                </c:pt>
                <c:pt idx="1502">
                  <c:v>38265</c:v>
                </c:pt>
                <c:pt idx="1503">
                  <c:v>38266</c:v>
                </c:pt>
                <c:pt idx="1504">
                  <c:v>38267</c:v>
                </c:pt>
                <c:pt idx="1505">
                  <c:v>38268</c:v>
                </c:pt>
                <c:pt idx="1506">
                  <c:v>38271</c:v>
                </c:pt>
                <c:pt idx="1507">
                  <c:v>38272</c:v>
                </c:pt>
                <c:pt idx="1508">
                  <c:v>38273</c:v>
                </c:pt>
                <c:pt idx="1509">
                  <c:v>38274</c:v>
                </c:pt>
                <c:pt idx="1510">
                  <c:v>38275</c:v>
                </c:pt>
                <c:pt idx="1511">
                  <c:v>38278</c:v>
                </c:pt>
                <c:pt idx="1512">
                  <c:v>38279</c:v>
                </c:pt>
                <c:pt idx="1513">
                  <c:v>38280</c:v>
                </c:pt>
                <c:pt idx="1514">
                  <c:v>38281</c:v>
                </c:pt>
                <c:pt idx="1515">
                  <c:v>38282</c:v>
                </c:pt>
                <c:pt idx="1516">
                  <c:v>38285</c:v>
                </c:pt>
                <c:pt idx="1517">
                  <c:v>38286</c:v>
                </c:pt>
                <c:pt idx="1518">
                  <c:v>38287</c:v>
                </c:pt>
                <c:pt idx="1519">
                  <c:v>38288</c:v>
                </c:pt>
                <c:pt idx="1520">
                  <c:v>38289</c:v>
                </c:pt>
                <c:pt idx="1521">
                  <c:v>38292</c:v>
                </c:pt>
                <c:pt idx="1522">
                  <c:v>38293</c:v>
                </c:pt>
                <c:pt idx="1523">
                  <c:v>38294</c:v>
                </c:pt>
                <c:pt idx="1524">
                  <c:v>38295</c:v>
                </c:pt>
                <c:pt idx="1525">
                  <c:v>38296</c:v>
                </c:pt>
                <c:pt idx="1526">
                  <c:v>38299</c:v>
                </c:pt>
                <c:pt idx="1527">
                  <c:v>38300</c:v>
                </c:pt>
                <c:pt idx="1528">
                  <c:v>38301</c:v>
                </c:pt>
                <c:pt idx="1529">
                  <c:v>38302</c:v>
                </c:pt>
                <c:pt idx="1530">
                  <c:v>38303</c:v>
                </c:pt>
                <c:pt idx="1531">
                  <c:v>38306</c:v>
                </c:pt>
                <c:pt idx="1532">
                  <c:v>38307</c:v>
                </c:pt>
                <c:pt idx="1533">
                  <c:v>38308</c:v>
                </c:pt>
                <c:pt idx="1534">
                  <c:v>38309</c:v>
                </c:pt>
                <c:pt idx="1535">
                  <c:v>38310</c:v>
                </c:pt>
                <c:pt idx="1536">
                  <c:v>38313</c:v>
                </c:pt>
                <c:pt idx="1537">
                  <c:v>38314</c:v>
                </c:pt>
                <c:pt idx="1538">
                  <c:v>38315</c:v>
                </c:pt>
                <c:pt idx="1539">
                  <c:v>38316</c:v>
                </c:pt>
                <c:pt idx="1540">
                  <c:v>38317</c:v>
                </c:pt>
                <c:pt idx="1541">
                  <c:v>38320</c:v>
                </c:pt>
                <c:pt idx="1542">
                  <c:v>38321</c:v>
                </c:pt>
                <c:pt idx="1543">
                  <c:v>38322</c:v>
                </c:pt>
                <c:pt idx="1544">
                  <c:v>38323</c:v>
                </c:pt>
                <c:pt idx="1545">
                  <c:v>38324</c:v>
                </c:pt>
                <c:pt idx="1546">
                  <c:v>38327</c:v>
                </c:pt>
                <c:pt idx="1547">
                  <c:v>38328</c:v>
                </c:pt>
                <c:pt idx="1548">
                  <c:v>38329</c:v>
                </c:pt>
                <c:pt idx="1549">
                  <c:v>38330</c:v>
                </c:pt>
                <c:pt idx="1550">
                  <c:v>38331</c:v>
                </c:pt>
                <c:pt idx="1551">
                  <c:v>38334</c:v>
                </c:pt>
                <c:pt idx="1552">
                  <c:v>38335</c:v>
                </c:pt>
                <c:pt idx="1553">
                  <c:v>38336</c:v>
                </c:pt>
                <c:pt idx="1554">
                  <c:v>38337</c:v>
                </c:pt>
                <c:pt idx="1555">
                  <c:v>38338</c:v>
                </c:pt>
                <c:pt idx="1556">
                  <c:v>38341</c:v>
                </c:pt>
                <c:pt idx="1557">
                  <c:v>38342</c:v>
                </c:pt>
                <c:pt idx="1558">
                  <c:v>38343</c:v>
                </c:pt>
                <c:pt idx="1559">
                  <c:v>38344</c:v>
                </c:pt>
                <c:pt idx="1560">
                  <c:v>38345</c:v>
                </c:pt>
                <c:pt idx="1561">
                  <c:v>38348</c:v>
                </c:pt>
                <c:pt idx="1562">
                  <c:v>38349</c:v>
                </c:pt>
                <c:pt idx="1563">
                  <c:v>38350</c:v>
                </c:pt>
                <c:pt idx="1564">
                  <c:v>38351</c:v>
                </c:pt>
                <c:pt idx="1565">
                  <c:v>38352</c:v>
                </c:pt>
                <c:pt idx="1566">
                  <c:v>38355</c:v>
                </c:pt>
                <c:pt idx="1567">
                  <c:v>38356</c:v>
                </c:pt>
                <c:pt idx="1568">
                  <c:v>38357</c:v>
                </c:pt>
                <c:pt idx="1569">
                  <c:v>38358</c:v>
                </c:pt>
                <c:pt idx="1570">
                  <c:v>38359</c:v>
                </c:pt>
                <c:pt idx="1571">
                  <c:v>38362</c:v>
                </c:pt>
                <c:pt idx="1572">
                  <c:v>38363</c:v>
                </c:pt>
                <c:pt idx="1573">
                  <c:v>38364</c:v>
                </c:pt>
                <c:pt idx="1574">
                  <c:v>38365</c:v>
                </c:pt>
                <c:pt idx="1575">
                  <c:v>38366</c:v>
                </c:pt>
                <c:pt idx="1576">
                  <c:v>38369</c:v>
                </c:pt>
                <c:pt idx="1577">
                  <c:v>38370</c:v>
                </c:pt>
                <c:pt idx="1578">
                  <c:v>38371</c:v>
                </c:pt>
                <c:pt idx="1579">
                  <c:v>38372</c:v>
                </c:pt>
                <c:pt idx="1580">
                  <c:v>38373</c:v>
                </c:pt>
                <c:pt idx="1581">
                  <c:v>38376</c:v>
                </c:pt>
                <c:pt idx="1582">
                  <c:v>38377</c:v>
                </c:pt>
                <c:pt idx="1583">
                  <c:v>38378</c:v>
                </c:pt>
                <c:pt idx="1584">
                  <c:v>38379</c:v>
                </c:pt>
                <c:pt idx="1585">
                  <c:v>38380</c:v>
                </c:pt>
                <c:pt idx="1586">
                  <c:v>38383</c:v>
                </c:pt>
                <c:pt idx="1587">
                  <c:v>38384</c:v>
                </c:pt>
                <c:pt idx="1588">
                  <c:v>38385</c:v>
                </c:pt>
                <c:pt idx="1589">
                  <c:v>38386</c:v>
                </c:pt>
                <c:pt idx="1590">
                  <c:v>38387</c:v>
                </c:pt>
                <c:pt idx="1591">
                  <c:v>38390</c:v>
                </c:pt>
                <c:pt idx="1592">
                  <c:v>38391</c:v>
                </c:pt>
                <c:pt idx="1593">
                  <c:v>38392</c:v>
                </c:pt>
                <c:pt idx="1594">
                  <c:v>38393</c:v>
                </c:pt>
                <c:pt idx="1595">
                  <c:v>38394</c:v>
                </c:pt>
                <c:pt idx="1596">
                  <c:v>38397</c:v>
                </c:pt>
                <c:pt idx="1597">
                  <c:v>38398</c:v>
                </c:pt>
                <c:pt idx="1598">
                  <c:v>38399</c:v>
                </c:pt>
                <c:pt idx="1599">
                  <c:v>38400</c:v>
                </c:pt>
                <c:pt idx="1600">
                  <c:v>38401</c:v>
                </c:pt>
                <c:pt idx="1601">
                  <c:v>38404</c:v>
                </c:pt>
                <c:pt idx="1602">
                  <c:v>38405</c:v>
                </c:pt>
                <c:pt idx="1603">
                  <c:v>38406</c:v>
                </c:pt>
                <c:pt idx="1604">
                  <c:v>38407</c:v>
                </c:pt>
                <c:pt idx="1605">
                  <c:v>38408</c:v>
                </c:pt>
                <c:pt idx="1606">
                  <c:v>38411</c:v>
                </c:pt>
                <c:pt idx="1607">
                  <c:v>38412</c:v>
                </c:pt>
                <c:pt idx="1608">
                  <c:v>38413</c:v>
                </c:pt>
                <c:pt idx="1609">
                  <c:v>38414</c:v>
                </c:pt>
                <c:pt idx="1610">
                  <c:v>38415</c:v>
                </c:pt>
                <c:pt idx="1611">
                  <c:v>38418</c:v>
                </c:pt>
                <c:pt idx="1612">
                  <c:v>38419</c:v>
                </c:pt>
                <c:pt idx="1613">
                  <c:v>38420</c:v>
                </c:pt>
                <c:pt idx="1614">
                  <c:v>38421</c:v>
                </c:pt>
                <c:pt idx="1615">
                  <c:v>38422</c:v>
                </c:pt>
                <c:pt idx="1616">
                  <c:v>38425</c:v>
                </c:pt>
                <c:pt idx="1617">
                  <c:v>38426</c:v>
                </c:pt>
                <c:pt idx="1618">
                  <c:v>38427</c:v>
                </c:pt>
                <c:pt idx="1619">
                  <c:v>38428</c:v>
                </c:pt>
                <c:pt idx="1620">
                  <c:v>38429</c:v>
                </c:pt>
                <c:pt idx="1621">
                  <c:v>38432</c:v>
                </c:pt>
                <c:pt idx="1622">
                  <c:v>38433</c:v>
                </c:pt>
                <c:pt idx="1623">
                  <c:v>38434</c:v>
                </c:pt>
                <c:pt idx="1624">
                  <c:v>38435</c:v>
                </c:pt>
                <c:pt idx="1625">
                  <c:v>38436</c:v>
                </c:pt>
                <c:pt idx="1626">
                  <c:v>38439</c:v>
                </c:pt>
                <c:pt idx="1627">
                  <c:v>38440</c:v>
                </c:pt>
                <c:pt idx="1628">
                  <c:v>38441</c:v>
                </c:pt>
                <c:pt idx="1629">
                  <c:v>38442</c:v>
                </c:pt>
                <c:pt idx="1630">
                  <c:v>38443</c:v>
                </c:pt>
                <c:pt idx="1631">
                  <c:v>38446</c:v>
                </c:pt>
                <c:pt idx="1632">
                  <c:v>38447</c:v>
                </c:pt>
                <c:pt idx="1633">
                  <c:v>38448</c:v>
                </c:pt>
                <c:pt idx="1634">
                  <c:v>38449</c:v>
                </c:pt>
                <c:pt idx="1635">
                  <c:v>38450</c:v>
                </c:pt>
                <c:pt idx="1636">
                  <c:v>38453</c:v>
                </c:pt>
                <c:pt idx="1637">
                  <c:v>38454</c:v>
                </c:pt>
                <c:pt idx="1638">
                  <c:v>38455</c:v>
                </c:pt>
                <c:pt idx="1639">
                  <c:v>38456</c:v>
                </c:pt>
                <c:pt idx="1640">
                  <c:v>38457</c:v>
                </c:pt>
                <c:pt idx="1641">
                  <c:v>38460</c:v>
                </c:pt>
                <c:pt idx="1642">
                  <c:v>38461</c:v>
                </c:pt>
                <c:pt idx="1643">
                  <c:v>38462</c:v>
                </c:pt>
                <c:pt idx="1644">
                  <c:v>38463</c:v>
                </c:pt>
                <c:pt idx="1645">
                  <c:v>38464</c:v>
                </c:pt>
                <c:pt idx="1646">
                  <c:v>38467</c:v>
                </c:pt>
                <c:pt idx="1647">
                  <c:v>38468</c:v>
                </c:pt>
                <c:pt idx="1648">
                  <c:v>38469</c:v>
                </c:pt>
                <c:pt idx="1649">
                  <c:v>38470</c:v>
                </c:pt>
                <c:pt idx="1650">
                  <c:v>38471</c:v>
                </c:pt>
                <c:pt idx="1651">
                  <c:v>38474</c:v>
                </c:pt>
                <c:pt idx="1652">
                  <c:v>38475</c:v>
                </c:pt>
                <c:pt idx="1653">
                  <c:v>38476</c:v>
                </c:pt>
                <c:pt idx="1654">
                  <c:v>38477</c:v>
                </c:pt>
                <c:pt idx="1655">
                  <c:v>38478</c:v>
                </c:pt>
                <c:pt idx="1656">
                  <c:v>38481</c:v>
                </c:pt>
                <c:pt idx="1657">
                  <c:v>38482</c:v>
                </c:pt>
                <c:pt idx="1658">
                  <c:v>38483</c:v>
                </c:pt>
                <c:pt idx="1659">
                  <c:v>38484</c:v>
                </c:pt>
                <c:pt idx="1660">
                  <c:v>38485</c:v>
                </c:pt>
                <c:pt idx="1661">
                  <c:v>38488</c:v>
                </c:pt>
                <c:pt idx="1662">
                  <c:v>38489</c:v>
                </c:pt>
                <c:pt idx="1663">
                  <c:v>38490</c:v>
                </c:pt>
                <c:pt idx="1664">
                  <c:v>38491</c:v>
                </c:pt>
                <c:pt idx="1665">
                  <c:v>38492</c:v>
                </c:pt>
                <c:pt idx="1666">
                  <c:v>38495</c:v>
                </c:pt>
                <c:pt idx="1667">
                  <c:v>38496</c:v>
                </c:pt>
                <c:pt idx="1668">
                  <c:v>38497</c:v>
                </c:pt>
                <c:pt idx="1669">
                  <c:v>38498</c:v>
                </c:pt>
                <c:pt idx="1670">
                  <c:v>38499</c:v>
                </c:pt>
                <c:pt idx="1671">
                  <c:v>38502</c:v>
                </c:pt>
                <c:pt idx="1672">
                  <c:v>38503</c:v>
                </c:pt>
                <c:pt idx="1673">
                  <c:v>38504</c:v>
                </c:pt>
                <c:pt idx="1674">
                  <c:v>38505</c:v>
                </c:pt>
                <c:pt idx="1675">
                  <c:v>38506</c:v>
                </c:pt>
                <c:pt idx="1676">
                  <c:v>38509</c:v>
                </c:pt>
                <c:pt idx="1677">
                  <c:v>38510</c:v>
                </c:pt>
                <c:pt idx="1678">
                  <c:v>38511</c:v>
                </c:pt>
                <c:pt idx="1679">
                  <c:v>38512</c:v>
                </c:pt>
                <c:pt idx="1680">
                  <c:v>38513</c:v>
                </c:pt>
                <c:pt idx="1681">
                  <c:v>38516</c:v>
                </c:pt>
                <c:pt idx="1682">
                  <c:v>38517</c:v>
                </c:pt>
                <c:pt idx="1683">
                  <c:v>38518</c:v>
                </c:pt>
                <c:pt idx="1684">
                  <c:v>38519</c:v>
                </c:pt>
                <c:pt idx="1685">
                  <c:v>38520</c:v>
                </c:pt>
                <c:pt idx="1686">
                  <c:v>38523</c:v>
                </c:pt>
                <c:pt idx="1687">
                  <c:v>38524</c:v>
                </c:pt>
                <c:pt idx="1688">
                  <c:v>38525</c:v>
                </c:pt>
                <c:pt idx="1689">
                  <c:v>38526</c:v>
                </c:pt>
                <c:pt idx="1690">
                  <c:v>38527</c:v>
                </c:pt>
                <c:pt idx="1691">
                  <c:v>38530</c:v>
                </c:pt>
                <c:pt idx="1692">
                  <c:v>38531</c:v>
                </c:pt>
                <c:pt idx="1693">
                  <c:v>38532</c:v>
                </c:pt>
                <c:pt idx="1694">
                  <c:v>38533</c:v>
                </c:pt>
                <c:pt idx="1695">
                  <c:v>38534</c:v>
                </c:pt>
                <c:pt idx="1696">
                  <c:v>38537</c:v>
                </c:pt>
                <c:pt idx="1697">
                  <c:v>38538</c:v>
                </c:pt>
                <c:pt idx="1698">
                  <c:v>38539</c:v>
                </c:pt>
                <c:pt idx="1699">
                  <c:v>38540</c:v>
                </c:pt>
                <c:pt idx="1700">
                  <c:v>38541</c:v>
                </c:pt>
                <c:pt idx="1701">
                  <c:v>38544</c:v>
                </c:pt>
                <c:pt idx="1702">
                  <c:v>38545</c:v>
                </c:pt>
                <c:pt idx="1703">
                  <c:v>38546</c:v>
                </c:pt>
                <c:pt idx="1704">
                  <c:v>38547</c:v>
                </c:pt>
                <c:pt idx="1705">
                  <c:v>38548</c:v>
                </c:pt>
                <c:pt idx="1706">
                  <c:v>38551</c:v>
                </c:pt>
                <c:pt idx="1707">
                  <c:v>38552</c:v>
                </c:pt>
                <c:pt idx="1708">
                  <c:v>38553</c:v>
                </c:pt>
                <c:pt idx="1709">
                  <c:v>38554</c:v>
                </c:pt>
                <c:pt idx="1710">
                  <c:v>38555</c:v>
                </c:pt>
                <c:pt idx="1711">
                  <c:v>38558</c:v>
                </c:pt>
                <c:pt idx="1712">
                  <c:v>38559</c:v>
                </c:pt>
                <c:pt idx="1713">
                  <c:v>38560</c:v>
                </c:pt>
                <c:pt idx="1714">
                  <c:v>38561</c:v>
                </c:pt>
                <c:pt idx="1715">
                  <c:v>38562</c:v>
                </c:pt>
                <c:pt idx="1716">
                  <c:v>38565</c:v>
                </c:pt>
                <c:pt idx="1717">
                  <c:v>38566</c:v>
                </c:pt>
                <c:pt idx="1718">
                  <c:v>38567</c:v>
                </c:pt>
                <c:pt idx="1719">
                  <c:v>38568</c:v>
                </c:pt>
                <c:pt idx="1720">
                  <c:v>38569</c:v>
                </c:pt>
                <c:pt idx="1721">
                  <c:v>38572</c:v>
                </c:pt>
                <c:pt idx="1722">
                  <c:v>38573</c:v>
                </c:pt>
                <c:pt idx="1723">
                  <c:v>38574</c:v>
                </c:pt>
                <c:pt idx="1724">
                  <c:v>38575</c:v>
                </c:pt>
                <c:pt idx="1725">
                  <c:v>38576</c:v>
                </c:pt>
                <c:pt idx="1726">
                  <c:v>38579</c:v>
                </c:pt>
                <c:pt idx="1727">
                  <c:v>38580</c:v>
                </c:pt>
                <c:pt idx="1728">
                  <c:v>38581</c:v>
                </c:pt>
                <c:pt idx="1729">
                  <c:v>38582</c:v>
                </c:pt>
                <c:pt idx="1730">
                  <c:v>38583</c:v>
                </c:pt>
                <c:pt idx="1731">
                  <c:v>38586</c:v>
                </c:pt>
                <c:pt idx="1732">
                  <c:v>38587</c:v>
                </c:pt>
                <c:pt idx="1733">
                  <c:v>38588</c:v>
                </c:pt>
                <c:pt idx="1734">
                  <c:v>38589</c:v>
                </c:pt>
                <c:pt idx="1735">
                  <c:v>38590</c:v>
                </c:pt>
                <c:pt idx="1736">
                  <c:v>38593</c:v>
                </c:pt>
                <c:pt idx="1737">
                  <c:v>38594</c:v>
                </c:pt>
                <c:pt idx="1738">
                  <c:v>38595</c:v>
                </c:pt>
                <c:pt idx="1739">
                  <c:v>38596</c:v>
                </c:pt>
                <c:pt idx="1740">
                  <c:v>38597</c:v>
                </c:pt>
                <c:pt idx="1741">
                  <c:v>38600</c:v>
                </c:pt>
                <c:pt idx="1742">
                  <c:v>38601</c:v>
                </c:pt>
                <c:pt idx="1743">
                  <c:v>38602</c:v>
                </c:pt>
                <c:pt idx="1744">
                  <c:v>38603</c:v>
                </c:pt>
                <c:pt idx="1745">
                  <c:v>38604</c:v>
                </c:pt>
                <c:pt idx="1746">
                  <c:v>38607</c:v>
                </c:pt>
                <c:pt idx="1747">
                  <c:v>38608</c:v>
                </c:pt>
                <c:pt idx="1748">
                  <c:v>38609</c:v>
                </c:pt>
                <c:pt idx="1749">
                  <c:v>38610</c:v>
                </c:pt>
                <c:pt idx="1750">
                  <c:v>38611</c:v>
                </c:pt>
                <c:pt idx="1751">
                  <c:v>38614</c:v>
                </c:pt>
                <c:pt idx="1752">
                  <c:v>38615</c:v>
                </c:pt>
                <c:pt idx="1753">
                  <c:v>38616</c:v>
                </c:pt>
                <c:pt idx="1754">
                  <c:v>38617</c:v>
                </c:pt>
                <c:pt idx="1755">
                  <c:v>38618</c:v>
                </c:pt>
                <c:pt idx="1756">
                  <c:v>38621</c:v>
                </c:pt>
                <c:pt idx="1757">
                  <c:v>38622</c:v>
                </c:pt>
                <c:pt idx="1758">
                  <c:v>38623</c:v>
                </c:pt>
                <c:pt idx="1759">
                  <c:v>38624</c:v>
                </c:pt>
                <c:pt idx="1760">
                  <c:v>38625</c:v>
                </c:pt>
                <c:pt idx="1761">
                  <c:v>38628</c:v>
                </c:pt>
                <c:pt idx="1762">
                  <c:v>38629</c:v>
                </c:pt>
                <c:pt idx="1763">
                  <c:v>38630</c:v>
                </c:pt>
                <c:pt idx="1764">
                  <c:v>38631</c:v>
                </c:pt>
                <c:pt idx="1765">
                  <c:v>38632</c:v>
                </c:pt>
                <c:pt idx="1766">
                  <c:v>38635</c:v>
                </c:pt>
                <c:pt idx="1767">
                  <c:v>38636</c:v>
                </c:pt>
                <c:pt idx="1768">
                  <c:v>38637</c:v>
                </c:pt>
                <c:pt idx="1769">
                  <c:v>38638</c:v>
                </c:pt>
                <c:pt idx="1770">
                  <c:v>38639</c:v>
                </c:pt>
                <c:pt idx="1771">
                  <c:v>38642</c:v>
                </c:pt>
                <c:pt idx="1772">
                  <c:v>38643</c:v>
                </c:pt>
                <c:pt idx="1773">
                  <c:v>38644</c:v>
                </c:pt>
                <c:pt idx="1774">
                  <c:v>38645</c:v>
                </c:pt>
                <c:pt idx="1775">
                  <c:v>38646</c:v>
                </c:pt>
                <c:pt idx="1776">
                  <c:v>38649</c:v>
                </c:pt>
                <c:pt idx="1777">
                  <c:v>38650</c:v>
                </c:pt>
                <c:pt idx="1778">
                  <c:v>38651</c:v>
                </c:pt>
                <c:pt idx="1779">
                  <c:v>38652</c:v>
                </c:pt>
                <c:pt idx="1780">
                  <c:v>38653</c:v>
                </c:pt>
                <c:pt idx="1781">
                  <c:v>38656</c:v>
                </c:pt>
                <c:pt idx="1782">
                  <c:v>38657</c:v>
                </c:pt>
                <c:pt idx="1783">
                  <c:v>38658</c:v>
                </c:pt>
                <c:pt idx="1784">
                  <c:v>38659</c:v>
                </c:pt>
                <c:pt idx="1785">
                  <c:v>38660</c:v>
                </c:pt>
                <c:pt idx="1786">
                  <c:v>38663</c:v>
                </c:pt>
                <c:pt idx="1787">
                  <c:v>38664</c:v>
                </c:pt>
                <c:pt idx="1788">
                  <c:v>38665</c:v>
                </c:pt>
                <c:pt idx="1789">
                  <c:v>38666</c:v>
                </c:pt>
                <c:pt idx="1790">
                  <c:v>38667</c:v>
                </c:pt>
                <c:pt idx="1791">
                  <c:v>38670</c:v>
                </c:pt>
                <c:pt idx="1792">
                  <c:v>38671</c:v>
                </c:pt>
                <c:pt idx="1793">
                  <c:v>38672</c:v>
                </c:pt>
                <c:pt idx="1794">
                  <c:v>38673</c:v>
                </c:pt>
                <c:pt idx="1795">
                  <c:v>38674</c:v>
                </c:pt>
                <c:pt idx="1796">
                  <c:v>38677</c:v>
                </c:pt>
                <c:pt idx="1797">
                  <c:v>38678</c:v>
                </c:pt>
                <c:pt idx="1798">
                  <c:v>38679</c:v>
                </c:pt>
                <c:pt idx="1799">
                  <c:v>38680</c:v>
                </c:pt>
                <c:pt idx="1800">
                  <c:v>38681</c:v>
                </c:pt>
                <c:pt idx="1801">
                  <c:v>38684</c:v>
                </c:pt>
                <c:pt idx="1802">
                  <c:v>38685</c:v>
                </c:pt>
                <c:pt idx="1803">
                  <c:v>38686</c:v>
                </c:pt>
                <c:pt idx="1804">
                  <c:v>38687</c:v>
                </c:pt>
                <c:pt idx="1805">
                  <c:v>38688</c:v>
                </c:pt>
                <c:pt idx="1806">
                  <c:v>38691</c:v>
                </c:pt>
                <c:pt idx="1807">
                  <c:v>38692</c:v>
                </c:pt>
                <c:pt idx="1808">
                  <c:v>38693</c:v>
                </c:pt>
                <c:pt idx="1809">
                  <c:v>38694</c:v>
                </c:pt>
                <c:pt idx="1810">
                  <c:v>38695</c:v>
                </c:pt>
                <c:pt idx="1811">
                  <c:v>38698</c:v>
                </c:pt>
                <c:pt idx="1812">
                  <c:v>38699</c:v>
                </c:pt>
                <c:pt idx="1813">
                  <c:v>38700</c:v>
                </c:pt>
                <c:pt idx="1814">
                  <c:v>38701</c:v>
                </c:pt>
                <c:pt idx="1815">
                  <c:v>38702</c:v>
                </c:pt>
                <c:pt idx="1816">
                  <c:v>38705</c:v>
                </c:pt>
                <c:pt idx="1817">
                  <c:v>38706</c:v>
                </c:pt>
                <c:pt idx="1818">
                  <c:v>38707</c:v>
                </c:pt>
                <c:pt idx="1819">
                  <c:v>38708</c:v>
                </c:pt>
                <c:pt idx="1820">
                  <c:v>38709</c:v>
                </c:pt>
                <c:pt idx="1821">
                  <c:v>38712</c:v>
                </c:pt>
                <c:pt idx="1822">
                  <c:v>38713</c:v>
                </c:pt>
                <c:pt idx="1823">
                  <c:v>38714</c:v>
                </c:pt>
                <c:pt idx="1824">
                  <c:v>38715</c:v>
                </c:pt>
                <c:pt idx="1825">
                  <c:v>38716</c:v>
                </c:pt>
                <c:pt idx="1826">
                  <c:v>38719</c:v>
                </c:pt>
                <c:pt idx="1827">
                  <c:v>38720</c:v>
                </c:pt>
                <c:pt idx="1828">
                  <c:v>38721</c:v>
                </c:pt>
                <c:pt idx="1829">
                  <c:v>38722</c:v>
                </c:pt>
                <c:pt idx="1830">
                  <c:v>38723</c:v>
                </c:pt>
                <c:pt idx="1831">
                  <c:v>38726</c:v>
                </c:pt>
                <c:pt idx="1832">
                  <c:v>38727</c:v>
                </c:pt>
                <c:pt idx="1833">
                  <c:v>38728</c:v>
                </c:pt>
                <c:pt idx="1834">
                  <c:v>38729</c:v>
                </c:pt>
                <c:pt idx="1835">
                  <c:v>38730</c:v>
                </c:pt>
                <c:pt idx="1836">
                  <c:v>38733</c:v>
                </c:pt>
                <c:pt idx="1837">
                  <c:v>38734</c:v>
                </c:pt>
                <c:pt idx="1838">
                  <c:v>38735</c:v>
                </c:pt>
                <c:pt idx="1839">
                  <c:v>38736</c:v>
                </c:pt>
                <c:pt idx="1840">
                  <c:v>38737</c:v>
                </c:pt>
                <c:pt idx="1841">
                  <c:v>38740</c:v>
                </c:pt>
                <c:pt idx="1842">
                  <c:v>38741</c:v>
                </c:pt>
                <c:pt idx="1843">
                  <c:v>38742</c:v>
                </c:pt>
                <c:pt idx="1844">
                  <c:v>38743</c:v>
                </c:pt>
                <c:pt idx="1845">
                  <c:v>38744</c:v>
                </c:pt>
                <c:pt idx="1846">
                  <c:v>38747</c:v>
                </c:pt>
                <c:pt idx="1847">
                  <c:v>38748</c:v>
                </c:pt>
                <c:pt idx="1848">
                  <c:v>38749</c:v>
                </c:pt>
                <c:pt idx="1849">
                  <c:v>38750</c:v>
                </c:pt>
                <c:pt idx="1850">
                  <c:v>38751</c:v>
                </c:pt>
                <c:pt idx="1851">
                  <c:v>38754</c:v>
                </c:pt>
                <c:pt idx="1852">
                  <c:v>38755</c:v>
                </c:pt>
                <c:pt idx="1853">
                  <c:v>38756</c:v>
                </c:pt>
                <c:pt idx="1854">
                  <c:v>38757</c:v>
                </c:pt>
                <c:pt idx="1855">
                  <c:v>38758</c:v>
                </c:pt>
                <c:pt idx="1856">
                  <c:v>38761</c:v>
                </c:pt>
                <c:pt idx="1857">
                  <c:v>38762</c:v>
                </c:pt>
                <c:pt idx="1858">
                  <c:v>38763</c:v>
                </c:pt>
                <c:pt idx="1859">
                  <c:v>38764</c:v>
                </c:pt>
                <c:pt idx="1860">
                  <c:v>38765</c:v>
                </c:pt>
                <c:pt idx="1861">
                  <c:v>38768</c:v>
                </c:pt>
                <c:pt idx="1862">
                  <c:v>38769</c:v>
                </c:pt>
                <c:pt idx="1863">
                  <c:v>38770</c:v>
                </c:pt>
                <c:pt idx="1864">
                  <c:v>38771</c:v>
                </c:pt>
                <c:pt idx="1865">
                  <c:v>38772</c:v>
                </c:pt>
                <c:pt idx="1866">
                  <c:v>38775</c:v>
                </c:pt>
                <c:pt idx="1867">
                  <c:v>38776</c:v>
                </c:pt>
                <c:pt idx="1868">
                  <c:v>38777</c:v>
                </c:pt>
                <c:pt idx="1869">
                  <c:v>38778</c:v>
                </c:pt>
                <c:pt idx="1870">
                  <c:v>38779</c:v>
                </c:pt>
                <c:pt idx="1871">
                  <c:v>38782</c:v>
                </c:pt>
                <c:pt idx="1872">
                  <c:v>38783</c:v>
                </c:pt>
                <c:pt idx="1873">
                  <c:v>38784</c:v>
                </c:pt>
                <c:pt idx="1874">
                  <c:v>38785</c:v>
                </c:pt>
                <c:pt idx="1875">
                  <c:v>38786</c:v>
                </c:pt>
                <c:pt idx="1876">
                  <c:v>38789</c:v>
                </c:pt>
                <c:pt idx="1877">
                  <c:v>38790</c:v>
                </c:pt>
                <c:pt idx="1878">
                  <c:v>38791</c:v>
                </c:pt>
                <c:pt idx="1879">
                  <c:v>38792</c:v>
                </c:pt>
                <c:pt idx="1880">
                  <c:v>38793</c:v>
                </c:pt>
                <c:pt idx="1881">
                  <c:v>38796</c:v>
                </c:pt>
                <c:pt idx="1882">
                  <c:v>38797</c:v>
                </c:pt>
                <c:pt idx="1883">
                  <c:v>38798</c:v>
                </c:pt>
                <c:pt idx="1884">
                  <c:v>38799</c:v>
                </c:pt>
                <c:pt idx="1885">
                  <c:v>38800</c:v>
                </c:pt>
                <c:pt idx="1886">
                  <c:v>38803</c:v>
                </c:pt>
                <c:pt idx="1887">
                  <c:v>38804</c:v>
                </c:pt>
                <c:pt idx="1888">
                  <c:v>38805</c:v>
                </c:pt>
                <c:pt idx="1889">
                  <c:v>38806</c:v>
                </c:pt>
                <c:pt idx="1890">
                  <c:v>38807</c:v>
                </c:pt>
                <c:pt idx="1891">
                  <c:v>38810</c:v>
                </c:pt>
                <c:pt idx="1892">
                  <c:v>38811</c:v>
                </c:pt>
                <c:pt idx="1893">
                  <c:v>38812</c:v>
                </c:pt>
                <c:pt idx="1894">
                  <c:v>38813</c:v>
                </c:pt>
                <c:pt idx="1895">
                  <c:v>38814</c:v>
                </c:pt>
                <c:pt idx="1896">
                  <c:v>38817</c:v>
                </c:pt>
                <c:pt idx="1897">
                  <c:v>38818</c:v>
                </c:pt>
                <c:pt idx="1898">
                  <c:v>38819</c:v>
                </c:pt>
                <c:pt idx="1899">
                  <c:v>38820</c:v>
                </c:pt>
                <c:pt idx="1900">
                  <c:v>38821</c:v>
                </c:pt>
                <c:pt idx="1901">
                  <c:v>38824</c:v>
                </c:pt>
                <c:pt idx="1902">
                  <c:v>38825</c:v>
                </c:pt>
                <c:pt idx="1903">
                  <c:v>38826</c:v>
                </c:pt>
                <c:pt idx="1904">
                  <c:v>38827</c:v>
                </c:pt>
                <c:pt idx="1905">
                  <c:v>38828</c:v>
                </c:pt>
                <c:pt idx="1906">
                  <c:v>38831</c:v>
                </c:pt>
                <c:pt idx="1907">
                  <c:v>38832</c:v>
                </c:pt>
                <c:pt idx="1908">
                  <c:v>38833</c:v>
                </c:pt>
                <c:pt idx="1909">
                  <c:v>38834</c:v>
                </c:pt>
                <c:pt idx="1910">
                  <c:v>38835</c:v>
                </c:pt>
                <c:pt idx="1911">
                  <c:v>38838</c:v>
                </c:pt>
                <c:pt idx="1912">
                  <c:v>38839</c:v>
                </c:pt>
                <c:pt idx="1913">
                  <c:v>38840</c:v>
                </c:pt>
                <c:pt idx="1914">
                  <c:v>38841</c:v>
                </c:pt>
                <c:pt idx="1915">
                  <c:v>38842</c:v>
                </c:pt>
                <c:pt idx="1916">
                  <c:v>38845</c:v>
                </c:pt>
                <c:pt idx="1917">
                  <c:v>38846</c:v>
                </c:pt>
                <c:pt idx="1918">
                  <c:v>38847</c:v>
                </c:pt>
                <c:pt idx="1919">
                  <c:v>38848</c:v>
                </c:pt>
                <c:pt idx="1920">
                  <c:v>38849</c:v>
                </c:pt>
                <c:pt idx="1921">
                  <c:v>38852</c:v>
                </c:pt>
                <c:pt idx="1922">
                  <c:v>38853</c:v>
                </c:pt>
                <c:pt idx="1923">
                  <c:v>38854</c:v>
                </c:pt>
                <c:pt idx="1924">
                  <c:v>38855</c:v>
                </c:pt>
                <c:pt idx="1925">
                  <c:v>38856</c:v>
                </c:pt>
                <c:pt idx="1926">
                  <c:v>38859</c:v>
                </c:pt>
                <c:pt idx="1927">
                  <c:v>38860</c:v>
                </c:pt>
                <c:pt idx="1928">
                  <c:v>38861</c:v>
                </c:pt>
                <c:pt idx="1929">
                  <c:v>38862</c:v>
                </c:pt>
                <c:pt idx="1930">
                  <c:v>38863</c:v>
                </c:pt>
                <c:pt idx="1931">
                  <c:v>38866</c:v>
                </c:pt>
                <c:pt idx="1932">
                  <c:v>38867</c:v>
                </c:pt>
                <c:pt idx="1933">
                  <c:v>38868</c:v>
                </c:pt>
                <c:pt idx="1934">
                  <c:v>38869</c:v>
                </c:pt>
                <c:pt idx="1935">
                  <c:v>38870</c:v>
                </c:pt>
                <c:pt idx="1936">
                  <c:v>38873</c:v>
                </c:pt>
                <c:pt idx="1937">
                  <c:v>38874</c:v>
                </c:pt>
                <c:pt idx="1938">
                  <c:v>38875</c:v>
                </c:pt>
                <c:pt idx="1939">
                  <c:v>38876</c:v>
                </c:pt>
                <c:pt idx="1940">
                  <c:v>38877</c:v>
                </c:pt>
                <c:pt idx="1941">
                  <c:v>38880</c:v>
                </c:pt>
                <c:pt idx="1942">
                  <c:v>38881</c:v>
                </c:pt>
                <c:pt idx="1943">
                  <c:v>38882</c:v>
                </c:pt>
                <c:pt idx="1944">
                  <c:v>38883</c:v>
                </c:pt>
                <c:pt idx="1945">
                  <c:v>38884</c:v>
                </c:pt>
                <c:pt idx="1946">
                  <c:v>38887</c:v>
                </c:pt>
                <c:pt idx="1947">
                  <c:v>38888</c:v>
                </c:pt>
                <c:pt idx="1948">
                  <c:v>38889</c:v>
                </c:pt>
                <c:pt idx="1949">
                  <c:v>38890</c:v>
                </c:pt>
                <c:pt idx="1950">
                  <c:v>38891</c:v>
                </c:pt>
                <c:pt idx="1951">
                  <c:v>38894</c:v>
                </c:pt>
                <c:pt idx="1952">
                  <c:v>38895</c:v>
                </c:pt>
                <c:pt idx="1953">
                  <c:v>38896</c:v>
                </c:pt>
                <c:pt idx="1954">
                  <c:v>38897</c:v>
                </c:pt>
                <c:pt idx="1955">
                  <c:v>38898</c:v>
                </c:pt>
                <c:pt idx="1956">
                  <c:v>38901</c:v>
                </c:pt>
                <c:pt idx="1957">
                  <c:v>38902</c:v>
                </c:pt>
                <c:pt idx="1958">
                  <c:v>38903</c:v>
                </c:pt>
                <c:pt idx="1959">
                  <c:v>38904</c:v>
                </c:pt>
                <c:pt idx="1960">
                  <c:v>38905</c:v>
                </c:pt>
                <c:pt idx="1961">
                  <c:v>38908</c:v>
                </c:pt>
                <c:pt idx="1962">
                  <c:v>38909</c:v>
                </c:pt>
                <c:pt idx="1963">
                  <c:v>38910</c:v>
                </c:pt>
                <c:pt idx="1964">
                  <c:v>38911</c:v>
                </c:pt>
                <c:pt idx="1965">
                  <c:v>38912</c:v>
                </c:pt>
                <c:pt idx="1966">
                  <c:v>38915</c:v>
                </c:pt>
                <c:pt idx="1967">
                  <c:v>38916</c:v>
                </c:pt>
                <c:pt idx="1968">
                  <c:v>38917</c:v>
                </c:pt>
                <c:pt idx="1969">
                  <c:v>38918</c:v>
                </c:pt>
                <c:pt idx="1970">
                  <c:v>38919</c:v>
                </c:pt>
                <c:pt idx="1971">
                  <c:v>38922</c:v>
                </c:pt>
                <c:pt idx="1972">
                  <c:v>38923</c:v>
                </c:pt>
                <c:pt idx="1973">
                  <c:v>38924</c:v>
                </c:pt>
                <c:pt idx="1974">
                  <c:v>38925</c:v>
                </c:pt>
                <c:pt idx="1975">
                  <c:v>38926</c:v>
                </c:pt>
                <c:pt idx="1976">
                  <c:v>38929</c:v>
                </c:pt>
                <c:pt idx="1977">
                  <c:v>38930</c:v>
                </c:pt>
                <c:pt idx="1978">
                  <c:v>38931</c:v>
                </c:pt>
                <c:pt idx="1979">
                  <c:v>38932</c:v>
                </c:pt>
                <c:pt idx="1980">
                  <c:v>38933</c:v>
                </c:pt>
                <c:pt idx="1981">
                  <c:v>38936</c:v>
                </c:pt>
                <c:pt idx="1982">
                  <c:v>38937</c:v>
                </c:pt>
                <c:pt idx="1983">
                  <c:v>38938</c:v>
                </c:pt>
                <c:pt idx="1984">
                  <c:v>38939</c:v>
                </c:pt>
                <c:pt idx="1985">
                  <c:v>38940</c:v>
                </c:pt>
                <c:pt idx="1986">
                  <c:v>38943</c:v>
                </c:pt>
                <c:pt idx="1987">
                  <c:v>38944</c:v>
                </c:pt>
                <c:pt idx="1988">
                  <c:v>38945</c:v>
                </c:pt>
                <c:pt idx="1989">
                  <c:v>38946</c:v>
                </c:pt>
                <c:pt idx="1990">
                  <c:v>38947</c:v>
                </c:pt>
                <c:pt idx="1991">
                  <c:v>38950</c:v>
                </c:pt>
                <c:pt idx="1992">
                  <c:v>38951</c:v>
                </c:pt>
                <c:pt idx="1993">
                  <c:v>38952</c:v>
                </c:pt>
                <c:pt idx="1994">
                  <c:v>38953</c:v>
                </c:pt>
                <c:pt idx="1995">
                  <c:v>38954</c:v>
                </c:pt>
                <c:pt idx="1996">
                  <c:v>38957</c:v>
                </c:pt>
                <c:pt idx="1997">
                  <c:v>38958</c:v>
                </c:pt>
                <c:pt idx="1998">
                  <c:v>38959</c:v>
                </c:pt>
                <c:pt idx="1999">
                  <c:v>38960</c:v>
                </c:pt>
                <c:pt idx="2000">
                  <c:v>38961</c:v>
                </c:pt>
                <c:pt idx="2001">
                  <c:v>38964</c:v>
                </c:pt>
                <c:pt idx="2002">
                  <c:v>38965</c:v>
                </c:pt>
                <c:pt idx="2003">
                  <c:v>38966</c:v>
                </c:pt>
                <c:pt idx="2004">
                  <c:v>38967</c:v>
                </c:pt>
                <c:pt idx="2005">
                  <c:v>38968</c:v>
                </c:pt>
                <c:pt idx="2006">
                  <c:v>38971</c:v>
                </c:pt>
                <c:pt idx="2007">
                  <c:v>38972</c:v>
                </c:pt>
                <c:pt idx="2008">
                  <c:v>38973</c:v>
                </c:pt>
                <c:pt idx="2009">
                  <c:v>38974</c:v>
                </c:pt>
                <c:pt idx="2010">
                  <c:v>38975</c:v>
                </c:pt>
                <c:pt idx="2011">
                  <c:v>38978</c:v>
                </c:pt>
                <c:pt idx="2012">
                  <c:v>38979</c:v>
                </c:pt>
                <c:pt idx="2013">
                  <c:v>38980</c:v>
                </c:pt>
                <c:pt idx="2014">
                  <c:v>38981</c:v>
                </c:pt>
                <c:pt idx="2015">
                  <c:v>38982</c:v>
                </c:pt>
                <c:pt idx="2016">
                  <c:v>38985</c:v>
                </c:pt>
                <c:pt idx="2017">
                  <c:v>38986</c:v>
                </c:pt>
                <c:pt idx="2018">
                  <c:v>38987</c:v>
                </c:pt>
                <c:pt idx="2019">
                  <c:v>38988</c:v>
                </c:pt>
                <c:pt idx="2020">
                  <c:v>38989</c:v>
                </c:pt>
                <c:pt idx="2021">
                  <c:v>38992</c:v>
                </c:pt>
                <c:pt idx="2022">
                  <c:v>38993</c:v>
                </c:pt>
                <c:pt idx="2023">
                  <c:v>38994</c:v>
                </c:pt>
                <c:pt idx="2024">
                  <c:v>38995</c:v>
                </c:pt>
                <c:pt idx="2025">
                  <c:v>38996</c:v>
                </c:pt>
                <c:pt idx="2026">
                  <c:v>38999</c:v>
                </c:pt>
                <c:pt idx="2027">
                  <c:v>39000</c:v>
                </c:pt>
                <c:pt idx="2028">
                  <c:v>39001</c:v>
                </c:pt>
                <c:pt idx="2029">
                  <c:v>39002</c:v>
                </c:pt>
                <c:pt idx="2030">
                  <c:v>39003</c:v>
                </c:pt>
                <c:pt idx="2031">
                  <c:v>39006</c:v>
                </c:pt>
                <c:pt idx="2032">
                  <c:v>39007</c:v>
                </c:pt>
                <c:pt idx="2033">
                  <c:v>39008</c:v>
                </c:pt>
                <c:pt idx="2034">
                  <c:v>39009</c:v>
                </c:pt>
                <c:pt idx="2035">
                  <c:v>39010</c:v>
                </c:pt>
                <c:pt idx="2036">
                  <c:v>39013</c:v>
                </c:pt>
                <c:pt idx="2037">
                  <c:v>39014</c:v>
                </c:pt>
                <c:pt idx="2038">
                  <c:v>39015</c:v>
                </c:pt>
                <c:pt idx="2039">
                  <c:v>39016</c:v>
                </c:pt>
                <c:pt idx="2040">
                  <c:v>39017</c:v>
                </c:pt>
                <c:pt idx="2041">
                  <c:v>39020</c:v>
                </c:pt>
                <c:pt idx="2042">
                  <c:v>39021</c:v>
                </c:pt>
                <c:pt idx="2043">
                  <c:v>39022</c:v>
                </c:pt>
                <c:pt idx="2044">
                  <c:v>39023</c:v>
                </c:pt>
                <c:pt idx="2045">
                  <c:v>39024</c:v>
                </c:pt>
                <c:pt idx="2046">
                  <c:v>39027</c:v>
                </c:pt>
                <c:pt idx="2047">
                  <c:v>39028</c:v>
                </c:pt>
                <c:pt idx="2048">
                  <c:v>39029</c:v>
                </c:pt>
                <c:pt idx="2049">
                  <c:v>39030</c:v>
                </c:pt>
                <c:pt idx="2050">
                  <c:v>39031</c:v>
                </c:pt>
                <c:pt idx="2051">
                  <c:v>39034</c:v>
                </c:pt>
                <c:pt idx="2052">
                  <c:v>39035</c:v>
                </c:pt>
                <c:pt idx="2053">
                  <c:v>39036</c:v>
                </c:pt>
                <c:pt idx="2054">
                  <c:v>39037</c:v>
                </c:pt>
                <c:pt idx="2055">
                  <c:v>39038</c:v>
                </c:pt>
                <c:pt idx="2056">
                  <c:v>39041</c:v>
                </c:pt>
                <c:pt idx="2057">
                  <c:v>39042</c:v>
                </c:pt>
                <c:pt idx="2058">
                  <c:v>39043</c:v>
                </c:pt>
                <c:pt idx="2059">
                  <c:v>39044</c:v>
                </c:pt>
                <c:pt idx="2060">
                  <c:v>39045</c:v>
                </c:pt>
                <c:pt idx="2061">
                  <c:v>39048</c:v>
                </c:pt>
                <c:pt idx="2062">
                  <c:v>39049</c:v>
                </c:pt>
                <c:pt idx="2063">
                  <c:v>39050</c:v>
                </c:pt>
                <c:pt idx="2064">
                  <c:v>39051</c:v>
                </c:pt>
                <c:pt idx="2065">
                  <c:v>39052</c:v>
                </c:pt>
                <c:pt idx="2066">
                  <c:v>39055</c:v>
                </c:pt>
                <c:pt idx="2067">
                  <c:v>39056</c:v>
                </c:pt>
                <c:pt idx="2068">
                  <c:v>39057</c:v>
                </c:pt>
                <c:pt idx="2069">
                  <c:v>39058</c:v>
                </c:pt>
                <c:pt idx="2070">
                  <c:v>39059</c:v>
                </c:pt>
                <c:pt idx="2071">
                  <c:v>39062</c:v>
                </c:pt>
                <c:pt idx="2072">
                  <c:v>39063</c:v>
                </c:pt>
                <c:pt idx="2073">
                  <c:v>39064</c:v>
                </c:pt>
                <c:pt idx="2074">
                  <c:v>39065</c:v>
                </c:pt>
                <c:pt idx="2075">
                  <c:v>39066</c:v>
                </c:pt>
                <c:pt idx="2076">
                  <c:v>39069</c:v>
                </c:pt>
                <c:pt idx="2077">
                  <c:v>39070</c:v>
                </c:pt>
                <c:pt idx="2078">
                  <c:v>39071</c:v>
                </c:pt>
                <c:pt idx="2079">
                  <c:v>39072</c:v>
                </c:pt>
                <c:pt idx="2080">
                  <c:v>39073</c:v>
                </c:pt>
                <c:pt idx="2081">
                  <c:v>39076</c:v>
                </c:pt>
                <c:pt idx="2082">
                  <c:v>39077</c:v>
                </c:pt>
                <c:pt idx="2083">
                  <c:v>39078</c:v>
                </c:pt>
                <c:pt idx="2084">
                  <c:v>39079</c:v>
                </c:pt>
                <c:pt idx="2085">
                  <c:v>39080</c:v>
                </c:pt>
                <c:pt idx="2086">
                  <c:v>39083</c:v>
                </c:pt>
                <c:pt idx="2087">
                  <c:v>39084</c:v>
                </c:pt>
                <c:pt idx="2088">
                  <c:v>39085</c:v>
                </c:pt>
                <c:pt idx="2089">
                  <c:v>39086</c:v>
                </c:pt>
                <c:pt idx="2090">
                  <c:v>39087</c:v>
                </c:pt>
                <c:pt idx="2091">
                  <c:v>39090</c:v>
                </c:pt>
                <c:pt idx="2092">
                  <c:v>39091</c:v>
                </c:pt>
                <c:pt idx="2093">
                  <c:v>39092</c:v>
                </c:pt>
                <c:pt idx="2094">
                  <c:v>39093</c:v>
                </c:pt>
                <c:pt idx="2095">
                  <c:v>39094</c:v>
                </c:pt>
                <c:pt idx="2096">
                  <c:v>39097</c:v>
                </c:pt>
                <c:pt idx="2097">
                  <c:v>39098</c:v>
                </c:pt>
                <c:pt idx="2098">
                  <c:v>39099</c:v>
                </c:pt>
                <c:pt idx="2099">
                  <c:v>39100</c:v>
                </c:pt>
                <c:pt idx="2100">
                  <c:v>39101</c:v>
                </c:pt>
                <c:pt idx="2101">
                  <c:v>39104</c:v>
                </c:pt>
                <c:pt idx="2102">
                  <c:v>39105</c:v>
                </c:pt>
                <c:pt idx="2103">
                  <c:v>39106</c:v>
                </c:pt>
                <c:pt idx="2104">
                  <c:v>39107</c:v>
                </c:pt>
                <c:pt idx="2105">
                  <c:v>39108</c:v>
                </c:pt>
                <c:pt idx="2106">
                  <c:v>39111</c:v>
                </c:pt>
                <c:pt idx="2107">
                  <c:v>39112</c:v>
                </c:pt>
                <c:pt idx="2108">
                  <c:v>39113</c:v>
                </c:pt>
                <c:pt idx="2109">
                  <c:v>39114</c:v>
                </c:pt>
                <c:pt idx="2110">
                  <c:v>39115</c:v>
                </c:pt>
                <c:pt idx="2111">
                  <c:v>39118</c:v>
                </c:pt>
                <c:pt idx="2112">
                  <c:v>39119</c:v>
                </c:pt>
                <c:pt idx="2113">
                  <c:v>39120</c:v>
                </c:pt>
                <c:pt idx="2114">
                  <c:v>39121</c:v>
                </c:pt>
                <c:pt idx="2115">
                  <c:v>39122</c:v>
                </c:pt>
                <c:pt idx="2116">
                  <c:v>39125</c:v>
                </c:pt>
                <c:pt idx="2117">
                  <c:v>39126</c:v>
                </c:pt>
                <c:pt idx="2118">
                  <c:v>39127</c:v>
                </c:pt>
                <c:pt idx="2119">
                  <c:v>39128</c:v>
                </c:pt>
                <c:pt idx="2120">
                  <c:v>39129</c:v>
                </c:pt>
                <c:pt idx="2121">
                  <c:v>39132</c:v>
                </c:pt>
                <c:pt idx="2122">
                  <c:v>39133</c:v>
                </c:pt>
                <c:pt idx="2123">
                  <c:v>39134</c:v>
                </c:pt>
                <c:pt idx="2124">
                  <c:v>39135</c:v>
                </c:pt>
                <c:pt idx="2125">
                  <c:v>39136</c:v>
                </c:pt>
                <c:pt idx="2126">
                  <c:v>39139</c:v>
                </c:pt>
                <c:pt idx="2127">
                  <c:v>39140</c:v>
                </c:pt>
                <c:pt idx="2128">
                  <c:v>39141</c:v>
                </c:pt>
                <c:pt idx="2129">
                  <c:v>39142</c:v>
                </c:pt>
                <c:pt idx="2130">
                  <c:v>39143</c:v>
                </c:pt>
                <c:pt idx="2131">
                  <c:v>39146</c:v>
                </c:pt>
                <c:pt idx="2132">
                  <c:v>39147</c:v>
                </c:pt>
                <c:pt idx="2133">
                  <c:v>39148</c:v>
                </c:pt>
                <c:pt idx="2134">
                  <c:v>39149</c:v>
                </c:pt>
                <c:pt idx="2135">
                  <c:v>39150</c:v>
                </c:pt>
                <c:pt idx="2136">
                  <c:v>39153</c:v>
                </c:pt>
                <c:pt idx="2137">
                  <c:v>39154</c:v>
                </c:pt>
                <c:pt idx="2138">
                  <c:v>39155</c:v>
                </c:pt>
                <c:pt idx="2139">
                  <c:v>39156</c:v>
                </c:pt>
                <c:pt idx="2140">
                  <c:v>39157</c:v>
                </c:pt>
                <c:pt idx="2141">
                  <c:v>39160</c:v>
                </c:pt>
                <c:pt idx="2142">
                  <c:v>39161</c:v>
                </c:pt>
                <c:pt idx="2143">
                  <c:v>39162</c:v>
                </c:pt>
                <c:pt idx="2144">
                  <c:v>39163</c:v>
                </c:pt>
                <c:pt idx="2145">
                  <c:v>39164</c:v>
                </c:pt>
                <c:pt idx="2146">
                  <c:v>39167</c:v>
                </c:pt>
                <c:pt idx="2147">
                  <c:v>39168</c:v>
                </c:pt>
                <c:pt idx="2148">
                  <c:v>39169</c:v>
                </c:pt>
                <c:pt idx="2149">
                  <c:v>39170</c:v>
                </c:pt>
                <c:pt idx="2150">
                  <c:v>39171</c:v>
                </c:pt>
                <c:pt idx="2151">
                  <c:v>39174</c:v>
                </c:pt>
                <c:pt idx="2152">
                  <c:v>39175</c:v>
                </c:pt>
                <c:pt idx="2153">
                  <c:v>39176</c:v>
                </c:pt>
                <c:pt idx="2154">
                  <c:v>39177</c:v>
                </c:pt>
                <c:pt idx="2155">
                  <c:v>39178</c:v>
                </c:pt>
                <c:pt idx="2156">
                  <c:v>39181</c:v>
                </c:pt>
                <c:pt idx="2157">
                  <c:v>39182</c:v>
                </c:pt>
                <c:pt idx="2158">
                  <c:v>39183</c:v>
                </c:pt>
                <c:pt idx="2159">
                  <c:v>39184</c:v>
                </c:pt>
                <c:pt idx="2160">
                  <c:v>39185</c:v>
                </c:pt>
                <c:pt idx="2161">
                  <c:v>39188</c:v>
                </c:pt>
                <c:pt idx="2162">
                  <c:v>39189</c:v>
                </c:pt>
                <c:pt idx="2163">
                  <c:v>39190</c:v>
                </c:pt>
                <c:pt idx="2164">
                  <c:v>39191</c:v>
                </c:pt>
                <c:pt idx="2165">
                  <c:v>39192</c:v>
                </c:pt>
                <c:pt idx="2166">
                  <c:v>39195</c:v>
                </c:pt>
                <c:pt idx="2167">
                  <c:v>39196</c:v>
                </c:pt>
                <c:pt idx="2168">
                  <c:v>39197</c:v>
                </c:pt>
                <c:pt idx="2169">
                  <c:v>39198</c:v>
                </c:pt>
                <c:pt idx="2170">
                  <c:v>39199</c:v>
                </c:pt>
                <c:pt idx="2171">
                  <c:v>39202</c:v>
                </c:pt>
                <c:pt idx="2172">
                  <c:v>39203</c:v>
                </c:pt>
                <c:pt idx="2173">
                  <c:v>39204</c:v>
                </c:pt>
                <c:pt idx="2174">
                  <c:v>39205</c:v>
                </c:pt>
                <c:pt idx="2175">
                  <c:v>39206</c:v>
                </c:pt>
                <c:pt idx="2176">
                  <c:v>39209</c:v>
                </c:pt>
                <c:pt idx="2177">
                  <c:v>39210</c:v>
                </c:pt>
                <c:pt idx="2178">
                  <c:v>39211</c:v>
                </c:pt>
                <c:pt idx="2179">
                  <c:v>39212</c:v>
                </c:pt>
                <c:pt idx="2180">
                  <c:v>39213</c:v>
                </c:pt>
                <c:pt idx="2181">
                  <c:v>39216</c:v>
                </c:pt>
                <c:pt idx="2182">
                  <c:v>39217</c:v>
                </c:pt>
                <c:pt idx="2183">
                  <c:v>39218</c:v>
                </c:pt>
                <c:pt idx="2184">
                  <c:v>39219</c:v>
                </c:pt>
                <c:pt idx="2185">
                  <c:v>39220</c:v>
                </c:pt>
                <c:pt idx="2186">
                  <c:v>39223</c:v>
                </c:pt>
                <c:pt idx="2187">
                  <c:v>39224</c:v>
                </c:pt>
                <c:pt idx="2188">
                  <c:v>39225</c:v>
                </c:pt>
                <c:pt idx="2189">
                  <c:v>39226</c:v>
                </c:pt>
                <c:pt idx="2190">
                  <c:v>39227</c:v>
                </c:pt>
                <c:pt idx="2191">
                  <c:v>39230</c:v>
                </c:pt>
                <c:pt idx="2192">
                  <c:v>39231</c:v>
                </c:pt>
                <c:pt idx="2193">
                  <c:v>39232</c:v>
                </c:pt>
                <c:pt idx="2194">
                  <c:v>39233</c:v>
                </c:pt>
                <c:pt idx="2195">
                  <c:v>39234</c:v>
                </c:pt>
                <c:pt idx="2196">
                  <c:v>39237</c:v>
                </c:pt>
                <c:pt idx="2197">
                  <c:v>39238</c:v>
                </c:pt>
                <c:pt idx="2198">
                  <c:v>39239</c:v>
                </c:pt>
                <c:pt idx="2199">
                  <c:v>39240</c:v>
                </c:pt>
                <c:pt idx="2200">
                  <c:v>39241</c:v>
                </c:pt>
                <c:pt idx="2201">
                  <c:v>39244</c:v>
                </c:pt>
                <c:pt idx="2202">
                  <c:v>39245</c:v>
                </c:pt>
                <c:pt idx="2203">
                  <c:v>39246</c:v>
                </c:pt>
                <c:pt idx="2204">
                  <c:v>39247</c:v>
                </c:pt>
                <c:pt idx="2205">
                  <c:v>39248</c:v>
                </c:pt>
                <c:pt idx="2206">
                  <c:v>39251</c:v>
                </c:pt>
                <c:pt idx="2207">
                  <c:v>39252</c:v>
                </c:pt>
                <c:pt idx="2208">
                  <c:v>39253</c:v>
                </c:pt>
                <c:pt idx="2209">
                  <c:v>39254</c:v>
                </c:pt>
                <c:pt idx="2210">
                  <c:v>39255</c:v>
                </c:pt>
                <c:pt idx="2211">
                  <c:v>39258</c:v>
                </c:pt>
                <c:pt idx="2212">
                  <c:v>39259</c:v>
                </c:pt>
                <c:pt idx="2213">
                  <c:v>39260</c:v>
                </c:pt>
                <c:pt idx="2214">
                  <c:v>39261</c:v>
                </c:pt>
                <c:pt idx="2215">
                  <c:v>39262</c:v>
                </c:pt>
                <c:pt idx="2216">
                  <c:v>39265</c:v>
                </c:pt>
                <c:pt idx="2217">
                  <c:v>39266</c:v>
                </c:pt>
                <c:pt idx="2218">
                  <c:v>39267</c:v>
                </c:pt>
                <c:pt idx="2219">
                  <c:v>39268</c:v>
                </c:pt>
                <c:pt idx="2220">
                  <c:v>39269</c:v>
                </c:pt>
                <c:pt idx="2221">
                  <c:v>39272</c:v>
                </c:pt>
                <c:pt idx="2222">
                  <c:v>39273</c:v>
                </c:pt>
                <c:pt idx="2223">
                  <c:v>39274</c:v>
                </c:pt>
                <c:pt idx="2224">
                  <c:v>39275</c:v>
                </c:pt>
                <c:pt idx="2225">
                  <c:v>39276</c:v>
                </c:pt>
                <c:pt idx="2226">
                  <c:v>39279</c:v>
                </c:pt>
                <c:pt idx="2227">
                  <c:v>39280</c:v>
                </c:pt>
                <c:pt idx="2228">
                  <c:v>39281</c:v>
                </c:pt>
                <c:pt idx="2229">
                  <c:v>39282</c:v>
                </c:pt>
                <c:pt idx="2230">
                  <c:v>39283</c:v>
                </c:pt>
                <c:pt idx="2231">
                  <c:v>39286</c:v>
                </c:pt>
                <c:pt idx="2232">
                  <c:v>39287</c:v>
                </c:pt>
                <c:pt idx="2233">
                  <c:v>39288</c:v>
                </c:pt>
                <c:pt idx="2234">
                  <c:v>39289</c:v>
                </c:pt>
                <c:pt idx="2235">
                  <c:v>39290</c:v>
                </c:pt>
                <c:pt idx="2236">
                  <c:v>39293</c:v>
                </c:pt>
                <c:pt idx="2237">
                  <c:v>39294</c:v>
                </c:pt>
                <c:pt idx="2238">
                  <c:v>39295</c:v>
                </c:pt>
                <c:pt idx="2239">
                  <c:v>39296</c:v>
                </c:pt>
                <c:pt idx="2240">
                  <c:v>39297</c:v>
                </c:pt>
                <c:pt idx="2241">
                  <c:v>39300</c:v>
                </c:pt>
                <c:pt idx="2242">
                  <c:v>39301</c:v>
                </c:pt>
                <c:pt idx="2243">
                  <c:v>39302</c:v>
                </c:pt>
                <c:pt idx="2244">
                  <c:v>39303</c:v>
                </c:pt>
                <c:pt idx="2245">
                  <c:v>39304</c:v>
                </c:pt>
                <c:pt idx="2246">
                  <c:v>39307</c:v>
                </c:pt>
                <c:pt idx="2247">
                  <c:v>39308</c:v>
                </c:pt>
                <c:pt idx="2248">
                  <c:v>39309</c:v>
                </c:pt>
                <c:pt idx="2249">
                  <c:v>39310</c:v>
                </c:pt>
                <c:pt idx="2250">
                  <c:v>39311</c:v>
                </c:pt>
                <c:pt idx="2251">
                  <c:v>39314</c:v>
                </c:pt>
                <c:pt idx="2252">
                  <c:v>39315</c:v>
                </c:pt>
                <c:pt idx="2253">
                  <c:v>39316</c:v>
                </c:pt>
                <c:pt idx="2254">
                  <c:v>39317</c:v>
                </c:pt>
                <c:pt idx="2255">
                  <c:v>39318</c:v>
                </c:pt>
                <c:pt idx="2256">
                  <c:v>39321</c:v>
                </c:pt>
                <c:pt idx="2257">
                  <c:v>39322</c:v>
                </c:pt>
                <c:pt idx="2258">
                  <c:v>39323</c:v>
                </c:pt>
                <c:pt idx="2259">
                  <c:v>39324</c:v>
                </c:pt>
                <c:pt idx="2260">
                  <c:v>39325</c:v>
                </c:pt>
                <c:pt idx="2261">
                  <c:v>39328</c:v>
                </c:pt>
                <c:pt idx="2262">
                  <c:v>39329</c:v>
                </c:pt>
                <c:pt idx="2263">
                  <c:v>39330</c:v>
                </c:pt>
                <c:pt idx="2264">
                  <c:v>39331</c:v>
                </c:pt>
                <c:pt idx="2265">
                  <c:v>39332</c:v>
                </c:pt>
                <c:pt idx="2266">
                  <c:v>39335</c:v>
                </c:pt>
                <c:pt idx="2267">
                  <c:v>39336</c:v>
                </c:pt>
                <c:pt idx="2268">
                  <c:v>39337</c:v>
                </c:pt>
                <c:pt idx="2269">
                  <c:v>39338</c:v>
                </c:pt>
                <c:pt idx="2270">
                  <c:v>39339</c:v>
                </c:pt>
                <c:pt idx="2271">
                  <c:v>39342</c:v>
                </c:pt>
                <c:pt idx="2272">
                  <c:v>39343</c:v>
                </c:pt>
                <c:pt idx="2273">
                  <c:v>39344</c:v>
                </c:pt>
                <c:pt idx="2274">
                  <c:v>39345</c:v>
                </c:pt>
                <c:pt idx="2275">
                  <c:v>39346</c:v>
                </c:pt>
                <c:pt idx="2276">
                  <c:v>39349</c:v>
                </c:pt>
                <c:pt idx="2277">
                  <c:v>39350</c:v>
                </c:pt>
                <c:pt idx="2278">
                  <c:v>39351</c:v>
                </c:pt>
                <c:pt idx="2279">
                  <c:v>39352</c:v>
                </c:pt>
                <c:pt idx="2280">
                  <c:v>39353</c:v>
                </c:pt>
                <c:pt idx="2281">
                  <c:v>39356</c:v>
                </c:pt>
                <c:pt idx="2282">
                  <c:v>39357</c:v>
                </c:pt>
                <c:pt idx="2283">
                  <c:v>39358</c:v>
                </c:pt>
                <c:pt idx="2284">
                  <c:v>39359</c:v>
                </c:pt>
                <c:pt idx="2285">
                  <c:v>39360</c:v>
                </c:pt>
                <c:pt idx="2286">
                  <c:v>39363</c:v>
                </c:pt>
                <c:pt idx="2287">
                  <c:v>39364</c:v>
                </c:pt>
                <c:pt idx="2288">
                  <c:v>39365</c:v>
                </c:pt>
                <c:pt idx="2289">
                  <c:v>39366</c:v>
                </c:pt>
                <c:pt idx="2290">
                  <c:v>39367</c:v>
                </c:pt>
                <c:pt idx="2291">
                  <c:v>39370</c:v>
                </c:pt>
                <c:pt idx="2292">
                  <c:v>39371</c:v>
                </c:pt>
                <c:pt idx="2293">
                  <c:v>39372</c:v>
                </c:pt>
                <c:pt idx="2294">
                  <c:v>39373</c:v>
                </c:pt>
                <c:pt idx="2295">
                  <c:v>39374</c:v>
                </c:pt>
                <c:pt idx="2296">
                  <c:v>39377</c:v>
                </c:pt>
                <c:pt idx="2297">
                  <c:v>39378</c:v>
                </c:pt>
                <c:pt idx="2298">
                  <c:v>39379</c:v>
                </c:pt>
                <c:pt idx="2299">
                  <c:v>39380</c:v>
                </c:pt>
                <c:pt idx="2300">
                  <c:v>39381</c:v>
                </c:pt>
                <c:pt idx="2301">
                  <c:v>39384</c:v>
                </c:pt>
                <c:pt idx="2302">
                  <c:v>39385</c:v>
                </c:pt>
                <c:pt idx="2303">
                  <c:v>39386</c:v>
                </c:pt>
                <c:pt idx="2304">
                  <c:v>39387</c:v>
                </c:pt>
                <c:pt idx="2305">
                  <c:v>39388</c:v>
                </c:pt>
                <c:pt idx="2306">
                  <c:v>39391</c:v>
                </c:pt>
                <c:pt idx="2307">
                  <c:v>39392</c:v>
                </c:pt>
                <c:pt idx="2308">
                  <c:v>39393</c:v>
                </c:pt>
                <c:pt idx="2309">
                  <c:v>39394</c:v>
                </c:pt>
                <c:pt idx="2310">
                  <c:v>39395</c:v>
                </c:pt>
                <c:pt idx="2311">
                  <c:v>39398</c:v>
                </c:pt>
                <c:pt idx="2312">
                  <c:v>39399</c:v>
                </c:pt>
                <c:pt idx="2313">
                  <c:v>39400</c:v>
                </c:pt>
                <c:pt idx="2314">
                  <c:v>39401</c:v>
                </c:pt>
                <c:pt idx="2315">
                  <c:v>39402</c:v>
                </c:pt>
                <c:pt idx="2316">
                  <c:v>39405</c:v>
                </c:pt>
                <c:pt idx="2317">
                  <c:v>39406</c:v>
                </c:pt>
                <c:pt idx="2318">
                  <c:v>39407</c:v>
                </c:pt>
                <c:pt idx="2319">
                  <c:v>39408</c:v>
                </c:pt>
                <c:pt idx="2320">
                  <c:v>39409</c:v>
                </c:pt>
                <c:pt idx="2321">
                  <c:v>39412</c:v>
                </c:pt>
                <c:pt idx="2322">
                  <c:v>39413</c:v>
                </c:pt>
                <c:pt idx="2323">
                  <c:v>39414</c:v>
                </c:pt>
                <c:pt idx="2324">
                  <c:v>39415</c:v>
                </c:pt>
                <c:pt idx="2325">
                  <c:v>39416</c:v>
                </c:pt>
                <c:pt idx="2326">
                  <c:v>39419</c:v>
                </c:pt>
                <c:pt idx="2327">
                  <c:v>39420</c:v>
                </c:pt>
                <c:pt idx="2328">
                  <c:v>39421</c:v>
                </c:pt>
                <c:pt idx="2329">
                  <c:v>39422</c:v>
                </c:pt>
                <c:pt idx="2330">
                  <c:v>39423</c:v>
                </c:pt>
                <c:pt idx="2331">
                  <c:v>39426</c:v>
                </c:pt>
                <c:pt idx="2332">
                  <c:v>39427</c:v>
                </c:pt>
                <c:pt idx="2333">
                  <c:v>39428</c:v>
                </c:pt>
                <c:pt idx="2334">
                  <c:v>39429</c:v>
                </c:pt>
                <c:pt idx="2335">
                  <c:v>39430</c:v>
                </c:pt>
                <c:pt idx="2336">
                  <c:v>39433</c:v>
                </c:pt>
                <c:pt idx="2337">
                  <c:v>39434</c:v>
                </c:pt>
                <c:pt idx="2338">
                  <c:v>39435</c:v>
                </c:pt>
                <c:pt idx="2339">
                  <c:v>39436</c:v>
                </c:pt>
                <c:pt idx="2340">
                  <c:v>39437</c:v>
                </c:pt>
                <c:pt idx="2341">
                  <c:v>39440</c:v>
                </c:pt>
                <c:pt idx="2342">
                  <c:v>39441</c:v>
                </c:pt>
                <c:pt idx="2343">
                  <c:v>39442</c:v>
                </c:pt>
                <c:pt idx="2344">
                  <c:v>39443</c:v>
                </c:pt>
                <c:pt idx="2345">
                  <c:v>39444</c:v>
                </c:pt>
                <c:pt idx="2346">
                  <c:v>39447</c:v>
                </c:pt>
                <c:pt idx="2347">
                  <c:v>39448</c:v>
                </c:pt>
                <c:pt idx="2348">
                  <c:v>39449</c:v>
                </c:pt>
                <c:pt idx="2349">
                  <c:v>39450</c:v>
                </c:pt>
                <c:pt idx="2350">
                  <c:v>39451</c:v>
                </c:pt>
                <c:pt idx="2351">
                  <c:v>39454</c:v>
                </c:pt>
                <c:pt idx="2352">
                  <c:v>39455</c:v>
                </c:pt>
                <c:pt idx="2353">
                  <c:v>39456</c:v>
                </c:pt>
                <c:pt idx="2354">
                  <c:v>39457</c:v>
                </c:pt>
                <c:pt idx="2355">
                  <c:v>39458</c:v>
                </c:pt>
                <c:pt idx="2356">
                  <c:v>39461</c:v>
                </c:pt>
                <c:pt idx="2357">
                  <c:v>39462</c:v>
                </c:pt>
                <c:pt idx="2358">
                  <c:v>39463</c:v>
                </c:pt>
                <c:pt idx="2359">
                  <c:v>39464</c:v>
                </c:pt>
                <c:pt idx="2360">
                  <c:v>39465</c:v>
                </c:pt>
                <c:pt idx="2361">
                  <c:v>39468</c:v>
                </c:pt>
                <c:pt idx="2362">
                  <c:v>39469</c:v>
                </c:pt>
                <c:pt idx="2363">
                  <c:v>39470</c:v>
                </c:pt>
                <c:pt idx="2364">
                  <c:v>39471</c:v>
                </c:pt>
                <c:pt idx="2365">
                  <c:v>39472</c:v>
                </c:pt>
                <c:pt idx="2366">
                  <c:v>39475</c:v>
                </c:pt>
                <c:pt idx="2367">
                  <c:v>39476</c:v>
                </c:pt>
                <c:pt idx="2368">
                  <c:v>39477</c:v>
                </c:pt>
                <c:pt idx="2369">
                  <c:v>39478</c:v>
                </c:pt>
                <c:pt idx="2370">
                  <c:v>39479</c:v>
                </c:pt>
                <c:pt idx="2371">
                  <c:v>39482</c:v>
                </c:pt>
                <c:pt idx="2372">
                  <c:v>39483</c:v>
                </c:pt>
                <c:pt idx="2373">
                  <c:v>39484</c:v>
                </c:pt>
                <c:pt idx="2374">
                  <c:v>39485</c:v>
                </c:pt>
                <c:pt idx="2375">
                  <c:v>39486</c:v>
                </c:pt>
                <c:pt idx="2376">
                  <c:v>39489</c:v>
                </c:pt>
                <c:pt idx="2377">
                  <c:v>39490</c:v>
                </c:pt>
                <c:pt idx="2378">
                  <c:v>39491</c:v>
                </c:pt>
                <c:pt idx="2379">
                  <c:v>39492</c:v>
                </c:pt>
                <c:pt idx="2380">
                  <c:v>39493</c:v>
                </c:pt>
                <c:pt idx="2381">
                  <c:v>39496</c:v>
                </c:pt>
                <c:pt idx="2382">
                  <c:v>39497</c:v>
                </c:pt>
                <c:pt idx="2383">
                  <c:v>39498</c:v>
                </c:pt>
                <c:pt idx="2384">
                  <c:v>39499</c:v>
                </c:pt>
                <c:pt idx="2385">
                  <c:v>39500</c:v>
                </c:pt>
                <c:pt idx="2386">
                  <c:v>39503</c:v>
                </c:pt>
                <c:pt idx="2387">
                  <c:v>39504</c:v>
                </c:pt>
                <c:pt idx="2388">
                  <c:v>39505</c:v>
                </c:pt>
                <c:pt idx="2389">
                  <c:v>39506</c:v>
                </c:pt>
                <c:pt idx="2390">
                  <c:v>39507</c:v>
                </c:pt>
                <c:pt idx="2391">
                  <c:v>39510</c:v>
                </c:pt>
                <c:pt idx="2392">
                  <c:v>39511</c:v>
                </c:pt>
                <c:pt idx="2393">
                  <c:v>39512</c:v>
                </c:pt>
                <c:pt idx="2394">
                  <c:v>39513</c:v>
                </c:pt>
                <c:pt idx="2395">
                  <c:v>39514</c:v>
                </c:pt>
                <c:pt idx="2396">
                  <c:v>39517</c:v>
                </c:pt>
                <c:pt idx="2397">
                  <c:v>39518</c:v>
                </c:pt>
                <c:pt idx="2398">
                  <c:v>39519</c:v>
                </c:pt>
                <c:pt idx="2399">
                  <c:v>39520</c:v>
                </c:pt>
                <c:pt idx="2400">
                  <c:v>39521</c:v>
                </c:pt>
                <c:pt idx="2401">
                  <c:v>39524</c:v>
                </c:pt>
                <c:pt idx="2402">
                  <c:v>39525</c:v>
                </c:pt>
                <c:pt idx="2403">
                  <c:v>39526</c:v>
                </c:pt>
                <c:pt idx="2404">
                  <c:v>39527</c:v>
                </c:pt>
                <c:pt idx="2405">
                  <c:v>39528</c:v>
                </c:pt>
                <c:pt idx="2406">
                  <c:v>39531</c:v>
                </c:pt>
                <c:pt idx="2407">
                  <c:v>39532</c:v>
                </c:pt>
                <c:pt idx="2408">
                  <c:v>39533</c:v>
                </c:pt>
                <c:pt idx="2409">
                  <c:v>39534</c:v>
                </c:pt>
                <c:pt idx="2410">
                  <c:v>39535</c:v>
                </c:pt>
                <c:pt idx="2411">
                  <c:v>39538</c:v>
                </c:pt>
                <c:pt idx="2412">
                  <c:v>39539</c:v>
                </c:pt>
                <c:pt idx="2413">
                  <c:v>39540</c:v>
                </c:pt>
                <c:pt idx="2414">
                  <c:v>39541</c:v>
                </c:pt>
                <c:pt idx="2415">
                  <c:v>39542</c:v>
                </c:pt>
                <c:pt idx="2416">
                  <c:v>39545</c:v>
                </c:pt>
                <c:pt idx="2417">
                  <c:v>39546</c:v>
                </c:pt>
                <c:pt idx="2418">
                  <c:v>39547</c:v>
                </c:pt>
                <c:pt idx="2419">
                  <c:v>39548</c:v>
                </c:pt>
                <c:pt idx="2420">
                  <c:v>39549</c:v>
                </c:pt>
                <c:pt idx="2421">
                  <c:v>39552</c:v>
                </c:pt>
                <c:pt idx="2422">
                  <c:v>39553</c:v>
                </c:pt>
                <c:pt idx="2423">
                  <c:v>39554</c:v>
                </c:pt>
                <c:pt idx="2424">
                  <c:v>39555</c:v>
                </c:pt>
                <c:pt idx="2425">
                  <c:v>39556</c:v>
                </c:pt>
                <c:pt idx="2426">
                  <c:v>39559</c:v>
                </c:pt>
                <c:pt idx="2427">
                  <c:v>39560</c:v>
                </c:pt>
                <c:pt idx="2428">
                  <c:v>39561</c:v>
                </c:pt>
                <c:pt idx="2429">
                  <c:v>39562</c:v>
                </c:pt>
                <c:pt idx="2430">
                  <c:v>39563</c:v>
                </c:pt>
                <c:pt idx="2431">
                  <c:v>39566</c:v>
                </c:pt>
                <c:pt idx="2432">
                  <c:v>39567</c:v>
                </c:pt>
                <c:pt idx="2433">
                  <c:v>39568</c:v>
                </c:pt>
                <c:pt idx="2434">
                  <c:v>39569</c:v>
                </c:pt>
                <c:pt idx="2435">
                  <c:v>39570</c:v>
                </c:pt>
                <c:pt idx="2436">
                  <c:v>39573</c:v>
                </c:pt>
                <c:pt idx="2437">
                  <c:v>39574</c:v>
                </c:pt>
                <c:pt idx="2438">
                  <c:v>39575</c:v>
                </c:pt>
                <c:pt idx="2439">
                  <c:v>39576</c:v>
                </c:pt>
                <c:pt idx="2440">
                  <c:v>39577</c:v>
                </c:pt>
                <c:pt idx="2441">
                  <c:v>39580</c:v>
                </c:pt>
                <c:pt idx="2442">
                  <c:v>39581</c:v>
                </c:pt>
                <c:pt idx="2443">
                  <c:v>39582</c:v>
                </c:pt>
                <c:pt idx="2444">
                  <c:v>39583</c:v>
                </c:pt>
                <c:pt idx="2445">
                  <c:v>39584</c:v>
                </c:pt>
                <c:pt idx="2446">
                  <c:v>39587</c:v>
                </c:pt>
                <c:pt idx="2447">
                  <c:v>39588</c:v>
                </c:pt>
                <c:pt idx="2448">
                  <c:v>39589</c:v>
                </c:pt>
                <c:pt idx="2449">
                  <c:v>39590</c:v>
                </c:pt>
                <c:pt idx="2450">
                  <c:v>39591</c:v>
                </c:pt>
                <c:pt idx="2451">
                  <c:v>39594</c:v>
                </c:pt>
                <c:pt idx="2452">
                  <c:v>39595</c:v>
                </c:pt>
                <c:pt idx="2453">
                  <c:v>39596</c:v>
                </c:pt>
                <c:pt idx="2454">
                  <c:v>39597</c:v>
                </c:pt>
                <c:pt idx="2455">
                  <c:v>39598</c:v>
                </c:pt>
                <c:pt idx="2456">
                  <c:v>39601</c:v>
                </c:pt>
                <c:pt idx="2457">
                  <c:v>39602</c:v>
                </c:pt>
                <c:pt idx="2458">
                  <c:v>39603</c:v>
                </c:pt>
                <c:pt idx="2459">
                  <c:v>39604</c:v>
                </c:pt>
                <c:pt idx="2460">
                  <c:v>39605</c:v>
                </c:pt>
                <c:pt idx="2461">
                  <c:v>39608</c:v>
                </c:pt>
                <c:pt idx="2462">
                  <c:v>39609</c:v>
                </c:pt>
                <c:pt idx="2463">
                  <c:v>39610</c:v>
                </c:pt>
                <c:pt idx="2464">
                  <c:v>39611</c:v>
                </c:pt>
                <c:pt idx="2465">
                  <c:v>39612</c:v>
                </c:pt>
                <c:pt idx="2466">
                  <c:v>39615</c:v>
                </c:pt>
                <c:pt idx="2467">
                  <c:v>39616</c:v>
                </c:pt>
                <c:pt idx="2468">
                  <c:v>39617</c:v>
                </c:pt>
                <c:pt idx="2469">
                  <c:v>39618</c:v>
                </c:pt>
                <c:pt idx="2470">
                  <c:v>39619</c:v>
                </c:pt>
                <c:pt idx="2471">
                  <c:v>39622</c:v>
                </c:pt>
                <c:pt idx="2472">
                  <c:v>39623</c:v>
                </c:pt>
                <c:pt idx="2473">
                  <c:v>39624</c:v>
                </c:pt>
                <c:pt idx="2474">
                  <c:v>39625</c:v>
                </c:pt>
                <c:pt idx="2475">
                  <c:v>39626</c:v>
                </c:pt>
                <c:pt idx="2476">
                  <c:v>39629</c:v>
                </c:pt>
                <c:pt idx="2477">
                  <c:v>39630</c:v>
                </c:pt>
                <c:pt idx="2478">
                  <c:v>39631</c:v>
                </c:pt>
                <c:pt idx="2479">
                  <c:v>39632</c:v>
                </c:pt>
                <c:pt idx="2480">
                  <c:v>39633</c:v>
                </c:pt>
                <c:pt idx="2481">
                  <c:v>39636</c:v>
                </c:pt>
                <c:pt idx="2482">
                  <c:v>39637</c:v>
                </c:pt>
                <c:pt idx="2483">
                  <c:v>39638</c:v>
                </c:pt>
                <c:pt idx="2484">
                  <c:v>39639</c:v>
                </c:pt>
                <c:pt idx="2485">
                  <c:v>39640</c:v>
                </c:pt>
                <c:pt idx="2486">
                  <c:v>39643</c:v>
                </c:pt>
                <c:pt idx="2487">
                  <c:v>39644</c:v>
                </c:pt>
                <c:pt idx="2488">
                  <c:v>39645</c:v>
                </c:pt>
                <c:pt idx="2489">
                  <c:v>39646</c:v>
                </c:pt>
                <c:pt idx="2490">
                  <c:v>39647</c:v>
                </c:pt>
                <c:pt idx="2491">
                  <c:v>39650</c:v>
                </c:pt>
                <c:pt idx="2492">
                  <c:v>39651</c:v>
                </c:pt>
                <c:pt idx="2493">
                  <c:v>39652</c:v>
                </c:pt>
                <c:pt idx="2494">
                  <c:v>39653</c:v>
                </c:pt>
                <c:pt idx="2495">
                  <c:v>39654</c:v>
                </c:pt>
                <c:pt idx="2496">
                  <c:v>39657</c:v>
                </c:pt>
                <c:pt idx="2497">
                  <c:v>39658</c:v>
                </c:pt>
                <c:pt idx="2498">
                  <c:v>39659</c:v>
                </c:pt>
                <c:pt idx="2499">
                  <c:v>39660</c:v>
                </c:pt>
                <c:pt idx="2500">
                  <c:v>39661</c:v>
                </c:pt>
                <c:pt idx="2501">
                  <c:v>39664</c:v>
                </c:pt>
                <c:pt idx="2502">
                  <c:v>39665</c:v>
                </c:pt>
                <c:pt idx="2503">
                  <c:v>39666</c:v>
                </c:pt>
                <c:pt idx="2504">
                  <c:v>39667</c:v>
                </c:pt>
                <c:pt idx="2505">
                  <c:v>39668</c:v>
                </c:pt>
                <c:pt idx="2506">
                  <c:v>39671</c:v>
                </c:pt>
                <c:pt idx="2507">
                  <c:v>39672</c:v>
                </c:pt>
                <c:pt idx="2508">
                  <c:v>39673</c:v>
                </c:pt>
                <c:pt idx="2509">
                  <c:v>39674</c:v>
                </c:pt>
                <c:pt idx="2510">
                  <c:v>39675</c:v>
                </c:pt>
                <c:pt idx="2511">
                  <c:v>39678</c:v>
                </c:pt>
                <c:pt idx="2512">
                  <c:v>39679</c:v>
                </c:pt>
                <c:pt idx="2513">
                  <c:v>39680</c:v>
                </c:pt>
                <c:pt idx="2514">
                  <c:v>39681</c:v>
                </c:pt>
                <c:pt idx="2515">
                  <c:v>39682</c:v>
                </c:pt>
                <c:pt idx="2516">
                  <c:v>39685</c:v>
                </c:pt>
                <c:pt idx="2517">
                  <c:v>39686</c:v>
                </c:pt>
                <c:pt idx="2518">
                  <c:v>39687</c:v>
                </c:pt>
                <c:pt idx="2519">
                  <c:v>39688</c:v>
                </c:pt>
                <c:pt idx="2520">
                  <c:v>39689</c:v>
                </c:pt>
                <c:pt idx="2521">
                  <c:v>39692</c:v>
                </c:pt>
                <c:pt idx="2522">
                  <c:v>39693</c:v>
                </c:pt>
                <c:pt idx="2523">
                  <c:v>39694</c:v>
                </c:pt>
                <c:pt idx="2524">
                  <c:v>39695</c:v>
                </c:pt>
                <c:pt idx="2525">
                  <c:v>39696</c:v>
                </c:pt>
                <c:pt idx="2526">
                  <c:v>39699</c:v>
                </c:pt>
                <c:pt idx="2527">
                  <c:v>39700</c:v>
                </c:pt>
                <c:pt idx="2528">
                  <c:v>39701</c:v>
                </c:pt>
                <c:pt idx="2529">
                  <c:v>39702</c:v>
                </c:pt>
                <c:pt idx="2530">
                  <c:v>39703</c:v>
                </c:pt>
                <c:pt idx="2531">
                  <c:v>39706</c:v>
                </c:pt>
                <c:pt idx="2532">
                  <c:v>39707</c:v>
                </c:pt>
                <c:pt idx="2533">
                  <c:v>39708</c:v>
                </c:pt>
                <c:pt idx="2534">
                  <c:v>39709</c:v>
                </c:pt>
                <c:pt idx="2535">
                  <c:v>39710</c:v>
                </c:pt>
                <c:pt idx="2536">
                  <c:v>39713</c:v>
                </c:pt>
                <c:pt idx="2537">
                  <c:v>39714</c:v>
                </c:pt>
                <c:pt idx="2538">
                  <c:v>39715</c:v>
                </c:pt>
                <c:pt idx="2539">
                  <c:v>39716</c:v>
                </c:pt>
                <c:pt idx="2540">
                  <c:v>39717</c:v>
                </c:pt>
                <c:pt idx="2541">
                  <c:v>39720</c:v>
                </c:pt>
                <c:pt idx="2542">
                  <c:v>39721</c:v>
                </c:pt>
                <c:pt idx="2543">
                  <c:v>39722</c:v>
                </c:pt>
                <c:pt idx="2544">
                  <c:v>39723</c:v>
                </c:pt>
                <c:pt idx="2545">
                  <c:v>39724</c:v>
                </c:pt>
                <c:pt idx="2546">
                  <c:v>39727</c:v>
                </c:pt>
                <c:pt idx="2547">
                  <c:v>39728</c:v>
                </c:pt>
                <c:pt idx="2548">
                  <c:v>39729</c:v>
                </c:pt>
                <c:pt idx="2549">
                  <c:v>39730</c:v>
                </c:pt>
                <c:pt idx="2550">
                  <c:v>39731</c:v>
                </c:pt>
                <c:pt idx="2551">
                  <c:v>39734</c:v>
                </c:pt>
                <c:pt idx="2552">
                  <c:v>39735</c:v>
                </c:pt>
                <c:pt idx="2553">
                  <c:v>39736</c:v>
                </c:pt>
                <c:pt idx="2554">
                  <c:v>39737</c:v>
                </c:pt>
                <c:pt idx="2555">
                  <c:v>39738</c:v>
                </c:pt>
                <c:pt idx="2556">
                  <c:v>39741</c:v>
                </c:pt>
                <c:pt idx="2557">
                  <c:v>39742</c:v>
                </c:pt>
                <c:pt idx="2558">
                  <c:v>39743</c:v>
                </c:pt>
                <c:pt idx="2559">
                  <c:v>39744</c:v>
                </c:pt>
                <c:pt idx="2560">
                  <c:v>39745</c:v>
                </c:pt>
                <c:pt idx="2561">
                  <c:v>39748</c:v>
                </c:pt>
                <c:pt idx="2562">
                  <c:v>39749</c:v>
                </c:pt>
                <c:pt idx="2563">
                  <c:v>39750</c:v>
                </c:pt>
                <c:pt idx="2564">
                  <c:v>39751</c:v>
                </c:pt>
                <c:pt idx="2565">
                  <c:v>39752</c:v>
                </c:pt>
                <c:pt idx="2566">
                  <c:v>39755</c:v>
                </c:pt>
                <c:pt idx="2567">
                  <c:v>39756</c:v>
                </c:pt>
                <c:pt idx="2568">
                  <c:v>39757</c:v>
                </c:pt>
                <c:pt idx="2569">
                  <c:v>39758</c:v>
                </c:pt>
                <c:pt idx="2570">
                  <c:v>39759</c:v>
                </c:pt>
                <c:pt idx="2571">
                  <c:v>39762</c:v>
                </c:pt>
                <c:pt idx="2572">
                  <c:v>39763</c:v>
                </c:pt>
                <c:pt idx="2573">
                  <c:v>39764</c:v>
                </c:pt>
                <c:pt idx="2574">
                  <c:v>39765</c:v>
                </c:pt>
                <c:pt idx="2575">
                  <c:v>39766</c:v>
                </c:pt>
                <c:pt idx="2576">
                  <c:v>39769</c:v>
                </c:pt>
                <c:pt idx="2577">
                  <c:v>39770</c:v>
                </c:pt>
                <c:pt idx="2578">
                  <c:v>39771</c:v>
                </c:pt>
                <c:pt idx="2579">
                  <c:v>39772</c:v>
                </c:pt>
                <c:pt idx="2580">
                  <c:v>39773</c:v>
                </c:pt>
                <c:pt idx="2581">
                  <c:v>39776</c:v>
                </c:pt>
                <c:pt idx="2582">
                  <c:v>39777</c:v>
                </c:pt>
                <c:pt idx="2583">
                  <c:v>39778</c:v>
                </c:pt>
                <c:pt idx="2584">
                  <c:v>39779</c:v>
                </c:pt>
                <c:pt idx="2585">
                  <c:v>39780</c:v>
                </c:pt>
                <c:pt idx="2586">
                  <c:v>39783</c:v>
                </c:pt>
                <c:pt idx="2587">
                  <c:v>39784</c:v>
                </c:pt>
                <c:pt idx="2588">
                  <c:v>39785</c:v>
                </c:pt>
                <c:pt idx="2589">
                  <c:v>39786</c:v>
                </c:pt>
                <c:pt idx="2590">
                  <c:v>39787</c:v>
                </c:pt>
                <c:pt idx="2591">
                  <c:v>39790</c:v>
                </c:pt>
                <c:pt idx="2592">
                  <c:v>39791</c:v>
                </c:pt>
                <c:pt idx="2593">
                  <c:v>39792</c:v>
                </c:pt>
                <c:pt idx="2594">
                  <c:v>39793</c:v>
                </c:pt>
                <c:pt idx="2595">
                  <c:v>39794</c:v>
                </c:pt>
                <c:pt idx="2596">
                  <c:v>39797</c:v>
                </c:pt>
                <c:pt idx="2597">
                  <c:v>39798</c:v>
                </c:pt>
                <c:pt idx="2598">
                  <c:v>39799</c:v>
                </c:pt>
                <c:pt idx="2599">
                  <c:v>39800</c:v>
                </c:pt>
                <c:pt idx="2600">
                  <c:v>39801</c:v>
                </c:pt>
                <c:pt idx="2601">
                  <c:v>39804</c:v>
                </c:pt>
                <c:pt idx="2602">
                  <c:v>39805</c:v>
                </c:pt>
                <c:pt idx="2603">
                  <c:v>39806</c:v>
                </c:pt>
                <c:pt idx="2604">
                  <c:v>39807</c:v>
                </c:pt>
                <c:pt idx="2605">
                  <c:v>39808</c:v>
                </c:pt>
                <c:pt idx="2606">
                  <c:v>39811</c:v>
                </c:pt>
                <c:pt idx="2607">
                  <c:v>39812</c:v>
                </c:pt>
                <c:pt idx="2608">
                  <c:v>39813</c:v>
                </c:pt>
                <c:pt idx="2609">
                  <c:v>39814</c:v>
                </c:pt>
                <c:pt idx="2610">
                  <c:v>39815</c:v>
                </c:pt>
                <c:pt idx="2611">
                  <c:v>39818</c:v>
                </c:pt>
                <c:pt idx="2612">
                  <c:v>39819</c:v>
                </c:pt>
                <c:pt idx="2613">
                  <c:v>39820</c:v>
                </c:pt>
                <c:pt idx="2614">
                  <c:v>39821</c:v>
                </c:pt>
                <c:pt idx="2615">
                  <c:v>39822</c:v>
                </c:pt>
                <c:pt idx="2616">
                  <c:v>39825</c:v>
                </c:pt>
                <c:pt idx="2617">
                  <c:v>39826</c:v>
                </c:pt>
                <c:pt idx="2618">
                  <c:v>39827</c:v>
                </c:pt>
                <c:pt idx="2619">
                  <c:v>39828</c:v>
                </c:pt>
                <c:pt idx="2620">
                  <c:v>39829</c:v>
                </c:pt>
                <c:pt idx="2621">
                  <c:v>39832</c:v>
                </c:pt>
                <c:pt idx="2622">
                  <c:v>39833</c:v>
                </c:pt>
                <c:pt idx="2623">
                  <c:v>39834</c:v>
                </c:pt>
                <c:pt idx="2624">
                  <c:v>39835</c:v>
                </c:pt>
                <c:pt idx="2625">
                  <c:v>39836</c:v>
                </c:pt>
                <c:pt idx="2626">
                  <c:v>39839</c:v>
                </c:pt>
                <c:pt idx="2627">
                  <c:v>39840</c:v>
                </c:pt>
                <c:pt idx="2628">
                  <c:v>39841</c:v>
                </c:pt>
                <c:pt idx="2629">
                  <c:v>39842</c:v>
                </c:pt>
                <c:pt idx="2630">
                  <c:v>39843</c:v>
                </c:pt>
                <c:pt idx="2631">
                  <c:v>39846</c:v>
                </c:pt>
                <c:pt idx="2632">
                  <c:v>39847</c:v>
                </c:pt>
                <c:pt idx="2633">
                  <c:v>39848</c:v>
                </c:pt>
                <c:pt idx="2634">
                  <c:v>39849</c:v>
                </c:pt>
                <c:pt idx="2635">
                  <c:v>39850</c:v>
                </c:pt>
                <c:pt idx="2636">
                  <c:v>39853</c:v>
                </c:pt>
                <c:pt idx="2637">
                  <c:v>39854</c:v>
                </c:pt>
                <c:pt idx="2638">
                  <c:v>39855</c:v>
                </c:pt>
                <c:pt idx="2639">
                  <c:v>39856</c:v>
                </c:pt>
                <c:pt idx="2640">
                  <c:v>39857</c:v>
                </c:pt>
                <c:pt idx="2641">
                  <c:v>39860</c:v>
                </c:pt>
                <c:pt idx="2642">
                  <c:v>39861</c:v>
                </c:pt>
                <c:pt idx="2643">
                  <c:v>39862</c:v>
                </c:pt>
                <c:pt idx="2644">
                  <c:v>39863</c:v>
                </c:pt>
                <c:pt idx="2645">
                  <c:v>39864</c:v>
                </c:pt>
                <c:pt idx="2646">
                  <c:v>39867</c:v>
                </c:pt>
                <c:pt idx="2647">
                  <c:v>39868</c:v>
                </c:pt>
                <c:pt idx="2648">
                  <c:v>39869</c:v>
                </c:pt>
                <c:pt idx="2649">
                  <c:v>39870</c:v>
                </c:pt>
                <c:pt idx="2650">
                  <c:v>39871</c:v>
                </c:pt>
                <c:pt idx="2651">
                  <c:v>39874</c:v>
                </c:pt>
                <c:pt idx="2652">
                  <c:v>39875</c:v>
                </c:pt>
                <c:pt idx="2653">
                  <c:v>39876</c:v>
                </c:pt>
                <c:pt idx="2654">
                  <c:v>39877</c:v>
                </c:pt>
                <c:pt idx="2655">
                  <c:v>39878</c:v>
                </c:pt>
                <c:pt idx="2656">
                  <c:v>39881</c:v>
                </c:pt>
                <c:pt idx="2657">
                  <c:v>39882</c:v>
                </c:pt>
                <c:pt idx="2658">
                  <c:v>39883</c:v>
                </c:pt>
                <c:pt idx="2659">
                  <c:v>39884</c:v>
                </c:pt>
                <c:pt idx="2660">
                  <c:v>39885</c:v>
                </c:pt>
                <c:pt idx="2661">
                  <c:v>39888</c:v>
                </c:pt>
                <c:pt idx="2662">
                  <c:v>39889</c:v>
                </c:pt>
                <c:pt idx="2663">
                  <c:v>39890</c:v>
                </c:pt>
                <c:pt idx="2664">
                  <c:v>39891</c:v>
                </c:pt>
                <c:pt idx="2665">
                  <c:v>39892</c:v>
                </c:pt>
                <c:pt idx="2666">
                  <c:v>39895</c:v>
                </c:pt>
                <c:pt idx="2667">
                  <c:v>39896</c:v>
                </c:pt>
                <c:pt idx="2668">
                  <c:v>39897</c:v>
                </c:pt>
                <c:pt idx="2669">
                  <c:v>39898</c:v>
                </c:pt>
                <c:pt idx="2670">
                  <c:v>39899</c:v>
                </c:pt>
                <c:pt idx="2671">
                  <c:v>39902</c:v>
                </c:pt>
                <c:pt idx="2672">
                  <c:v>39903</c:v>
                </c:pt>
                <c:pt idx="2673">
                  <c:v>39904</c:v>
                </c:pt>
                <c:pt idx="2674">
                  <c:v>39905</c:v>
                </c:pt>
                <c:pt idx="2675">
                  <c:v>39906</c:v>
                </c:pt>
                <c:pt idx="2676">
                  <c:v>39909</c:v>
                </c:pt>
                <c:pt idx="2677">
                  <c:v>39910</c:v>
                </c:pt>
                <c:pt idx="2678">
                  <c:v>39911</c:v>
                </c:pt>
                <c:pt idx="2679">
                  <c:v>39912</c:v>
                </c:pt>
                <c:pt idx="2680">
                  <c:v>39913</c:v>
                </c:pt>
                <c:pt idx="2681">
                  <c:v>39916</c:v>
                </c:pt>
                <c:pt idx="2682">
                  <c:v>39917</c:v>
                </c:pt>
                <c:pt idx="2683">
                  <c:v>39918</c:v>
                </c:pt>
                <c:pt idx="2684">
                  <c:v>39919</c:v>
                </c:pt>
                <c:pt idx="2685">
                  <c:v>39920</c:v>
                </c:pt>
                <c:pt idx="2686">
                  <c:v>39923</c:v>
                </c:pt>
                <c:pt idx="2687">
                  <c:v>39924</c:v>
                </c:pt>
                <c:pt idx="2688">
                  <c:v>39925</c:v>
                </c:pt>
                <c:pt idx="2689">
                  <c:v>39926</c:v>
                </c:pt>
                <c:pt idx="2690">
                  <c:v>39927</c:v>
                </c:pt>
                <c:pt idx="2691">
                  <c:v>39930</c:v>
                </c:pt>
                <c:pt idx="2692">
                  <c:v>39931</c:v>
                </c:pt>
                <c:pt idx="2693">
                  <c:v>39932</c:v>
                </c:pt>
                <c:pt idx="2694">
                  <c:v>39933</c:v>
                </c:pt>
                <c:pt idx="2695">
                  <c:v>39934</c:v>
                </c:pt>
                <c:pt idx="2696">
                  <c:v>39937</c:v>
                </c:pt>
                <c:pt idx="2697">
                  <c:v>39938</c:v>
                </c:pt>
                <c:pt idx="2698">
                  <c:v>39939</c:v>
                </c:pt>
                <c:pt idx="2699">
                  <c:v>39940</c:v>
                </c:pt>
                <c:pt idx="2700">
                  <c:v>39941</c:v>
                </c:pt>
                <c:pt idx="2701">
                  <c:v>39944</c:v>
                </c:pt>
                <c:pt idx="2702">
                  <c:v>39945</c:v>
                </c:pt>
                <c:pt idx="2703">
                  <c:v>39946</c:v>
                </c:pt>
                <c:pt idx="2704">
                  <c:v>39947</c:v>
                </c:pt>
                <c:pt idx="2705">
                  <c:v>39948</c:v>
                </c:pt>
                <c:pt idx="2706">
                  <c:v>39951</c:v>
                </c:pt>
                <c:pt idx="2707">
                  <c:v>39952</c:v>
                </c:pt>
                <c:pt idx="2708">
                  <c:v>39953</c:v>
                </c:pt>
                <c:pt idx="2709">
                  <c:v>39954</c:v>
                </c:pt>
                <c:pt idx="2710">
                  <c:v>39955</c:v>
                </c:pt>
                <c:pt idx="2711">
                  <c:v>39958</c:v>
                </c:pt>
                <c:pt idx="2712">
                  <c:v>39959</c:v>
                </c:pt>
                <c:pt idx="2713">
                  <c:v>39960</c:v>
                </c:pt>
                <c:pt idx="2714">
                  <c:v>39961</c:v>
                </c:pt>
                <c:pt idx="2715">
                  <c:v>39962</c:v>
                </c:pt>
                <c:pt idx="2716">
                  <c:v>39965</c:v>
                </c:pt>
                <c:pt idx="2717">
                  <c:v>39966</c:v>
                </c:pt>
                <c:pt idx="2718">
                  <c:v>39967</c:v>
                </c:pt>
                <c:pt idx="2719">
                  <c:v>39968</c:v>
                </c:pt>
                <c:pt idx="2720">
                  <c:v>39969</c:v>
                </c:pt>
                <c:pt idx="2721">
                  <c:v>39972</c:v>
                </c:pt>
                <c:pt idx="2722">
                  <c:v>39973</c:v>
                </c:pt>
                <c:pt idx="2723">
                  <c:v>39974</c:v>
                </c:pt>
                <c:pt idx="2724">
                  <c:v>39975</c:v>
                </c:pt>
                <c:pt idx="2725">
                  <c:v>39976</c:v>
                </c:pt>
                <c:pt idx="2726">
                  <c:v>39979</c:v>
                </c:pt>
                <c:pt idx="2727">
                  <c:v>39980</c:v>
                </c:pt>
                <c:pt idx="2728">
                  <c:v>39981</c:v>
                </c:pt>
                <c:pt idx="2729">
                  <c:v>39982</c:v>
                </c:pt>
                <c:pt idx="2730">
                  <c:v>39983</c:v>
                </c:pt>
                <c:pt idx="2731">
                  <c:v>39986</c:v>
                </c:pt>
                <c:pt idx="2732">
                  <c:v>39987</c:v>
                </c:pt>
                <c:pt idx="2733">
                  <c:v>39988</c:v>
                </c:pt>
                <c:pt idx="2734">
                  <c:v>39989</c:v>
                </c:pt>
                <c:pt idx="2735">
                  <c:v>39990</c:v>
                </c:pt>
                <c:pt idx="2736">
                  <c:v>39993</c:v>
                </c:pt>
                <c:pt idx="2737">
                  <c:v>39994</c:v>
                </c:pt>
                <c:pt idx="2738">
                  <c:v>39995</c:v>
                </c:pt>
                <c:pt idx="2739">
                  <c:v>39996</c:v>
                </c:pt>
                <c:pt idx="2740">
                  <c:v>39997</c:v>
                </c:pt>
                <c:pt idx="2741">
                  <c:v>40000</c:v>
                </c:pt>
                <c:pt idx="2742">
                  <c:v>40001</c:v>
                </c:pt>
                <c:pt idx="2743">
                  <c:v>40002</c:v>
                </c:pt>
                <c:pt idx="2744">
                  <c:v>40003</c:v>
                </c:pt>
                <c:pt idx="2745">
                  <c:v>40004</c:v>
                </c:pt>
                <c:pt idx="2746">
                  <c:v>40007</c:v>
                </c:pt>
                <c:pt idx="2747">
                  <c:v>40008</c:v>
                </c:pt>
                <c:pt idx="2748">
                  <c:v>40009</c:v>
                </c:pt>
                <c:pt idx="2749">
                  <c:v>40010</c:v>
                </c:pt>
                <c:pt idx="2750">
                  <c:v>40011</c:v>
                </c:pt>
                <c:pt idx="2751">
                  <c:v>40014</c:v>
                </c:pt>
                <c:pt idx="2752">
                  <c:v>40015</c:v>
                </c:pt>
                <c:pt idx="2753">
                  <c:v>40016</c:v>
                </c:pt>
                <c:pt idx="2754">
                  <c:v>40017</c:v>
                </c:pt>
                <c:pt idx="2755">
                  <c:v>40018</c:v>
                </c:pt>
                <c:pt idx="2756">
                  <c:v>40021</c:v>
                </c:pt>
                <c:pt idx="2757">
                  <c:v>40022</c:v>
                </c:pt>
                <c:pt idx="2758">
                  <c:v>40023</c:v>
                </c:pt>
                <c:pt idx="2759">
                  <c:v>40024</c:v>
                </c:pt>
                <c:pt idx="2760">
                  <c:v>40025</c:v>
                </c:pt>
                <c:pt idx="2761">
                  <c:v>40028</c:v>
                </c:pt>
                <c:pt idx="2762">
                  <c:v>40029</c:v>
                </c:pt>
                <c:pt idx="2763">
                  <c:v>40030</c:v>
                </c:pt>
                <c:pt idx="2764">
                  <c:v>40031</c:v>
                </c:pt>
                <c:pt idx="2765">
                  <c:v>40032</c:v>
                </c:pt>
                <c:pt idx="2766">
                  <c:v>40035</c:v>
                </c:pt>
                <c:pt idx="2767">
                  <c:v>40036</c:v>
                </c:pt>
                <c:pt idx="2768">
                  <c:v>40037</c:v>
                </c:pt>
                <c:pt idx="2769">
                  <c:v>40038</c:v>
                </c:pt>
                <c:pt idx="2770">
                  <c:v>40039</c:v>
                </c:pt>
                <c:pt idx="2771">
                  <c:v>40042</c:v>
                </c:pt>
                <c:pt idx="2772">
                  <c:v>40043</c:v>
                </c:pt>
                <c:pt idx="2773">
                  <c:v>40044</c:v>
                </c:pt>
                <c:pt idx="2774">
                  <c:v>40045</c:v>
                </c:pt>
                <c:pt idx="2775">
                  <c:v>40046</c:v>
                </c:pt>
                <c:pt idx="2776">
                  <c:v>40049</c:v>
                </c:pt>
                <c:pt idx="2777">
                  <c:v>40050</c:v>
                </c:pt>
                <c:pt idx="2778">
                  <c:v>40051</c:v>
                </c:pt>
                <c:pt idx="2779">
                  <c:v>40052</c:v>
                </c:pt>
                <c:pt idx="2780">
                  <c:v>40053</c:v>
                </c:pt>
                <c:pt idx="2781">
                  <c:v>40056</c:v>
                </c:pt>
                <c:pt idx="2782">
                  <c:v>40057</c:v>
                </c:pt>
                <c:pt idx="2783">
                  <c:v>40058</c:v>
                </c:pt>
                <c:pt idx="2784">
                  <c:v>40059</c:v>
                </c:pt>
                <c:pt idx="2785">
                  <c:v>40060</c:v>
                </c:pt>
                <c:pt idx="2786">
                  <c:v>40063</c:v>
                </c:pt>
                <c:pt idx="2787">
                  <c:v>40064</c:v>
                </c:pt>
                <c:pt idx="2788">
                  <c:v>40065</c:v>
                </c:pt>
                <c:pt idx="2789">
                  <c:v>40066</c:v>
                </c:pt>
                <c:pt idx="2790">
                  <c:v>40067</c:v>
                </c:pt>
                <c:pt idx="2791">
                  <c:v>40070</c:v>
                </c:pt>
                <c:pt idx="2792">
                  <c:v>40071</c:v>
                </c:pt>
                <c:pt idx="2793">
                  <c:v>40072</c:v>
                </c:pt>
                <c:pt idx="2794">
                  <c:v>40073</c:v>
                </c:pt>
                <c:pt idx="2795">
                  <c:v>40074</c:v>
                </c:pt>
                <c:pt idx="2796">
                  <c:v>40077</c:v>
                </c:pt>
                <c:pt idx="2797">
                  <c:v>40078</c:v>
                </c:pt>
                <c:pt idx="2798">
                  <c:v>40079</c:v>
                </c:pt>
                <c:pt idx="2799">
                  <c:v>40080</c:v>
                </c:pt>
                <c:pt idx="2800">
                  <c:v>40081</c:v>
                </c:pt>
                <c:pt idx="2801">
                  <c:v>40084</c:v>
                </c:pt>
                <c:pt idx="2802">
                  <c:v>40085</c:v>
                </c:pt>
                <c:pt idx="2803">
                  <c:v>40086</c:v>
                </c:pt>
                <c:pt idx="2804">
                  <c:v>40087</c:v>
                </c:pt>
                <c:pt idx="2805">
                  <c:v>40088</c:v>
                </c:pt>
                <c:pt idx="2806">
                  <c:v>40091</c:v>
                </c:pt>
                <c:pt idx="2807">
                  <c:v>40092</c:v>
                </c:pt>
                <c:pt idx="2808">
                  <c:v>40093</c:v>
                </c:pt>
                <c:pt idx="2809">
                  <c:v>40094</c:v>
                </c:pt>
                <c:pt idx="2810">
                  <c:v>40095</c:v>
                </c:pt>
                <c:pt idx="2811">
                  <c:v>40098</c:v>
                </c:pt>
                <c:pt idx="2812">
                  <c:v>40099</c:v>
                </c:pt>
                <c:pt idx="2813">
                  <c:v>40100</c:v>
                </c:pt>
                <c:pt idx="2814">
                  <c:v>40101</c:v>
                </c:pt>
                <c:pt idx="2815">
                  <c:v>40102</c:v>
                </c:pt>
                <c:pt idx="2816">
                  <c:v>40105</c:v>
                </c:pt>
                <c:pt idx="2817">
                  <c:v>40106</c:v>
                </c:pt>
                <c:pt idx="2818">
                  <c:v>40107</c:v>
                </c:pt>
                <c:pt idx="2819">
                  <c:v>40108</c:v>
                </c:pt>
                <c:pt idx="2820">
                  <c:v>40109</c:v>
                </c:pt>
                <c:pt idx="2821">
                  <c:v>40112</c:v>
                </c:pt>
                <c:pt idx="2822">
                  <c:v>40113</c:v>
                </c:pt>
                <c:pt idx="2823">
                  <c:v>40114</c:v>
                </c:pt>
                <c:pt idx="2824">
                  <c:v>40115</c:v>
                </c:pt>
                <c:pt idx="2825">
                  <c:v>40116</c:v>
                </c:pt>
                <c:pt idx="2826">
                  <c:v>40119</c:v>
                </c:pt>
                <c:pt idx="2827">
                  <c:v>40120</c:v>
                </c:pt>
                <c:pt idx="2828">
                  <c:v>40121</c:v>
                </c:pt>
                <c:pt idx="2829">
                  <c:v>40122</c:v>
                </c:pt>
                <c:pt idx="2830">
                  <c:v>40123</c:v>
                </c:pt>
                <c:pt idx="2831">
                  <c:v>40126</c:v>
                </c:pt>
                <c:pt idx="2832">
                  <c:v>40127</c:v>
                </c:pt>
                <c:pt idx="2833">
                  <c:v>40128</c:v>
                </c:pt>
                <c:pt idx="2834">
                  <c:v>40129</c:v>
                </c:pt>
                <c:pt idx="2835">
                  <c:v>40130</c:v>
                </c:pt>
                <c:pt idx="2836">
                  <c:v>40133</c:v>
                </c:pt>
                <c:pt idx="2837">
                  <c:v>40134</c:v>
                </c:pt>
                <c:pt idx="2838">
                  <c:v>40135</c:v>
                </c:pt>
                <c:pt idx="2839">
                  <c:v>40136</c:v>
                </c:pt>
                <c:pt idx="2840">
                  <c:v>40137</c:v>
                </c:pt>
                <c:pt idx="2841">
                  <c:v>40140</c:v>
                </c:pt>
                <c:pt idx="2842">
                  <c:v>40141</c:v>
                </c:pt>
                <c:pt idx="2843">
                  <c:v>40142</c:v>
                </c:pt>
                <c:pt idx="2844">
                  <c:v>40143</c:v>
                </c:pt>
                <c:pt idx="2845">
                  <c:v>40144</c:v>
                </c:pt>
                <c:pt idx="2846">
                  <c:v>40147</c:v>
                </c:pt>
                <c:pt idx="2847">
                  <c:v>40148</c:v>
                </c:pt>
                <c:pt idx="2848">
                  <c:v>40149</c:v>
                </c:pt>
                <c:pt idx="2849">
                  <c:v>40150</c:v>
                </c:pt>
                <c:pt idx="2850">
                  <c:v>40151</c:v>
                </c:pt>
                <c:pt idx="2851">
                  <c:v>40154</c:v>
                </c:pt>
                <c:pt idx="2852">
                  <c:v>40155</c:v>
                </c:pt>
                <c:pt idx="2853">
                  <c:v>40156</c:v>
                </c:pt>
                <c:pt idx="2854">
                  <c:v>40157</c:v>
                </c:pt>
                <c:pt idx="2855">
                  <c:v>40158</c:v>
                </c:pt>
                <c:pt idx="2856">
                  <c:v>40161</c:v>
                </c:pt>
                <c:pt idx="2857">
                  <c:v>40162</c:v>
                </c:pt>
                <c:pt idx="2858">
                  <c:v>40163</c:v>
                </c:pt>
                <c:pt idx="2859">
                  <c:v>40164</c:v>
                </c:pt>
                <c:pt idx="2860">
                  <c:v>40165</c:v>
                </c:pt>
                <c:pt idx="2861">
                  <c:v>40168</c:v>
                </c:pt>
                <c:pt idx="2862">
                  <c:v>40169</c:v>
                </c:pt>
                <c:pt idx="2863">
                  <c:v>40170</c:v>
                </c:pt>
                <c:pt idx="2864">
                  <c:v>40171</c:v>
                </c:pt>
                <c:pt idx="2865">
                  <c:v>40172</c:v>
                </c:pt>
                <c:pt idx="2866">
                  <c:v>40175</c:v>
                </c:pt>
                <c:pt idx="2867">
                  <c:v>40176</c:v>
                </c:pt>
                <c:pt idx="2868">
                  <c:v>40177</c:v>
                </c:pt>
                <c:pt idx="2869">
                  <c:v>40178</c:v>
                </c:pt>
                <c:pt idx="2870">
                  <c:v>40179</c:v>
                </c:pt>
                <c:pt idx="2871">
                  <c:v>40182</c:v>
                </c:pt>
                <c:pt idx="2872">
                  <c:v>40183</c:v>
                </c:pt>
                <c:pt idx="2873">
                  <c:v>40184</c:v>
                </c:pt>
                <c:pt idx="2874">
                  <c:v>40185</c:v>
                </c:pt>
                <c:pt idx="2875">
                  <c:v>40186</c:v>
                </c:pt>
                <c:pt idx="2876">
                  <c:v>40189</c:v>
                </c:pt>
                <c:pt idx="2877">
                  <c:v>40190</c:v>
                </c:pt>
                <c:pt idx="2878">
                  <c:v>40191</c:v>
                </c:pt>
                <c:pt idx="2879">
                  <c:v>40192</c:v>
                </c:pt>
                <c:pt idx="2880">
                  <c:v>40193</c:v>
                </c:pt>
                <c:pt idx="2881">
                  <c:v>40196</c:v>
                </c:pt>
                <c:pt idx="2882">
                  <c:v>40197</c:v>
                </c:pt>
                <c:pt idx="2883">
                  <c:v>40198</c:v>
                </c:pt>
                <c:pt idx="2884">
                  <c:v>40199</c:v>
                </c:pt>
                <c:pt idx="2885">
                  <c:v>40200</c:v>
                </c:pt>
                <c:pt idx="2886">
                  <c:v>40203</c:v>
                </c:pt>
                <c:pt idx="2887">
                  <c:v>40204</c:v>
                </c:pt>
                <c:pt idx="2888">
                  <c:v>40205</c:v>
                </c:pt>
                <c:pt idx="2889">
                  <c:v>40206</c:v>
                </c:pt>
                <c:pt idx="2890">
                  <c:v>40207</c:v>
                </c:pt>
                <c:pt idx="2891">
                  <c:v>40210</c:v>
                </c:pt>
                <c:pt idx="2892">
                  <c:v>40211</c:v>
                </c:pt>
                <c:pt idx="2893">
                  <c:v>40212</c:v>
                </c:pt>
                <c:pt idx="2894">
                  <c:v>40213</c:v>
                </c:pt>
                <c:pt idx="2895">
                  <c:v>40214</c:v>
                </c:pt>
                <c:pt idx="2896">
                  <c:v>40217</c:v>
                </c:pt>
                <c:pt idx="2897">
                  <c:v>40218</c:v>
                </c:pt>
                <c:pt idx="2898">
                  <c:v>40219</c:v>
                </c:pt>
                <c:pt idx="2899">
                  <c:v>40220</c:v>
                </c:pt>
                <c:pt idx="2900">
                  <c:v>40221</c:v>
                </c:pt>
                <c:pt idx="2901">
                  <c:v>40224</c:v>
                </c:pt>
                <c:pt idx="2902">
                  <c:v>40225</c:v>
                </c:pt>
                <c:pt idx="2903">
                  <c:v>40226</c:v>
                </c:pt>
                <c:pt idx="2904">
                  <c:v>40227</c:v>
                </c:pt>
                <c:pt idx="2905">
                  <c:v>40228</c:v>
                </c:pt>
                <c:pt idx="2906">
                  <c:v>40231</c:v>
                </c:pt>
                <c:pt idx="2907">
                  <c:v>40232</c:v>
                </c:pt>
                <c:pt idx="2908">
                  <c:v>40233</c:v>
                </c:pt>
                <c:pt idx="2909">
                  <c:v>40234</c:v>
                </c:pt>
                <c:pt idx="2910">
                  <c:v>40235</c:v>
                </c:pt>
                <c:pt idx="2911">
                  <c:v>40238</c:v>
                </c:pt>
                <c:pt idx="2912">
                  <c:v>40239</c:v>
                </c:pt>
                <c:pt idx="2913">
                  <c:v>40240</c:v>
                </c:pt>
                <c:pt idx="2914">
                  <c:v>40241</c:v>
                </c:pt>
                <c:pt idx="2915">
                  <c:v>40242</c:v>
                </c:pt>
                <c:pt idx="2916">
                  <c:v>40245</c:v>
                </c:pt>
                <c:pt idx="2917">
                  <c:v>40246</c:v>
                </c:pt>
                <c:pt idx="2918">
                  <c:v>40247</c:v>
                </c:pt>
                <c:pt idx="2919">
                  <c:v>40248</c:v>
                </c:pt>
                <c:pt idx="2920">
                  <c:v>40249</c:v>
                </c:pt>
                <c:pt idx="2921">
                  <c:v>40252</c:v>
                </c:pt>
                <c:pt idx="2922">
                  <c:v>40253</c:v>
                </c:pt>
                <c:pt idx="2923">
                  <c:v>40254</c:v>
                </c:pt>
                <c:pt idx="2924">
                  <c:v>40255</c:v>
                </c:pt>
                <c:pt idx="2925">
                  <c:v>40256</c:v>
                </c:pt>
                <c:pt idx="2926">
                  <c:v>40259</c:v>
                </c:pt>
                <c:pt idx="2927">
                  <c:v>40260</c:v>
                </c:pt>
                <c:pt idx="2928">
                  <c:v>40261</c:v>
                </c:pt>
                <c:pt idx="2929">
                  <c:v>40262</c:v>
                </c:pt>
                <c:pt idx="2930">
                  <c:v>40263</c:v>
                </c:pt>
                <c:pt idx="2931">
                  <c:v>40266</c:v>
                </c:pt>
                <c:pt idx="2932">
                  <c:v>40267</c:v>
                </c:pt>
                <c:pt idx="2933">
                  <c:v>40268</c:v>
                </c:pt>
                <c:pt idx="2934">
                  <c:v>40269</c:v>
                </c:pt>
                <c:pt idx="2935">
                  <c:v>40270</c:v>
                </c:pt>
                <c:pt idx="2936">
                  <c:v>40273</c:v>
                </c:pt>
                <c:pt idx="2937">
                  <c:v>40274</c:v>
                </c:pt>
                <c:pt idx="2938">
                  <c:v>40275</c:v>
                </c:pt>
                <c:pt idx="2939">
                  <c:v>40276</c:v>
                </c:pt>
                <c:pt idx="2940">
                  <c:v>40277</c:v>
                </c:pt>
                <c:pt idx="2941">
                  <c:v>40280</c:v>
                </c:pt>
                <c:pt idx="2942">
                  <c:v>40281</c:v>
                </c:pt>
                <c:pt idx="2943">
                  <c:v>40282</c:v>
                </c:pt>
                <c:pt idx="2944">
                  <c:v>40283</c:v>
                </c:pt>
                <c:pt idx="2945">
                  <c:v>40284</c:v>
                </c:pt>
                <c:pt idx="2946">
                  <c:v>40287</c:v>
                </c:pt>
                <c:pt idx="2947">
                  <c:v>40288</c:v>
                </c:pt>
                <c:pt idx="2948">
                  <c:v>40289</c:v>
                </c:pt>
                <c:pt idx="2949">
                  <c:v>40290</c:v>
                </c:pt>
                <c:pt idx="2950">
                  <c:v>40291</c:v>
                </c:pt>
                <c:pt idx="2951">
                  <c:v>40294</c:v>
                </c:pt>
                <c:pt idx="2952">
                  <c:v>40295</c:v>
                </c:pt>
                <c:pt idx="2953">
                  <c:v>40296</c:v>
                </c:pt>
                <c:pt idx="2954">
                  <c:v>40297</c:v>
                </c:pt>
                <c:pt idx="2955">
                  <c:v>40298</c:v>
                </c:pt>
                <c:pt idx="2956">
                  <c:v>40301</c:v>
                </c:pt>
                <c:pt idx="2957">
                  <c:v>40302</c:v>
                </c:pt>
                <c:pt idx="2958">
                  <c:v>40303</c:v>
                </c:pt>
                <c:pt idx="2959">
                  <c:v>40304</c:v>
                </c:pt>
                <c:pt idx="2960">
                  <c:v>40305</c:v>
                </c:pt>
                <c:pt idx="2961">
                  <c:v>40308</c:v>
                </c:pt>
                <c:pt idx="2962">
                  <c:v>40309</c:v>
                </c:pt>
                <c:pt idx="2963">
                  <c:v>40310</c:v>
                </c:pt>
                <c:pt idx="2964">
                  <c:v>40311</c:v>
                </c:pt>
                <c:pt idx="2965">
                  <c:v>40312</c:v>
                </c:pt>
                <c:pt idx="2966">
                  <c:v>40315</c:v>
                </c:pt>
                <c:pt idx="2967">
                  <c:v>40316</c:v>
                </c:pt>
                <c:pt idx="2968">
                  <c:v>40317</c:v>
                </c:pt>
                <c:pt idx="2969">
                  <c:v>40318</c:v>
                </c:pt>
                <c:pt idx="2970">
                  <c:v>40319</c:v>
                </c:pt>
                <c:pt idx="2971">
                  <c:v>40322</c:v>
                </c:pt>
                <c:pt idx="2972">
                  <c:v>40323</c:v>
                </c:pt>
                <c:pt idx="2973">
                  <c:v>40324</c:v>
                </c:pt>
                <c:pt idx="2974">
                  <c:v>40325</c:v>
                </c:pt>
                <c:pt idx="2975">
                  <c:v>40326</c:v>
                </c:pt>
                <c:pt idx="2976">
                  <c:v>40329</c:v>
                </c:pt>
                <c:pt idx="2977">
                  <c:v>40330</c:v>
                </c:pt>
                <c:pt idx="2978">
                  <c:v>40331</c:v>
                </c:pt>
                <c:pt idx="2979">
                  <c:v>40332</c:v>
                </c:pt>
                <c:pt idx="2980">
                  <c:v>40333</c:v>
                </c:pt>
                <c:pt idx="2981">
                  <c:v>40336</c:v>
                </c:pt>
                <c:pt idx="2982">
                  <c:v>40337</c:v>
                </c:pt>
                <c:pt idx="2983">
                  <c:v>40338</c:v>
                </c:pt>
                <c:pt idx="2984">
                  <c:v>40339</c:v>
                </c:pt>
                <c:pt idx="2985">
                  <c:v>40340</c:v>
                </c:pt>
                <c:pt idx="2986">
                  <c:v>40343</c:v>
                </c:pt>
                <c:pt idx="2987">
                  <c:v>40344</c:v>
                </c:pt>
                <c:pt idx="2988">
                  <c:v>40345</c:v>
                </c:pt>
                <c:pt idx="2989">
                  <c:v>40346</c:v>
                </c:pt>
                <c:pt idx="2990">
                  <c:v>40347</c:v>
                </c:pt>
                <c:pt idx="2991">
                  <c:v>40350</c:v>
                </c:pt>
                <c:pt idx="2992">
                  <c:v>40351</c:v>
                </c:pt>
                <c:pt idx="2993">
                  <c:v>40352</c:v>
                </c:pt>
                <c:pt idx="2994">
                  <c:v>40353</c:v>
                </c:pt>
                <c:pt idx="2995">
                  <c:v>40354</c:v>
                </c:pt>
                <c:pt idx="2996">
                  <c:v>40357</c:v>
                </c:pt>
                <c:pt idx="2997">
                  <c:v>40358</c:v>
                </c:pt>
                <c:pt idx="2998">
                  <c:v>40359</c:v>
                </c:pt>
                <c:pt idx="2999">
                  <c:v>40360</c:v>
                </c:pt>
                <c:pt idx="3000">
                  <c:v>40361</c:v>
                </c:pt>
                <c:pt idx="3001">
                  <c:v>40364</c:v>
                </c:pt>
                <c:pt idx="3002">
                  <c:v>40365</c:v>
                </c:pt>
                <c:pt idx="3003">
                  <c:v>40366</c:v>
                </c:pt>
                <c:pt idx="3004">
                  <c:v>40367</c:v>
                </c:pt>
                <c:pt idx="3005">
                  <c:v>40368</c:v>
                </c:pt>
                <c:pt idx="3006">
                  <c:v>40371</c:v>
                </c:pt>
                <c:pt idx="3007">
                  <c:v>40372</c:v>
                </c:pt>
                <c:pt idx="3008">
                  <c:v>40373</c:v>
                </c:pt>
                <c:pt idx="3009">
                  <c:v>40374</c:v>
                </c:pt>
                <c:pt idx="3010">
                  <c:v>40375</c:v>
                </c:pt>
                <c:pt idx="3011">
                  <c:v>40378</c:v>
                </c:pt>
                <c:pt idx="3012">
                  <c:v>40379</c:v>
                </c:pt>
                <c:pt idx="3013">
                  <c:v>40380</c:v>
                </c:pt>
                <c:pt idx="3014">
                  <c:v>40381</c:v>
                </c:pt>
                <c:pt idx="3015">
                  <c:v>40382</c:v>
                </c:pt>
                <c:pt idx="3016">
                  <c:v>40385</c:v>
                </c:pt>
                <c:pt idx="3017">
                  <c:v>40386</c:v>
                </c:pt>
                <c:pt idx="3018">
                  <c:v>40387</c:v>
                </c:pt>
                <c:pt idx="3019">
                  <c:v>40388</c:v>
                </c:pt>
                <c:pt idx="3020">
                  <c:v>40389</c:v>
                </c:pt>
                <c:pt idx="3021">
                  <c:v>40392</c:v>
                </c:pt>
                <c:pt idx="3022">
                  <c:v>40393</c:v>
                </c:pt>
                <c:pt idx="3023">
                  <c:v>40394</c:v>
                </c:pt>
                <c:pt idx="3024">
                  <c:v>40395</c:v>
                </c:pt>
                <c:pt idx="3025">
                  <c:v>40396</c:v>
                </c:pt>
                <c:pt idx="3026">
                  <c:v>40399</c:v>
                </c:pt>
                <c:pt idx="3027">
                  <c:v>40400</c:v>
                </c:pt>
                <c:pt idx="3028">
                  <c:v>40401</c:v>
                </c:pt>
                <c:pt idx="3029">
                  <c:v>40402</c:v>
                </c:pt>
                <c:pt idx="3030">
                  <c:v>40403</c:v>
                </c:pt>
                <c:pt idx="3031">
                  <c:v>40406</c:v>
                </c:pt>
                <c:pt idx="3032">
                  <c:v>40407</c:v>
                </c:pt>
                <c:pt idx="3033">
                  <c:v>40408</c:v>
                </c:pt>
                <c:pt idx="3034">
                  <c:v>40409</c:v>
                </c:pt>
                <c:pt idx="3035">
                  <c:v>40410</c:v>
                </c:pt>
                <c:pt idx="3036">
                  <c:v>40413</c:v>
                </c:pt>
                <c:pt idx="3037">
                  <c:v>40414</c:v>
                </c:pt>
                <c:pt idx="3038">
                  <c:v>40415</c:v>
                </c:pt>
                <c:pt idx="3039">
                  <c:v>40416</c:v>
                </c:pt>
                <c:pt idx="3040">
                  <c:v>40417</c:v>
                </c:pt>
                <c:pt idx="3041">
                  <c:v>40420</c:v>
                </c:pt>
                <c:pt idx="3042">
                  <c:v>40421</c:v>
                </c:pt>
                <c:pt idx="3043">
                  <c:v>40422</c:v>
                </c:pt>
                <c:pt idx="3044">
                  <c:v>40423</c:v>
                </c:pt>
                <c:pt idx="3045">
                  <c:v>40424</c:v>
                </c:pt>
                <c:pt idx="3046">
                  <c:v>40427</c:v>
                </c:pt>
                <c:pt idx="3047">
                  <c:v>40428</c:v>
                </c:pt>
                <c:pt idx="3048">
                  <c:v>40429</c:v>
                </c:pt>
                <c:pt idx="3049">
                  <c:v>40430</c:v>
                </c:pt>
                <c:pt idx="3050">
                  <c:v>40431</c:v>
                </c:pt>
                <c:pt idx="3051">
                  <c:v>40434</c:v>
                </c:pt>
                <c:pt idx="3052">
                  <c:v>40435</c:v>
                </c:pt>
                <c:pt idx="3053">
                  <c:v>40436</c:v>
                </c:pt>
                <c:pt idx="3054">
                  <c:v>40437</c:v>
                </c:pt>
                <c:pt idx="3055">
                  <c:v>40438</c:v>
                </c:pt>
                <c:pt idx="3056">
                  <c:v>40441</c:v>
                </c:pt>
                <c:pt idx="3057">
                  <c:v>40442</c:v>
                </c:pt>
                <c:pt idx="3058">
                  <c:v>40443</c:v>
                </c:pt>
                <c:pt idx="3059">
                  <c:v>40444</c:v>
                </c:pt>
                <c:pt idx="3060">
                  <c:v>40445</c:v>
                </c:pt>
                <c:pt idx="3061">
                  <c:v>40448</c:v>
                </c:pt>
                <c:pt idx="3062">
                  <c:v>40449</c:v>
                </c:pt>
                <c:pt idx="3063">
                  <c:v>40450</c:v>
                </c:pt>
                <c:pt idx="3064">
                  <c:v>40451</c:v>
                </c:pt>
                <c:pt idx="3065">
                  <c:v>40452</c:v>
                </c:pt>
                <c:pt idx="3066">
                  <c:v>40455</c:v>
                </c:pt>
                <c:pt idx="3067">
                  <c:v>40456</c:v>
                </c:pt>
                <c:pt idx="3068">
                  <c:v>40457</c:v>
                </c:pt>
                <c:pt idx="3069">
                  <c:v>40458</c:v>
                </c:pt>
                <c:pt idx="3070">
                  <c:v>40459</c:v>
                </c:pt>
                <c:pt idx="3071">
                  <c:v>40462</c:v>
                </c:pt>
                <c:pt idx="3072">
                  <c:v>40463</c:v>
                </c:pt>
                <c:pt idx="3073">
                  <c:v>40464</c:v>
                </c:pt>
                <c:pt idx="3074">
                  <c:v>40465</c:v>
                </c:pt>
                <c:pt idx="3075">
                  <c:v>40466</c:v>
                </c:pt>
                <c:pt idx="3076">
                  <c:v>40469</c:v>
                </c:pt>
                <c:pt idx="3077">
                  <c:v>40470</c:v>
                </c:pt>
                <c:pt idx="3078">
                  <c:v>40471</c:v>
                </c:pt>
                <c:pt idx="3079">
                  <c:v>40472</c:v>
                </c:pt>
                <c:pt idx="3080">
                  <c:v>40473</c:v>
                </c:pt>
                <c:pt idx="3081">
                  <c:v>40476</c:v>
                </c:pt>
                <c:pt idx="3082">
                  <c:v>40477</c:v>
                </c:pt>
                <c:pt idx="3083">
                  <c:v>40478</c:v>
                </c:pt>
                <c:pt idx="3084">
                  <c:v>40479</c:v>
                </c:pt>
                <c:pt idx="3085">
                  <c:v>40480</c:v>
                </c:pt>
                <c:pt idx="3086">
                  <c:v>40483</c:v>
                </c:pt>
                <c:pt idx="3087">
                  <c:v>40484</c:v>
                </c:pt>
                <c:pt idx="3088">
                  <c:v>40485</c:v>
                </c:pt>
                <c:pt idx="3089">
                  <c:v>40486</c:v>
                </c:pt>
                <c:pt idx="3090">
                  <c:v>40487</c:v>
                </c:pt>
                <c:pt idx="3091">
                  <c:v>40490</c:v>
                </c:pt>
                <c:pt idx="3092">
                  <c:v>40491</c:v>
                </c:pt>
                <c:pt idx="3093">
                  <c:v>40492</c:v>
                </c:pt>
                <c:pt idx="3094">
                  <c:v>40493</c:v>
                </c:pt>
                <c:pt idx="3095">
                  <c:v>40494</c:v>
                </c:pt>
                <c:pt idx="3096">
                  <c:v>40497</c:v>
                </c:pt>
                <c:pt idx="3097">
                  <c:v>40498</c:v>
                </c:pt>
                <c:pt idx="3098">
                  <c:v>40499</c:v>
                </c:pt>
                <c:pt idx="3099">
                  <c:v>40500</c:v>
                </c:pt>
                <c:pt idx="3100">
                  <c:v>40501</c:v>
                </c:pt>
                <c:pt idx="3101">
                  <c:v>40504</c:v>
                </c:pt>
                <c:pt idx="3102">
                  <c:v>40505</c:v>
                </c:pt>
                <c:pt idx="3103">
                  <c:v>40506</c:v>
                </c:pt>
                <c:pt idx="3104">
                  <c:v>40507</c:v>
                </c:pt>
                <c:pt idx="3105">
                  <c:v>40508</c:v>
                </c:pt>
                <c:pt idx="3106">
                  <c:v>40511</c:v>
                </c:pt>
                <c:pt idx="3107">
                  <c:v>40512</c:v>
                </c:pt>
                <c:pt idx="3108">
                  <c:v>40513</c:v>
                </c:pt>
                <c:pt idx="3109">
                  <c:v>40514</c:v>
                </c:pt>
                <c:pt idx="3110">
                  <c:v>40515</c:v>
                </c:pt>
                <c:pt idx="3111">
                  <c:v>40518</c:v>
                </c:pt>
                <c:pt idx="3112">
                  <c:v>40519</c:v>
                </c:pt>
                <c:pt idx="3113">
                  <c:v>40520</c:v>
                </c:pt>
                <c:pt idx="3114">
                  <c:v>40521</c:v>
                </c:pt>
                <c:pt idx="3115">
                  <c:v>40522</c:v>
                </c:pt>
                <c:pt idx="3116">
                  <c:v>40525</c:v>
                </c:pt>
                <c:pt idx="3117">
                  <c:v>40526</c:v>
                </c:pt>
                <c:pt idx="3118">
                  <c:v>40527</c:v>
                </c:pt>
                <c:pt idx="3119">
                  <c:v>40528</c:v>
                </c:pt>
                <c:pt idx="3120">
                  <c:v>40529</c:v>
                </c:pt>
                <c:pt idx="3121">
                  <c:v>40532</c:v>
                </c:pt>
                <c:pt idx="3122">
                  <c:v>40533</c:v>
                </c:pt>
                <c:pt idx="3123">
                  <c:v>40534</c:v>
                </c:pt>
                <c:pt idx="3124">
                  <c:v>40535</c:v>
                </c:pt>
                <c:pt idx="3125">
                  <c:v>40536</c:v>
                </c:pt>
                <c:pt idx="3126">
                  <c:v>40539</c:v>
                </c:pt>
                <c:pt idx="3127">
                  <c:v>40540</c:v>
                </c:pt>
                <c:pt idx="3128">
                  <c:v>40541</c:v>
                </c:pt>
                <c:pt idx="3129">
                  <c:v>40542</c:v>
                </c:pt>
                <c:pt idx="3130">
                  <c:v>40543</c:v>
                </c:pt>
                <c:pt idx="3131">
                  <c:v>40546</c:v>
                </c:pt>
                <c:pt idx="3132">
                  <c:v>40547</c:v>
                </c:pt>
                <c:pt idx="3133">
                  <c:v>40548</c:v>
                </c:pt>
                <c:pt idx="3134">
                  <c:v>40549</c:v>
                </c:pt>
                <c:pt idx="3135">
                  <c:v>40550</c:v>
                </c:pt>
                <c:pt idx="3136">
                  <c:v>40553</c:v>
                </c:pt>
                <c:pt idx="3137">
                  <c:v>40554</c:v>
                </c:pt>
                <c:pt idx="3138">
                  <c:v>40555</c:v>
                </c:pt>
                <c:pt idx="3139">
                  <c:v>40556</c:v>
                </c:pt>
                <c:pt idx="3140">
                  <c:v>40557</c:v>
                </c:pt>
                <c:pt idx="3141">
                  <c:v>40560</c:v>
                </c:pt>
                <c:pt idx="3142">
                  <c:v>40561</c:v>
                </c:pt>
                <c:pt idx="3143">
                  <c:v>40562</c:v>
                </c:pt>
                <c:pt idx="3144">
                  <c:v>40563</c:v>
                </c:pt>
                <c:pt idx="3145">
                  <c:v>40564</c:v>
                </c:pt>
                <c:pt idx="3146">
                  <c:v>40567</c:v>
                </c:pt>
                <c:pt idx="3147">
                  <c:v>40568</c:v>
                </c:pt>
                <c:pt idx="3148">
                  <c:v>40569</c:v>
                </c:pt>
                <c:pt idx="3149">
                  <c:v>40570</c:v>
                </c:pt>
                <c:pt idx="3150">
                  <c:v>40571</c:v>
                </c:pt>
                <c:pt idx="3151">
                  <c:v>40574</c:v>
                </c:pt>
                <c:pt idx="3152">
                  <c:v>40575</c:v>
                </c:pt>
                <c:pt idx="3153">
                  <c:v>40576</c:v>
                </c:pt>
                <c:pt idx="3154">
                  <c:v>40577</c:v>
                </c:pt>
                <c:pt idx="3155">
                  <c:v>40578</c:v>
                </c:pt>
                <c:pt idx="3156">
                  <c:v>40581</c:v>
                </c:pt>
                <c:pt idx="3157">
                  <c:v>40582</c:v>
                </c:pt>
                <c:pt idx="3158">
                  <c:v>40583</c:v>
                </c:pt>
                <c:pt idx="3159">
                  <c:v>40584</c:v>
                </c:pt>
                <c:pt idx="3160">
                  <c:v>40585</c:v>
                </c:pt>
                <c:pt idx="3161">
                  <c:v>40588</c:v>
                </c:pt>
                <c:pt idx="3162">
                  <c:v>40589</c:v>
                </c:pt>
                <c:pt idx="3163">
                  <c:v>40590</c:v>
                </c:pt>
                <c:pt idx="3164">
                  <c:v>40591</c:v>
                </c:pt>
                <c:pt idx="3165">
                  <c:v>40592</c:v>
                </c:pt>
                <c:pt idx="3166">
                  <c:v>40595</c:v>
                </c:pt>
                <c:pt idx="3167">
                  <c:v>40596</c:v>
                </c:pt>
                <c:pt idx="3168">
                  <c:v>40597</c:v>
                </c:pt>
                <c:pt idx="3169">
                  <c:v>40598</c:v>
                </c:pt>
                <c:pt idx="3170">
                  <c:v>40599</c:v>
                </c:pt>
                <c:pt idx="3171">
                  <c:v>40602</c:v>
                </c:pt>
                <c:pt idx="3172">
                  <c:v>40603</c:v>
                </c:pt>
                <c:pt idx="3173">
                  <c:v>40604</c:v>
                </c:pt>
                <c:pt idx="3174">
                  <c:v>40605</c:v>
                </c:pt>
                <c:pt idx="3175">
                  <c:v>40606</c:v>
                </c:pt>
                <c:pt idx="3176">
                  <c:v>40609</c:v>
                </c:pt>
                <c:pt idx="3177">
                  <c:v>40610</c:v>
                </c:pt>
                <c:pt idx="3178">
                  <c:v>40611</c:v>
                </c:pt>
                <c:pt idx="3179">
                  <c:v>40612</c:v>
                </c:pt>
                <c:pt idx="3180">
                  <c:v>40613</c:v>
                </c:pt>
                <c:pt idx="3181">
                  <c:v>40616</c:v>
                </c:pt>
                <c:pt idx="3182">
                  <c:v>40617</c:v>
                </c:pt>
                <c:pt idx="3183">
                  <c:v>40618</c:v>
                </c:pt>
                <c:pt idx="3184">
                  <c:v>40619</c:v>
                </c:pt>
                <c:pt idx="3185">
                  <c:v>40620</c:v>
                </c:pt>
                <c:pt idx="3186">
                  <c:v>40623</c:v>
                </c:pt>
                <c:pt idx="3187">
                  <c:v>40624</c:v>
                </c:pt>
                <c:pt idx="3188">
                  <c:v>40625</c:v>
                </c:pt>
                <c:pt idx="3189">
                  <c:v>40626</c:v>
                </c:pt>
                <c:pt idx="3190">
                  <c:v>40627</c:v>
                </c:pt>
                <c:pt idx="3191">
                  <c:v>40630</c:v>
                </c:pt>
                <c:pt idx="3192">
                  <c:v>40631</c:v>
                </c:pt>
                <c:pt idx="3193">
                  <c:v>40632</c:v>
                </c:pt>
                <c:pt idx="3194">
                  <c:v>40633</c:v>
                </c:pt>
                <c:pt idx="3195">
                  <c:v>40634</c:v>
                </c:pt>
                <c:pt idx="3196">
                  <c:v>40637</c:v>
                </c:pt>
                <c:pt idx="3197">
                  <c:v>40638</c:v>
                </c:pt>
                <c:pt idx="3198">
                  <c:v>40639</c:v>
                </c:pt>
                <c:pt idx="3199">
                  <c:v>40640</c:v>
                </c:pt>
                <c:pt idx="3200">
                  <c:v>40641</c:v>
                </c:pt>
                <c:pt idx="3201">
                  <c:v>40644</c:v>
                </c:pt>
                <c:pt idx="3202">
                  <c:v>40645</c:v>
                </c:pt>
                <c:pt idx="3203">
                  <c:v>40646</c:v>
                </c:pt>
                <c:pt idx="3204">
                  <c:v>40647</c:v>
                </c:pt>
                <c:pt idx="3205">
                  <c:v>40648</c:v>
                </c:pt>
                <c:pt idx="3206">
                  <c:v>40651</c:v>
                </c:pt>
                <c:pt idx="3207">
                  <c:v>40652</c:v>
                </c:pt>
                <c:pt idx="3208">
                  <c:v>40653</c:v>
                </c:pt>
                <c:pt idx="3209">
                  <c:v>40654</c:v>
                </c:pt>
                <c:pt idx="3210">
                  <c:v>40655</c:v>
                </c:pt>
                <c:pt idx="3211">
                  <c:v>40658</c:v>
                </c:pt>
                <c:pt idx="3212">
                  <c:v>40659</c:v>
                </c:pt>
                <c:pt idx="3213">
                  <c:v>40660</c:v>
                </c:pt>
                <c:pt idx="3214">
                  <c:v>40661</c:v>
                </c:pt>
                <c:pt idx="3215">
                  <c:v>40662</c:v>
                </c:pt>
                <c:pt idx="3216">
                  <c:v>40665</c:v>
                </c:pt>
                <c:pt idx="3217">
                  <c:v>40666</c:v>
                </c:pt>
                <c:pt idx="3218">
                  <c:v>40667</c:v>
                </c:pt>
                <c:pt idx="3219">
                  <c:v>40668</c:v>
                </c:pt>
                <c:pt idx="3220">
                  <c:v>40669</c:v>
                </c:pt>
                <c:pt idx="3221">
                  <c:v>40672</c:v>
                </c:pt>
                <c:pt idx="3222">
                  <c:v>40673</c:v>
                </c:pt>
                <c:pt idx="3223">
                  <c:v>40674</c:v>
                </c:pt>
                <c:pt idx="3224">
                  <c:v>40675</c:v>
                </c:pt>
                <c:pt idx="3225">
                  <c:v>40676</c:v>
                </c:pt>
                <c:pt idx="3226">
                  <c:v>40679</c:v>
                </c:pt>
                <c:pt idx="3227">
                  <c:v>40680</c:v>
                </c:pt>
                <c:pt idx="3228">
                  <c:v>40681</c:v>
                </c:pt>
                <c:pt idx="3229">
                  <c:v>40682</c:v>
                </c:pt>
                <c:pt idx="3230">
                  <c:v>40683</c:v>
                </c:pt>
                <c:pt idx="3231">
                  <c:v>40686</c:v>
                </c:pt>
                <c:pt idx="3232">
                  <c:v>40687</c:v>
                </c:pt>
                <c:pt idx="3233">
                  <c:v>40688</c:v>
                </c:pt>
                <c:pt idx="3234">
                  <c:v>40689</c:v>
                </c:pt>
                <c:pt idx="3235">
                  <c:v>40690</c:v>
                </c:pt>
                <c:pt idx="3236">
                  <c:v>40693</c:v>
                </c:pt>
                <c:pt idx="3237">
                  <c:v>40694</c:v>
                </c:pt>
                <c:pt idx="3238">
                  <c:v>40695</c:v>
                </c:pt>
                <c:pt idx="3239">
                  <c:v>40696</c:v>
                </c:pt>
                <c:pt idx="3240">
                  <c:v>40697</c:v>
                </c:pt>
                <c:pt idx="3241">
                  <c:v>40700</c:v>
                </c:pt>
                <c:pt idx="3242">
                  <c:v>40701</c:v>
                </c:pt>
                <c:pt idx="3243">
                  <c:v>40702</c:v>
                </c:pt>
                <c:pt idx="3244">
                  <c:v>40703</c:v>
                </c:pt>
                <c:pt idx="3245">
                  <c:v>40704</c:v>
                </c:pt>
                <c:pt idx="3246">
                  <c:v>40707</c:v>
                </c:pt>
                <c:pt idx="3247">
                  <c:v>40708</c:v>
                </c:pt>
                <c:pt idx="3248">
                  <c:v>40709</c:v>
                </c:pt>
                <c:pt idx="3249">
                  <c:v>40710</c:v>
                </c:pt>
                <c:pt idx="3250">
                  <c:v>40711</c:v>
                </c:pt>
                <c:pt idx="3251">
                  <c:v>40714</c:v>
                </c:pt>
                <c:pt idx="3252">
                  <c:v>40715</c:v>
                </c:pt>
                <c:pt idx="3253">
                  <c:v>40716</c:v>
                </c:pt>
                <c:pt idx="3254">
                  <c:v>40717</c:v>
                </c:pt>
                <c:pt idx="3255">
                  <c:v>40718</c:v>
                </c:pt>
                <c:pt idx="3256">
                  <c:v>40721</c:v>
                </c:pt>
                <c:pt idx="3257">
                  <c:v>40722</c:v>
                </c:pt>
                <c:pt idx="3258">
                  <c:v>40723</c:v>
                </c:pt>
                <c:pt idx="3259">
                  <c:v>40724</c:v>
                </c:pt>
                <c:pt idx="3260">
                  <c:v>40725</c:v>
                </c:pt>
                <c:pt idx="3261">
                  <c:v>40728</c:v>
                </c:pt>
                <c:pt idx="3262">
                  <c:v>40729</c:v>
                </c:pt>
                <c:pt idx="3263">
                  <c:v>40730</c:v>
                </c:pt>
                <c:pt idx="3264">
                  <c:v>40731</c:v>
                </c:pt>
                <c:pt idx="3265">
                  <c:v>40732</c:v>
                </c:pt>
                <c:pt idx="3266">
                  <c:v>40735</c:v>
                </c:pt>
                <c:pt idx="3267">
                  <c:v>40736</c:v>
                </c:pt>
                <c:pt idx="3268">
                  <c:v>40737</c:v>
                </c:pt>
                <c:pt idx="3269">
                  <c:v>40738</c:v>
                </c:pt>
                <c:pt idx="3270">
                  <c:v>40739</c:v>
                </c:pt>
                <c:pt idx="3271">
                  <c:v>40742</c:v>
                </c:pt>
                <c:pt idx="3272">
                  <c:v>40743</c:v>
                </c:pt>
                <c:pt idx="3273">
                  <c:v>40744</c:v>
                </c:pt>
                <c:pt idx="3274">
                  <c:v>40745</c:v>
                </c:pt>
                <c:pt idx="3275">
                  <c:v>40746</c:v>
                </c:pt>
                <c:pt idx="3276">
                  <c:v>40749</c:v>
                </c:pt>
                <c:pt idx="3277">
                  <c:v>40750</c:v>
                </c:pt>
                <c:pt idx="3278">
                  <c:v>40751</c:v>
                </c:pt>
                <c:pt idx="3279">
                  <c:v>40752</c:v>
                </c:pt>
                <c:pt idx="3280">
                  <c:v>40753</c:v>
                </c:pt>
                <c:pt idx="3281">
                  <c:v>40756</c:v>
                </c:pt>
                <c:pt idx="3282">
                  <c:v>40757</c:v>
                </c:pt>
                <c:pt idx="3283">
                  <c:v>40758</c:v>
                </c:pt>
                <c:pt idx="3284">
                  <c:v>40759</c:v>
                </c:pt>
                <c:pt idx="3285">
                  <c:v>40760</c:v>
                </c:pt>
                <c:pt idx="3286">
                  <c:v>40763</c:v>
                </c:pt>
                <c:pt idx="3287">
                  <c:v>40764</c:v>
                </c:pt>
                <c:pt idx="3288">
                  <c:v>40765</c:v>
                </c:pt>
                <c:pt idx="3289">
                  <c:v>40766</c:v>
                </c:pt>
                <c:pt idx="3290">
                  <c:v>40767</c:v>
                </c:pt>
                <c:pt idx="3291">
                  <c:v>40770</c:v>
                </c:pt>
                <c:pt idx="3292">
                  <c:v>40771</c:v>
                </c:pt>
                <c:pt idx="3293">
                  <c:v>40772</c:v>
                </c:pt>
                <c:pt idx="3294">
                  <c:v>40773</c:v>
                </c:pt>
                <c:pt idx="3295">
                  <c:v>40774</c:v>
                </c:pt>
                <c:pt idx="3296">
                  <c:v>40777</c:v>
                </c:pt>
                <c:pt idx="3297">
                  <c:v>40778</c:v>
                </c:pt>
                <c:pt idx="3298">
                  <c:v>40779</c:v>
                </c:pt>
                <c:pt idx="3299">
                  <c:v>40780</c:v>
                </c:pt>
                <c:pt idx="3300">
                  <c:v>40781</c:v>
                </c:pt>
                <c:pt idx="3301">
                  <c:v>40784</c:v>
                </c:pt>
                <c:pt idx="3302">
                  <c:v>40785</c:v>
                </c:pt>
                <c:pt idx="3303">
                  <c:v>40786</c:v>
                </c:pt>
                <c:pt idx="3304">
                  <c:v>40787</c:v>
                </c:pt>
                <c:pt idx="3305">
                  <c:v>40788</c:v>
                </c:pt>
                <c:pt idx="3306">
                  <c:v>40791</c:v>
                </c:pt>
                <c:pt idx="3307">
                  <c:v>40792</c:v>
                </c:pt>
                <c:pt idx="3308">
                  <c:v>40793</c:v>
                </c:pt>
                <c:pt idx="3309">
                  <c:v>40794</c:v>
                </c:pt>
                <c:pt idx="3310">
                  <c:v>40795</c:v>
                </c:pt>
                <c:pt idx="3311">
                  <c:v>40798</c:v>
                </c:pt>
                <c:pt idx="3312">
                  <c:v>40799</c:v>
                </c:pt>
                <c:pt idx="3313">
                  <c:v>40800</c:v>
                </c:pt>
                <c:pt idx="3314">
                  <c:v>40801</c:v>
                </c:pt>
                <c:pt idx="3315">
                  <c:v>40802</c:v>
                </c:pt>
                <c:pt idx="3316">
                  <c:v>40805</c:v>
                </c:pt>
                <c:pt idx="3317">
                  <c:v>40806</c:v>
                </c:pt>
                <c:pt idx="3318">
                  <c:v>40807</c:v>
                </c:pt>
                <c:pt idx="3319">
                  <c:v>40808</c:v>
                </c:pt>
                <c:pt idx="3320">
                  <c:v>40809</c:v>
                </c:pt>
                <c:pt idx="3321">
                  <c:v>40812</c:v>
                </c:pt>
                <c:pt idx="3322">
                  <c:v>40813</c:v>
                </c:pt>
                <c:pt idx="3323">
                  <c:v>40814</c:v>
                </c:pt>
                <c:pt idx="3324">
                  <c:v>40815</c:v>
                </c:pt>
                <c:pt idx="3325">
                  <c:v>40816</c:v>
                </c:pt>
                <c:pt idx="3326">
                  <c:v>40819</c:v>
                </c:pt>
                <c:pt idx="3327">
                  <c:v>40820</c:v>
                </c:pt>
                <c:pt idx="3328">
                  <c:v>40821</c:v>
                </c:pt>
                <c:pt idx="3329">
                  <c:v>40822</c:v>
                </c:pt>
                <c:pt idx="3330">
                  <c:v>40823</c:v>
                </c:pt>
                <c:pt idx="3331">
                  <c:v>40826</c:v>
                </c:pt>
                <c:pt idx="3332">
                  <c:v>40827</c:v>
                </c:pt>
                <c:pt idx="3333">
                  <c:v>40828</c:v>
                </c:pt>
                <c:pt idx="3334">
                  <c:v>40829</c:v>
                </c:pt>
                <c:pt idx="3335">
                  <c:v>40830</c:v>
                </c:pt>
                <c:pt idx="3336">
                  <c:v>40833</c:v>
                </c:pt>
                <c:pt idx="3337">
                  <c:v>40834</c:v>
                </c:pt>
                <c:pt idx="3338">
                  <c:v>40835</c:v>
                </c:pt>
                <c:pt idx="3339">
                  <c:v>40836</c:v>
                </c:pt>
                <c:pt idx="3340">
                  <c:v>40837</c:v>
                </c:pt>
                <c:pt idx="3341">
                  <c:v>40840</c:v>
                </c:pt>
                <c:pt idx="3342">
                  <c:v>40841</c:v>
                </c:pt>
                <c:pt idx="3343">
                  <c:v>40842</c:v>
                </c:pt>
                <c:pt idx="3344">
                  <c:v>40843</c:v>
                </c:pt>
                <c:pt idx="3345">
                  <c:v>40844</c:v>
                </c:pt>
                <c:pt idx="3346">
                  <c:v>40847</c:v>
                </c:pt>
                <c:pt idx="3347">
                  <c:v>40848</c:v>
                </c:pt>
                <c:pt idx="3348">
                  <c:v>40849</c:v>
                </c:pt>
                <c:pt idx="3349">
                  <c:v>40850</c:v>
                </c:pt>
                <c:pt idx="3350">
                  <c:v>40851</c:v>
                </c:pt>
                <c:pt idx="3351">
                  <c:v>40854</c:v>
                </c:pt>
                <c:pt idx="3352">
                  <c:v>40855</c:v>
                </c:pt>
                <c:pt idx="3353">
                  <c:v>40856</c:v>
                </c:pt>
                <c:pt idx="3354">
                  <c:v>40857</c:v>
                </c:pt>
                <c:pt idx="3355">
                  <c:v>40858</c:v>
                </c:pt>
                <c:pt idx="3356">
                  <c:v>40861</c:v>
                </c:pt>
                <c:pt idx="3357">
                  <c:v>40862</c:v>
                </c:pt>
                <c:pt idx="3358">
                  <c:v>40863</c:v>
                </c:pt>
                <c:pt idx="3359">
                  <c:v>40864</c:v>
                </c:pt>
                <c:pt idx="3360">
                  <c:v>40865</c:v>
                </c:pt>
                <c:pt idx="3361">
                  <c:v>40868</c:v>
                </c:pt>
                <c:pt idx="3362">
                  <c:v>40869</c:v>
                </c:pt>
                <c:pt idx="3363">
                  <c:v>40870</c:v>
                </c:pt>
                <c:pt idx="3364">
                  <c:v>40871</c:v>
                </c:pt>
                <c:pt idx="3365">
                  <c:v>40872</c:v>
                </c:pt>
                <c:pt idx="3366">
                  <c:v>40875</c:v>
                </c:pt>
                <c:pt idx="3367">
                  <c:v>40876</c:v>
                </c:pt>
                <c:pt idx="3368">
                  <c:v>40877</c:v>
                </c:pt>
                <c:pt idx="3369">
                  <c:v>40878</c:v>
                </c:pt>
                <c:pt idx="3370">
                  <c:v>40879</c:v>
                </c:pt>
                <c:pt idx="3371">
                  <c:v>40882</c:v>
                </c:pt>
                <c:pt idx="3372">
                  <c:v>40883</c:v>
                </c:pt>
                <c:pt idx="3373">
                  <c:v>40884</c:v>
                </c:pt>
                <c:pt idx="3374">
                  <c:v>40885</c:v>
                </c:pt>
                <c:pt idx="3375">
                  <c:v>40886</c:v>
                </c:pt>
                <c:pt idx="3376">
                  <c:v>40889</c:v>
                </c:pt>
                <c:pt idx="3377">
                  <c:v>40890</c:v>
                </c:pt>
                <c:pt idx="3378">
                  <c:v>40891</c:v>
                </c:pt>
                <c:pt idx="3379">
                  <c:v>40892</c:v>
                </c:pt>
                <c:pt idx="3380">
                  <c:v>40893</c:v>
                </c:pt>
                <c:pt idx="3381">
                  <c:v>40896</c:v>
                </c:pt>
                <c:pt idx="3382">
                  <c:v>40897</c:v>
                </c:pt>
                <c:pt idx="3383">
                  <c:v>40898</c:v>
                </c:pt>
                <c:pt idx="3384">
                  <c:v>40899</c:v>
                </c:pt>
                <c:pt idx="3385">
                  <c:v>40900</c:v>
                </c:pt>
                <c:pt idx="3386">
                  <c:v>40903</c:v>
                </c:pt>
                <c:pt idx="3387">
                  <c:v>40904</c:v>
                </c:pt>
                <c:pt idx="3388">
                  <c:v>40905</c:v>
                </c:pt>
                <c:pt idx="3389">
                  <c:v>40906</c:v>
                </c:pt>
                <c:pt idx="3390">
                  <c:v>40907</c:v>
                </c:pt>
                <c:pt idx="3391">
                  <c:v>40910</c:v>
                </c:pt>
                <c:pt idx="3392">
                  <c:v>40911</c:v>
                </c:pt>
                <c:pt idx="3393">
                  <c:v>40912</c:v>
                </c:pt>
                <c:pt idx="3394">
                  <c:v>40913</c:v>
                </c:pt>
                <c:pt idx="3395">
                  <c:v>40914</c:v>
                </c:pt>
                <c:pt idx="3396">
                  <c:v>40917</c:v>
                </c:pt>
                <c:pt idx="3397">
                  <c:v>40918</c:v>
                </c:pt>
                <c:pt idx="3398">
                  <c:v>40919</c:v>
                </c:pt>
                <c:pt idx="3399">
                  <c:v>40920</c:v>
                </c:pt>
                <c:pt idx="3400">
                  <c:v>40921</c:v>
                </c:pt>
                <c:pt idx="3401">
                  <c:v>40924</c:v>
                </c:pt>
                <c:pt idx="3402">
                  <c:v>40925</c:v>
                </c:pt>
                <c:pt idx="3403">
                  <c:v>40926</c:v>
                </c:pt>
                <c:pt idx="3404">
                  <c:v>40927</c:v>
                </c:pt>
                <c:pt idx="3405">
                  <c:v>40928</c:v>
                </c:pt>
                <c:pt idx="3406">
                  <c:v>40931</c:v>
                </c:pt>
                <c:pt idx="3407">
                  <c:v>40932</c:v>
                </c:pt>
                <c:pt idx="3408">
                  <c:v>40933</c:v>
                </c:pt>
                <c:pt idx="3409">
                  <c:v>40934</c:v>
                </c:pt>
                <c:pt idx="3410">
                  <c:v>40935</c:v>
                </c:pt>
                <c:pt idx="3411">
                  <c:v>40938</c:v>
                </c:pt>
                <c:pt idx="3412">
                  <c:v>40939</c:v>
                </c:pt>
                <c:pt idx="3413">
                  <c:v>40940</c:v>
                </c:pt>
                <c:pt idx="3414">
                  <c:v>40941</c:v>
                </c:pt>
                <c:pt idx="3415">
                  <c:v>40942</c:v>
                </c:pt>
                <c:pt idx="3416">
                  <c:v>40945</c:v>
                </c:pt>
                <c:pt idx="3417">
                  <c:v>40946</c:v>
                </c:pt>
                <c:pt idx="3418">
                  <c:v>40947</c:v>
                </c:pt>
                <c:pt idx="3419">
                  <c:v>40948</c:v>
                </c:pt>
                <c:pt idx="3420">
                  <c:v>40949</c:v>
                </c:pt>
                <c:pt idx="3421">
                  <c:v>40952</c:v>
                </c:pt>
                <c:pt idx="3422">
                  <c:v>40953</c:v>
                </c:pt>
                <c:pt idx="3423">
                  <c:v>40954</c:v>
                </c:pt>
                <c:pt idx="3424">
                  <c:v>40955</c:v>
                </c:pt>
                <c:pt idx="3425">
                  <c:v>40956</c:v>
                </c:pt>
                <c:pt idx="3426">
                  <c:v>40959</c:v>
                </c:pt>
                <c:pt idx="3427">
                  <c:v>40960</c:v>
                </c:pt>
                <c:pt idx="3428">
                  <c:v>40961</c:v>
                </c:pt>
                <c:pt idx="3429">
                  <c:v>40962</c:v>
                </c:pt>
                <c:pt idx="3430">
                  <c:v>40963</c:v>
                </c:pt>
                <c:pt idx="3431">
                  <c:v>40966</c:v>
                </c:pt>
                <c:pt idx="3432">
                  <c:v>40967</c:v>
                </c:pt>
                <c:pt idx="3433">
                  <c:v>40968</c:v>
                </c:pt>
                <c:pt idx="3434">
                  <c:v>40969</c:v>
                </c:pt>
                <c:pt idx="3435">
                  <c:v>40970</c:v>
                </c:pt>
                <c:pt idx="3436">
                  <c:v>40973</c:v>
                </c:pt>
                <c:pt idx="3437">
                  <c:v>40974</c:v>
                </c:pt>
                <c:pt idx="3438">
                  <c:v>40975</c:v>
                </c:pt>
                <c:pt idx="3439">
                  <c:v>40976</c:v>
                </c:pt>
                <c:pt idx="3440">
                  <c:v>40977</c:v>
                </c:pt>
                <c:pt idx="3441">
                  <c:v>40980</c:v>
                </c:pt>
                <c:pt idx="3442">
                  <c:v>40981</c:v>
                </c:pt>
                <c:pt idx="3443">
                  <c:v>40982</c:v>
                </c:pt>
                <c:pt idx="3444">
                  <c:v>40983</c:v>
                </c:pt>
                <c:pt idx="3445">
                  <c:v>40984</c:v>
                </c:pt>
                <c:pt idx="3446">
                  <c:v>40987</c:v>
                </c:pt>
                <c:pt idx="3447">
                  <c:v>40988</c:v>
                </c:pt>
                <c:pt idx="3448">
                  <c:v>40989</c:v>
                </c:pt>
                <c:pt idx="3449">
                  <c:v>40990</c:v>
                </c:pt>
                <c:pt idx="3450">
                  <c:v>40991</c:v>
                </c:pt>
                <c:pt idx="3451">
                  <c:v>40994</c:v>
                </c:pt>
                <c:pt idx="3452">
                  <c:v>40995</c:v>
                </c:pt>
                <c:pt idx="3453">
                  <c:v>40996</c:v>
                </c:pt>
                <c:pt idx="3454">
                  <c:v>40997</c:v>
                </c:pt>
                <c:pt idx="3455">
                  <c:v>40998</c:v>
                </c:pt>
                <c:pt idx="3456">
                  <c:v>41001</c:v>
                </c:pt>
                <c:pt idx="3457">
                  <c:v>41002</c:v>
                </c:pt>
                <c:pt idx="3458">
                  <c:v>41003</c:v>
                </c:pt>
                <c:pt idx="3459">
                  <c:v>41004</c:v>
                </c:pt>
                <c:pt idx="3460">
                  <c:v>41005</c:v>
                </c:pt>
                <c:pt idx="3461">
                  <c:v>41008</c:v>
                </c:pt>
                <c:pt idx="3462">
                  <c:v>41009</c:v>
                </c:pt>
                <c:pt idx="3463">
                  <c:v>41010</c:v>
                </c:pt>
                <c:pt idx="3464">
                  <c:v>41011</c:v>
                </c:pt>
                <c:pt idx="3465">
                  <c:v>41012</c:v>
                </c:pt>
                <c:pt idx="3466">
                  <c:v>41015</c:v>
                </c:pt>
                <c:pt idx="3467">
                  <c:v>41016</c:v>
                </c:pt>
                <c:pt idx="3468">
                  <c:v>41017</c:v>
                </c:pt>
                <c:pt idx="3469">
                  <c:v>41018</c:v>
                </c:pt>
                <c:pt idx="3470">
                  <c:v>41019</c:v>
                </c:pt>
                <c:pt idx="3471">
                  <c:v>41022</c:v>
                </c:pt>
                <c:pt idx="3472">
                  <c:v>41023</c:v>
                </c:pt>
                <c:pt idx="3473">
                  <c:v>41024</c:v>
                </c:pt>
                <c:pt idx="3474">
                  <c:v>41025</c:v>
                </c:pt>
                <c:pt idx="3475">
                  <c:v>41026</c:v>
                </c:pt>
                <c:pt idx="3476">
                  <c:v>41029</c:v>
                </c:pt>
                <c:pt idx="3477">
                  <c:v>41030</c:v>
                </c:pt>
                <c:pt idx="3478">
                  <c:v>41031</c:v>
                </c:pt>
                <c:pt idx="3479">
                  <c:v>41032</c:v>
                </c:pt>
                <c:pt idx="3480">
                  <c:v>41033</c:v>
                </c:pt>
                <c:pt idx="3481">
                  <c:v>41036</c:v>
                </c:pt>
                <c:pt idx="3482">
                  <c:v>41037</c:v>
                </c:pt>
                <c:pt idx="3483">
                  <c:v>41038</c:v>
                </c:pt>
                <c:pt idx="3484">
                  <c:v>41039</c:v>
                </c:pt>
                <c:pt idx="3485">
                  <c:v>41040</c:v>
                </c:pt>
                <c:pt idx="3486">
                  <c:v>41043</c:v>
                </c:pt>
                <c:pt idx="3487">
                  <c:v>41044</c:v>
                </c:pt>
                <c:pt idx="3488">
                  <c:v>41045</c:v>
                </c:pt>
                <c:pt idx="3489">
                  <c:v>41046</c:v>
                </c:pt>
                <c:pt idx="3490">
                  <c:v>41047</c:v>
                </c:pt>
                <c:pt idx="3491">
                  <c:v>41050</c:v>
                </c:pt>
                <c:pt idx="3492">
                  <c:v>41051</c:v>
                </c:pt>
                <c:pt idx="3493">
                  <c:v>41052</c:v>
                </c:pt>
                <c:pt idx="3494">
                  <c:v>41053</c:v>
                </c:pt>
                <c:pt idx="3495">
                  <c:v>41054</c:v>
                </c:pt>
                <c:pt idx="3496">
                  <c:v>41057</c:v>
                </c:pt>
                <c:pt idx="3497">
                  <c:v>41058</c:v>
                </c:pt>
                <c:pt idx="3498">
                  <c:v>41059</c:v>
                </c:pt>
                <c:pt idx="3499">
                  <c:v>41060</c:v>
                </c:pt>
                <c:pt idx="3500">
                  <c:v>41061</c:v>
                </c:pt>
                <c:pt idx="3501">
                  <c:v>41064</c:v>
                </c:pt>
                <c:pt idx="3502">
                  <c:v>41065</c:v>
                </c:pt>
                <c:pt idx="3503">
                  <c:v>41066</c:v>
                </c:pt>
                <c:pt idx="3504">
                  <c:v>41067</c:v>
                </c:pt>
                <c:pt idx="3505">
                  <c:v>41068</c:v>
                </c:pt>
                <c:pt idx="3506">
                  <c:v>41071</c:v>
                </c:pt>
                <c:pt idx="3507">
                  <c:v>41072</c:v>
                </c:pt>
                <c:pt idx="3508">
                  <c:v>41073</c:v>
                </c:pt>
                <c:pt idx="3509">
                  <c:v>41074</c:v>
                </c:pt>
                <c:pt idx="3510">
                  <c:v>41075</c:v>
                </c:pt>
                <c:pt idx="3511">
                  <c:v>41078</c:v>
                </c:pt>
                <c:pt idx="3512">
                  <c:v>41079</c:v>
                </c:pt>
                <c:pt idx="3513">
                  <c:v>41080</c:v>
                </c:pt>
                <c:pt idx="3514">
                  <c:v>41081</c:v>
                </c:pt>
                <c:pt idx="3515">
                  <c:v>41082</c:v>
                </c:pt>
                <c:pt idx="3516">
                  <c:v>41085</c:v>
                </c:pt>
                <c:pt idx="3517">
                  <c:v>41086</c:v>
                </c:pt>
                <c:pt idx="3518">
                  <c:v>41087</c:v>
                </c:pt>
                <c:pt idx="3519">
                  <c:v>41088</c:v>
                </c:pt>
                <c:pt idx="3520">
                  <c:v>41089</c:v>
                </c:pt>
                <c:pt idx="3521">
                  <c:v>41092</c:v>
                </c:pt>
                <c:pt idx="3522">
                  <c:v>41093</c:v>
                </c:pt>
                <c:pt idx="3523">
                  <c:v>41094</c:v>
                </c:pt>
                <c:pt idx="3524">
                  <c:v>41095</c:v>
                </c:pt>
                <c:pt idx="3525">
                  <c:v>41096</c:v>
                </c:pt>
                <c:pt idx="3526">
                  <c:v>41099</c:v>
                </c:pt>
                <c:pt idx="3527">
                  <c:v>41100</c:v>
                </c:pt>
                <c:pt idx="3528">
                  <c:v>41101</c:v>
                </c:pt>
                <c:pt idx="3529">
                  <c:v>41102</c:v>
                </c:pt>
                <c:pt idx="3530">
                  <c:v>41103</c:v>
                </c:pt>
                <c:pt idx="3531">
                  <c:v>41106</c:v>
                </c:pt>
                <c:pt idx="3532">
                  <c:v>41107</c:v>
                </c:pt>
                <c:pt idx="3533">
                  <c:v>41108</c:v>
                </c:pt>
                <c:pt idx="3534">
                  <c:v>41109</c:v>
                </c:pt>
                <c:pt idx="3535">
                  <c:v>41110</c:v>
                </c:pt>
                <c:pt idx="3536">
                  <c:v>41113</c:v>
                </c:pt>
                <c:pt idx="3537">
                  <c:v>41114</c:v>
                </c:pt>
                <c:pt idx="3538">
                  <c:v>41115</c:v>
                </c:pt>
                <c:pt idx="3539">
                  <c:v>41116</c:v>
                </c:pt>
                <c:pt idx="3540">
                  <c:v>41117</c:v>
                </c:pt>
                <c:pt idx="3541">
                  <c:v>41120</c:v>
                </c:pt>
                <c:pt idx="3542">
                  <c:v>41121</c:v>
                </c:pt>
                <c:pt idx="3543">
                  <c:v>41122</c:v>
                </c:pt>
                <c:pt idx="3544">
                  <c:v>41123</c:v>
                </c:pt>
                <c:pt idx="3545">
                  <c:v>41124</c:v>
                </c:pt>
                <c:pt idx="3546">
                  <c:v>41127</c:v>
                </c:pt>
                <c:pt idx="3547">
                  <c:v>41128</c:v>
                </c:pt>
                <c:pt idx="3548">
                  <c:v>41129</c:v>
                </c:pt>
                <c:pt idx="3549">
                  <c:v>41130</c:v>
                </c:pt>
                <c:pt idx="3550">
                  <c:v>41131</c:v>
                </c:pt>
                <c:pt idx="3551">
                  <c:v>41134</c:v>
                </c:pt>
                <c:pt idx="3552">
                  <c:v>41135</c:v>
                </c:pt>
                <c:pt idx="3553">
                  <c:v>41136</c:v>
                </c:pt>
                <c:pt idx="3554">
                  <c:v>41137</c:v>
                </c:pt>
                <c:pt idx="3555">
                  <c:v>41138</c:v>
                </c:pt>
                <c:pt idx="3556">
                  <c:v>41141</c:v>
                </c:pt>
                <c:pt idx="3557">
                  <c:v>41142</c:v>
                </c:pt>
                <c:pt idx="3558">
                  <c:v>41143</c:v>
                </c:pt>
                <c:pt idx="3559">
                  <c:v>41144</c:v>
                </c:pt>
                <c:pt idx="3560">
                  <c:v>41145</c:v>
                </c:pt>
                <c:pt idx="3561">
                  <c:v>41148</c:v>
                </c:pt>
                <c:pt idx="3562">
                  <c:v>41149</c:v>
                </c:pt>
                <c:pt idx="3563">
                  <c:v>41150</c:v>
                </c:pt>
                <c:pt idx="3564">
                  <c:v>41151</c:v>
                </c:pt>
                <c:pt idx="3565">
                  <c:v>41152</c:v>
                </c:pt>
                <c:pt idx="3566">
                  <c:v>41155</c:v>
                </c:pt>
                <c:pt idx="3567">
                  <c:v>41156</c:v>
                </c:pt>
                <c:pt idx="3568">
                  <c:v>41157</c:v>
                </c:pt>
                <c:pt idx="3569">
                  <c:v>41158</c:v>
                </c:pt>
                <c:pt idx="3570">
                  <c:v>41159</c:v>
                </c:pt>
                <c:pt idx="3571">
                  <c:v>41162</c:v>
                </c:pt>
                <c:pt idx="3572">
                  <c:v>41163</c:v>
                </c:pt>
                <c:pt idx="3573">
                  <c:v>41164</c:v>
                </c:pt>
                <c:pt idx="3574">
                  <c:v>41165</c:v>
                </c:pt>
                <c:pt idx="3575">
                  <c:v>41166</c:v>
                </c:pt>
                <c:pt idx="3576">
                  <c:v>41169</c:v>
                </c:pt>
                <c:pt idx="3577">
                  <c:v>41170</c:v>
                </c:pt>
                <c:pt idx="3578">
                  <c:v>41171</c:v>
                </c:pt>
                <c:pt idx="3579">
                  <c:v>41172</c:v>
                </c:pt>
                <c:pt idx="3580">
                  <c:v>41173</c:v>
                </c:pt>
                <c:pt idx="3581">
                  <c:v>41176</c:v>
                </c:pt>
                <c:pt idx="3582">
                  <c:v>41177</c:v>
                </c:pt>
                <c:pt idx="3583">
                  <c:v>41178</c:v>
                </c:pt>
                <c:pt idx="3584">
                  <c:v>41179</c:v>
                </c:pt>
                <c:pt idx="3585">
                  <c:v>41180</c:v>
                </c:pt>
                <c:pt idx="3586">
                  <c:v>41183</c:v>
                </c:pt>
                <c:pt idx="3587">
                  <c:v>41184</c:v>
                </c:pt>
                <c:pt idx="3588">
                  <c:v>41185</c:v>
                </c:pt>
                <c:pt idx="3589">
                  <c:v>41186</c:v>
                </c:pt>
                <c:pt idx="3590">
                  <c:v>41187</c:v>
                </c:pt>
                <c:pt idx="3591">
                  <c:v>41190</c:v>
                </c:pt>
                <c:pt idx="3592">
                  <c:v>41191</c:v>
                </c:pt>
                <c:pt idx="3593">
                  <c:v>41192</c:v>
                </c:pt>
                <c:pt idx="3594">
                  <c:v>41193</c:v>
                </c:pt>
                <c:pt idx="3595">
                  <c:v>41194</c:v>
                </c:pt>
                <c:pt idx="3596">
                  <c:v>41197</c:v>
                </c:pt>
                <c:pt idx="3597">
                  <c:v>41198</c:v>
                </c:pt>
                <c:pt idx="3598">
                  <c:v>41199</c:v>
                </c:pt>
                <c:pt idx="3599">
                  <c:v>41200</c:v>
                </c:pt>
                <c:pt idx="3600">
                  <c:v>41201</c:v>
                </c:pt>
                <c:pt idx="3601">
                  <c:v>41204</c:v>
                </c:pt>
                <c:pt idx="3602">
                  <c:v>41205</c:v>
                </c:pt>
                <c:pt idx="3603">
                  <c:v>41206</c:v>
                </c:pt>
                <c:pt idx="3604">
                  <c:v>41207</c:v>
                </c:pt>
                <c:pt idx="3605">
                  <c:v>41208</c:v>
                </c:pt>
                <c:pt idx="3606">
                  <c:v>41211</c:v>
                </c:pt>
                <c:pt idx="3607">
                  <c:v>41212</c:v>
                </c:pt>
                <c:pt idx="3608">
                  <c:v>41213</c:v>
                </c:pt>
                <c:pt idx="3609">
                  <c:v>41214</c:v>
                </c:pt>
                <c:pt idx="3610">
                  <c:v>41215</c:v>
                </c:pt>
                <c:pt idx="3611">
                  <c:v>41218</c:v>
                </c:pt>
                <c:pt idx="3612">
                  <c:v>41219</c:v>
                </c:pt>
                <c:pt idx="3613">
                  <c:v>41220</c:v>
                </c:pt>
                <c:pt idx="3614">
                  <c:v>41221</c:v>
                </c:pt>
                <c:pt idx="3615">
                  <c:v>41222</c:v>
                </c:pt>
                <c:pt idx="3616">
                  <c:v>41225</c:v>
                </c:pt>
                <c:pt idx="3617">
                  <c:v>41226</c:v>
                </c:pt>
                <c:pt idx="3618">
                  <c:v>41227</c:v>
                </c:pt>
                <c:pt idx="3619">
                  <c:v>41228</c:v>
                </c:pt>
                <c:pt idx="3620">
                  <c:v>41229</c:v>
                </c:pt>
                <c:pt idx="3621">
                  <c:v>41232</c:v>
                </c:pt>
                <c:pt idx="3622">
                  <c:v>41233</c:v>
                </c:pt>
                <c:pt idx="3623">
                  <c:v>41234</c:v>
                </c:pt>
                <c:pt idx="3624">
                  <c:v>41235</c:v>
                </c:pt>
                <c:pt idx="3625">
                  <c:v>41236</c:v>
                </c:pt>
                <c:pt idx="3626">
                  <c:v>41239</c:v>
                </c:pt>
                <c:pt idx="3627">
                  <c:v>41240</c:v>
                </c:pt>
                <c:pt idx="3628">
                  <c:v>41241</c:v>
                </c:pt>
                <c:pt idx="3629">
                  <c:v>41242</c:v>
                </c:pt>
                <c:pt idx="3630">
                  <c:v>41243</c:v>
                </c:pt>
                <c:pt idx="3631">
                  <c:v>41246</c:v>
                </c:pt>
                <c:pt idx="3632">
                  <c:v>41247</c:v>
                </c:pt>
                <c:pt idx="3633">
                  <c:v>41248</c:v>
                </c:pt>
                <c:pt idx="3634">
                  <c:v>41249</c:v>
                </c:pt>
                <c:pt idx="3635">
                  <c:v>41250</c:v>
                </c:pt>
                <c:pt idx="3636">
                  <c:v>41253</c:v>
                </c:pt>
                <c:pt idx="3637">
                  <c:v>41254</c:v>
                </c:pt>
                <c:pt idx="3638">
                  <c:v>41255</c:v>
                </c:pt>
                <c:pt idx="3639">
                  <c:v>41256</c:v>
                </c:pt>
                <c:pt idx="3640">
                  <c:v>41257</c:v>
                </c:pt>
                <c:pt idx="3641">
                  <c:v>41260</c:v>
                </c:pt>
                <c:pt idx="3642">
                  <c:v>41261</c:v>
                </c:pt>
                <c:pt idx="3643">
                  <c:v>41262</c:v>
                </c:pt>
                <c:pt idx="3644">
                  <c:v>41263</c:v>
                </c:pt>
                <c:pt idx="3645">
                  <c:v>41264</c:v>
                </c:pt>
                <c:pt idx="3646">
                  <c:v>41267</c:v>
                </c:pt>
                <c:pt idx="3647">
                  <c:v>41268</c:v>
                </c:pt>
                <c:pt idx="3648">
                  <c:v>41269</c:v>
                </c:pt>
                <c:pt idx="3649">
                  <c:v>41270</c:v>
                </c:pt>
                <c:pt idx="3650">
                  <c:v>41271</c:v>
                </c:pt>
                <c:pt idx="3651">
                  <c:v>41274</c:v>
                </c:pt>
                <c:pt idx="3652">
                  <c:v>41275</c:v>
                </c:pt>
                <c:pt idx="3653">
                  <c:v>41276</c:v>
                </c:pt>
                <c:pt idx="3654">
                  <c:v>41277</c:v>
                </c:pt>
                <c:pt idx="3655">
                  <c:v>41278</c:v>
                </c:pt>
                <c:pt idx="3656">
                  <c:v>41281</c:v>
                </c:pt>
                <c:pt idx="3657">
                  <c:v>41282</c:v>
                </c:pt>
                <c:pt idx="3658">
                  <c:v>41283</c:v>
                </c:pt>
                <c:pt idx="3659">
                  <c:v>41284</c:v>
                </c:pt>
                <c:pt idx="3660">
                  <c:v>41285</c:v>
                </c:pt>
                <c:pt idx="3661">
                  <c:v>41288</c:v>
                </c:pt>
                <c:pt idx="3662">
                  <c:v>41289</c:v>
                </c:pt>
                <c:pt idx="3663">
                  <c:v>41290</c:v>
                </c:pt>
                <c:pt idx="3664">
                  <c:v>41291</c:v>
                </c:pt>
                <c:pt idx="3665">
                  <c:v>41292</c:v>
                </c:pt>
                <c:pt idx="3666">
                  <c:v>41295</c:v>
                </c:pt>
                <c:pt idx="3667">
                  <c:v>41296</c:v>
                </c:pt>
                <c:pt idx="3668">
                  <c:v>41297</c:v>
                </c:pt>
                <c:pt idx="3669">
                  <c:v>41298</c:v>
                </c:pt>
                <c:pt idx="3670">
                  <c:v>41299</c:v>
                </c:pt>
                <c:pt idx="3671">
                  <c:v>41302</c:v>
                </c:pt>
                <c:pt idx="3672">
                  <c:v>41303</c:v>
                </c:pt>
                <c:pt idx="3673">
                  <c:v>41304</c:v>
                </c:pt>
                <c:pt idx="3674">
                  <c:v>41305</c:v>
                </c:pt>
                <c:pt idx="3675">
                  <c:v>41306</c:v>
                </c:pt>
                <c:pt idx="3676">
                  <c:v>41309</c:v>
                </c:pt>
                <c:pt idx="3677">
                  <c:v>41310</c:v>
                </c:pt>
                <c:pt idx="3678">
                  <c:v>41311</c:v>
                </c:pt>
                <c:pt idx="3679">
                  <c:v>41312</c:v>
                </c:pt>
                <c:pt idx="3680">
                  <c:v>41313</c:v>
                </c:pt>
                <c:pt idx="3681">
                  <c:v>41316</c:v>
                </c:pt>
                <c:pt idx="3682">
                  <c:v>41317</c:v>
                </c:pt>
                <c:pt idx="3683">
                  <c:v>41318</c:v>
                </c:pt>
                <c:pt idx="3684">
                  <c:v>41319</c:v>
                </c:pt>
                <c:pt idx="3685">
                  <c:v>41320</c:v>
                </c:pt>
                <c:pt idx="3686">
                  <c:v>41323</c:v>
                </c:pt>
                <c:pt idx="3687">
                  <c:v>41324</c:v>
                </c:pt>
                <c:pt idx="3688">
                  <c:v>41325</c:v>
                </c:pt>
                <c:pt idx="3689">
                  <c:v>41326</c:v>
                </c:pt>
                <c:pt idx="3690">
                  <c:v>41327</c:v>
                </c:pt>
                <c:pt idx="3691">
                  <c:v>41330</c:v>
                </c:pt>
                <c:pt idx="3692">
                  <c:v>41331</c:v>
                </c:pt>
                <c:pt idx="3693">
                  <c:v>41332</c:v>
                </c:pt>
                <c:pt idx="3694">
                  <c:v>41333</c:v>
                </c:pt>
                <c:pt idx="3695">
                  <c:v>41334</c:v>
                </c:pt>
                <c:pt idx="3696">
                  <c:v>41337</c:v>
                </c:pt>
                <c:pt idx="3697">
                  <c:v>41338</c:v>
                </c:pt>
                <c:pt idx="3698">
                  <c:v>41339</c:v>
                </c:pt>
                <c:pt idx="3699">
                  <c:v>41340</c:v>
                </c:pt>
                <c:pt idx="3700">
                  <c:v>41341</c:v>
                </c:pt>
                <c:pt idx="3701">
                  <c:v>41344</c:v>
                </c:pt>
                <c:pt idx="3702">
                  <c:v>41345</c:v>
                </c:pt>
                <c:pt idx="3703">
                  <c:v>41346</c:v>
                </c:pt>
                <c:pt idx="3704">
                  <c:v>41347</c:v>
                </c:pt>
                <c:pt idx="3705">
                  <c:v>41348</c:v>
                </c:pt>
                <c:pt idx="3706">
                  <c:v>41351</c:v>
                </c:pt>
                <c:pt idx="3707">
                  <c:v>41352</c:v>
                </c:pt>
                <c:pt idx="3708">
                  <c:v>41353</c:v>
                </c:pt>
                <c:pt idx="3709">
                  <c:v>41354</c:v>
                </c:pt>
                <c:pt idx="3710">
                  <c:v>41355</c:v>
                </c:pt>
                <c:pt idx="3711">
                  <c:v>41358</c:v>
                </c:pt>
                <c:pt idx="3712">
                  <c:v>41359</c:v>
                </c:pt>
                <c:pt idx="3713">
                  <c:v>41360</c:v>
                </c:pt>
                <c:pt idx="3714">
                  <c:v>41361</c:v>
                </c:pt>
                <c:pt idx="3715">
                  <c:v>41362</c:v>
                </c:pt>
                <c:pt idx="3716">
                  <c:v>41365</c:v>
                </c:pt>
                <c:pt idx="3717">
                  <c:v>41366</c:v>
                </c:pt>
                <c:pt idx="3718">
                  <c:v>41367</c:v>
                </c:pt>
                <c:pt idx="3719">
                  <c:v>41368</c:v>
                </c:pt>
                <c:pt idx="3720">
                  <c:v>41369</c:v>
                </c:pt>
                <c:pt idx="3721">
                  <c:v>41372</c:v>
                </c:pt>
                <c:pt idx="3722">
                  <c:v>41373</c:v>
                </c:pt>
                <c:pt idx="3723">
                  <c:v>41374</c:v>
                </c:pt>
                <c:pt idx="3724">
                  <c:v>41375</c:v>
                </c:pt>
                <c:pt idx="3725">
                  <c:v>41376</c:v>
                </c:pt>
                <c:pt idx="3726">
                  <c:v>41379</c:v>
                </c:pt>
                <c:pt idx="3727">
                  <c:v>41380</c:v>
                </c:pt>
                <c:pt idx="3728">
                  <c:v>41381</c:v>
                </c:pt>
                <c:pt idx="3729">
                  <c:v>41382</c:v>
                </c:pt>
                <c:pt idx="3730">
                  <c:v>41383</c:v>
                </c:pt>
                <c:pt idx="3731">
                  <c:v>41386</c:v>
                </c:pt>
                <c:pt idx="3732">
                  <c:v>41387</c:v>
                </c:pt>
                <c:pt idx="3733">
                  <c:v>41388</c:v>
                </c:pt>
                <c:pt idx="3734">
                  <c:v>41389</c:v>
                </c:pt>
                <c:pt idx="3735">
                  <c:v>41390</c:v>
                </c:pt>
                <c:pt idx="3736">
                  <c:v>41393</c:v>
                </c:pt>
                <c:pt idx="3737">
                  <c:v>41394</c:v>
                </c:pt>
                <c:pt idx="3738">
                  <c:v>41395</c:v>
                </c:pt>
                <c:pt idx="3739">
                  <c:v>41396</c:v>
                </c:pt>
                <c:pt idx="3740">
                  <c:v>41397</c:v>
                </c:pt>
                <c:pt idx="3741">
                  <c:v>41400</c:v>
                </c:pt>
                <c:pt idx="3742">
                  <c:v>41401</c:v>
                </c:pt>
                <c:pt idx="3743">
                  <c:v>41402</c:v>
                </c:pt>
                <c:pt idx="3744">
                  <c:v>41403</c:v>
                </c:pt>
                <c:pt idx="3745">
                  <c:v>41404</c:v>
                </c:pt>
                <c:pt idx="3746">
                  <c:v>41407</c:v>
                </c:pt>
                <c:pt idx="3747">
                  <c:v>41408</c:v>
                </c:pt>
                <c:pt idx="3748">
                  <c:v>41409</c:v>
                </c:pt>
                <c:pt idx="3749">
                  <c:v>41410</c:v>
                </c:pt>
                <c:pt idx="3750">
                  <c:v>41411</c:v>
                </c:pt>
                <c:pt idx="3751">
                  <c:v>41414</c:v>
                </c:pt>
                <c:pt idx="3752">
                  <c:v>41415</c:v>
                </c:pt>
                <c:pt idx="3753">
                  <c:v>41416</c:v>
                </c:pt>
                <c:pt idx="3754">
                  <c:v>41417</c:v>
                </c:pt>
                <c:pt idx="3755">
                  <c:v>41418</c:v>
                </c:pt>
                <c:pt idx="3756">
                  <c:v>41421</c:v>
                </c:pt>
                <c:pt idx="3757">
                  <c:v>41422</c:v>
                </c:pt>
                <c:pt idx="3758">
                  <c:v>41423</c:v>
                </c:pt>
                <c:pt idx="3759">
                  <c:v>41424</c:v>
                </c:pt>
                <c:pt idx="3760">
                  <c:v>41425</c:v>
                </c:pt>
                <c:pt idx="3761">
                  <c:v>41428</c:v>
                </c:pt>
                <c:pt idx="3762">
                  <c:v>41429</c:v>
                </c:pt>
                <c:pt idx="3763">
                  <c:v>41430</c:v>
                </c:pt>
                <c:pt idx="3764">
                  <c:v>41431</c:v>
                </c:pt>
                <c:pt idx="3765">
                  <c:v>41432</c:v>
                </c:pt>
                <c:pt idx="3766">
                  <c:v>41435</c:v>
                </c:pt>
                <c:pt idx="3767">
                  <c:v>41436</c:v>
                </c:pt>
                <c:pt idx="3768">
                  <c:v>41437</c:v>
                </c:pt>
                <c:pt idx="3769">
                  <c:v>41438</c:v>
                </c:pt>
                <c:pt idx="3770">
                  <c:v>41439</c:v>
                </c:pt>
                <c:pt idx="3771">
                  <c:v>41442</c:v>
                </c:pt>
                <c:pt idx="3772">
                  <c:v>41443</c:v>
                </c:pt>
                <c:pt idx="3773">
                  <c:v>41444</c:v>
                </c:pt>
                <c:pt idx="3774">
                  <c:v>41445</c:v>
                </c:pt>
                <c:pt idx="3775">
                  <c:v>41446</c:v>
                </c:pt>
                <c:pt idx="3776">
                  <c:v>41449</c:v>
                </c:pt>
                <c:pt idx="3777">
                  <c:v>41450</c:v>
                </c:pt>
                <c:pt idx="3778">
                  <c:v>41451</c:v>
                </c:pt>
                <c:pt idx="3779">
                  <c:v>41452</c:v>
                </c:pt>
                <c:pt idx="3780">
                  <c:v>41453</c:v>
                </c:pt>
                <c:pt idx="3781">
                  <c:v>41456</c:v>
                </c:pt>
                <c:pt idx="3782">
                  <c:v>41457</c:v>
                </c:pt>
                <c:pt idx="3783">
                  <c:v>41458</c:v>
                </c:pt>
                <c:pt idx="3784">
                  <c:v>41459</c:v>
                </c:pt>
                <c:pt idx="3785">
                  <c:v>41460</c:v>
                </c:pt>
                <c:pt idx="3786">
                  <c:v>41463</c:v>
                </c:pt>
                <c:pt idx="3787">
                  <c:v>41464</c:v>
                </c:pt>
                <c:pt idx="3788">
                  <c:v>41465</c:v>
                </c:pt>
                <c:pt idx="3789">
                  <c:v>41466</c:v>
                </c:pt>
                <c:pt idx="3790">
                  <c:v>41467</c:v>
                </c:pt>
                <c:pt idx="3791">
                  <c:v>41470</c:v>
                </c:pt>
                <c:pt idx="3792">
                  <c:v>41471</c:v>
                </c:pt>
                <c:pt idx="3793">
                  <c:v>41472</c:v>
                </c:pt>
                <c:pt idx="3794">
                  <c:v>41473</c:v>
                </c:pt>
                <c:pt idx="3795">
                  <c:v>41474</c:v>
                </c:pt>
                <c:pt idx="3796">
                  <c:v>41477</c:v>
                </c:pt>
                <c:pt idx="3797">
                  <c:v>41478</c:v>
                </c:pt>
                <c:pt idx="3798">
                  <c:v>41479</c:v>
                </c:pt>
                <c:pt idx="3799">
                  <c:v>41480</c:v>
                </c:pt>
                <c:pt idx="3800">
                  <c:v>41481</c:v>
                </c:pt>
                <c:pt idx="3801">
                  <c:v>41484</c:v>
                </c:pt>
                <c:pt idx="3802">
                  <c:v>41485</c:v>
                </c:pt>
                <c:pt idx="3803">
                  <c:v>41486</c:v>
                </c:pt>
                <c:pt idx="3804">
                  <c:v>41487</c:v>
                </c:pt>
                <c:pt idx="3805">
                  <c:v>41488</c:v>
                </c:pt>
                <c:pt idx="3806">
                  <c:v>41491</c:v>
                </c:pt>
                <c:pt idx="3807">
                  <c:v>41492</c:v>
                </c:pt>
                <c:pt idx="3808">
                  <c:v>41493</c:v>
                </c:pt>
                <c:pt idx="3809">
                  <c:v>41494</c:v>
                </c:pt>
                <c:pt idx="3810">
                  <c:v>41495</c:v>
                </c:pt>
                <c:pt idx="3811">
                  <c:v>41498</c:v>
                </c:pt>
                <c:pt idx="3812">
                  <c:v>41499</c:v>
                </c:pt>
                <c:pt idx="3813">
                  <c:v>41500</c:v>
                </c:pt>
                <c:pt idx="3814">
                  <c:v>41501</c:v>
                </c:pt>
                <c:pt idx="3815">
                  <c:v>41502</c:v>
                </c:pt>
                <c:pt idx="3816">
                  <c:v>41505</c:v>
                </c:pt>
                <c:pt idx="3817">
                  <c:v>41506</c:v>
                </c:pt>
                <c:pt idx="3818">
                  <c:v>41507</c:v>
                </c:pt>
                <c:pt idx="3819">
                  <c:v>41508</c:v>
                </c:pt>
                <c:pt idx="3820">
                  <c:v>41509</c:v>
                </c:pt>
                <c:pt idx="3821">
                  <c:v>41512</c:v>
                </c:pt>
                <c:pt idx="3822">
                  <c:v>41513</c:v>
                </c:pt>
                <c:pt idx="3823">
                  <c:v>41514</c:v>
                </c:pt>
                <c:pt idx="3824">
                  <c:v>41515</c:v>
                </c:pt>
                <c:pt idx="3825">
                  <c:v>41516</c:v>
                </c:pt>
                <c:pt idx="3826">
                  <c:v>41519</c:v>
                </c:pt>
                <c:pt idx="3827">
                  <c:v>41520</c:v>
                </c:pt>
                <c:pt idx="3828">
                  <c:v>41521</c:v>
                </c:pt>
                <c:pt idx="3829">
                  <c:v>41522</c:v>
                </c:pt>
                <c:pt idx="3830">
                  <c:v>41523</c:v>
                </c:pt>
                <c:pt idx="3831">
                  <c:v>41526</c:v>
                </c:pt>
                <c:pt idx="3832">
                  <c:v>41527</c:v>
                </c:pt>
                <c:pt idx="3833">
                  <c:v>41528</c:v>
                </c:pt>
                <c:pt idx="3834">
                  <c:v>41529</c:v>
                </c:pt>
                <c:pt idx="3835">
                  <c:v>41530</c:v>
                </c:pt>
                <c:pt idx="3836">
                  <c:v>41533</c:v>
                </c:pt>
                <c:pt idx="3837">
                  <c:v>41534</c:v>
                </c:pt>
                <c:pt idx="3838">
                  <c:v>41535</c:v>
                </c:pt>
                <c:pt idx="3839">
                  <c:v>41536</c:v>
                </c:pt>
                <c:pt idx="3840">
                  <c:v>41537</c:v>
                </c:pt>
                <c:pt idx="3841">
                  <c:v>41540</c:v>
                </c:pt>
                <c:pt idx="3842">
                  <c:v>41541</c:v>
                </c:pt>
                <c:pt idx="3843">
                  <c:v>41542</c:v>
                </c:pt>
                <c:pt idx="3844">
                  <c:v>41543</c:v>
                </c:pt>
                <c:pt idx="3845">
                  <c:v>41544</c:v>
                </c:pt>
                <c:pt idx="3846">
                  <c:v>41547</c:v>
                </c:pt>
                <c:pt idx="3847">
                  <c:v>41548</c:v>
                </c:pt>
                <c:pt idx="3848">
                  <c:v>41549</c:v>
                </c:pt>
                <c:pt idx="3849">
                  <c:v>41550</c:v>
                </c:pt>
                <c:pt idx="3850">
                  <c:v>41551</c:v>
                </c:pt>
                <c:pt idx="3851">
                  <c:v>41554</c:v>
                </c:pt>
                <c:pt idx="3852">
                  <c:v>41555</c:v>
                </c:pt>
                <c:pt idx="3853">
                  <c:v>41556</c:v>
                </c:pt>
                <c:pt idx="3854">
                  <c:v>41557</c:v>
                </c:pt>
                <c:pt idx="3855">
                  <c:v>41558</c:v>
                </c:pt>
                <c:pt idx="3856">
                  <c:v>41561</c:v>
                </c:pt>
                <c:pt idx="3857">
                  <c:v>41562</c:v>
                </c:pt>
                <c:pt idx="3858">
                  <c:v>41563</c:v>
                </c:pt>
                <c:pt idx="3859">
                  <c:v>41564</c:v>
                </c:pt>
                <c:pt idx="3860">
                  <c:v>41565</c:v>
                </c:pt>
                <c:pt idx="3861">
                  <c:v>41568</c:v>
                </c:pt>
                <c:pt idx="3862">
                  <c:v>41569</c:v>
                </c:pt>
                <c:pt idx="3863">
                  <c:v>41570</c:v>
                </c:pt>
                <c:pt idx="3864">
                  <c:v>41571</c:v>
                </c:pt>
                <c:pt idx="3865">
                  <c:v>41572</c:v>
                </c:pt>
                <c:pt idx="3866">
                  <c:v>41575</c:v>
                </c:pt>
                <c:pt idx="3867">
                  <c:v>41576</c:v>
                </c:pt>
                <c:pt idx="3868">
                  <c:v>41577</c:v>
                </c:pt>
                <c:pt idx="3869">
                  <c:v>41578</c:v>
                </c:pt>
                <c:pt idx="3870">
                  <c:v>41579</c:v>
                </c:pt>
                <c:pt idx="3871">
                  <c:v>41582</c:v>
                </c:pt>
                <c:pt idx="3872">
                  <c:v>41583</c:v>
                </c:pt>
                <c:pt idx="3873">
                  <c:v>41584</c:v>
                </c:pt>
                <c:pt idx="3874">
                  <c:v>41585</c:v>
                </c:pt>
                <c:pt idx="3875">
                  <c:v>41586</c:v>
                </c:pt>
                <c:pt idx="3876">
                  <c:v>41589</c:v>
                </c:pt>
                <c:pt idx="3877">
                  <c:v>41590</c:v>
                </c:pt>
                <c:pt idx="3878">
                  <c:v>41591</c:v>
                </c:pt>
                <c:pt idx="3879">
                  <c:v>41592</c:v>
                </c:pt>
                <c:pt idx="3880">
                  <c:v>41593</c:v>
                </c:pt>
                <c:pt idx="3881">
                  <c:v>41596</c:v>
                </c:pt>
                <c:pt idx="3882">
                  <c:v>41597</c:v>
                </c:pt>
                <c:pt idx="3883">
                  <c:v>41598</c:v>
                </c:pt>
                <c:pt idx="3884">
                  <c:v>41599</c:v>
                </c:pt>
                <c:pt idx="3885">
                  <c:v>41600</c:v>
                </c:pt>
                <c:pt idx="3886">
                  <c:v>41603</c:v>
                </c:pt>
                <c:pt idx="3887">
                  <c:v>41604</c:v>
                </c:pt>
                <c:pt idx="3888">
                  <c:v>41605</c:v>
                </c:pt>
                <c:pt idx="3889">
                  <c:v>41606</c:v>
                </c:pt>
                <c:pt idx="3890">
                  <c:v>41607</c:v>
                </c:pt>
                <c:pt idx="3891">
                  <c:v>41610</c:v>
                </c:pt>
                <c:pt idx="3892">
                  <c:v>41611</c:v>
                </c:pt>
                <c:pt idx="3893">
                  <c:v>41612</c:v>
                </c:pt>
                <c:pt idx="3894">
                  <c:v>41613</c:v>
                </c:pt>
                <c:pt idx="3895">
                  <c:v>41614</c:v>
                </c:pt>
                <c:pt idx="3896">
                  <c:v>41617</c:v>
                </c:pt>
                <c:pt idx="3897">
                  <c:v>41618</c:v>
                </c:pt>
                <c:pt idx="3898">
                  <c:v>41619</c:v>
                </c:pt>
                <c:pt idx="3899">
                  <c:v>41620</c:v>
                </c:pt>
                <c:pt idx="3900">
                  <c:v>41621</c:v>
                </c:pt>
                <c:pt idx="3901">
                  <c:v>41624</c:v>
                </c:pt>
                <c:pt idx="3902">
                  <c:v>41625</c:v>
                </c:pt>
                <c:pt idx="3903">
                  <c:v>41626</c:v>
                </c:pt>
                <c:pt idx="3904">
                  <c:v>41627</c:v>
                </c:pt>
                <c:pt idx="3905">
                  <c:v>41628</c:v>
                </c:pt>
                <c:pt idx="3906">
                  <c:v>41631</c:v>
                </c:pt>
                <c:pt idx="3907">
                  <c:v>41632</c:v>
                </c:pt>
                <c:pt idx="3908">
                  <c:v>41633</c:v>
                </c:pt>
                <c:pt idx="3909">
                  <c:v>41634</c:v>
                </c:pt>
                <c:pt idx="3910">
                  <c:v>41635</c:v>
                </c:pt>
                <c:pt idx="3911">
                  <c:v>41638</c:v>
                </c:pt>
                <c:pt idx="3912">
                  <c:v>41639</c:v>
                </c:pt>
                <c:pt idx="3913">
                  <c:v>41640</c:v>
                </c:pt>
                <c:pt idx="3914">
                  <c:v>41641</c:v>
                </c:pt>
                <c:pt idx="3915">
                  <c:v>41642</c:v>
                </c:pt>
                <c:pt idx="3916">
                  <c:v>41645</c:v>
                </c:pt>
                <c:pt idx="3917">
                  <c:v>41646</c:v>
                </c:pt>
                <c:pt idx="3918">
                  <c:v>41647</c:v>
                </c:pt>
                <c:pt idx="3919">
                  <c:v>41648</c:v>
                </c:pt>
                <c:pt idx="3920">
                  <c:v>41649</c:v>
                </c:pt>
                <c:pt idx="3921">
                  <c:v>41652</c:v>
                </c:pt>
                <c:pt idx="3922">
                  <c:v>41653</c:v>
                </c:pt>
                <c:pt idx="3923">
                  <c:v>41654</c:v>
                </c:pt>
                <c:pt idx="3924">
                  <c:v>41655</c:v>
                </c:pt>
                <c:pt idx="3925">
                  <c:v>41656</c:v>
                </c:pt>
                <c:pt idx="3926">
                  <c:v>41659</c:v>
                </c:pt>
                <c:pt idx="3927">
                  <c:v>41660</c:v>
                </c:pt>
                <c:pt idx="3928">
                  <c:v>41661</c:v>
                </c:pt>
                <c:pt idx="3929">
                  <c:v>41662</c:v>
                </c:pt>
                <c:pt idx="3930">
                  <c:v>41663</c:v>
                </c:pt>
                <c:pt idx="3931">
                  <c:v>41666</c:v>
                </c:pt>
                <c:pt idx="3932">
                  <c:v>41667</c:v>
                </c:pt>
                <c:pt idx="3933">
                  <c:v>41668</c:v>
                </c:pt>
                <c:pt idx="3934">
                  <c:v>41669</c:v>
                </c:pt>
                <c:pt idx="3935">
                  <c:v>41670</c:v>
                </c:pt>
                <c:pt idx="3936">
                  <c:v>41673</c:v>
                </c:pt>
                <c:pt idx="3937">
                  <c:v>41674</c:v>
                </c:pt>
                <c:pt idx="3938">
                  <c:v>41675</c:v>
                </c:pt>
                <c:pt idx="3939">
                  <c:v>41676</c:v>
                </c:pt>
                <c:pt idx="3940">
                  <c:v>41677</c:v>
                </c:pt>
                <c:pt idx="3941">
                  <c:v>41680</c:v>
                </c:pt>
                <c:pt idx="3942">
                  <c:v>41681</c:v>
                </c:pt>
                <c:pt idx="3943">
                  <c:v>41682</c:v>
                </c:pt>
                <c:pt idx="3944">
                  <c:v>41683</c:v>
                </c:pt>
                <c:pt idx="3945">
                  <c:v>41684</c:v>
                </c:pt>
                <c:pt idx="3946">
                  <c:v>41687</c:v>
                </c:pt>
                <c:pt idx="3947">
                  <c:v>41688</c:v>
                </c:pt>
                <c:pt idx="3948">
                  <c:v>41689</c:v>
                </c:pt>
                <c:pt idx="3949">
                  <c:v>41690</c:v>
                </c:pt>
                <c:pt idx="3950">
                  <c:v>41691</c:v>
                </c:pt>
                <c:pt idx="3951">
                  <c:v>41694</c:v>
                </c:pt>
                <c:pt idx="3952">
                  <c:v>41695</c:v>
                </c:pt>
                <c:pt idx="3953">
                  <c:v>41696</c:v>
                </c:pt>
                <c:pt idx="3954">
                  <c:v>41697</c:v>
                </c:pt>
                <c:pt idx="3955">
                  <c:v>41698</c:v>
                </c:pt>
                <c:pt idx="3956">
                  <c:v>41701</c:v>
                </c:pt>
                <c:pt idx="3957">
                  <c:v>41702</c:v>
                </c:pt>
                <c:pt idx="3958">
                  <c:v>41703</c:v>
                </c:pt>
                <c:pt idx="3959">
                  <c:v>41704</c:v>
                </c:pt>
                <c:pt idx="3960">
                  <c:v>41705</c:v>
                </c:pt>
                <c:pt idx="3961">
                  <c:v>41708</c:v>
                </c:pt>
                <c:pt idx="3962">
                  <c:v>41709</c:v>
                </c:pt>
                <c:pt idx="3963">
                  <c:v>41710</c:v>
                </c:pt>
                <c:pt idx="3964">
                  <c:v>41711</c:v>
                </c:pt>
                <c:pt idx="3965">
                  <c:v>41712</c:v>
                </c:pt>
                <c:pt idx="3966">
                  <c:v>41715</c:v>
                </c:pt>
                <c:pt idx="3967">
                  <c:v>41716</c:v>
                </c:pt>
                <c:pt idx="3968">
                  <c:v>41717</c:v>
                </c:pt>
                <c:pt idx="3969">
                  <c:v>41718</c:v>
                </c:pt>
                <c:pt idx="3970">
                  <c:v>41719</c:v>
                </c:pt>
                <c:pt idx="3971">
                  <c:v>41722</c:v>
                </c:pt>
                <c:pt idx="3972">
                  <c:v>41723</c:v>
                </c:pt>
                <c:pt idx="3973">
                  <c:v>41724</c:v>
                </c:pt>
                <c:pt idx="3974">
                  <c:v>41725</c:v>
                </c:pt>
                <c:pt idx="3975">
                  <c:v>41726</c:v>
                </c:pt>
                <c:pt idx="3976">
                  <c:v>41729</c:v>
                </c:pt>
                <c:pt idx="3977">
                  <c:v>41730</c:v>
                </c:pt>
                <c:pt idx="3978">
                  <c:v>41731</c:v>
                </c:pt>
                <c:pt idx="3979">
                  <c:v>41732</c:v>
                </c:pt>
                <c:pt idx="3980">
                  <c:v>41733</c:v>
                </c:pt>
                <c:pt idx="3981">
                  <c:v>41736</c:v>
                </c:pt>
                <c:pt idx="3982">
                  <c:v>41737</c:v>
                </c:pt>
                <c:pt idx="3983">
                  <c:v>41738</c:v>
                </c:pt>
                <c:pt idx="3984">
                  <c:v>41739</c:v>
                </c:pt>
                <c:pt idx="3985">
                  <c:v>41740</c:v>
                </c:pt>
                <c:pt idx="3986">
                  <c:v>41743</c:v>
                </c:pt>
                <c:pt idx="3987">
                  <c:v>41744</c:v>
                </c:pt>
                <c:pt idx="3988">
                  <c:v>41745</c:v>
                </c:pt>
                <c:pt idx="3989">
                  <c:v>41746</c:v>
                </c:pt>
                <c:pt idx="3990">
                  <c:v>41747</c:v>
                </c:pt>
                <c:pt idx="3991">
                  <c:v>41750</c:v>
                </c:pt>
                <c:pt idx="3992">
                  <c:v>41751</c:v>
                </c:pt>
                <c:pt idx="3993">
                  <c:v>41752</c:v>
                </c:pt>
                <c:pt idx="3994">
                  <c:v>41753</c:v>
                </c:pt>
                <c:pt idx="3995">
                  <c:v>41754</c:v>
                </c:pt>
                <c:pt idx="3996">
                  <c:v>41757</c:v>
                </c:pt>
                <c:pt idx="3997">
                  <c:v>41758</c:v>
                </c:pt>
                <c:pt idx="3998">
                  <c:v>41759</c:v>
                </c:pt>
                <c:pt idx="3999">
                  <c:v>41760</c:v>
                </c:pt>
                <c:pt idx="4000">
                  <c:v>41761</c:v>
                </c:pt>
                <c:pt idx="4001">
                  <c:v>41764</c:v>
                </c:pt>
                <c:pt idx="4002">
                  <c:v>41765</c:v>
                </c:pt>
                <c:pt idx="4003">
                  <c:v>41766</c:v>
                </c:pt>
                <c:pt idx="4004">
                  <c:v>41767</c:v>
                </c:pt>
                <c:pt idx="4005">
                  <c:v>41768</c:v>
                </c:pt>
                <c:pt idx="4006">
                  <c:v>41771</c:v>
                </c:pt>
                <c:pt idx="4007">
                  <c:v>41772</c:v>
                </c:pt>
                <c:pt idx="4008">
                  <c:v>41773</c:v>
                </c:pt>
                <c:pt idx="4009">
                  <c:v>41774</c:v>
                </c:pt>
                <c:pt idx="4010">
                  <c:v>41775</c:v>
                </c:pt>
                <c:pt idx="4011">
                  <c:v>41778</c:v>
                </c:pt>
                <c:pt idx="4012">
                  <c:v>41779</c:v>
                </c:pt>
                <c:pt idx="4013">
                  <c:v>41780</c:v>
                </c:pt>
                <c:pt idx="4014">
                  <c:v>41781</c:v>
                </c:pt>
                <c:pt idx="4015">
                  <c:v>41782</c:v>
                </c:pt>
                <c:pt idx="4016">
                  <c:v>41785</c:v>
                </c:pt>
                <c:pt idx="4017">
                  <c:v>41786</c:v>
                </c:pt>
                <c:pt idx="4018">
                  <c:v>41787</c:v>
                </c:pt>
                <c:pt idx="4019">
                  <c:v>41788</c:v>
                </c:pt>
                <c:pt idx="4020">
                  <c:v>41789</c:v>
                </c:pt>
                <c:pt idx="4021">
                  <c:v>41792</c:v>
                </c:pt>
                <c:pt idx="4022">
                  <c:v>41793</c:v>
                </c:pt>
                <c:pt idx="4023">
                  <c:v>41794</c:v>
                </c:pt>
                <c:pt idx="4024">
                  <c:v>41795</c:v>
                </c:pt>
                <c:pt idx="4025">
                  <c:v>41796</c:v>
                </c:pt>
                <c:pt idx="4026">
                  <c:v>41799</c:v>
                </c:pt>
                <c:pt idx="4027">
                  <c:v>41800</c:v>
                </c:pt>
                <c:pt idx="4028">
                  <c:v>41801</c:v>
                </c:pt>
                <c:pt idx="4029">
                  <c:v>41802</c:v>
                </c:pt>
                <c:pt idx="4030">
                  <c:v>41803</c:v>
                </c:pt>
                <c:pt idx="4031">
                  <c:v>41806</c:v>
                </c:pt>
                <c:pt idx="4032">
                  <c:v>41807</c:v>
                </c:pt>
                <c:pt idx="4033">
                  <c:v>41808</c:v>
                </c:pt>
                <c:pt idx="4034">
                  <c:v>41809</c:v>
                </c:pt>
                <c:pt idx="4035">
                  <c:v>41810</c:v>
                </c:pt>
                <c:pt idx="4036">
                  <c:v>41813</c:v>
                </c:pt>
                <c:pt idx="4037">
                  <c:v>41814</c:v>
                </c:pt>
                <c:pt idx="4038">
                  <c:v>41815</c:v>
                </c:pt>
                <c:pt idx="4039">
                  <c:v>41816</c:v>
                </c:pt>
                <c:pt idx="4040">
                  <c:v>41817</c:v>
                </c:pt>
                <c:pt idx="4041">
                  <c:v>41820</c:v>
                </c:pt>
                <c:pt idx="4042">
                  <c:v>41821</c:v>
                </c:pt>
                <c:pt idx="4043">
                  <c:v>41822</c:v>
                </c:pt>
                <c:pt idx="4044">
                  <c:v>41823</c:v>
                </c:pt>
                <c:pt idx="4045">
                  <c:v>41824</c:v>
                </c:pt>
                <c:pt idx="4046">
                  <c:v>41827</c:v>
                </c:pt>
                <c:pt idx="4047">
                  <c:v>41828</c:v>
                </c:pt>
                <c:pt idx="4048">
                  <c:v>41829</c:v>
                </c:pt>
                <c:pt idx="4049">
                  <c:v>41830</c:v>
                </c:pt>
                <c:pt idx="4050">
                  <c:v>41831</c:v>
                </c:pt>
                <c:pt idx="4051">
                  <c:v>41834</c:v>
                </c:pt>
                <c:pt idx="4052">
                  <c:v>41835</c:v>
                </c:pt>
                <c:pt idx="4053">
                  <c:v>41836</c:v>
                </c:pt>
                <c:pt idx="4054">
                  <c:v>41837</c:v>
                </c:pt>
                <c:pt idx="4055">
                  <c:v>41838</c:v>
                </c:pt>
                <c:pt idx="4056">
                  <c:v>41841</c:v>
                </c:pt>
                <c:pt idx="4057">
                  <c:v>41842</c:v>
                </c:pt>
                <c:pt idx="4058">
                  <c:v>41843</c:v>
                </c:pt>
                <c:pt idx="4059">
                  <c:v>41844</c:v>
                </c:pt>
                <c:pt idx="4060">
                  <c:v>41845</c:v>
                </c:pt>
                <c:pt idx="4061">
                  <c:v>41848</c:v>
                </c:pt>
                <c:pt idx="4062">
                  <c:v>41849</c:v>
                </c:pt>
                <c:pt idx="4063">
                  <c:v>41850</c:v>
                </c:pt>
                <c:pt idx="4064">
                  <c:v>41851</c:v>
                </c:pt>
                <c:pt idx="4065">
                  <c:v>41852</c:v>
                </c:pt>
                <c:pt idx="4066">
                  <c:v>41855</c:v>
                </c:pt>
                <c:pt idx="4067">
                  <c:v>41856</c:v>
                </c:pt>
                <c:pt idx="4068">
                  <c:v>41857</c:v>
                </c:pt>
                <c:pt idx="4069">
                  <c:v>41858</c:v>
                </c:pt>
                <c:pt idx="4070">
                  <c:v>41859</c:v>
                </c:pt>
                <c:pt idx="4071">
                  <c:v>41862</c:v>
                </c:pt>
                <c:pt idx="4072">
                  <c:v>41863</c:v>
                </c:pt>
                <c:pt idx="4073">
                  <c:v>41864</c:v>
                </c:pt>
                <c:pt idx="4074">
                  <c:v>41865</c:v>
                </c:pt>
                <c:pt idx="4075">
                  <c:v>41866</c:v>
                </c:pt>
                <c:pt idx="4076">
                  <c:v>41869</c:v>
                </c:pt>
                <c:pt idx="4077">
                  <c:v>41870</c:v>
                </c:pt>
                <c:pt idx="4078">
                  <c:v>41871</c:v>
                </c:pt>
                <c:pt idx="4079">
                  <c:v>41872</c:v>
                </c:pt>
                <c:pt idx="4080">
                  <c:v>41873</c:v>
                </c:pt>
                <c:pt idx="4081">
                  <c:v>41876</c:v>
                </c:pt>
                <c:pt idx="4082">
                  <c:v>41877</c:v>
                </c:pt>
                <c:pt idx="4083">
                  <c:v>41878</c:v>
                </c:pt>
                <c:pt idx="4084">
                  <c:v>41879</c:v>
                </c:pt>
                <c:pt idx="4085">
                  <c:v>41880</c:v>
                </c:pt>
                <c:pt idx="4086">
                  <c:v>41883</c:v>
                </c:pt>
                <c:pt idx="4087">
                  <c:v>41884</c:v>
                </c:pt>
                <c:pt idx="4088">
                  <c:v>41885</c:v>
                </c:pt>
                <c:pt idx="4089">
                  <c:v>41886</c:v>
                </c:pt>
                <c:pt idx="4090">
                  <c:v>41887</c:v>
                </c:pt>
                <c:pt idx="4091">
                  <c:v>41890</c:v>
                </c:pt>
                <c:pt idx="4092">
                  <c:v>41891</c:v>
                </c:pt>
                <c:pt idx="4093">
                  <c:v>41892</c:v>
                </c:pt>
                <c:pt idx="4094">
                  <c:v>41893</c:v>
                </c:pt>
                <c:pt idx="4095">
                  <c:v>41894</c:v>
                </c:pt>
                <c:pt idx="4096">
                  <c:v>41897</c:v>
                </c:pt>
                <c:pt idx="4097">
                  <c:v>41898</c:v>
                </c:pt>
                <c:pt idx="4098">
                  <c:v>41899</c:v>
                </c:pt>
                <c:pt idx="4099">
                  <c:v>41900</c:v>
                </c:pt>
                <c:pt idx="4100">
                  <c:v>41901</c:v>
                </c:pt>
                <c:pt idx="4101">
                  <c:v>41904</c:v>
                </c:pt>
                <c:pt idx="4102">
                  <c:v>41905</c:v>
                </c:pt>
                <c:pt idx="4103">
                  <c:v>41906</c:v>
                </c:pt>
                <c:pt idx="4104">
                  <c:v>41907</c:v>
                </c:pt>
                <c:pt idx="4105">
                  <c:v>41908</c:v>
                </c:pt>
                <c:pt idx="4106">
                  <c:v>41911</c:v>
                </c:pt>
                <c:pt idx="4107">
                  <c:v>41912</c:v>
                </c:pt>
                <c:pt idx="4108">
                  <c:v>41913</c:v>
                </c:pt>
                <c:pt idx="4109">
                  <c:v>41914</c:v>
                </c:pt>
                <c:pt idx="4110">
                  <c:v>41915</c:v>
                </c:pt>
                <c:pt idx="4111">
                  <c:v>41918</c:v>
                </c:pt>
                <c:pt idx="4112">
                  <c:v>41919</c:v>
                </c:pt>
                <c:pt idx="4113">
                  <c:v>41920</c:v>
                </c:pt>
                <c:pt idx="4114">
                  <c:v>41921</c:v>
                </c:pt>
                <c:pt idx="4115">
                  <c:v>41922</c:v>
                </c:pt>
                <c:pt idx="4116">
                  <c:v>41925</c:v>
                </c:pt>
                <c:pt idx="4117">
                  <c:v>41926</c:v>
                </c:pt>
                <c:pt idx="4118">
                  <c:v>41927</c:v>
                </c:pt>
                <c:pt idx="4119">
                  <c:v>41928</c:v>
                </c:pt>
                <c:pt idx="4120">
                  <c:v>41929</c:v>
                </c:pt>
                <c:pt idx="4121">
                  <c:v>41932</c:v>
                </c:pt>
                <c:pt idx="4122">
                  <c:v>41933</c:v>
                </c:pt>
                <c:pt idx="4123">
                  <c:v>41934</c:v>
                </c:pt>
                <c:pt idx="4124">
                  <c:v>41935</c:v>
                </c:pt>
                <c:pt idx="4125">
                  <c:v>41936</c:v>
                </c:pt>
                <c:pt idx="4126">
                  <c:v>41939</c:v>
                </c:pt>
                <c:pt idx="4127">
                  <c:v>41940</c:v>
                </c:pt>
                <c:pt idx="4128">
                  <c:v>41941</c:v>
                </c:pt>
                <c:pt idx="4129">
                  <c:v>41942</c:v>
                </c:pt>
                <c:pt idx="4130">
                  <c:v>41943</c:v>
                </c:pt>
                <c:pt idx="4131">
                  <c:v>41946</c:v>
                </c:pt>
                <c:pt idx="4132">
                  <c:v>41947</c:v>
                </c:pt>
                <c:pt idx="4133">
                  <c:v>41948</c:v>
                </c:pt>
                <c:pt idx="4134">
                  <c:v>41949</c:v>
                </c:pt>
                <c:pt idx="4135">
                  <c:v>41950</c:v>
                </c:pt>
                <c:pt idx="4136">
                  <c:v>41953</c:v>
                </c:pt>
                <c:pt idx="4137">
                  <c:v>41954</c:v>
                </c:pt>
                <c:pt idx="4138">
                  <c:v>41955</c:v>
                </c:pt>
                <c:pt idx="4139">
                  <c:v>41956</c:v>
                </c:pt>
                <c:pt idx="4140">
                  <c:v>41957</c:v>
                </c:pt>
                <c:pt idx="4141">
                  <c:v>41960</c:v>
                </c:pt>
                <c:pt idx="4142">
                  <c:v>41961</c:v>
                </c:pt>
                <c:pt idx="4143">
                  <c:v>41962</c:v>
                </c:pt>
                <c:pt idx="4144">
                  <c:v>41963</c:v>
                </c:pt>
                <c:pt idx="4145">
                  <c:v>41964</c:v>
                </c:pt>
                <c:pt idx="4146">
                  <c:v>41967</c:v>
                </c:pt>
                <c:pt idx="4147">
                  <c:v>41968</c:v>
                </c:pt>
                <c:pt idx="4148">
                  <c:v>41969</c:v>
                </c:pt>
                <c:pt idx="4149">
                  <c:v>41970</c:v>
                </c:pt>
                <c:pt idx="4150">
                  <c:v>41971</c:v>
                </c:pt>
                <c:pt idx="4151">
                  <c:v>41974</c:v>
                </c:pt>
                <c:pt idx="4152">
                  <c:v>41975</c:v>
                </c:pt>
                <c:pt idx="4153">
                  <c:v>41976</c:v>
                </c:pt>
                <c:pt idx="4154">
                  <c:v>41977</c:v>
                </c:pt>
                <c:pt idx="4155">
                  <c:v>41978</c:v>
                </c:pt>
                <c:pt idx="4156">
                  <c:v>41981</c:v>
                </c:pt>
                <c:pt idx="4157">
                  <c:v>41982</c:v>
                </c:pt>
                <c:pt idx="4158">
                  <c:v>41983</c:v>
                </c:pt>
                <c:pt idx="4159">
                  <c:v>41984</c:v>
                </c:pt>
                <c:pt idx="4160">
                  <c:v>41985</c:v>
                </c:pt>
                <c:pt idx="4161">
                  <c:v>41988</c:v>
                </c:pt>
                <c:pt idx="4162">
                  <c:v>41989</c:v>
                </c:pt>
                <c:pt idx="4163">
                  <c:v>41990</c:v>
                </c:pt>
                <c:pt idx="4164">
                  <c:v>41991</c:v>
                </c:pt>
                <c:pt idx="4165">
                  <c:v>41992</c:v>
                </c:pt>
                <c:pt idx="4166">
                  <c:v>41995</c:v>
                </c:pt>
                <c:pt idx="4167">
                  <c:v>41996</c:v>
                </c:pt>
                <c:pt idx="4168">
                  <c:v>41997</c:v>
                </c:pt>
                <c:pt idx="4169">
                  <c:v>41998</c:v>
                </c:pt>
                <c:pt idx="4170">
                  <c:v>41999</c:v>
                </c:pt>
                <c:pt idx="4171">
                  <c:v>42002</c:v>
                </c:pt>
                <c:pt idx="4172">
                  <c:v>42003</c:v>
                </c:pt>
                <c:pt idx="4173">
                  <c:v>42004</c:v>
                </c:pt>
                <c:pt idx="4174">
                  <c:v>42005</c:v>
                </c:pt>
                <c:pt idx="4175">
                  <c:v>42006</c:v>
                </c:pt>
                <c:pt idx="4176">
                  <c:v>42009</c:v>
                </c:pt>
                <c:pt idx="4177">
                  <c:v>42010</c:v>
                </c:pt>
                <c:pt idx="4178">
                  <c:v>42011</c:v>
                </c:pt>
                <c:pt idx="4179">
                  <c:v>42012</c:v>
                </c:pt>
                <c:pt idx="4180">
                  <c:v>42013</c:v>
                </c:pt>
                <c:pt idx="4181">
                  <c:v>42016</c:v>
                </c:pt>
                <c:pt idx="4182">
                  <c:v>42017</c:v>
                </c:pt>
                <c:pt idx="4183">
                  <c:v>42018</c:v>
                </c:pt>
                <c:pt idx="4184">
                  <c:v>42019</c:v>
                </c:pt>
                <c:pt idx="4185">
                  <c:v>42020</c:v>
                </c:pt>
                <c:pt idx="4186">
                  <c:v>42023</c:v>
                </c:pt>
                <c:pt idx="4187">
                  <c:v>42024</c:v>
                </c:pt>
                <c:pt idx="4188">
                  <c:v>42025</c:v>
                </c:pt>
                <c:pt idx="4189">
                  <c:v>42026</c:v>
                </c:pt>
                <c:pt idx="4190">
                  <c:v>42027</c:v>
                </c:pt>
                <c:pt idx="4191">
                  <c:v>42030</c:v>
                </c:pt>
                <c:pt idx="4192">
                  <c:v>42031</c:v>
                </c:pt>
                <c:pt idx="4193">
                  <c:v>42032</c:v>
                </c:pt>
                <c:pt idx="4194">
                  <c:v>42033</c:v>
                </c:pt>
                <c:pt idx="4195">
                  <c:v>42034</c:v>
                </c:pt>
                <c:pt idx="4196">
                  <c:v>42037</c:v>
                </c:pt>
                <c:pt idx="4197">
                  <c:v>42038</c:v>
                </c:pt>
                <c:pt idx="4198">
                  <c:v>42039</c:v>
                </c:pt>
                <c:pt idx="4199">
                  <c:v>42040</c:v>
                </c:pt>
                <c:pt idx="4200">
                  <c:v>42041</c:v>
                </c:pt>
                <c:pt idx="4201">
                  <c:v>42044</c:v>
                </c:pt>
                <c:pt idx="4202">
                  <c:v>42045</c:v>
                </c:pt>
                <c:pt idx="4203">
                  <c:v>42046</c:v>
                </c:pt>
                <c:pt idx="4204">
                  <c:v>42047</c:v>
                </c:pt>
                <c:pt idx="4205">
                  <c:v>42048</c:v>
                </c:pt>
                <c:pt idx="4206">
                  <c:v>42051</c:v>
                </c:pt>
                <c:pt idx="4207">
                  <c:v>42052</c:v>
                </c:pt>
                <c:pt idx="4208">
                  <c:v>42053</c:v>
                </c:pt>
                <c:pt idx="4209">
                  <c:v>42054</c:v>
                </c:pt>
                <c:pt idx="4210">
                  <c:v>42055</c:v>
                </c:pt>
                <c:pt idx="4211">
                  <c:v>42058</c:v>
                </c:pt>
                <c:pt idx="4212">
                  <c:v>42059</c:v>
                </c:pt>
                <c:pt idx="4213">
                  <c:v>42060</c:v>
                </c:pt>
                <c:pt idx="4214">
                  <c:v>42061</c:v>
                </c:pt>
                <c:pt idx="4215">
                  <c:v>42062</c:v>
                </c:pt>
                <c:pt idx="4216">
                  <c:v>42065</c:v>
                </c:pt>
                <c:pt idx="4217">
                  <c:v>42066</c:v>
                </c:pt>
                <c:pt idx="4218">
                  <c:v>42067</c:v>
                </c:pt>
                <c:pt idx="4219">
                  <c:v>42068</c:v>
                </c:pt>
                <c:pt idx="4220">
                  <c:v>42069</c:v>
                </c:pt>
                <c:pt idx="4221">
                  <c:v>42072</c:v>
                </c:pt>
                <c:pt idx="4222">
                  <c:v>42073</c:v>
                </c:pt>
                <c:pt idx="4223">
                  <c:v>42074</c:v>
                </c:pt>
                <c:pt idx="4224">
                  <c:v>42075</c:v>
                </c:pt>
                <c:pt idx="4225">
                  <c:v>42076</c:v>
                </c:pt>
                <c:pt idx="4226">
                  <c:v>42079</c:v>
                </c:pt>
                <c:pt idx="4227">
                  <c:v>42080</c:v>
                </c:pt>
                <c:pt idx="4228">
                  <c:v>42081</c:v>
                </c:pt>
                <c:pt idx="4229">
                  <c:v>42082</c:v>
                </c:pt>
                <c:pt idx="4230">
                  <c:v>42083</c:v>
                </c:pt>
                <c:pt idx="4231">
                  <c:v>42086</c:v>
                </c:pt>
                <c:pt idx="4232">
                  <c:v>42087</c:v>
                </c:pt>
                <c:pt idx="4233">
                  <c:v>42088</c:v>
                </c:pt>
                <c:pt idx="4234">
                  <c:v>42089</c:v>
                </c:pt>
                <c:pt idx="4235">
                  <c:v>42090</c:v>
                </c:pt>
                <c:pt idx="4236">
                  <c:v>42093</c:v>
                </c:pt>
                <c:pt idx="4237">
                  <c:v>42094</c:v>
                </c:pt>
                <c:pt idx="4238">
                  <c:v>42095</c:v>
                </c:pt>
                <c:pt idx="4239">
                  <c:v>42096</c:v>
                </c:pt>
                <c:pt idx="4240">
                  <c:v>42097</c:v>
                </c:pt>
                <c:pt idx="4241">
                  <c:v>42100</c:v>
                </c:pt>
                <c:pt idx="4242">
                  <c:v>42101</c:v>
                </c:pt>
                <c:pt idx="4243">
                  <c:v>42102</c:v>
                </c:pt>
                <c:pt idx="4244">
                  <c:v>42103</c:v>
                </c:pt>
                <c:pt idx="4245">
                  <c:v>42104</c:v>
                </c:pt>
                <c:pt idx="4246">
                  <c:v>42107</c:v>
                </c:pt>
                <c:pt idx="4247">
                  <c:v>42108</c:v>
                </c:pt>
                <c:pt idx="4248">
                  <c:v>42109</c:v>
                </c:pt>
                <c:pt idx="4249">
                  <c:v>42110</c:v>
                </c:pt>
                <c:pt idx="4250">
                  <c:v>42111</c:v>
                </c:pt>
                <c:pt idx="4251">
                  <c:v>42114</c:v>
                </c:pt>
                <c:pt idx="4252">
                  <c:v>42115</c:v>
                </c:pt>
                <c:pt idx="4253">
                  <c:v>42116</c:v>
                </c:pt>
                <c:pt idx="4254">
                  <c:v>42117</c:v>
                </c:pt>
                <c:pt idx="4255">
                  <c:v>42118</c:v>
                </c:pt>
                <c:pt idx="4256">
                  <c:v>42121</c:v>
                </c:pt>
                <c:pt idx="4257">
                  <c:v>42122</c:v>
                </c:pt>
                <c:pt idx="4258">
                  <c:v>42123</c:v>
                </c:pt>
                <c:pt idx="4259">
                  <c:v>42124</c:v>
                </c:pt>
                <c:pt idx="4260">
                  <c:v>42125</c:v>
                </c:pt>
                <c:pt idx="4261">
                  <c:v>42128</c:v>
                </c:pt>
                <c:pt idx="4262">
                  <c:v>42129</c:v>
                </c:pt>
                <c:pt idx="4263">
                  <c:v>42130</c:v>
                </c:pt>
                <c:pt idx="4264">
                  <c:v>42131</c:v>
                </c:pt>
                <c:pt idx="4265">
                  <c:v>42132</c:v>
                </c:pt>
                <c:pt idx="4266">
                  <c:v>42135</c:v>
                </c:pt>
                <c:pt idx="4267">
                  <c:v>42136</c:v>
                </c:pt>
                <c:pt idx="4268">
                  <c:v>42137</c:v>
                </c:pt>
                <c:pt idx="4269">
                  <c:v>42138</c:v>
                </c:pt>
                <c:pt idx="4270">
                  <c:v>42139</c:v>
                </c:pt>
                <c:pt idx="4271">
                  <c:v>42142</c:v>
                </c:pt>
                <c:pt idx="4272">
                  <c:v>42143</c:v>
                </c:pt>
                <c:pt idx="4273">
                  <c:v>42144</c:v>
                </c:pt>
                <c:pt idx="4274">
                  <c:v>42145</c:v>
                </c:pt>
                <c:pt idx="4275">
                  <c:v>42146</c:v>
                </c:pt>
                <c:pt idx="4276">
                  <c:v>42149</c:v>
                </c:pt>
                <c:pt idx="4277">
                  <c:v>42150</c:v>
                </c:pt>
                <c:pt idx="4278">
                  <c:v>42151</c:v>
                </c:pt>
                <c:pt idx="4279">
                  <c:v>42152</c:v>
                </c:pt>
                <c:pt idx="4280">
                  <c:v>42153</c:v>
                </c:pt>
                <c:pt idx="4281">
                  <c:v>42156</c:v>
                </c:pt>
                <c:pt idx="4282">
                  <c:v>42157</c:v>
                </c:pt>
                <c:pt idx="4283">
                  <c:v>42158</c:v>
                </c:pt>
                <c:pt idx="4284">
                  <c:v>42159</c:v>
                </c:pt>
                <c:pt idx="4285">
                  <c:v>42160</c:v>
                </c:pt>
                <c:pt idx="4286">
                  <c:v>42163</c:v>
                </c:pt>
                <c:pt idx="4287">
                  <c:v>42164</c:v>
                </c:pt>
                <c:pt idx="4288">
                  <c:v>42165</c:v>
                </c:pt>
                <c:pt idx="4289">
                  <c:v>42166</c:v>
                </c:pt>
                <c:pt idx="4290">
                  <c:v>42167</c:v>
                </c:pt>
                <c:pt idx="4291">
                  <c:v>42170</c:v>
                </c:pt>
                <c:pt idx="4292">
                  <c:v>42171</c:v>
                </c:pt>
                <c:pt idx="4293">
                  <c:v>42172</c:v>
                </c:pt>
                <c:pt idx="4294">
                  <c:v>42173</c:v>
                </c:pt>
                <c:pt idx="4295">
                  <c:v>42174</c:v>
                </c:pt>
                <c:pt idx="4296">
                  <c:v>42177</c:v>
                </c:pt>
                <c:pt idx="4297">
                  <c:v>42178</c:v>
                </c:pt>
                <c:pt idx="4298">
                  <c:v>42179</c:v>
                </c:pt>
                <c:pt idx="4299">
                  <c:v>42180</c:v>
                </c:pt>
                <c:pt idx="4300">
                  <c:v>42181</c:v>
                </c:pt>
                <c:pt idx="4301">
                  <c:v>42184</c:v>
                </c:pt>
                <c:pt idx="4302">
                  <c:v>42185</c:v>
                </c:pt>
                <c:pt idx="4303">
                  <c:v>42186</c:v>
                </c:pt>
                <c:pt idx="4304">
                  <c:v>42187</c:v>
                </c:pt>
                <c:pt idx="4305">
                  <c:v>42188</c:v>
                </c:pt>
                <c:pt idx="4306">
                  <c:v>42191</c:v>
                </c:pt>
                <c:pt idx="4307">
                  <c:v>42192</c:v>
                </c:pt>
                <c:pt idx="4308">
                  <c:v>42193</c:v>
                </c:pt>
                <c:pt idx="4309">
                  <c:v>42194</c:v>
                </c:pt>
                <c:pt idx="4310">
                  <c:v>42195</c:v>
                </c:pt>
                <c:pt idx="4311">
                  <c:v>42198</c:v>
                </c:pt>
                <c:pt idx="4312">
                  <c:v>42199</c:v>
                </c:pt>
                <c:pt idx="4313">
                  <c:v>42200</c:v>
                </c:pt>
                <c:pt idx="4314">
                  <c:v>42201</c:v>
                </c:pt>
                <c:pt idx="4315">
                  <c:v>42202</c:v>
                </c:pt>
                <c:pt idx="4316">
                  <c:v>42205</c:v>
                </c:pt>
                <c:pt idx="4317">
                  <c:v>42206</c:v>
                </c:pt>
                <c:pt idx="4318">
                  <c:v>42207</c:v>
                </c:pt>
                <c:pt idx="4319">
                  <c:v>42208</c:v>
                </c:pt>
                <c:pt idx="4320">
                  <c:v>42209</c:v>
                </c:pt>
                <c:pt idx="4321">
                  <c:v>42212</c:v>
                </c:pt>
                <c:pt idx="4322">
                  <c:v>42213</c:v>
                </c:pt>
                <c:pt idx="4323">
                  <c:v>42214</c:v>
                </c:pt>
                <c:pt idx="4324">
                  <c:v>42215</c:v>
                </c:pt>
                <c:pt idx="4325">
                  <c:v>42216</c:v>
                </c:pt>
                <c:pt idx="4326">
                  <c:v>42219</c:v>
                </c:pt>
                <c:pt idx="4327">
                  <c:v>42220</c:v>
                </c:pt>
                <c:pt idx="4328">
                  <c:v>42221</c:v>
                </c:pt>
                <c:pt idx="4329">
                  <c:v>42222</c:v>
                </c:pt>
                <c:pt idx="4330">
                  <c:v>42223</c:v>
                </c:pt>
                <c:pt idx="4331">
                  <c:v>42226</c:v>
                </c:pt>
                <c:pt idx="4332">
                  <c:v>42227</c:v>
                </c:pt>
                <c:pt idx="4333">
                  <c:v>42228</c:v>
                </c:pt>
                <c:pt idx="4334">
                  <c:v>42229</c:v>
                </c:pt>
                <c:pt idx="4335">
                  <c:v>42230</c:v>
                </c:pt>
                <c:pt idx="4336">
                  <c:v>42233</c:v>
                </c:pt>
                <c:pt idx="4337">
                  <c:v>42234</c:v>
                </c:pt>
                <c:pt idx="4338">
                  <c:v>42235</c:v>
                </c:pt>
                <c:pt idx="4339">
                  <c:v>42236</c:v>
                </c:pt>
                <c:pt idx="4340">
                  <c:v>42237</c:v>
                </c:pt>
                <c:pt idx="4341">
                  <c:v>42240</c:v>
                </c:pt>
                <c:pt idx="4342">
                  <c:v>42241</c:v>
                </c:pt>
                <c:pt idx="4343">
                  <c:v>42242</c:v>
                </c:pt>
                <c:pt idx="4344">
                  <c:v>42243</c:v>
                </c:pt>
                <c:pt idx="4345">
                  <c:v>42244</c:v>
                </c:pt>
                <c:pt idx="4346">
                  <c:v>42247</c:v>
                </c:pt>
                <c:pt idx="4347">
                  <c:v>42248</c:v>
                </c:pt>
                <c:pt idx="4348">
                  <c:v>42249</c:v>
                </c:pt>
                <c:pt idx="4349">
                  <c:v>42250</c:v>
                </c:pt>
                <c:pt idx="4350">
                  <c:v>42251</c:v>
                </c:pt>
                <c:pt idx="4351">
                  <c:v>42254</c:v>
                </c:pt>
                <c:pt idx="4352">
                  <c:v>42255</c:v>
                </c:pt>
                <c:pt idx="4353">
                  <c:v>42256</c:v>
                </c:pt>
                <c:pt idx="4354">
                  <c:v>42257</c:v>
                </c:pt>
                <c:pt idx="4355">
                  <c:v>42258</c:v>
                </c:pt>
                <c:pt idx="4356">
                  <c:v>42261</c:v>
                </c:pt>
                <c:pt idx="4357">
                  <c:v>42262</c:v>
                </c:pt>
                <c:pt idx="4358">
                  <c:v>42263</c:v>
                </c:pt>
                <c:pt idx="4359">
                  <c:v>42264</c:v>
                </c:pt>
                <c:pt idx="4360">
                  <c:v>42265</c:v>
                </c:pt>
                <c:pt idx="4361">
                  <c:v>42268</c:v>
                </c:pt>
                <c:pt idx="4362">
                  <c:v>42269</c:v>
                </c:pt>
                <c:pt idx="4363">
                  <c:v>42270</c:v>
                </c:pt>
                <c:pt idx="4364">
                  <c:v>42271</c:v>
                </c:pt>
                <c:pt idx="4365">
                  <c:v>42272</c:v>
                </c:pt>
                <c:pt idx="4366">
                  <c:v>42275</c:v>
                </c:pt>
                <c:pt idx="4367">
                  <c:v>42276</c:v>
                </c:pt>
                <c:pt idx="4368">
                  <c:v>42277</c:v>
                </c:pt>
                <c:pt idx="4369">
                  <c:v>42278</c:v>
                </c:pt>
                <c:pt idx="4370">
                  <c:v>42279</c:v>
                </c:pt>
                <c:pt idx="4371">
                  <c:v>42282</c:v>
                </c:pt>
                <c:pt idx="4372">
                  <c:v>42283</c:v>
                </c:pt>
                <c:pt idx="4373">
                  <c:v>42284</c:v>
                </c:pt>
                <c:pt idx="4374">
                  <c:v>42285</c:v>
                </c:pt>
                <c:pt idx="4375">
                  <c:v>42286</c:v>
                </c:pt>
                <c:pt idx="4376">
                  <c:v>42289</c:v>
                </c:pt>
                <c:pt idx="4377">
                  <c:v>42290</c:v>
                </c:pt>
                <c:pt idx="4378">
                  <c:v>42291</c:v>
                </c:pt>
                <c:pt idx="4379">
                  <c:v>42292</c:v>
                </c:pt>
                <c:pt idx="4380">
                  <c:v>42293</c:v>
                </c:pt>
                <c:pt idx="4381">
                  <c:v>42296</c:v>
                </c:pt>
                <c:pt idx="4382">
                  <c:v>42297</c:v>
                </c:pt>
                <c:pt idx="4383">
                  <c:v>42298</c:v>
                </c:pt>
                <c:pt idx="4384">
                  <c:v>42299</c:v>
                </c:pt>
                <c:pt idx="4385">
                  <c:v>42300</c:v>
                </c:pt>
                <c:pt idx="4386">
                  <c:v>42303</c:v>
                </c:pt>
                <c:pt idx="4387">
                  <c:v>42304</c:v>
                </c:pt>
                <c:pt idx="4388">
                  <c:v>42305</c:v>
                </c:pt>
                <c:pt idx="4389">
                  <c:v>42306</c:v>
                </c:pt>
                <c:pt idx="4390">
                  <c:v>42307</c:v>
                </c:pt>
                <c:pt idx="4391">
                  <c:v>42310</c:v>
                </c:pt>
                <c:pt idx="4392">
                  <c:v>42311</c:v>
                </c:pt>
                <c:pt idx="4393">
                  <c:v>42312</c:v>
                </c:pt>
                <c:pt idx="4394">
                  <c:v>42313</c:v>
                </c:pt>
                <c:pt idx="4395">
                  <c:v>42314</c:v>
                </c:pt>
                <c:pt idx="4396">
                  <c:v>42317</c:v>
                </c:pt>
                <c:pt idx="4397">
                  <c:v>42318</c:v>
                </c:pt>
                <c:pt idx="4398">
                  <c:v>42319</c:v>
                </c:pt>
                <c:pt idx="4399">
                  <c:v>42320</c:v>
                </c:pt>
                <c:pt idx="4400">
                  <c:v>42321</c:v>
                </c:pt>
                <c:pt idx="4401">
                  <c:v>42324</c:v>
                </c:pt>
                <c:pt idx="4402">
                  <c:v>42325</c:v>
                </c:pt>
                <c:pt idx="4403">
                  <c:v>42326</c:v>
                </c:pt>
                <c:pt idx="4404">
                  <c:v>42327</c:v>
                </c:pt>
                <c:pt idx="4405">
                  <c:v>42328</c:v>
                </c:pt>
                <c:pt idx="4406">
                  <c:v>42331</c:v>
                </c:pt>
                <c:pt idx="4407">
                  <c:v>42332</c:v>
                </c:pt>
                <c:pt idx="4408">
                  <c:v>42333</c:v>
                </c:pt>
                <c:pt idx="4409">
                  <c:v>42334</c:v>
                </c:pt>
                <c:pt idx="4410">
                  <c:v>42335</c:v>
                </c:pt>
                <c:pt idx="4411">
                  <c:v>42338</c:v>
                </c:pt>
                <c:pt idx="4412">
                  <c:v>42339</c:v>
                </c:pt>
                <c:pt idx="4413">
                  <c:v>42340</c:v>
                </c:pt>
                <c:pt idx="4414">
                  <c:v>42341</c:v>
                </c:pt>
                <c:pt idx="4415">
                  <c:v>42342</c:v>
                </c:pt>
                <c:pt idx="4416">
                  <c:v>42345</c:v>
                </c:pt>
                <c:pt idx="4417">
                  <c:v>42346</c:v>
                </c:pt>
                <c:pt idx="4418">
                  <c:v>42347</c:v>
                </c:pt>
                <c:pt idx="4419">
                  <c:v>42348</c:v>
                </c:pt>
                <c:pt idx="4420">
                  <c:v>42349</c:v>
                </c:pt>
                <c:pt idx="4421">
                  <c:v>42352</c:v>
                </c:pt>
                <c:pt idx="4422">
                  <c:v>42353</c:v>
                </c:pt>
                <c:pt idx="4423">
                  <c:v>42354</c:v>
                </c:pt>
                <c:pt idx="4424">
                  <c:v>42355</c:v>
                </c:pt>
                <c:pt idx="4425">
                  <c:v>42356</c:v>
                </c:pt>
                <c:pt idx="4426">
                  <c:v>42359</c:v>
                </c:pt>
                <c:pt idx="4427">
                  <c:v>42360</c:v>
                </c:pt>
                <c:pt idx="4428">
                  <c:v>42361</c:v>
                </c:pt>
                <c:pt idx="4429">
                  <c:v>42362</c:v>
                </c:pt>
                <c:pt idx="4430">
                  <c:v>42363</c:v>
                </c:pt>
                <c:pt idx="4431">
                  <c:v>42366</c:v>
                </c:pt>
                <c:pt idx="4432">
                  <c:v>42367</c:v>
                </c:pt>
                <c:pt idx="4433">
                  <c:v>42368</c:v>
                </c:pt>
                <c:pt idx="4434">
                  <c:v>42369</c:v>
                </c:pt>
                <c:pt idx="4435">
                  <c:v>42370</c:v>
                </c:pt>
                <c:pt idx="4436">
                  <c:v>42373</c:v>
                </c:pt>
                <c:pt idx="4437">
                  <c:v>42374</c:v>
                </c:pt>
                <c:pt idx="4438">
                  <c:v>42375</c:v>
                </c:pt>
                <c:pt idx="4439">
                  <c:v>42376</c:v>
                </c:pt>
                <c:pt idx="4440">
                  <c:v>42377</c:v>
                </c:pt>
                <c:pt idx="4441">
                  <c:v>42380</c:v>
                </c:pt>
                <c:pt idx="4442">
                  <c:v>42381</c:v>
                </c:pt>
                <c:pt idx="4443">
                  <c:v>42382</c:v>
                </c:pt>
                <c:pt idx="4444">
                  <c:v>42383</c:v>
                </c:pt>
                <c:pt idx="4445">
                  <c:v>42384</c:v>
                </c:pt>
                <c:pt idx="4446">
                  <c:v>42387</c:v>
                </c:pt>
                <c:pt idx="4447">
                  <c:v>42388</c:v>
                </c:pt>
                <c:pt idx="4448">
                  <c:v>42389</c:v>
                </c:pt>
                <c:pt idx="4449">
                  <c:v>42390</c:v>
                </c:pt>
                <c:pt idx="4450">
                  <c:v>42391</c:v>
                </c:pt>
                <c:pt idx="4451">
                  <c:v>42394</c:v>
                </c:pt>
                <c:pt idx="4452">
                  <c:v>42395</c:v>
                </c:pt>
                <c:pt idx="4453">
                  <c:v>42396</c:v>
                </c:pt>
                <c:pt idx="4454">
                  <c:v>42397</c:v>
                </c:pt>
                <c:pt idx="4455">
                  <c:v>42398</c:v>
                </c:pt>
                <c:pt idx="4456">
                  <c:v>42401</c:v>
                </c:pt>
                <c:pt idx="4457">
                  <c:v>42402</c:v>
                </c:pt>
                <c:pt idx="4458">
                  <c:v>42403</c:v>
                </c:pt>
                <c:pt idx="4459">
                  <c:v>42404</c:v>
                </c:pt>
                <c:pt idx="4460">
                  <c:v>42405</c:v>
                </c:pt>
                <c:pt idx="4461">
                  <c:v>42408</c:v>
                </c:pt>
                <c:pt idx="4462">
                  <c:v>42409</c:v>
                </c:pt>
                <c:pt idx="4463">
                  <c:v>42410</c:v>
                </c:pt>
                <c:pt idx="4464">
                  <c:v>42411</c:v>
                </c:pt>
                <c:pt idx="4465">
                  <c:v>42412</c:v>
                </c:pt>
                <c:pt idx="4466">
                  <c:v>42415</c:v>
                </c:pt>
                <c:pt idx="4467">
                  <c:v>42416</c:v>
                </c:pt>
                <c:pt idx="4468">
                  <c:v>42417</c:v>
                </c:pt>
                <c:pt idx="4469">
                  <c:v>42418</c:v>
                </c:pt>
                <c:pt idx="4470">
                  <c:v>42419</c:v>
                </c:pt>
                <c:pt idx="4471">
                  <c:v>42422</c:v>
                </c:pt>
                <c:pt idx="4472">
                  <c:v>42423</c:v>
                </c:pt>
                <c:pt idx="4473">
                  <c:v>42424</c:v>
                </c:pt>
                <c:pt idx="4474">
                  <c:v>42425</c:v>
                </c:pt>
                <c:pt idx="4475">
                  <c:v>42426</c:v>
                </c:pt>
                <c:pt idx="4476">
                  <c:v>42429</c:v>
                </c:pt>
                <c:pt idx="4477">
                  <c:v>42430</c:v>
                </c:pt>
                <c:pt idx="4478">
                  <c:v>42431</c:v>
                </c:pt>
                <c:pt idx="4479">
                  <c:v>42432</c:v>
                </c:pt>
                <c:pt idx="4480">
                  <c:v>42433</c:v>
                </c:pt>
                <c:pt idx="4481">
                  <c:v>42436</c:v>
                </c:pt>
                <c:pt idx="4482">
                  <c:v>42437</c:v>
                </c:pt>
                <c:pt idx="4483">
                  <c:v>42438</c:v>
                </c:pt>
                <c:pt idx="4484">
                  <c:v>42439</c:v>
                </c:pt>
                <c:pt idx="4485">
                  <c:v>42440</c:v>
                </c:pt>
                <c:pt idx="4486">
                  <c:v>42443</c:v>
                </c:pt>
                <c:pt idx="4487">
                  <c:v>42444</c:v>
                </c:pt>
                <c:pt idx="4488">
                  <c:v>42445</c:v>
                </c:pt>
                <c:pt idx="4489">
                  <c:v>42446</c:v>
                </c:pt>
                <c:pt idx="4490">
                  <c:v>42447</c:v>
                </c:pt>
                <c:pt idx="4491">
                  <c:v>42450</c:v>
                </c:pt>
                <c:pt idx="4492">
                  <c:v>42451</c:v>
                </c:pt>
                <c:pt idx="4493">
                  <c:v>42452</c:v>
                </c:pt>
                <c:pt idx="4494">
                  <c:v>42453</c:v>
                </c:pt>
                <c:pt idx="4495">
                  <c:v>42454</c:v>
                </c:pt>
                <c:pt idx="4496">
                  <c:v>42457</c:v>
                </c:pt>
                <c:pt idx="4497">
                  <c:v>42458</c:v>
                </c:pt>
                <c:pt idx="4498">
                  <c:v>42459</c:v>
                </c:pt>
                <c:pt idx="4499">
                  <c:v>42460</c:v>
                </c:pt>
                <c:pt idx="4500">
                  <c:v>42461</c:v>
                </c:pt>
                <c:pt idx="4501">
                  <c:v>42464</c:v>
                </c:pt>
                <c:pt idx="4502">
                  <c:v>42465</c:v>
                </c:pt>
                <c:pt idx="4503">
                  <c:v>42466</c:v>
                </c:pt>
                <c:pt idx="4504">
                  <c:v>42467</c:v>
                </c:pt>
                <c:pt idx="4505">
                  <c:v>42468</c:v>
                </c:pt>
                <c:pt idx="4506">
                  <c:v>42471</c:v>
                </c:pt>
                <c:pt idx="4507">
                  <c:v>42472</c:v>
                </c:pt>
                <c:pt idx="4508">
                  <c:v>42473</c:v>
                </c:pt>
                <c:pt idx="4509">
                  <c:v>42474</c:v>
                </c:pt>
                <c:pt idx="4510">
                  <c:v>42475</c:v>
                </c:pt>
                <c:pt idx="4511">
                  <c:v>42478</c:v>
                </c:pt>
                <c:pt idx="4512">
                  <c:v>42479</c:v>
                </c:pt>
                <c:pt idx="4513">
                  <c:v>42480</c:v>
                </c:pt>
                <c:pt idx="4514">
                  <c:v>42481</c:v>
                </c:pt>
                <c:pt idx="4515">
                  <c:v>42482</c:v>
                </c:pt>
                <c:pt idx="4516">
                  <c:v>42485</c:v>
                </c:pt>
                <c:pt idx="4517">
                  <c:v>42486</c:v>
                </c:pt>
                <c:pt idx="4518">
                  <c:v>42487</c:v>
                </c:pt>
                <c:pt idx="4519">
                  <c:v>42488</c:v>
                </c:pt>
                <c:pt idx="4520">
                  <c:v>42489</c:v>
                </c:pt>
                <c:pt idx="4521">
                  <c:v>42492</c:v>
                </c:pt>
                <c:pt idx="4522">
                  <c:v>42493</c:v>
                </c:pt>
                <c:pt idx="4523">
                  <c:v>42494</c:v>
                </c:pt>
                <c:pt idx="4524">
                  <c:v>42495</c:v>
                </c:pt>
                <c:pt idx="4525">
                  <c:v>42496</c:v>
                </c:pt>
                <c:pt idx="4526">
                  <c:v>42499</c:v>
                </c:pt>
                <c:pt idx="4527">
                  <c:v>42500</c:v>
                </c:pt>
                <c:pt idx="4528">
                  <c:v>42501</c:v>
                </c:pt>
                <c:pt idx="4529">
                  <c:v>42502</c:v>
                </c:pt>
                <c:pt idx="4530">
                  <c:v>42503</c:v>
                </c:pt>
                <c:pt idx="4531">
                  <c:v>42506</c:v>
                </c:pt>
                <c:pt idx="4532">
                  <c:v>42507</c:v>
                </c:pt>
                <c:pt idx="4533">
                  <c:v>42508</c:v>
                </c:pt>
                <c:pt idx="4534">
                  <c:v>42509</c:v>
                </c:pt>
                <c:pt idx="4535">
                  <c:v>42510</c:v>
                </c:pt>
                <c:pt idx="4536">
                  <c:v>42513</c:v>
                </c:pt>
                <c:pt idx="4537">
                  <c:v>42514</c:v>
                </c:pt>
                <c:pt idx="4538">
                  <c:v>42515</c:v>
                </c:pt>
                <c:pt idx="4539">
                  <c:v>42516</c:v>
                </c:pt>
                <c:pt idx="4540">
                  <c:v>42517</c:v>
                </c:pt>
                <c:pt idx="4541">
                  <c:v>42520</c:v>
                </c:pt>
                <c:pt idx="4542">
                  <c:v>42521</c:v>
                </c:pt>
                <c:pt idx="4543">
                  <c:v>42522</c:v>
                </c:pt>
                <c:pt idx="4544">
                  <c:v>42523</c:v>
                </c:pt>
                <c:pt idx="4545">
                  <c:v>42524</c:v>
                </c:pt>
                <c:pt idx="4546">
                  <c:v>42527</c:v>
                </c:pt>
                <c:pt idx="4547">
                  <c:v>42528</c:v>
                </c:pt>
                <c:pt idx="4548">
                  <c:v>42529</c:v>
                </c:pt>
                <c:pt idx="4549">
                  <c:v>42530</c:v>
                </c:pt>
                <c:pt idx="4550">
                  <c:v>42531</c:v>
                </c:pt>
                <c:pt idx="4551">
                  <c:v>42534</c:v>
                </c:pt>
                <c:pt idx="4552">
                  <c:v>42535</c:v>
                </c:pt>
                <c:pt idx="4553">
                  <c:v>42536</c:v>
                </c:pt>
                <c:pt idx="4554">
                  <c:v>42537</c:v>
                </c:pt>
                <c:pt idx="4555">
                  <c:v>42538</c:v>
                </c:pt>
                <c:pt idx="4556">
                  <c:v>42541</c:v>
                </c:pt>
                <c:pt idx="4557">
                  <c:v>42542</c:v>
                </c:pt>
                <c:pt idx="4558">
                  <c:v>42543</c:v>
                </c:pt>
                <c:pt idx="4559">
                  <c:v>42544</c:v>
                </c:pt>
                <c:pt idx="4560">
                  <c:v>42545</c:v>
                </c:pt>
                <c:pt idx="4561">
                  <c:v>42548</c:v>
                </c:pt>
                <c:pt idx="4562">
                  <c:v>42549</c:v>
                </c:pt>
                <c:pt idx="4563">
                  <c:v>42550</c:v>
                </c:pt>
                <c:pt idx="4564">
                  <c:v>42551</c:v>
                </c:pt>
                <c:pt idx="4565">
                  <c:v>42552</c:v>
                </c:pt>
                <c:pt idx="4566">
                  <c:v>42555</c:v>
                </c:pt>
                <c:pt idx="4567">
                  <c:v>42556</c:v>
                </c:pt>
                <c:pt idx="4568">
                  <c:v>42557</c:v>
                </c:pt>
                <c:pt idx="4569">
                  <c:v>42558</c:v>
                </c:pt>
                <c:pt idx="4570">
                  <c:v>42559</c:v>
                </c:pt>
                <c:pt idx="4571">
                  <c:v>42562</c:v>
                </c:pt>
                <c:pt idx="4572">
                  <c:v>42563</c:v>
                </c:pt>
                <c:pt idx="4573">
                  <c:v>42564</c:v>
                </c:pt>
                <c:pt idx="4574">
                  <c:v>42565</c:v>
                </c:pt>
                <c:pt idx="4575">
                  <c:v>42566</c:v>
                </c:pt>
                <c:pt idx="4576">
                  <c:v>42569</c:v>
                </c:pt>
                <c:pt idx="4577">
                  <c:v>42570</c:v>
                </c:pt>
                <c:pt idx="4578">
                  <c:v>42571</c:v>
                </c:pt>
                <c:pt idx="4579">
                  <c:v>42572</c:v>
                </c:pt>
              </c:numCache>
            </c:numRef>
          </c:cat>
          <c:val>
            <c:numRef>
              <c:f>'Figure 12.1'!$C$3:$C$4582</c:f>
              <c:numCache>
                <c:formatCode>General</c:formatCode>
                <c:ptCount val="4580"/>
                <c:pt idx="0">
                  <c:v>2</c:v>
                </c:pt>
                <c:pt idx="1">
                  <c:v>2.75</c:v>
                </c:pt>
                <c:pt idx="2">
                  <c:v>2.75</c:v>
                </c:pt>
                <c:pt idx="3">
                  <c:v>2.75</c:v>
                </c:pt>
                <c:pt idx="4">
                  <c:v>2.75</c:v>
                </c:pt>
                <c:pt idx="5">
                  <c:v>2.75</c:v>
                </c:pt>
                <c:pt idx="6">
                  <c:v>2.75</c:v>
                </c:pt>
                <c:pt idx="7">
                  <c:v>2.75</c:v>
                </c:pt>
                <c:pt idx="8">
                  <c:v>2.75</c:v>
                </c:pt>
                <c:pt idx="9">
                  <c:v>2.75</c:v>
                </c:pt>
                <c:pt idx="10">
                  <c:v>2.75</c:v>
                </c:pt>
                <c:pt idx="11">
                  <c:v>2.75</c:v>
                </c:pt>
                <c:pt idx="12">
                  <c:v>2.75</c:v>
                </c:pt>
                <c:pt idx="13">
                  <c:v>2.75</c:v>
                </c:pt>
                <c:pt idx="14">
                  <c:v>2.75</c:v>
                </c:pt>
                <c:pt idx="15">
                  <c:v>2</c:v>
                </c:pt>
                <c:pt idx="16">
                  <c:v>2</c:v>
                </c:pt>
                <c:pt idx="17">
                  <c:v>2</c:v>
                </c:pt>
                <c:pt idx="18">
                  <c:v>2</c:v>
                </c:pt>
                <c:pt idx="19">
                  <c:v>2</c:v>
                </c:pt>
                <c:pt idx="20">
                  <c:v>2</c:v>
                </c:pt>
                <c:pt idx="21">
                  <c:v>2</c:v>
                </c:pt>
                <c:pt idx="22">
                  <c:v>2</c:v>
                </c:pt>
                <c:pt idx="23">
                  <c:v>2</c:v>
                </c:pt>
                <c:pt idx="24">
                  <c:v>2</c:v>
                </c:pt>
                <c:pt idx="25">
                  <c:v>2</c:v>
                </c:pt>
                <c:pt idx="26">
                  <c:v>2</c:v>
                </c:pt>
                <c:pt idx="27">
                  <c:v>2</c:v>
                </c:pt>
                <c:pt idx="28">
                  <c:v>2</c:v>
                </c:pt>
                <c:pt idx="29">
                  <c:v>2</c:v>
                </c:pt>
                <c:pt idx="30">
                  <c:v>2</c:v>
                </c:pt>
                <c:pt idx="31">
                  <c:v>2</c:v>
                </c:pt>
                <c:pt idx="32">
                  <c:v>2</c:v>
                </c:pt>
                <c:pt idx="33">
                  <c:v>2</c:v>
                </c:pt>
                <c:pt idx="34">
                  <c:v>2</c:v>
                </c:pt>
                <c:pt idx="35">
                  <c:v>2</c:v>
                </c:pt>
                <c:pt idx="36">
                  <c:v>2</c:v>
                </c:pt>
                <c:pt idx="37">
                  <c:v>2</c:v>
                </c:pt>
                <c:pt idx="38">
                  <c:v>2</c:v>
                </c:pt>
                <c:pt idx="39">
                  <c:v>2</c:v>
                </c:pt>
                <c:pt idx="40">
                  <c:v>2</c:v>
                </c:pt>
                <c:pt idx="41">
                  <c:v>2</c:v>
                </c:pt>
                <c:pt idx="42">
                  <c:v>2</c:v>
                </c:pt>
                <c:pt idx="43">
                  <c:v>2</c:v>
                </c:pt>
                <c:pt idx="44">
                  <c:v>2</c:v>
                </c:pt>
                <c:pt idx="45">
                  <c:v>2</c:v>
                </c:pt>
                <c:pt idx="46">
                  <c:v>2</c:v>
                </c:pt>
                <c:pt idx="47">
                  <c:v>2</c:v>
                </c:pt>
                <c:pt idx="48">
                  <c:v>2</c:v>
                </c:pt>
                <c:pt idx="49">
                  <c:v>2</c:v>
                </c:pt>
                <c:pt idx="50">
                  <c:v>2</c:v>
                </c:pt>
                <c:pt idx="51">
                  <c:v>2</c:v>
                </c:pt>
                <c:pt idx="52">
                  <c:v>2</c:v>
                </c:pt>
                <c:pt idx="53">
                  <c:v>2</c:v>
                </c:pt>
                <c:pt idx="54">
                  <c:v>2</c:v>
                </c:pt>
                <c:pt idx="55">
                  <c:v>2</c:v>
                </c:pt>
                <c:pt idx="56">
                  <c:v>2</c:v>
                </c:pt>
                <c:pt idx="57">
                  <c:v>2</c:v>
                </c:pt>
                <c:pt idx="58">
                  <c:v>2</c:v>
                </c:pt>
                <c:pt idx="59">
                  <c:v>2</c:v>
                </c:pt>
                <c:pt idx="60">
                  <c:v>2</c:v>
                </c:pt>
                <c:pt idx="61">
                  <c:v>2</c:v>
                </c:pt>
                <c:pt idx="62">
                  <c:v>2</c:v>
                </c:pt>
                <c:pt idx="63">
                  <c:v>2</c:v>
                </c:pt>
                <c:pt idx="64">
                  <c:v>2</c:v>
                </c:pt>
                <c:pt idx="65">
                  <c:v>2</c:v>
                </c:pt>
                <c:pt idx="66">
                  <c:v>2</c:v>
                </c:pt>
                <c:pt idx="67">
                  <c:v>2</c:v>
                </c:pt>
                <c:pt idx="68">
                  <c:v>2</c:v>
                </c:pt>
                <c:pt idx="69">
                  <c:v>2</c:v>
                </c:pt>
                <c:pt idx="70">
                  <c:v>1.5</c:v>
                </c:pt>
                <c:pt idx="71">
                  <c:v>1.5</c:v>
                </c:pt>
                <c:pt idx="72">
                  <c:v>1.5</c:v>
                </c:pt>
                <c:pt idx="73">
                  <c:v>1.5</c:v>
                </c:pt>
                <c:pt idx="74">
                  <c:v>1.5</c:v>
                </c:pt>
                <c:pt idx="75">
                  <c:v>1.5</c:v>
                </c:pt>
                <c:pt idx="76">
                  <c:v>1.5</c:v>
                </c:pt>
                <c:pt idx="77">
                  <c:v>1.5</c:v>
                </c:pt>
                <c:pt idx="78">
                  <c:v>1.5</c:v>
                </c:pt>
                <c:pt idx="79">
                  <c:v>1.5</c:v>
                </c:pt>
                <c:pt idx="80">
                  <c:v>1.5</c:v>
                </c:pt>
                <c:pt idx="81">
                  <c:v>1.5</c:v>
                </c:pt>
                <c:pt idx="82">
                  <c:v>1.5</c:v>
                </c:pt>
                <c:pt idx="83">
                  <c:v>1.5</c:v>
                </c:pt>
                <c:pt idx="84">
                  <c:v>1.5</c:v>
                </c:pt>
                <c:pt idx="85">
                  <c:v>1.5</c:v>
                </c:pt>
                <c:pt idx="86">
                  <c:v>1.5</c:v>
                </c:pt>
                <c:pt idx="87">
                  <c:v>1.5</c:v>
                </c:pt>
                <c:pt idx="88">
                  <c:v>1.5</c:v>
                </c:pt>
                <c:pt idx="89">
                  <c:v>1.5</c:v>
                </c:pt>
                <c:pt idx="90">
                  <c:v>1.5</c:v>
                </c:pt>
                <c:pt idx="91">
                  <c:v>1.5</c:v>
                </c:pt>
                <c:pt idx="92">
                  <c:v>1.5</c:v>
                </c:pt>
                <c:pt idx="93">
                  <c:v>1.5</c:v>
                </c:pt>
                <c:pt idx="94">
                  <c:v>1.5</c:v>
                </c:pt>
                <c:pt idx="95">
                  <c:v>1.5</c:v>
                </c:pt>
                <c:pt idx="96">
                  <c:v>1.5</c:v>
                </c:pt>
                <c:pt idx="97">
                  <c:v>1.5</c:v>
                </c:pt>
                <c:pt idx="98">
                  <c:v>1.5</c:v>
                </c:pt>
                <c:pt idx="99">
                  <c:v>1.5</c:v>
                </c:pt>
                <c:pt idx="100">
                  <c:v>1.5</c:v>
                </c:pt>
                <c:pt idx="101">
                  <c:v>1.5</c:v>
                </c:pt>
                <c:pt idx="102">
                  <c:v>1.5</c:v>
                </c:pt>
                <c:pt idx="103">
                  <c:v>1.5</c:v>
                </c:pt>
                <c:pt idx="104">
                  <c:v>1.5</c:v>
                </c:pt>
                <c:pt idx="105">
                  <c:v>1.5</c:v>
                </c:pt>
                <c:pt idx="106">
                  <c:v>1.5</c:v>
                </c:pt>
                <c:pt idx="107">
                  <c:v>1.5</c:v>
                </c:pt>
                <c:pt idx="108">
                  <c:v>1.5</c:v>
                </c:pt>
                <c:pt idx="109">
                  <c:v>1.5</c:v>
                </c:pt>
                <c:pt idx="110">
                  <c:v>1.5</c:v>
                </c:pt>
                <c:pt idx="111">
                  <c:v>1.5</c:v>
                </c:pt>
                <c:pt idx="112">
                  <c:v>1.5</c:v>
                </c:pt>
                <c:pt idx="113">
                  <c:v>1.5</c:v>
                </c:pt>
                <c:pt idx="114">
                  <c:v>1.5</c:v>
                </c:pt>
                <c:pt idx="115">
                  <c:v>1.5</c:v>
                </c:pt>
                <c:pt idx="116">
                  <c:v>1.5</c:v>
                </c:pt>
                <c:pt idx="117">
                  <c:v>1.5</c:v>
                </c:pt>
                <c:pt idx="118">
                  <c:v>1.5</c:v>
                </c:pt>
                <c:pt idx="119">
                  <c:v>1.5</c:v>
                </c:pt>
                <c:pt idx="120">
                  <c:v>1.5</c:v>
                </c:pt>
                <c:pt idx="121">
                  <c:v>1.5</c:v>
                </c:pt>
                <c:pt idx="122">
                  <c:v>1.5</c:v>
                </c:pt>
                <c:pt idx="123">
                  <c:v>1.5</c:v>
                </c:pt>
                <c:pt idx="124">
                  <c:v>1.5</c:v>
                </c:pt>
                <c:pt idx="125">
                  <c:v>1.5</c:v>
                </c:pt>
                <c:pt idx="126">
                  <c:v>1.5</c:v>
                </c:pt>
                <c:pt idx="127">
                  <c:v>1.5</c:v>
                </c:pt>
                <c:pt idx="128">
                  <c:v>1.5</c:v>
                </c:pt>
                <c:pt idx="129">
                  <c:v>1.5</c:v>
                </c:pt>
                <c:pt idx="130">
                  <c:v>1.5</c:v>
                </c:pt>
                <c:pt idx="131">
                  <c:v>1.5</c:v>
                </c:pt>
                <c:pt idx="132">
                  <c:v>1.5</c:v>
                </c:pt>
                <c:pt idx="133">
                  <c:v>1.5</c:v>
                </c:pt>
                <c:pt idx="134">
                  <c:v>1.5</c:v>
                </c:pt>
                <c:pt idx="135">
                  <c:v>1.5</c:v>
                </c:pt>
                <c:pt idx="136">
                  <c:v>1.5</c:v>
                </c:pt>
                <c:pt idx="137">
                  <c:v>1.5</c:v>
                </c:pt>
                <c:pt idx="138">
                  <c:v>1.5</c:v>
                </c:pt>
                <c:pt idx="139">
                  <c:v>1.5</c:v>
                </c:pt>
                <c:pt idx="140">
                  <c:v>1.5</c:v>
                </c:pt>
                <c:pt idx="141">
                  <c:v>1.5</c:v>
                </c:pt>
                <c:pt idx="142">
                  <c:v>1.5</c:v>
                </c:pt>
                <c:pt idx="143">
                  <c:v>1.5</c:v>
                </c:pt>
                <c:pt idx="144">
                  <c:v>1.5</c:v>
                </c:pt>
                <c:pt idx="145">
                  <c:v>1.5</c:v>
                </c:pt>
                <c:pt idx="146">
                  <c:v>1.5</c:v>
                </c:pt>
                <c:pt idx="147">
                  <c:v>1.5</c:v>
                </c:pt>
                <c:pt idx="148">
                  <c:v>1.5</c:v>
                </c:pt>
                <c:pt idx="149">
                  <c:v>1.5</c:v>
                </c:pt>
                <c:pt idx="150">
                  <c:v>1.5</c:v>
                </c:pt>
                <c:pt idx="151">
                  <c:v>1.5</c:v>
                </c:pt>
                <c:pt idx="152">
                  <c:v>1.5</c:v>
                </c:pt>
                <c:pt idx="153">
                  <c:v>1.5</c:v>
                </c:pt>
                <c:pt idx="154">
                  <c:v>1.5</c:v>
                </c:pt>
                <c:pt idx="155">
                  <c:v>1.5</c:v>
                </c:pt>
                <c:pt idx="156">
                  <c:v>1.5</c:v>
                </c:pt>
                <c:pt idx="157">
                  <c:v>1.5</c:v>
                </c:pt>
                <c:pt idx="158">
                  <c:v>1.5</c:v>
                </c:pt>
                <c:pt idx="159">
                  <c:v>1.5</c:v>
                </c:pt>
                <c:pt idx="160">
                  <c:v>1.5</c:v>
                </c:pt>
                <c:pt idx="161">
                  <c:v>1.5</c:v>
                </c:pt>
                <c:pt idx="162">
                  <c:v>1.5</c:v>
                </c:pt>
                <c:pt idx="163">
                  <c:v>1.5</c:v>
                </c:pt>
                <c:pt idx="164">
                  <c:v>1.5</c:v>
                </c:pt>
                <c:pt idx="165">
                  <c:v>1.5</c:v>
                </c:pt>
                <c:pt idx="166">
                  <c:v>1.5</c:v>
                </c:pt>
                <c:pt idx="167">
                  <c:v>1.5</c:v>
                </c:pt>
                <c:pt idx="168">
                  <c:v>1.5</c:v>
                </c:pt>
                <c:pt idx="169">
                  <c:v>1.5</c:v>
                </c:pt>
                <c:pt idx="170">
                  <c:v>1.5</c:v>
                </c:pt>
                <c:pt idx="171">
                  <c:v>1.5</c:v>
                </c:pt>
                <c:pt idx="172">
                  <c:v>1.5</c:v>
                </c:pt>
                <c:pt idx="173">
                  <c:v>1.5</c:v>
                </c:pt>
                <c:pt idx="174">
                  <c:v>1.5</c:v>
                </c:pt>
                <c:pt idx="175">
                  <c:v>1.5</c:v>
                </c:pt>
                <c:pt idx="176">
                  <c:v>1.5</c:v>
                </c:pt>
                <c:pt idx="177">
                  <c:v>1.5</c:v>
                </c:pt>
                <c:pt idx="178">
                  <c:v>1.5</c:v>
                </c:pt>
                <c:pt idx="179">
                  <c:v>1.5</c:v>
                </c:pt>
                <c:pt idx="180">
                  <c:v>1.5</c:v>
                </c:pt>
                <c:pt idx="181">
                  <c:v>1.5</c:v>
                </c:pt>
                <c:pt idx="182">
                  <c:v>1.5</c:v>
                </c:pt>
                <c:pt idx="183">
                  <c:v>1.5</c:v>
                </c:pt>
                <c:pt idx="184">
                  <c:v>1.5</c:v>
                </c:pt>
                <c:pt idx="185">
                  <c:v>1.5</c:v>
                </c:pt>
                <c:pt idx="186">
                  <c:v>1.5</c:v>
                </c:pt>
                <c:pt idx="187">
                  <c:v>1.5</c:v>
                </c:pt>
                <c:pt idx="188">
                  <c:v>1.5</c:v>
                </c:pt>
                <c:pt idx="189">
                  <c:v>1.5</c:v>
                </c:pt>
                <c:pt idx="190">
                  <c:v>1.5</c:v>
                </c:pt>
                <c:pt idx="191">
                  <c:v>1.5</c:v>
                </c:pt>
                <c:pt idx="192">
                  <c:v>1.5</c:v>
                </c:pt>
                <c:pt idx="193">
                  <c:v>1.5</c:v>
                </c:pt>
                <c:pt idx="194">
                  <c:v>1.5</c:v>
                </c:pt>
                <c:pt idx="195">
                  <c:v>1.5</c:v>
                </c:pt>
                <c:pt idx="196">
                  <c:v>1.5</c:v>
                </c:pt>
                <c:pt idx="197">
                  <c:v>1.5</c:v>
                </c:pt>
                <c:pt idx="198">
                  <c:v>1.5</c:v>
                </c:pt>
                <c:pt idx="199">
                  <c:v>1.5</c:v>
                </c:pt>
                <c:pt idx="200">
                  <c:v>1.5</c:v>
                </c:pt>
                <c:pt idx="201">
                  <c:v>1.5</c:v>
                </c:pt>
                <c:pt idx="202">
                  <c:v>1.5</c:v>
                </c:pt>
                <c:pt idx="203">
                  <c:v>1.5</c:v>
                </c:pt>
                <c:pt idx="204">
                  <c:v>1.5</c:v>
                </c:pt>
                <c:pt idx="205">
                  <c:v>1.5</c:v>
                </c:pt>
                <c:pt idx="206">
                  <c:v>1.5</c:v>
                </c:pt>
                <c:pt idx="207">
                  <c:v>1.5</c:v>
                </c:pt>
                <c:pt idx="208">
                  <c:v>1.5</c:v>
                </c:pt>
                <c:pt idx="209">
                  <c:v>1.5</c:v>
                </c:pt>
                <c:pt idx="210">
                  <c:v>1.5</c:v>
                </c:pt>
                <c:pt idx="211">
                  <c:v>1.5</c:v>
                </c:pt>
                <c:pt idx="212">
                  <c:v>1.5</c:v>
                </c:pt>
                <c:pt idx="213">
                  <c:v>1.5</c:v>
                </c:pt>
                <c:pt idx="214">
                  <c:v>1.5</c:v>
                </c:pt>
                <c:pt idx="215">
                  <c:v>1.5</c:v>
                </c:pt>
                <c:pt idx="216">
                  <c:v>1.5</c:v>
                </c:pt>
                <c:pt idx="217">
                  <c:v>1.5</c:v>
                </c:pt>
                <c:pt idx="218">
                  <c:v>1.5</c:v>
                </c:pt>
                <c:pt idx="219">
                  <c:v>1.5</c:v>
                </c:pt>
                <c:pt idx="220">
                  <c:v>2</c:v>
                </c:pt>
                <c:pt idx="221">
                  <c:v>2</c:v>
                </c:pt>
                <c:pt idx="222">
                  <c:v>2</c:v>
                </c:pt>
                <c:pt idx="223">
                  <c:v>2</c:v>
                </c:pt>
                <c:pt idx="224">
                  <c:v>2</c:v>
                </c:pt>
                <c:pt idx="225">
                  <c:v>2</c:v>
                </c:pt>
                <c:pt idx="226">
                  <c:v>2</c:v>
                </c:pt>
                <c:pt idx="227">
                  <c:v>2</c:v>
                </c:pt>
                <c:pt idx="228">
                  <c:v>2</c:v>
                </c:pt>
                <c:pt idx="229">
                  <c:v>2</c:v>
                </c:pt>
                <c:pt idx="230">
                  <c:v>2</c:v>
                </c:pt>
                <c:pt idx="231">
                  <c:v>2</c:v>
                </c:pt>
                <c:pt idx="232">
                  <c:v>2</c:v>
                </c:pt>
                <c:pt idx="233">
                  <c:v>2</c:v>
                </c:pt>
                <c:pt idx="234">
                  <c:v>2</c:v>
                </c:pt>
                <c:pt idx="235">
                  <c:v>2</c:v>
                </c:pt>
                <c:pt idx="236">
                  <c:v>2</c:v>
                </c:pt>
                <c:pt idx="237">
                  <c:v>2</c:v>
                </c:pt>
                <c:pt idx="238">
                  <c:v>2</c:v>
                </c:pt>
                <c:pt idx="239">
                  <c:v>2</c:v>
                </c:pt>
                <c:pt idx="240">
                  <c:v>2</c:v>
                </c:pt>
                <c:pt idx="241">
                  <c:v>2</c:v>
                </c:pt>
                <c:pt idx="242">
                  <c:v>2</c:v>
                </c:pt>
                <c:pt idx="243">
                  <c:v>2</c:v>
                </c:pt>
                <c:pt idx="244">
                  <c:v>2</c:v>
                </c:pt>
                <c:pt idx="245">
                  <c:v>2</c:v>
                </c:pt>
                <c:pt idx="246">
                  <c:v>2</c:v>
                </c:pt>
                <c:pt idx="247">
                  <c:v>2</c:v>
                </c:pt>
                <c:pt idx="248">
                  <c:v>2</c:v>
                </c:pt>
                <c:pt idx="249">
                  <c:v>2</c:v>
                </c:pt>
                <c:pt idx="250">
                  <c:v>2</c:v>
                </c:pt>
                <c:pt idx="251">
                  <c:v>2</c:v>
                </c:pt>
                <c:pt idx="252">
                  <c:v>2</c:v>
                </c:pt>
                <c:pt idx="253">
                  <c:v>2</c:v>
                </c:pt>
                <c:pt idx="254">
                  <c:v>2</c:v>
                </c:pt>
                <c:pt idx="255">
                  <c:v>2</c:v>
                </c:pt>
                <c:pt idx="256">
                  <c:v>2</c:v>
                </c:pt>
                <c:pt idx="257">
                  <c:v>2</c:v>
                </c:pt>
                <c:pt idx="258">
                  <c:v>2</c:v>
                </c:pt>
                <c:pt idx="259">
                  <c:v>2</c:v>
                </c:pt>
                <c:pt idx="260">
                  <c:v>2</c:v>
                </c:pt>
                <c:pt idx="261">
                  <c:v>2</c:v>
                </c:pt>
                <c:pt idx="262">
                  <c:v>2</c:v>
                </c:pt>
                <c:pt idx="263">
                  <c:v>2</c:v>
                </c:pt>
                <c:pt idx="264">
                  <c:v>2</c:v>
                </c:pt>
                <c:pt idx="265">
                  <c:v>2</c:v>
                </c:pt>
                <c:pt idx="266">
                  <c:v>2</c:v>
                </c:pt>
                <c:pt idx="267">
                  <c:v>2</c:v>
                </c:pt>
                <c:pt idx="268">
                  <c:v>2</c:v>
                </c:pt>
                <c:pt idx="269">
                  <c:v>2</c:v>
                </c:pt>
                <c:pt idx="270">
                  <c:v>2</c:v>
                </c:pt>
                <c:pt idx="271">
                  <c:v>2</c:v>
                </c:pt>
                <c:pt idx="272">
                  <c:v>2</c:v>
                </c:pt>
                <c:pt idx="273">
                  <c:v>2</c:v>
                </c:pt>
                <c:pt idx="274">
                  <c:v>2</c:v>
                </c:pt>
                <c:pt idx="275">
                  <c:v>2</c:v>
                </c:pt>
                <c:pt idx="276">
                  <c:v>2</c:v>
                </c:pt>
                <c:pt idx="277">
                  <c:v>2</c:v>
                </c:pt>
                <c:pt idx="278">
                  <c:v>2</c:v>
                </c:pt>
                <c:pt idx="279">
                  <c:v>2</c:v>
                </c:pt>
                <c:pt idx="280">
                  <c:v>2</c:v>
                </c:pt>
                <c:pt idx="281">
                  <c:v>2</c:v>
                </c:pt>
                <c:pt idx="282">
                  <c:v>2</c:v>
                </c:pt>
                <c:pt idx="283">
                  <c:v>2</c:v>
                </c:pt>
                <c:pt idx="284">
                  <c:v>2</c:v>
                </c:pt>
                <c:pt idx="285">
                  <c:v>2.25</c:v>
                </c:pt>
                <c:pt idx="286">
                  <c:v>2.25</c:v>
                </c:pt>
                <c:pt idx="287">
                  <c:v>2.25</c:v>
                </c:pt>
                <c:pt idx="288">
                  <c:v>2.25</c:v>
                </c:pt>
                <c:pt idx="289">
                  <c:v>2.25</c:v>
                </c:pt>
                <c:pt idx="290">
                  <c:v>2.25</c:v>
                </c:pt>
                <c:pt idx="291">
                  <c:v>2.25</c:v>
                </c:pt>
                <c:pt idx="292">
                  <c:v>2.25</c:v>
                </c:pt>
                <c:pt idx="293">
                  <c:v>2.25</c:v>
                </c:pt>
                <c:pt idx="294">
                  <c:v>2.25</c:v>
                </c:pt>
                <c:pt idx="295">
                  <c:v>2.25</c:v>
                </c:pt>
                <c:pt idx="296">
                  <c:v>2.25</c:v>
                </c:pt>
                <c:pt idx="297">
                  <c:v>2.25</c:v>
                </c:pt>
                <c:pt idx="298">
                  <c:v>2.25</c:v>
                </c:pt>
                <c:pt idx="299">
                  <c:v>2.25</c:v>
                </c:pt>
                <c:pt idx="300">
                  <c:v>2.25</c:v>
                </c:pt>
                <c:pt idx="301">
                  <c:v>2.25</c:v>
                </c:pt>
                <c:pt idx="302">
                  <c:v>2.25</c:v>
                </c:pt>
                <c:pt idx="303">
                  <c:v>2.25</c:v>
                </c:pt>
                <c:pt idx="304">
                  <c:v>2.25</c:v>
                </c:pt>
                <c:pt idx="305">
                  <c:v>2.25</c:v>
                </c:pt>
                <c:pt idx="306">
                  <c:v>2.25</c:v>
                </c:pt>
                <c:pt idx="307">
                  <c:v>2.25</c:v>
                </c:pt>
                <c:pt idx="308">
                  <c:v>2.25</c:v>
                </c:pt>
                <c:pt idx="309">
                  <c:v>2.25</c:v>
                </c:pt>
                <c:pt idx="310">
                  <c:v>2.25</c:v>
                </c:pt>
                <c:pt idx="311">
                  <c:v>2.25</c:v>
                </c:pt>
                <c:pt idx="312">
                  <c:v>2.25</c:v>
                </c:pt>
                <c:pt idx="313">
                  <c:v>2.25</c:v>
                </c:pt>
                <c:pt idx="314">
                  <c:v>2.25</c:v>
                </c:pt>
                <c:pt idx="315">
                  <c:v>2.5</c:v>
                </c:pt>
                <c:pt idx="316">
                  <c:v>2.5</c:v>
                </c:pt>
                <c:pt idx="317">
                  <c:v>2.5</c:v>
                </c:pt>
                <c:pt idx="318">
                  <c:v>2.5</c:v>
                </c:pt>
                <c:pt idx="319">
                  <c:v>2.5</c:v>
                </c:pt>
                <c:pt idx="320">
                  <c:v>2.5</c:v>
                </c:pt>
                <c:pt idx="321">
                  <c:v>2.5</c:v>
                </c:pt>
                <c:pt idx="322">
                  <c:v>2.5</c:v>
                </c:pt>
                <c:pt idx="323">
                  <c:v>2.5</c:v>
                </c:pt>
                <c:pt idx="324">
                  <c:v>2.5</c:v>
                </c:pt>
                <c:pt idx="325">
                  <c:v>2.5</c:v>
                </c:pt>
                <c:pt idx="326">
                  <c:v>2.5</c:v>
                </c:pt>
                <c:pt idx="327">
                  <c:v>2.5</c:v>
                </c:pt>
                <c:pt idx="328">
                  <c:v>2.5</c:v>
                </c:pt>
                <c:pt idx="329">
                  <c:v>2.5</c:v>
                </c:pt>
                <c:pt idx="330">
                  <c:v>2.5</c:v>
                </c:pt>
                <c:pt idx="331">
                  <c:v>2.5</c:v>
                </c:pt>
                <c:pt idx="332">
                  <c:v>2.5</c:v>
                </c:pt>
                <c:pt idx="333">
                  <c:v>2.5</c:v>
                </c:pt>
                <c:pt idx="334">
                  <c:v>2.5</c:v>
                </c:pt>
                <c:pt idx="335">
                  <c:v>2.5</c:v>
                </c:pt>
                <c:pt idx="336">
                  <c:v>2.5</c:v>
                </c:pt>
                <c:pt idx="337">
                  <c:v>2.5</c:v>
                </c:pt>
                <c:pt idx="338">
                  <c:v>2.5</c:v>
                </c:pt>
                <c:pt idx="339">
                  <c:v>2.5</c:v>
                </c:pt>
                <c:pt idx="340">
                  <c:v>2.5</c:v>
                </c:pt>
                <c:pt idx="341">
                  <c:v>2.5</c:v>
                </c:pt>
                <c:pt idx="342">
                  <c:v>2.5</c:v>
                </c:pt>
                <c:pt idx="343">
                  <c:v>2.5</c:v>
                </c:pt>
                <c:pt idx="344">
                  <c:v>2.5</c:v>
                </c:pt>
                <c:pt idx="345">
                  <c:v>2.75</c:v>
                </c:pt>
                <c:pt idx="346">
                  <c:v>2.75</c:v>
                </c:pt>
                <c:pt idx="347">
                  <c:v>2.75</c:v>
                </c:pt>
                <c:pt idx="348">
                  <c:v>2.75</c:v>
                </c:pt>
                <c:pt idx="349">
                  <c:v>2.75</c:v>
                </c:pt>
                <c:pt idx="350">
                  <c:v>2.75</c:v>
                </c:pt>
                <c:pt idx="351">
                  <c:v>2.75</c:v>
                </c:pt>
                <c:pt idx="352">
                  <c:v>2.75</c:v>
                </c:pt>
                <c:pt idx="353">
                  <c:v>2.75</c:v>
                </c:pt>
                <c:pt idx="354">
                  <c:v>2.75</c:v>
                </c:pt>
                <c:pt idx="355">
                  <c:v>2.75</c:v>
                </c:pt>
                <c:pt idx="356">
                  <c:v>2.75</c:v>
                </c:pt>
                <c:pt idx="357">
                  <c:v>2.75</c:v>
                </c:pt>
                <c:pt idx="358">
                  <c:v>2.75</c:v>
                </c:pt>
                <c:pt idx="359">
                  <c:v>2.75</c:v>
                </c:pt>
                <c:pt idx="360">
                  <c:v>2.75</c:v>
                </c:pt>
                <c:pt idx="361">
                  <c:v>2.75</c:v>
                </c:pt>
                <c:pt idx="362">
                  <c:v>2.75</c:v>
                </c:pt>
                <c:pt idx="363">
                  <c:v>2.75</c:v>
                </c:pt>
                <c:pt idx="364">
                  <c:v>2.75</c:v>
                </c:pt>
                <c:pt idx="365">
                  <c:v>2.75</c:v>
                </c:pt>
                <c:pt idx="366">
                  <c:v>2.75</c:v>
                </c:pt>
                <c:pt idx="367">
                  <c:v>2.75</c:v>
                </c:pt>
                <c:pt idx="368">
                  <c:v>2.75</c:v>
                </c:pt>
                <c:pt idx="369">
                  <c:v>2.75</c:v>
                </c:pt>
                <c:pt idx="370">
                  <c:v>2.75</c:v>
                </c:pt>
                <c:pt idx="371">
                  <c:v>2.75</c:v>
                </c:pt>
                <c:pt idx="372">
                  <c:v>2.75</c:v>
                </c:pt>
                <c:pt idx="373">
                  <c:v>2.75</c:v>
                </c:pt>
                <c:pt idx="374">
                  <c:v>2.75</c:v>
                </c:pt>
                <c:pt idx="375">
                  <c:v>3.25</c:v>
                </c:pt>
                <c:pt idx="376">
                  <c:v>3.25</c:v>
                </c:pt>
                <c:pt idx="377">
                  <c:v>3.25</c:v>
                </c:pt>
                <c:pt idx="378">
                  <c:v>3.25</c:v>
                </c:pt>
                <c:pt idx="379">
                  <c:v>3.25</c:v>
                </c:pt>
                <c:pt idx="380">
                  <c:v>3.25</c:v>
                </c:pt>
                <c:pt idx="381">
                  <c:v>3.25</c:v>
                </c:pt>
                <c:pt idx="382">
                  <c:v>3.25</c:v>
                </c:pt>
                <c:pt idx="383">
                  <c:v>3.25</c:v>
                </c:pt>
                <c:pt idx="384">
                  <c:v>3.25</c:v>
                </c:pt>
                <c:pt idx="385">
                  <c:v>3.25</c:v>
                </c:pt>
                <c:pt idx="386">
                  <c:v>3.25</c:v>
                </c:pt>
                <c:pt idx="387">
                  <c:v>3.25</c:v>
                </c:pt>
                <c:pt idx="388">
                  <c:v>3.25</c:v>
                </c:pt>
                <c:pt idx="389">
                  <c:v>3.25</c:v>
                </c:pt>
                <c:pt idx="390">
                  <c:v>3.25</c:v>
                </c:pt>
                <c:pt idx="391">
                  <c:v>3.25</c:v>
                </c:pt>
                <c:pt idx="392">
                  <c:v>3.25</c:v>
                </c:pt>
                <c:pt idx="393">
                  <c:v>3.25</c:v>
                </c:pt>
                <c:pt idx="394">
                  <c:v>3.25</c:v>
                </c:pt>
                <c:pt idx="395">
                  <c:v>3.25</c:v>
                </c:pt>
                <c:pt idx="396">
                  <c:v>3.25</c:v>
                </c:pt>
                <c:pt idx="397">
                  <c:v>3.25</c:v>
                </c:pt>
                <c:pt idx="398">
                  <c:v>3.25</c:v>
                </c:pt>
                <c:pt idx="399">
                  <c:v>3.25</c:v>
                </c:pt>
                <c:pt idx="400">
                  <c:v>3.25</c:v>
                </c:pt>
                <c:pt idx="401">
                  <c:v>3.25</c:v>
                </c:pt>
                <c:pt idx="402">
                  <c:v>3.25</c:v>
                </c:pt>
                <c:pt idx="403">
                  <c:v>3.25</c:v>
                </c:pt>
                <c:pt idx="404">
                  <c:v>3.25</c:v>
                </c:pt>
                <c:pt idx="405">
                  <c:v>3.25</c:v>
                </c:pt>
                <c:pt idx="406">
                  <c:v>3.25</c:v>
                </c:pt>
                <c:pt idx="407">
                  <c:v>3.25</c:v>
                </c:pt>
                <c:pt idx="408">
                  <c:v>3.25</c:v>
                </c:pt>
                <c:pt idx="409">
                  <c:v>3.25</c:v>
                </c:pt>
                <c:pt idx="410">
                  <c:v>3.25</c:v>
                </c:pt>
                <c:pt idx="411">
                  <c:v>3.25</c:v>
                </c:pt>
                <c:pt idx="412">
                  <c:v>3.25</c:v>
                </c:pt>
                <c:pt idx="413">
                  <c:v>3.25</c:v>
                </c:pt>
                <c:pt idx="414">
                  <c:v>3.25</c:v>
                </c:pt>
                <c:pt idx="415">
                  <c:v>3.25</c:v>
                </c:pt>
                <c:pt idx="416">
                  <c:v>3.25</c:v>
                </c:pt>
                <c:pt idx="417">
                  <c:v>3.25</c:v>
                </c:pt>
                <c:pt idx="418">
                  <c:v>3.25</c:v>
                </c:pt>
                <c:pt idx="419">
                  <c:v>3.25</c:v>
                </c:pt>
                <c:pt idx="420">
                  <c:v>3.25</c:v>
                </c:pt>
                <c:pt idx="421">
                  <c:v>3.25</c:v>
                </c:pt>
                <c:pt idx="422">
                  <c:v>3.25</c:v>
                </c:pt>
                <c:pt idx="423">
                  <c:v>3.25</c:v>
                </c:pt>
                <c:pt idx="424">
                  <c:v>3.25</c:v>
                </c:pt>
                <c:pt idx="425">
                  <c:v>3.25</c:v>
                </c:pt>
                <c:pt idx="426">
                  <c:v>3.25</c:v>
                </c:pt>
                <c:pt idx="427">
                  <c:v>3.25</c:v>
                </c:pt>
                <c:pt idx="428">
                  <c:v>3.25</c:v>
                </c:pt>
                <c:pt idx="429">
                  <c:v>3.25</c:v>
                </c:pt>
                <c:pt idx="430">
                  <c:v>3.25</c:v>
                </c:pt>
                <c:pt idx="431">
                  <c:v>3.25</c:v>
                </c:pt>
                <c:pt idx="432">
                  <c:v>3.25</c:v>
                </c:pt>
                <c:pt idx="433">
                  <c:v>3.25</c:v>
                </c:pt>
                <c:pt idx="434">
                  <c:v>3.25</c:v>
                </c:pt>
                <c:pt idx="435">
                  <c:v>3.5</c:v>
                </c:pt>
                <c:pt idx="436">
                  <c:v>3.5</c:v>
                </c:pt>
                <c:pt idx="437">
                  <c:v>3.5</c:v>
                </c:pt>
                <c:pt idx="438">
                  <c:v>3.5</c:v>
                </c:pt>
                <c:pt idx="439">
                  <c:v>3.5</c:v>
                </c:pt>
                <c:pt idx="440">
                  <c:v>3.5</c:v>
                </c:pt>
                <c:pt idx="441">
                  <c:v>3.5</c:v>
                </c:pt>
                <c:pt idx="442">
                  <c:v>3.5</c:v>
                </c:pt>
                <c:pt idx="443">
                  <c:v>3.5</c:v>
                </c:pt>
                <c:pt idx="444">
                  <c:v>3.5</c:v>
                </c:pt>
                <c:pt idx="445">
                  <c:v>3.5</c:v>
                </c:pt>
                <c:pt idx="446">
                  <c:v>3.5</c:v>
                </c:pt>
                <c:pt idx="447">
                  <c:v>3.5</c:v>
                </c:pt>
                <c:pt idx="448">
                  <c:v>3.5</c:v>
                </c:pt>
                <c:pt idx="449">
                  <c:v>3.5</c:v>
                </c:pt>
                <c:pt idx="450">
                  <c:v>3.5</c:v>
                </c:pt>
                <c:pt idx="451">
                  <c:v>3.5</c:v>
                </c:pt>
                <c:pt idx="452">
                  <c:v>3.5</c:v>
                </c:pt>
                <c:pt idx="453">
                  <c:v>3.5</c:v>
                </c:pt>
                <c:pt idx="454">
                  <c:v>3.5</c:v>
                </c:pt>
                <c:pt idx="455">
                  <c:v>3.5</c:v>
                </c:pt>
                <c:pt idx="456">
                  <c:v>3.5</c:v>
                </c:pt>
                <c:pt idx="457">
                  <c:v>3.5</c:v>
                </c:pt>
                <c:pt idx="458">
                  <c:v>3.5</c:v>
                </c:pt>
                <c:pt idx="459">
                  <c:v>3.5</c:v>
                </c:pt>
                <c:pt idx="460">
                  <c:v>3.75</c:v>
                </c:pt>
                <c:pt idx="461">
                  <c:v>3.75</c:v>
                </c:pt>
                <c:pt idx="462">
                  <c:v>3.75</c:v>
                </c:pt>
                <c:pt idx="463">
                  <c:v>3.75</c:v>
                </c:pt>
                <c:pt idx="464">
                  <c:v>3.75</c:v>
                </c:pt>
                <c:pt idx="465">
                  <c:v>3.75</c:v>
                </c:pt>
                <c:pt idx="466">
                  <c:v>3.75</c:v>
                </c:pt>
                <c:pt idx="467">
                  <c:v>3.75</c:v>
                </c:pt>
                <c:pt idx="468">
                  <c:v>3.75</c:v>
                </c:pt>
                <c:pt idx="469">
                  <c:v>3.75</c:v>
                </c:pt>
                <c:pt idx="470">
                  <c:v>3.75</c:v>
                </c:pt>
                <c:pt idx="471">
                  <c:v>3.75</c:v>
                </c:pt>
                <c:pt idx="472">
                  <c:v>3.75</c:v>
                </c:pt>
                <c:pt idx="473">
                  <c:v>3.75</c:v>
                </c:pt>
                <c:pt idx="474">
                  <c:v>3.75</c:v>
                </c:pt>
                <c:pt idx="475">
                  <c:v>3.75</c:v>
                </c:pt>
                <c:pt idx="476">
                  <c:v>3.75</c:v>
                </c:pt>
                <c:pt idx="477">
                  <c:v>3.75</c:v>
                </c:pt>
                <c:pt idx="478">
                  <c:v>3.75</c:v>
                </c:pt>
                <c:pt idx="479">
                  <c:v>3.75</c:v>
                </c:pt>
                <c:pt idx="480">
                  <c:v>3.75</c:v>
                </c:pt>
                <c:pt idx="481">
                  <c:v>3.75</c:v>
                </c:pt>
                <c:pt idx="482">
                  <c:v>3.75</c:v>
                </c:pt>
                <c:pt idx="483">
                  <c:v>3.75</c:v>
                </c:pt>
                <c:pt idx="484">
                  <c:v>3.75</c:v>
                </c:pt>
                <c:pt idx="485">
                  <c:v>3.75</c:v>
                </c:pt>
                <c:pt idx="486">
                  <c:v>3.75</c:v>
                </c:pt>
                <c:pt idx="487">
                  <c:v>3.75</c:v>
                </c:pt>
                <c:pt idx="488">
                  <c:v>3.75</c:v>
                </c:pt>
                <c:pt idx="489">
                  <c:v>3.75</c:v>
                </c:pt>
                <c:pt idx="490">
                  <c:v>3.75</c:v>
                </c:pt>
                <c:pt idx="491">
                  <c:v>3.75</c:v>
                </c:pt>
                <c:pt idx="492">
                  <c:v>3.75</c:v>
                </c:pt>
                <c:pt idx="493">
                  <c:v>3.75</c:v>
                </c:pt>
                <c:pt idx="494">
                  <c:v>3.75</c:v>
                </c:pt>
                <c:pt idx="495">
                  <c:v>3.75</c:v>
                </c:pt>
                <c:pt idx="496">
                  <c:v>3.75</c:v>
                </c:pt>
                <c:pt idx="497">
                  <c:v>3.75</c:v>
                </c:pt>
                <c:pt idx="498">
                  <c:v>3.75</c:v>
                </c:pt>
                <c:pt idx="499">
                  <c:v>3.75</c:v>
                </c:pt>
                <c:pt idx="500">
                  <c:v>3.75</c:v>
                </c:pt>
                <c:pt idx="501">
                  <c:v>3.75</c:v>
                </c:pt>
                <c:pt idx="502">
                  <c:v>3.75</c:v>
                </c:pt>
                <c:pt idx="503">
                  <c:v>3.75</c:v>
                </c:pt>
                <c:pt idx="504">
                  <c:v>3.75</c:v>
                </c:pt>
                <c:pt idx="505">
                  <c:v>3.75</c:v>
                </c:pt>
                <c:pt idx="506">
                  <c:v>3.75</c:v>
                </c:pt>
                <c:pt idx="507">
                  <c:v>3.75</c:v>
                </c:pt>
                <c:pt idx="508">
                  <c:v>3.75</c:v>
                </c:pt>
                <c:pt idx="509">
                  <c:v>3.75</c:v>
                </c:pt>
                <c:pt idx="510">
                  <c:v>3.75</c:v>
                </c:pt>
                <c:pt idx="511">
                  <c:v>3.75</c:v>
                </c:pt>
                <c:pt idx="512">
                  <c:v>3.75</c:v>
                </c:pt>
                <c:pt idx="513">
                  <c:v>3.75</c:v>
                </c:pt>
                <c:pt idx="514">
                  <c:v>3.75</c:v>
                </c:pt>
                <c:pt idx="515">
                  <c:v>3.75</c:v>
                </c:pt>
                <c:pt idx="516">
                  <c:v>3.75</c:v>
                </c:pt>
                <c:pt idx="517">
                  <c:v>3.75</c:v>
                </c:pt>
                <c:pt idx="518">
                  <c:v>3.75</c:v>
                </c:pt>
                <c:pt idx="519">
                  <c:v>3.75</c:v>
                </c:pt>
                <c:pt idx="520">
                  <c:v>3.75</c:v>
                </c:pt>
                <c:pt idx="521">
                  <c:v>3.75</c:v>
                </c:pt>
                <c:pt idx="522">
                  <c:v>3.75</c:v>
                </c:pt>
                <c:pt idx="523">
                  <c:v>3.75</c:v>
                </c:pt>
                <c:pt idx="524">
                  <c:v>3.75</c:v>
                </c:pt>
                <c:pt idx="525">
                  <c:v>3.75</c:v>
                </c:pt>
                <c:pt idx="526">
                  <c:v>3.75</c:v>
                </c:pt>
                <c:pt idx="527">
                  <c:v>3.75</c:v>
                </c:pt>
                <c:pt idx="528">
                  <c:v>3.75</c:v>
                </c:pt>
                <c:pt idx="529">
                  <c:v>3.75</c:v>
                </c:pt>
                <c:pt idx="530">
                  <c:v>3.75</c:v>
                </c:pt>
                <c:pt idx="531">
                  <c:v>3.75</c:v>
                </c:pt>
                <c:pt idx="532">
                  <c:v>3.75</c:v>
                </c:pt>
                <c:pt idx="533">
                  <c:v>3.75</c:v>
                </c:pt>
                <c:pt idx="534">
                  <c:v>3.75</c:v>
                </c:pt>
                <c:pt idx="535">
                  <c:v>3.75</c:v>
                </c:pt>
                <c:pt idx="536">
                  <c:v>3.75</c:v>
                </c:pt>
                <c:pt idx="537">
                  <c:v>3.75</c:v>
                </c:pt>
                <c:pt idx="538">
                  <c:v>3.75</c:v>
                </c:pt>
                <c:pt idx="539">
                  <c:v>3.75</c:v>
                </c:pt>
                <c:pt idx="540">
                  <c:v>3.75</c:v>
                </c:pt>
                <c:pt idx="541">
                  <c:v>3.75</c:v>
                </c:pt>
                <c:pt idx="542">
                  <c:v>3.75</c:v>
                </c:pt>
                <c:pt idx="543">
                  <c:v>3.75</c:v>
                </c:pt>
                <c:pt idx="544">
                  <c:v>3.75</c:v>
                </c:pt>
                <c:pt idx="545">
                  <c:v>3.75</c:v>
                </c:pt>
                <c:pt idx="546">
                  <c:v>3.75</c:v>
                </c:pt>
                <c:pt idx="547">
                  <c:v>3.75</c:v>
                </c:pt>
                <c:pt idx="548">
                  <c:v>3.75</c:v>
                </c:pt>
                <c:pt idx="549">
                  <c:v>3.75</c:v>
                </c:pt>
                <c:pt idx="550">
                  <c:v>3.75</c:v>
                </c:pt>
                <c:pt idx="551">
                  <c:v>3.75</c:v>
                </c:pt>
                <c:pt idx="552">
                  <c:v>3.75</c:v>
                </c:pt>
                <c:pt idx="553">
                  <c:v>3.75</c:v>
                </c:pt>
                <c:pt idx="554">
                  <c:v>3.75</c:v>
                </c:pt>
                <c:pt idx="555">
                  <c:v>3.75</c:v>
                </c:pt>
                <c:pt idx="556">
                  <c:v>3.75</c:v>
                </c:pt>
                <c:pt idx="557">
                  <c:v>3.75</c:v>
                </c:pt>
                <c:pt idx="558">
                  <c:v>3.75</c:v>
                </c:pt>
                <c:pt idx="559">
                  <c:v>3.75</c:v>
                </c:pt>
                <c:pt idx="560">
                  <c:v>3.75</c:v>
                </c:pt>
                <c:pt idx="561">
                  <c:v>3.75</c:v>
                </c:pt>
                <c:pt idx="562">
                  <c:v>3.75</c:v>
                </c:pt>
                <c:pt idx="563">
                  <c:v>3.75</c:v>
                </c:pt>
                <c:pt idx="564">
                  <c:v>3.75</c:v>
                </c:pt>
                <c:pt idx="565">
                  <c:v>3.75</c:v>
                </c:pt>
                <c:pt idx="566">
                  <c:v>3.75</c:v>
                </c:pt>
                <c:pt idx="567">
                  <c:v>3.75</c:v>
                </c:pt>
                <c:pt idx="568">
                  <c:v>3.75</c:v>
                </c:pt>
                <c:pt idx="569">
                  <c:v>3.75</c:v>
                </c:pt>
                <c:pt idx="570">
                  <c:v>3.75</c:v>
                </c:pt>
                <c:pt idx="571">
                  <c:v>3.75</c:v>
                </c:pt>
                <c:pt idx="572">
                  <c:v>3.75</c:v>
                </c:pt>
                <c:pt idx="573">
                  <c:v>3.75</c:v>
                </c:pt>
                <c:pt idx="574">
                  <c:v>3.75</c:v>
                </c:pt>
                <c:pt idx="575">
                  <c:v>3.75</c:v>
                </c:pt>
                <c:pt idx="576">
                  <c:v>3.75</c:v>
                </c:pt>
                <c:pt idx="577">
                  <c:v>3.75</c:v>
                </c:pt>
                <c:pt idx="578">
                  <c:v>3.75</c:v>
                </c:pt>
                <c:pt idx="579">
                  <c:v>3.75</c:v>
                </c:pt>
                <c:pt idx="580">
                  <c:v>3.75</c:v>
                </c:pt>
                <c:pt idx="581">
                  <c:v>3.75</c:v>
                </c:pt>
                <c:pt idx="582">
                  <c:v>3.75</c:v>
                </c:pt>
                <c:pt idx="583">
                  <c:v>3.75</c:v>
                </c:pt>
                <c:pt idx="584">
                  <c:v>3.75</c:v>
                </c:pt>
                <c:pt idx="585">
                  <c:v>3.75</c:v>
                </c:pt>
                <c:pt idx="586">
                  <c:v>3.75</c:v>
                </c:pt>
                <c:pt idx="587">
                  <c:v>3.75</c:v>
                </c:pt>
                <c:pt idx="588">
                  <c:v>3.75</c:v>
                </c:pt>
                <c:pt idx="589">
                  <c:v>3.75</c:v>
                </c:pt>
                <c:pt idx="590">
                  <c:v>3.75</c:v>
                </c:pt>
                <c:pt idx="591">
                  <c:v>3.75</c:v>
                </c:pt>
                <c:pt idx="592">
                  <c:v>3.75</c:v>
                </c:pt>
                <c:pt idx="593">
                  <c:v>3.75</c:v>
                </c:pt>
                <c:pt idx="594">
                  <c:v>3.75</c:v>
                </c:pt>
                <c:pt idx="595">
                  <c:v>3.75</c:v>
                </c:pt>
                <c:pt idx="596">
                  <c:v>3.75</c:v>
                </c:pt>
                <c:pt idx="597">
                  <c:v>3.75</c:v>
                </c:pt>
                <c:pt idx="598">
                  <c:v>3.75</c:v>
                </c:pt>
                <c:pt idx="599">
                  <c:v>3.75</c:v>
                </c:pt>
                <c:pt idx="600">
                  <c:v>3.75</c:v>
                </c:pt>
                <c:pt idx="601">
                  <c:v>3.75</c:v>
                </c:pt>
                <c:pt idx="602">
                  <c:v>3.75</c:v>
                </c:pt>
                <c:pt idx="603">
                  <c:v>3.75</c:v>
                </c:pt>
                <c:pt idx="604">
                  <c:v>3.75</c:v>
                </c:pt>
                <c:pt idx="605">
                  <c:v>3.75</c:v>
                </c:pt>
                <c:pt idx="606">
                  <c:v>3.75</c:v>
                </c:pt>
                <c:pt idx="607">
                  <c:v>3.75</c:v>
                </c:pt>
                <c:pt idx="608">
                  <c:v>3.75</c:v>
                </c:pt>
                <c:pt idx="609">
                  <c:v>3.75</c:v>
                </c:pt>
                <c:pt idx="610">
                  <c:v>3.75</c:v>
                </c:pt>
                <c:pt idx="611">
                  <c:v>3.75</c:v>
                </c:pt>
                <c:pt idx="612">
                  <c:v>3.75</c:v>
                </c:pt>
                <c:pt idx="613">
                  <c:v>3.75</c:v>
                </c:pt>
                <c:pt idx="614">
                  <c:v>3.75</c:v>
                </c:pt>
                <c:pt idx="615">
                  <c:v>3.5</c:v>
                </c:pt>
                <c:pt idx="616">
                  <c:v>3.5</c:v>
                </c:pt>
                <c:pt idx="617">
                  <c:v>3.5</c:v>
                </c:pt>
                <c:pt idx="618">
                  <c:v>3.5</c:v>
                </c:pt>
                <c:pt idx="619">
                  <c:v>3.5</c:v>
                </c:pt>
                <c:pt idx="620">
                  <c:v>3.5</c:v>
                </c:pt>
                <c:pt idx="621">
                  <c:v>3.5</c:v>
                </c:pt>
                <c:pt idx="622">
                  <c:v>3.5</c:v>
                </c:pt>
                <c:pt idx="623">
                  <c:v>3.5</c:v>
                </c:pt>
                <c:pt idx="624">
                  <c:v>3.5</c:v>
                </c:pt>
                <c:pt idx="625">
                  <c:v>3.5</c:v>
                </c:pt>
                <c:pt idx="626">
                  <c:v>3.5</c:v>
                </c:pt>
                <c:pt idx="627">
                  <c:v>3.5</c:v>
                </c:pt>
                <c:pt idx="628">
                  <c:v>3.5</c:v>
                </c:pt>
                <c:pt idx="629">
                  <c:v>3.5</c:v>
                </c:pt>
                <c:pt idx="630">
                  <c:v>3.5</c:v>
                </c:pt>
                <c:pt idx="631">
                  <c:v>3.5</c:v>
                </c:pt>
                <c:pt idx="632">
                  <c:v>3.5</c:v>
                </c:pt>
                <c:pt idx="633">
                  <c:v>3.5</c:v>
                </c:pt>
                <c:pt idx="634">
                  <c:v>3.5</c:v>
                </c:pt>
                <c:pt idx="635">
                  <c:v>3.5</c:v>
                </c:pt>
                <c:pt idx="636">
                  <c:v>3.5</c:v>
                </c:pt>
                <c:pt idx="637">
                  <c:v>3.5</c:v>
                </c:pt>
                <c:pt idx="638">
                  <c:v>3.5</c:v>
                </c:pt>
                <c:pt idx="639">
                  <c:v>3.5</c:v>
                </c:pt>
                <c:pt idx="640">
                  <c:v>3.5</c:v>
                </c:pt>
                <c:pt idx="641">
                  <c:v>3.5</c:v>
                </c:pt>
                <c:pt idx="642">
                  <c:v>3.5</c:v>
                </c:pt>
                <c:pt idx="643">
                  <c:v>3.5</c:v>
                </c:pt>
                <c:pt idx="644">
                  <c:v>3.5</c:v>
                </c:pt>
                <c:pt idx="645">
                  <c:v>3.5</c:v>
                </c:pt>
                <c:pt idx="646">
                  <c:v>3.5</c:v>
                </c:pt>
                <c:pt idx="647">
                  <c:v>3.5</c:v>
                </c:pt>
                <c:pt idx="648">
                  <c:v>3.5</c:v>
                </c:pt>
                <c:pt idx="649">
                  <c:v>3.5</c:v>
                </c:pt>
                <c:pt idx="650">
                  <c:v>3.5</c:v>
                </c:pt>
                <c:pt idx="651">
                  <c:v>3.5</c:v>
                </c:pt>
                <c:pt idx="652">
                  <c:v>3.5</c:v>
                </c:pt>
                <c:pt idx="653">
                  <c:v>3.5</c:v>
                </c:pt>
                <c:pt idx="654">
                  <c:v>3.5</c:v>
                </c:pt>
                <c:pt idx="655">
                  <c:v>3.5</c:v>
                </c:pt>
                <c:pt idx="656">
                  <c:v>3.5</c:v>
                </c:pt>
                <c:pt idx="657">
                  <c:v>3.5</c:v>
                </c:pt>
                <c:pt idx="658">
                  <c:v>3.5</c:v>
                </c:pt>
                <c:pt idx="659">
                  <c:v>3.5</c:v>
                </c:pt>
                <c:pt idx="660">
                  <c:v>3.5</c:v>
                </c:pt>
                <c:pt idx="661">
                  <c:v>3.5</c:v>
                </c:pt>
                <c:pt idx="662">
                  <c:v>3.5</c:v>
                </c:pt>
                <c:pt idx="663">
                  <c:v>3.5</c:v>
                </c:pt>
                <c:pt idx="664">
                  <c:v>3.5</c:v>
                </c:pt>
                <c:pt idx="665">
                  <c:v>3.5</c:v>
                </c:pt>
                <c:pt idx="666">
                  <c:v>3.5</c:v>
                </c:pt>
                <c:pt idx="667">
                  <c:v>3.5</c:v>
                </c:pt>
                <c:pt idx="668">
                  <c:v>3.5</c:v>
                </c:pt>
                <c:pt idx="669">
                  <c:v>3.5</c:v>
                </c:pt>
                <c:pt idx="670">
                  <c:v>3.5</c:v>
                </c:pt>
                <c:pt idx="671">
                  <c:v>3.5</c:v>
                </c:pt>
                <c:pt idx="672">
                  <c:v>3.5</c:v>
                </c:pt>
                <c:pt idx="673">
                  <c:v>3.5</c:v>
                </c:pt>
                <c:pt idx="674">
                  <c:v>3.5</c:v>
                </c:pt>
                <c:pt idx="675">
                  <c:v>3.5</c:v>
                </c:pt>
                <c:pt idx="676">
                  <c:v>3.5</c:v>
                </c:pt>
                <c:pt idx="677">
                  <c:v>3.5</c:v>
                </c:pt>
                <c:pt idx="678">
                  <c:v>3.5</c:v>
                </c:pt>
                <c:pt idx="679">
                  <c:v>3.5</c:v>
                </c:pt>
                <c:pt idx="680">
                  <c:v>3.5</c:v>
                </c:pt>
                <c:pt idx="681">
                  <c:v>3.5</c:v>
                </c:pt>
                <c:pt idx="682">
                  <c:v>3.5</c:v>
                </c:pt>
                <c:pt idx="683">
                  <c:v>3.5</c:v>
                </c:pt>
                <c:pt idx="684">
                  <c:v>3.5</c:v>
                </c:pt>
                <c:pt idx="685">
                  <c:v>3.5</c:v>
                </c:pt>
                <c:pt idx="686">
                  <c:v>3.5</c:v>
                </c:pt>
                <c:pt idx="687">
                  <c:v>3.5</c:v>
                </c:pt>
                <c:pt idx="688">
                  <c:v>3.5</c:v>
                </c:pt>
                <c:pt idx="689">
                  <c:v>3.5</c:v>
                </c:pt>
                <c:pt idx="690">
                  <c:v>3.5</c:v>
                </c:pt>
                <c:pt idx="691">
                  <c:v>3.5</c:v>
                </c:pt>
                <c:pt idx="692">
                  <c:v>3.5</c:v>
                </c:pt>
                <c:pt idx="693">
                  <c:v>3.5</c:v>
                </c:pt>
                <c:pt idx="694">
                  <c:v>3.5</c:v>
                </c:pt>
                <c:pt idx="695">
                  <c:v>3.25</c:v>
                </c:pt>
                <c:pt idx="696">
                  <c:v>3.25</c:v>
                </c:pt>
                <c:pt idx="697">
                  <c:v>3.25</c:v>
                </c:pt>
                <c:pt idx="698">
                  <c:v>3.25</c:v>
                </c:pt>
                <c:pt idx="699">
                  <c:v>3.25</c:v>
                </c:pt>
                <c:pt idx="700">
                  <c:v>3.25</c:v>
                </c:pt>
                <c:pt idx="701">
                  <c:v>3.25</c:v>
                </c:pt>
                <c:pt idx="702">
                  <c:v>3.25</c:v>
                </c:pt>
                <c:pt idx="703">
                  <c:v>3.25</c:v>
                </c:pt>
                <c:pt idx="704">
                  <c:v>3.25</c:v>
                </c:pt>
                <c:pt idx="705">
                  <c:v>3.25</c:v>
                </c:pt>
                <c:pt idx="706">
                  <c:v>3.25</c:v>
                </c:pt>
                <c:pt idx="707">
                  <c:v>2.75</c:v>
                </c:pt>
                <c:pt idx="708">
                  <c:v>2.75</c:v>
                </c:pt>
                <c:pt idx="709">
                  <c:v>2.75</c:v>
                </c:pt>
                <c:pt idx="710">
                  <c:v>2.75</c:v>
                </c:pt>
                <c:pt idx="711">
                  <c:v>2.75</c:v>
                </c:pt>
                <c:pt idx="712">
                  <c:v>2.75</c:v>
                </c:pt>
                <c:pt idx="713">
                  <c:v>2.75</c:v>
                </c:pt>
                <c:pt idx="714">
                  <c:v>2.75</c:v>
                </c:pt>
                <c:pt idx="715">
                  <c:v>2.75</c:v>
                </c:pt>
                <c:pt idx="716">
                  <c:v>2.75</c:v>
                </c:pt>
                <c:pt idx="717">
                  <c:v>2.75</c:v>
                </c:pt>
                <c:pt idx="718">
                  <c:v>2.75</c:v>
                </c:pt>
                <c:pt idx="719">
                  <c:v>2.75</c:v>
                </c:pt>
                <c:pt idx="720">
                  <c:v>2.75</c:v>
                </c:pt>
                <c:pt idx="721">
                  <c:v>2.75</c:v>
                </c:pt>
                <c:pt idx="722">
                  <c:v>2.75</c:v>
                </c:pt>
                <c:pt idx="723">
                  <c:v>2.75</c:v>
                </c:pt>
                <c:pt idx="724">
                  <c:v>2.75</c:v>
                </c:pt>
                <c:pt idx="725">
                  <c:v>2.75</c:v>
                </c:pt>
                <c:pt idx="726">
                  <c:v>2.75</c:v>
                </c:pt>
                <c:pt idx="727">
                  <c:v>2.75</c:v>
                </c:pt>
                <c:pt idx="728">
                  <c:v>2.75</c:v>
                </c:pt>
                <c:pt idx="729">
                  <c:v>2.75</c:v>
                </c:pt>
                <c:pt idx="730">
                  <c:v>2.75</c:v>
                </c:pt>
                <c:pt idx="731">
                  <c:v>2.75</c:v>
                </c:pt>
                <c:pt idx="732">
                  <c:v>2.75</c:v>
                </c:pt>
                <c:pt idx="733">
                  <c:v>2.75</c:v>
                </c:pt>
                <c:pt idx="734">
                  <c:v>2.75</c:v>
                </c:pt>
                <c:pt idx="735">
                  <c:v>2.75</c:v>
                </c:pt>
                <c:pt idx="736">
                  <c:v>2.75</c:v>
                </c:pt>
                <c:pt idx="737">
                  <c:v>2.75</c:v>
                </c:pt>
                <c:pt idx="738">
                  <c:v>2.75</c:v>
                </c:pt>
                <c:pt idx="739">
                  <c:v>2.75</c:v>
                </c:pt>
                <c:pt idx="740">
                  <c:v>2.75</c:v>
                </c:pt>
                <c:pt idx="741">
                  <c:v>2.75</c:v>
                </c:pt>
                <c:pt idx="742">
                  <c:v>2.75</c:v>
                </c:pt>
                <c:pt idx="743">
                  <c:v>2.75</c:v>
                </c:pt>
                <c:pt idx="744">
                  <c:v>2.75</c:v>
                </c:pt>
                <c:pt idx="745">
                  <c:v>2.25</c:v>
                </c:pt>
                <c:pt idx="746">
                  <c:v>2.25</c:v>
                </c:pt>
                <c:pt idx="747">
                  <c:v>2.25</c:v>
                </c:pt>
                <c:pt idx="748">
                  <c:v>2.25</c:v>
                </c:pt>
                <c:pt idx="749">
                  <c:v>2.25</c:v>
                </c:pt>
                <c:pt idx="750">
                  <c:v>2.25</c:v>
                </c:pt>
                <c:pt idx="751">
                  <c:v>2.25</c:v>
                </c:pt>
                <c:pt idx="752">
                  <c:v>2.25</c:v>
                </c:pt>
                <c:pt idx="753">
                  <c:v>2.25</c:v>
                </c:pt>
                <c:pt idx="754">
                  <c:v>2.25</c:v>
                </c:pt>
                <c:pt idx="755">
                  <c:v>2.25</c:v>
                </c:pt>
                <c:pt idx="756">
                  <c:v>2.25</c:v>
                </c:pt>
                <c:pt idx="757">
                  <c:v>2.25</c:v>
                </c:pt>
                <c:pt idx="758">
                  <c:v>2.25</c:v>
                </c:pt>
                <c:pt idx="759">
                  <c:v>2.25</c:v>
                </c:pt>
                <c:pt idx="760">
                  <c:v>2.25</c:v>
                </c:pt>
                <c:pt idx="761">
                  <c:v>2.25</c:v>
                </c:pt>
                <c:pt idx="762">
                  <c:v>2.25</c:v>
                </c:pt>
                <c:pt idx="763">
                  <c:v>2.25</c:v>
                </c:pt>
                <c:pt idx="764">
                  <c:v>2.25</c:v>
                </c:pt>
                <c:pt idx="765">
                  <c:v>2.25</c:v>
                </c:pt>
                <c:pt idx="766">
                  <c:v>2.25</c:v>
                </c:pt>
                <c:pt idx="767">
                  <c:v>2.25</c:v>
                </c:pt>
                <c:pt idx="768">
                  <c:v>2.25</c:v>
                </c:pt>
                <c:pt idx="769">
                  <c:v>2.25</c:v>
                </c:pt>
                <c:pt idx="770">
                  <c:v>2.25</c:v>
                </c:pt>
                <c:pt idx="771">
                  <c:v>2.25</c:v>
                </c:pt>
                <c:pt idx="772">
                  <c:v>2.25</c:v>
                </c:pt>
                <c:pt idx="773">
                  <c:v>2.25</c:v>
                </c:pt>
                <c:pt idx="774">
                  <c:v>2.25</c:v>
                </c:pt>
                <c:pt idx="775">
                  <c:v>2.25</c:v>
                </c:pt>
                <c:pt idx="776">
                  <c:v>2.25</c:v>
                </c:pt>
                <c:pt idx="777">
                  <c:v>2.25</c:v>
                </c:pt>
                <c:pt idx="778">
                  <c:v>2.25</c:v>
                </c:pt>
                <c:pt idx="779">
                  <c:v>2.25</c:v>
                </c:pt>
                <c:pt idx="780">
                  <c:v>2.25</c:v>
                </c:pt>
                <c:pt idx="781">
                  <c:v>2.25</c:v>
                </c:pt>
                <c:pt idx="782">
                  <c:v>2.25</c:v>
                </c:pt>
                <c:pt idx="783">
                  <c:v>2.25</c:v>
                </c:pt>
                <c:pt idx="784">
                  <c:v>2.25</c:v>
                </c:pt>
                <c:pt idx="785">
                  <c:v>2.25</c:v>
                </c:pt>
                <c:pt idx="786">
                  <c:v>2.25</c:v>
                </c:pt>
                <c:pt idx="787">
                  <c:v>2.25</c:v>
                </c:pt>
                <c:pt idx="788">
                  <c:v>2.25</c:v>
                </c:pt>
                <c:pt idx="789">
                  <c:v>2.25</c:v>
                </c:pt>
                <c:pt idx="790">
                  <c:v>2.25</c:v>
                </c:pt>
                <c:pt idx="791">
                  <c:v>2.25</c:v>
                </c:pt>
                <c:pt idx="792">
                  <c:v>2.25</c:v>
                </c:pt>
                <c:pt idx="793">
                  <c:v>2.25</c:v>
                </c:pt>
                <c:pt idx="794">
                  <c:v>2.25</c:v>
                </c:pt>
                <c:pt idx="795">
                  <c:v>2.25</c:v>
                </c:pt>
                <c:pt idx="796">
                  <c:v>2.25</c:v>
                </c:pt>
                <c:pt idx="797">
                  <c:v>2.25</c:v>
                </c:pt>
                <c:pt idx="798">
                  <c:v>2.25</c:v>
                </c:pt>
                <c:pt idx="799">
                  <c:v>2.25</c:v>
                </c:pt>
                <c:pt idx="800">
                  <c:v>2.25</c:v>
                </c:pt>
                <c:pt idx="801">
                  <c:v>2.25</c:v>
                </c:pt>
                <c:pt idx="802">
                  <c:v>2.25</c:v>
                </c:pt>
                <c:pt idx="803">
                  <c:v>2.25</c:v>
                </c:pt>
                <c:pt idx="804">
                  <c:v>2.25</c:v>
                </c:pt>
                <c:pt idx="805">
                  <c:v>2.25</c:v>
                </c:pt>
                <c:pt idx="806">
                  <c:v>2.25</c:v>
                </c:pt>
                <c:pt idx="807">
                  <c:v>2.25</c:v>
                </c:pt>
                <c:pt idx="808">
                  <c:v>2.25</c:v>
                </c:pt>
                <c:pt idx="809">
                  <c:v>2.25</c:v>
                </c:pt>
                <c:pt idx="810">
                  <c:v>2.25</c:v>
                </c:pt>
                <c:pt idx="811">
                  <c:v>2.25</c:v>
                </c:pt>
                <c:pt idx="812">
                  <c:v>2.25</c:v>
                </c:pt>
                <c:pt idx="813">
                  <c:v>2.25</c:v>
                </c:pt>
                <c:pt idx="814">
                  <c:v>2.25</c:v>
                </c:pt>
                <c:pt idx="815">
                  <c:v>2.25</c:v>
                </c:pt>
                <c:pt idx="816">
                  <c:v>2.25</c:v>
                </c:pt>
                <c:pt idx="817">
                  <c:v>2.25</c:v>
                </c:pt>
                <c:pt idx="818">
                  <c:v>2.25</c:v>
                </c:pt>
                <c:pt idx="819">
                  <c:v>2.25</c:v>
                </c:pt>
                <c:pt idx="820">
                  <c:v>2.25</c:v>
                </c:pt>
                <c:pt idx="821">
                  <c:v>2.25</c:v>
                </c:pt>
                <c:pt idx="822">
                  <c:v>2.25</c:v>
                </c:pt>
                <c:pt idx="823">
                  <c:v>2.25</c:v>
                </c:pt>
                <c:pt idx="824">
                  <c:v>2.25</c:v>
                </c:pt>
                <c:pt idx="825">
                  <c:v>2.25</c:v>
                </c:pt>
                <c:pt idx="826">
                  <c:v>2.25</c:v>
                </c:pt>
                <c:pt idx="827">
                  <c:v>2.25</c:v>
                </c:pt>
                <c:pt idx="828">
                  <c:v>2.25</c:v>
                </c:pt>
                <c:pt idx="829">
                  <c:v>2.25</c:v>
                </c:pt>
                <c:pt idx="830">
                  <c:v>2.25</c:v>
                </c:pt>
                <c:pt idx="831">
                  <c:v>2.25</c:v>
                </c:pt>
                <c:pt idx="832">
                  <c:v>2.25</c:v>
                </c:pt>
                <c:pt idx="833">
                  <c:v>2.25</c:v>
                </c:pt>
                <c:pt idx="834">
                  <c:v>2.25</c:v>
                </c:pt>
                <c:pt idx="835">
                  <c:v>2.25</c:v>
                </c:pt>
                <c:pt idx="836">
                  <c:v>2.25</c:v>
                </c:pt>
                <c:pt idx="837">
                  <c:v>2.25</c:v>
                </c:pt>
                <c:pt idx="838">
                  <c:v>2.25</c:v>
                </c:pt>
                <c:pt idx="839">
                  <c:v>2.25</c:v>
                </c:pt>
                <c:pt idx="840">
                  <c:v>2.25</c:v>
                </c:pt>
                <c:pt idx="841">
                  <c:v>2.25</c:v>
                </c:pt>
                <c:pt idx="842">
                  <c:v>2.25</c:v>
                </c:pt>
                <c:pt idx="843">
                  <c:v>2.25</c:v>
                </c:pt>
                <c:pt idx="844">
                  <c:v>2.25</c:v>
                </c:pt>
                <c:pt idx="845">
                  <c:v>2.25</c:v>
                </c:pt>
                <c:pt idx="846">
                  <c:v>2.25</c:v>
                </c:pt>
                <c:pt idx="847">
                  <c:v>2.25</c:v>
                </c:pt>
                <c:pt idx="848">
                  <c:v>2.25</c:v>
                </c:pt>
                <c:pt idx="849">
                  <c:v>2.25</c:v>
                </c:pt>
                <c:pt idx="850">
                  <c:v>2.25</c:v>
                </c:pt>
                <c:pt idx="851">
                  <c:v>2.25</c:v>
                </c:pt>
                <c:pt idx="852">
                  <c:v>2.25</c:v>
                </c:pt>
                <c:pt idx="853">
                  <c:v>2.25</c:v>
                </c:pt>
                <c:pt idx="854">
                  <c:v>2.25</c:v>
                </c:pt>
                <c:pt idx="855">
                  <c:v>2.25</c:v>
                </c:pt>
                <c:pt idx="856">
                  <c:v>2.25</c:v>
                </c:pt>
                <c:pt idx="857">
                  <c:v>2.25</c:v>
                </c:pt>
                <c:pt idx="858">
                  <c:v>2.25</c:v>
                </c:pt>
                <c:pt idx="859">
                  <c:v>2.25</c:v>
                </c:pt>
                <c:pt idx="860">
                  <c:v>2.25</c:v>
                </c:pt>
                <c:pt idx="861">
                  <c:v>2.25</c:v>
                </c:pt>
                <c:pt idx="862">
                  <c:v>2.25</c:v>
                </c:pt>
                <c:pt idx="863">
                  <c:v>2.25</c:v>
                </c:pt>
                <c:pt idx="864">
                  <c:v>2.25</c:v>
                </c:pt>
                <c:pt idx="865">
                  <c:v>2.25</c:v>
                </c:pt>
                <c:pt idx="866">
                  <c:v>2.25</c:v>
                </c:pt>
                <c:pt idx="867">
                  <c:v>2.25</c:v>
                </c:pt>
                <c:pt idx="868">
                  <c:v>2.25</c:v>
                </c:pt>
                <c:pt idx="869">
                  <c:v>2.25</c:v>
                </c:pt>
                <c:pt idx="870">
                  <c:v>2.25</c:v>
                </c:pt>
                <c:pt idx="871">
                  <c:v>2.25</c:v>
                </c:pt>
                <c:pt idx="872">
                  <c:v>2.25</c:v>
                </c:pt>
                <c:pt idx="873">
                  <c:v>2.25</c:v>
                </c:pt>
                <c:pt idx="874">
                  <c:v>2.25</c:v>
                </c:pt>
                <c:pt idx="875">
                  <c:v>2.25</c:v>
                </c:pt>
                <c:pt idx="876">
                  <c:v>2.25</c:v>
                </c:pt>
                <c:pt idx="877">
                  <c:v>2.25</c:v>
                </c:pt>
                <c:pt idx="878">
                  <c:v>2.25</c:v>
                </c:pt>
                <c:pt idx="879">
                  <c:v>2.25</c:v>
                </c:pt>
                <c:pt idx="880">
                  <c:v>2.25</c:v>
                </c:pt>
                <c:pt idx="881">
                  <c:v>2.25</c:v>
                </c:pt>
                <c:pt idx="882">
                  <c:v>2.25</c:v>
                </c:pt>
                <c:pt idx="883">
                  <c:v>2.25</c:v>
                </c:pt>
                <c:pt idx="884">
                  <c:v>2.25</c:v>
                </c:pt>
                <c:pt idx="885">
                  <c:v>2.25</c:v>
                </c:pt>
                <c:pt idx="886">
                  <c:v>2.25</c:v>
                </c:pt>
                <c:pt idx="887">
                  <c:v>2.25</c:v>
                </c:pt>
                <c:pt idx="888">
                  <c:v>2.25</c:v>
                </c:pt>
                <c:pt idx="889">
                  <c:v>2.25</c:v>
                </c:pt>
                <c:pt idx="890">
                  <c:v>2.25</c:v>
                </c:pt>
                <c:pt idx="891">
                  <c:v>2.25</c:v>
                </c:pt>
                <c:pt idx="892">
                  <c:v>2.25</c:v>
                </c:pt>
                <c:pt idx="893">
                  <c:v>2.25</c:v>
                </c:pt>
                <c:pt idx="894">
                  <c:v>2.25</c:v>
                </c:pt>
                <c:pt idx="895">
                  <c:v>2.25</c:v>
                </c:pt>
                <c:pt idx="896">
                  <c:v>2.25</c:v>
                </c:pt>
                <c:pt idx="897">
                  <c:v>2.25</c:v>
                </c:pt>
                <c:pt idx="898">
                  <c:v>2.25</c:v>
                </c:pt>
                <c:pt idx="899">
                  <c:v>2.25</c:v>
                </c:pt>
                <c:pt idx="900">
                  <c:v>2.25</c:v>
                </c:pt>
                <c:pt idx="901">
                  <c:v>2.25</c:v>
                </c:pt>
                <c:pt idx="902">
                  <c:v>2.25</c:v>
                </c:pt>
                <c:pt idx="903">
                  <c:v>2.25</c:v>
                </c:pt>
                <c:pt idx="904">
                  <c:v>2.25</c:v>
                </c:pt>
                <c:pt idx="905">
                  <c:v>2.25</c:v>
                </c:pt>
                <c:pt idx="906">
                  <c:v>2.25</c:v>
                </c:pt>
                <c:pt idx="907">
                  <c:v>2.25</c:v>
                </c:pt>
                <c:pt idx="908">
                  <c:v>2.25</c:v>
                </c:pt>
                <c:pt idx="909">
                  <c:v>2.25</c:v>
                </c:pt>
                <c:pt idx="910">
                  <c:v>2.25</c:v>
                </c:pt>
                <c:pt idx="911">
                  <c:v>2.25</c:v>
                </c:pt>
                <c:pt idx="912">
                  <c:v>2.25</c:v>
                </c:pt>
                <c:pt idx="913">
                  <c:v>2.25</c:v>
                </c:pt>
                <c:pt idx="914">
                  <c:v>2.25</c:v>
                </c:pt>
                <c:pt idx="915">
                  <c:v>2.25</c:v>
                </c:pt>
                <c:pt idx="916">
                  <c:v>2.25</c:v>
                </c:pt>
                <c:pt idx="917">
                  <c:v>2.25</c:v>
                </c:pt>
                <c:pt idx="918">
                  <c:v>2.25</c:v>
                </c:pt>
                <c:pt idx="919">
                  <c:v>2.25</c:v>
                </c:pt>
                <c:pt idx="920">
                  <c:v>2.25</c:v>
                </c:pt>
                <c:pt idx="921">
                  <c:v>2.25</c:v>
                </c:pt>
                <c:pt idx="922">
                  <c:v>2.25</c:v>
                </c:pt>
                <c:pt idx="923">
                  <c:v>2.25</c:v>
                </c:pt>
                <c:pt idx="924">
                  <c:v>2.25</c:v>
                </c:pt>
                <c:pt idx="925">
                  <c:v>2.25</c:v>
                </c:pt>
                <c:pt idx="926">
                  <c:v>2.25</c:v>
                </c:pt>
                <c:pt idx="927">
                  <c:v>2.25</c:v>
                </c:pt>
                <c:pt idx="928">
                  <c:v>2.25</c:v>
                </c:pt>
                <c:pt idx="929">
                  <c:v>2.25</c:v>
                </c:pt>
                <c:pt idx="930">
                  <c:v>2.25</c:v>
                </c:pt>
                <c:pt idx="931">
                  <c:v>2.25</c:v>
                </c:pt>
                <c:pt idx="932">
                  <c:v>2.25</c:v>
                </c:pt>
                <c:pt idx="933">
                  <c:v>2.25</c:v>
                </c:pt>
                <c:pt idx="934">
                  <c:v>2.25</c:v>
                </c:pt>
                <c:pt idx="935">
                  <c:v>2.25</c:v>
                </c:pt>
                <c:pt idx="936">
                  <c:v>2.25</c:v>
                </c:pt>
                <c:pt idx="937">
                  <c:v>2.25</c:v>
                </c:pt>
                <c:pt idx="938">
                  <c:v>2.25</c:v>
                </c:pt>
                <c:pt idx="939">
                  <c:v>2.25</c:v>
                </c:pt>
                <c:pt idx="940">
                  <c:v>2.25</c:v>
                </c:pt>
                <c:pt idx="941">
                  <c:v>2.25</c:v>
                </c:pt>
                <c:pt idx="942">
                  <c:v>2.25</c:v>
                </c:pt>
                <c:pt idx="943">
                  <c:v>2.25</c:v>
                </c:pt>
                <c:pt idx="944">
                  <c:v>2.25</c:v>
                </c:pt>
                <c:pt idx="945">
                  <c:v>2.25</c:v>
                </c:pt>
                <c:pt idx="946">
                  <c:v>2.25</c:v>
                </c:pt>
                <c:pt idx="947">
                  <c:v>2.25</c:v>
                </c:pt>
                <c:pt idx="948">
                  <c:v>2.25</c:v>
                </c:pt>
                <c:pt idx="949">
                  <c:v>2.25</c:v>
                </c:pt>
                <c:pt idx="950">
                  <c:v>2.25</c:v>
                </c:pt>
                <c:pt idx="951">
                  <c:v>2.25</c:v>
                </c:pt>
                <c:pt idx="952">
                  <c:v>2.25</c:v>
                </c:pt>
                <c:pt idx="953">
                  <c:v>2.25</c:v>
                </c:pt>
                <c:pt idx="954">
                  <c:v>2.25</c:v>
                </c:pt>
                <c:pt idx="955">
                  <c:v>2.25</c:v>
                </c:pt>
                <c:pt idx="956">
                  <c:v>2.25</c:v>
                </c:pt>
                <c:pt idx="957">
                  <c:v>2.25</c:v>
                </c:pt>
                <c:pt idx="958">
                  <c:v>2.25</c:v>
                </c:pt>
                <c:pt idx="959">
                  <c:v>2.25</c:v>
                </c:pt>
                <c:pt idx="960">
                  <c:v>2.25</c:v>
                </c:pt>
                <c:pt idx="961">
                  <c:v>2.25</c:v>
                </c:pt>
                <c:pt idx="962">
                  <c:v>2.25</c:v>
                </c:pt>
                <c:pt idx="963">
                  <c:v>2.25</c:v>
                </c:pt>
                <c:pt idx="964">
                  <c:v>2.25</c:v>
                </c:pt>
                <c:pt idx="965">
                  <c:v>2.25</c:v>
                </c:pt>
                <c:pt idx="966">
                  <c:v>2.25</c:v>
                </c:pt>
                <c:pt idx="967">
                  <c:v>2.25</c:v>
                </c:pt>
                <c:pt idx="968">
                  <c:v>2.25</c:v>
                </c:pt>
                <c:pt idx="969">
                  <c:v>2.25</c:v>
                </c:pt>
                <c:pt idx="970">
                  <c:v>2.25</c:v>
                </c:pt>
                <c:pt idx="971">
                  <c:v>2.25</c:v>
                </c:pt>
                <c:pt idx="972">
                  <c:v>2.25</c:v>
                </c:pt>
                <c:pt idx="973">
                  <c:v>2.25</c:v>
                </c:pt>
                <c:pt idx="974">
                  <c:v>2.25</c:v>
                </c:pt>
                <c:pt idx="975">
                  <c:v>2.25</c:v>
                </c:pt>
                <c:pt idx="976">
                  <c:v>2.25</c:v>
                </c:pt>
                <c:pt idx="977">
                  <c:v>2.25</c:v>
                </c:pt>
                <c:pt idx="978">
                  <c:v>2.25</c:v>
                </c:pt>
                <c:pt idx="979">
                  <c:v>2.25</c:v>
                </c:pt>
                <c:pt idx="980">
                  <c:v>2.25</c:v>
                </c:pt>
                <c:pt idx="981">
                  <c:v>2.25</c:v>
                </c:pt>
                <c:pt idx="982">
                  <c:v>2.25</c:v>
                </c:pt>
                <c:pt idx="983">
                  <c:v>2.25</c:v>
                </c:pt>
                <c:pt idx="984">
                  <c:v>2.25</c:v>
                </c:pt>
                <c:pt idx="985">
                  <c:v>2.25</c:v>
                </c:pt>
                <c:pt idx="986">
                  <c:v>2.25</c:v>
                </c:pt>
                <c:pt idx="987">
                  <c:v>2.25</c:v>
                </c:pt>
                <c:pt idx="988">
                  <c:v>2.25</c:v>
                </c:pt>
                <c:pt idx="989">
                  <c:v>2.25</c:v>
                </c:pt>
                <c:pt idx="990">
                  <c:v>2.25</c:v>
                </c:pt>
                <c:pt idx="991">
                  <c:v>2.25</c:v>
                </c:pt>
                <c:pt idx="992">
                  <c:v>2.25</c:v>
                </c:pt>
                <c:pt idx="993">
                  <c:v>2.25</c:v>
                </c:pt>
                <c:pt idx="994">
                  <c:v>2.25</c:v>
                </c:pt>
                <c:pt idx="995">
                  <c:v>2.25</c:v>
                </c:pt>
                <c:pt idx="996">
                  <c:v>2.25</c:v>
                </c:pt>
                <c:pt idx="997">
                  <c:v>2.25</c:v>
                </c:pt>
                <c:pt idx="998">
                  <c:v>2.25</c:v>
                </c:pt>
                <c:pt idx="999">
                  <c:v>2.25</c:v>
                </c:pt>
                <c:pt idx="1000">
                  <c:v>2.25</c:v>
                </c:pt>
                <c:pt idx="1001">
                  <c:v>2.25</c:v>
                </c:pt>
                <c:pt idx="1002">
                  <c:v>2.25</c:v>
                </c:pt>
                <c:pt idx="1003">
                  <c:v>2.25</c:v>
                </c:pt>
                <c:pt idx="1004">
                  <c:v>2.25</c:v>
                </c:pt>
                <c:pt idx="1005">
                  <c:v>2.25</c:v>
                </c:pt>
                <c:pt idx="1006">
                  <c:v>2.25</c:v>
                </c:pt>
                <c:pt idx="1007">
                  <c:v>2.25</c:v>
                </c:pt>
                <c:pt idx="1008">
                  <c:v>2.25</c:v>
                </c:pt>
                <c:pt idx="1009">
                  <c:v>2.25</c:v>
                </c:pt>
                <c:pt idx="1010">
                  <c:v>2.25</c:v>
                </c:pt>
                <c:pt idx="1011">
                  <c:v>2.25</c:v>
                </c:pt>
                <c:pt idx="1012">
                  <c:v>2.25</c:v>
                </c:pt>
                <c:pt idx="1013">
                  <c:v>2.25</c:v>
                </c:pt>
                <c:pt idx="1014">
                  <c:v>2.25</c:v>
                </c:pt>
                <c:pt idx="1015">
                  <c:v>2.25</c:v>
                </c:pt>
                <c:pt idx="1016">
                  <c:v>2.25</c:v>
                </c:pt>
                <c:pt idx="1017">
                  <c:v>2.25</c:v>
                </c:pt>
                <c:pt idx="1018">
                  <c:v>2.25</c:v>
                </c:pt>
                <c:pt idx="1019">
                  <c:v>2.25</c:v>
                </c:pt>
                <c:pt idx="1020">
                  <c:v>2.25</c:v>
                </c:pt>
                <c:pt idx="1021">
                  <c:v>2.25</c:v>
                </c:pt>
                <c:pt idx="1022">
                  <c:v>2.25</c:v>
                </c:pt>
                <c:pt idx="1023">
                  <c:v>2.25</c:v>
                </c:pt>
                <c:pt idx="1024">
                  <c:v>2.25</c:v>
                </c:pt>
                <c:pt idx="1025">
                  <c:v>1.75</c:v>
                </c:pt>
                <c:pt idx="1026">
                  <c:v>1.75</c:v>
                </c:pt>
                <c:pt idx="1027">
                  <c:v>1.75</c:v>
                </c:pt>
                <c:pt idx="1028">
                  <c:v>1.75</c:v>
                </c:pt>
                <c:pt idx="1029">
                  <c:v>1.75</c:v>
                </c:pt>
                <c:pt idx="1030">
                  <c:v>1.75</c:v>
                </c:pt>
                <c:pt idx="1031">
                  <c:v>1.75</c:v>
                </c:pt>
                <c:pt idx="1032">
                  <c:v>1.75</c:v>
                </c:pt>
                <c:pt idx="1033">
                  <c:v>1.75</c:v>
                </c:pt>
                <c:pt idx="1034">
                  <c:v>1.75</c:v>
                </c:pt>
                <c:pt idx="1035">
                  <c:v>1.75</c:v>
                </c:pt>
                <c:pt idx="1036">
                  <c:v>1.75</c:v>
                </c:pt>
                <c:pt idx="1037">
                  <c:v>1.75</c:v>
                </c:pt>
                <c:pt idx="1038">
                  <c:v>1.75</c:v>
                </c:pt>
                <c:pt idx="1039">
                  <c:v>1.75</c:v>
                </c:pt>
                <c:pt idx="1040">
                  <c:v>1.75</c:v>
                </c:pt>
                <c:pt idx="1041">
                  <c:v>1.75</c:v>
                </c:pt>
                <c:pt idx="1042">
                  <c:v>1.75</c:v>
                </c:pt>
                <c:pt idx="1043">
                  <c:v>1.75</c:v>
                </c:pt>
                <c:pt idx="1044">
                  <c:v>1.75</c:v>
                </c:pt>
                <c:pt idx="1045">
                  <c:v>1.75</c:v>
                </c:pt>
                <c:pt idx="1046">
                  <c:v>1.75</c:v>
                </c:pt>
                <c:pt idx="1047">
                  <c:v>1.75</c:v>
                </c:pt>
                <c:pt idx="1048">
                  <c:v>1.75</c:v>
                </c:pt>
                <c:pt idx="1049">
                  <c:v>1.75</c:v>
                </c:pt>
                <c:pt idx="1050">
                  <c:v>1.75</c:v>
                </c:pt>
                <c:pt idx="1051">
                  <c:v>1.75</c:v>
                </c:pt>
                <c:pt idx="1052">
                  <c:v>1.75</c:v>
                </c:pt>
                <c:pt idx="1053">
                  <c:v>1.75</c:v>
                </c:pt>
                <c:pt idx="1054">
                  <c:v>1.75</c:v>
                </c:pt>
                <c:pt idx="1055">
                  <c:v>1.75</c:v>
                </c:pt>
                <c:pt idx="1056">
                  <c:v>1.75</c:v>
                </c:pt>
                <c:pt idx="1057">
                  <c:v>1.75</c:v>
                </c:pt>
                <c:pt idx="1058">
                  <c:v>1.75</c:v>
                </c:pt>
                <c:pt idx="1059">
                  <c:v>1.75</c:v>
                </c:pt>
                <c:pt idx="1060">
                  <c:v>1.75</c:v>
                </c:pt>
                <c:pt idx="1061">
                  <c:v>1.75</c:v>
                </c:pt>
                <c:pt idx="1062">
                  <c:v>1.75</c:v>
                </c:pt>
                <c:pt idx="1063">
                  <c:v>1.75</c:v>
                </c:pt>
                <c:pt idx="1064">
                  <c:v>1.75</c:v>
                </c:pt>
                <c:pt idx="1065">
                  <c:v>1.75</c:v>
                </c:pt>
                <c:pt idx="1066">
                  <c:v>1.75</c:v>
                </c:pt>
                <c:pt idx="1067">
                  <c:v>1.75</c:v>
                </c:pt>
                <c:pt idx="1068">
                  <c:v>1.75</c:v>
                </c:pt>
                <c:pt idx="1069">
                  <c:v>1.75</c:v>
                </c:pt>
                <c:pt idx="1070">
                  <c:v>1.75</c:v>
                </c:pt>
                <c:pt idx="1071">
                  <c:v>1.75</c:v>
                </c:pt>
                <c:pt idx="1072">
                  <c:v>1.75</c:v>
                </c:pt>
                <c:pt idx="1073">
                  <c:v>1.75</c:v>
                </c:pt>
                <c:pt idx="1074">
                  <c:v>1.75</c:v>
                </c:pt>
                <c:pt idx="1075">
                  <c:v>1.75</c:v>
                </c:pt>
                <c:pt idx="1076">
                  <c:v>1.75</c:v>
                </c:pt>
                <c:pt idx="1077">
                  <c:v>1.75</c:v>
                </c:pt>
                <c:pt idx="1078">
                  <c:v>1.75</c:v>
                </c:pt>
                <c:pt idx="1079">
                  <c:v>1.75</c:v>
                </c:pt>
                <c:pt idx="1080">
                  <c:v>1.75</c:v>
                </c:pt>
                <c:pt idx="1081">
                  <c:v>1.75</c:v>
                </c:pt>
                <c:pt idx="1082">
                  <c:v>1.75</c:v>
                </c:pt>
                <c:pt idx="1083">
                  <c:v>1.75</c:v>
                </c:pt>
                <c:pt idx="1084">
                  <c:v>1.75</c:v>
                </c:pt>
                <c:pt idx="1085">
                  <c:v>1.75</c:v>
                </c:pt>
                <c:pt idx="1086">
                  <c:v>1.75</c:v>
                </c:pt>
                <c:pt idx="1087">
                  <c:v>1.75</c:v>
                </c:pt>
                <c:pt idx="1088">
                  <c:v>1.75</c:v>
                </c:pt>
                <c:pt idx="1089">
                  <c:v>1.75</c:v>
                </c:pt>
                <c:pt idx="1090">
                  <c:v>1.5</c:v>
                </c:pt>
                <c:pt idx="1091">
                  <c:v>1.5</c:v>
                </c:pt>
                <c:pt idx="1092">
                  <c:v>1.5</c:v>
                </c:pt>
                <c:pt idx="1093">
                  <c:v>1.5</c:v>
                </c:pt>
                <c:pt idx="1094">
                  <c:v>1.5</c:v>
                </c:pt>
                <c:pt idx="1095">
                  <c:v>1.5</c:v>
                </c:pt>
                <c:pt idx="1096">
                  <c:v>1.5</c:v>
                </c:pt>
                <c:pt idx="1097">
                  <c:v>1.5</c:v>
                </c:pt>
                <c:pt idx="1098">
                  <c:v>1.5</c:v>
                </c:pt>
                <c:pt idx="1099">
                  <c:v>1.5</c:v>
                </c:pt>
                <c:pt idx="1100">
                  <c:v>1.5</c:v>
                </c:pt>
                <c:pt idx="1101">
                  <c:v>1.5</c:v>
                </c:pt>
                <c:pt idx="1102">
                  <c:v>1.5</c:v>
                </c:pt>
                <c:pt idx="1103">
                  <c:v>1.5</c:v>
                </c:pt>
                <c:pt idx="1104">
                  <c:v>1.5</c:v>
                </c:pt>
                <c:pt idx="1105">
                  <c:v>1.5</c:v>
                </c:pt>
                <c:pt idx="1106">
                  <c:v>1.5</c:v>
                </c:pt>
                <c:pt idx="1107">
                  <c:v>1.5</c:v>
                </c:pt>
                <c:pt idx="1108">
                  <c:v>1.5</c:v>
                </c:pt>
                <c:pt idx="1109">
                  <c:v>1.5</c:v>
                </c:pt>
                <c:pt idx="1110">
                  <c:v>1.5</c:v>
                </c:pt>
                <c:pt idx="1111">
                  <c:v>1.5</c:v>
                </c:pt>
                <c:pt idx="1112">
                  <c:v>1.5</c:v>
                </c:pt>
                <c:pt idx="1113">
                  <c:v>1.5</c:v>
                </c:pt>
                <c:pt idx="1114">
                  <c:v>1.5</c:v>
                </c:pt>
                <c:pt idx="1115">
                  <c:v>1.5</c:v>
                </c:pt>
                <c:pt idx="1116">
                  <c:v>1.5</c:v>
                </c:pt>
                <c:pt idx="1117">
                  <c:v>1.5</c:v>
                </c:pt>
                <c:pt idx="1118">
                  <c:v>1.5</c:v>
                </c:pt>
                <c:pt idx="1119">
                  <c:v>1.5</c:v>
                </c:pt>
                <c:pt idx="1120">
                  <c:v>1.5</c:v>
                </c:pt>
                <c:pt idx="1121">
                  <c:v>1.5</c:v>
                </c:pt>
                <c:pt idx="1122">
                  <c:v>1.5</c:v>
                </c:pt>
                <c:pt idx="1123">
                  <c:v>1.5</c:v>
                </c:pt>
                <c:pt idx="1124">
                  <c:v>1.5</c:v>
                </c:pt>
                <c:pt idx="1125">
                  <c:v>1.5</c:v>
                </c:pt>
                <c:pt idx="1126">
                  <c:v>1.5</c:v>
                </c:pt>
                <c:pt idx="1127">
                  <c:v>1.5</c:v>
                </c:pt>
                <c:pt idx="1128">
                  <c:v>1.5</c:v>
                </c:pt>
                <c:pt idx="1129">
                  <c:v>1.5</c:v>
                </c:pt>
                <c:pt idx="1130">
                  <c:v>1.5</c:v>
                </c:pt>
                <c:pt idx="1131">
                  <c:v>1.5</c:v>
                </c:pt>
                <c:pt idx="1132">
                  <c:v>1.5</c:v>
                </c:pt>
                <c:pt idx="1133">
                  <c:v>1.5</c:v>
                </c:pt>
                <c:pt idx="1134">
                  <c:v>1.5</c:v>
                </c:pt>
                <c:pt idx="1135">
                  <c:v>1.5</c:v>
                </c:pt>
                <c:pt idx="1136">
                  <c:v>1.5</c:v>
                </c:pt>
                <c:pt idx="1137">
                  <c:v>1.5</c:v>
                </c:pt>
                <c:pt idx="1138">
                  <c:v>1.5</c:v>
                </c:pt>
                <c:pt idx="1139">
                  <c:v>1.5</c:v>
                </c:pt>
                <c:pt idx="1140">
                  <c:v>1.5</c:v>
                </c:pt>
                <c:pt idx="1141">
                  <c:v>1.5</c:v>
                </c:pt>
                <c:pt idx="1142">
                  <c:v>1.5</c:v>
                </c:pt>
                <c:pt idx="1143">
                  <c:v>1.5</c:v>
                </c:pt>
                <c:pt idx="1144">
                  <c:v>1.5</c:v>
                </c:pt>
                <c:pt idx="1145">
                  <c:v>1.5</c:v>
                </c:pt>
                <c:pt idx="1146">
                  <c:v>1.5</c:v>
                </c:pt>
                <c:pt idx="1147">
                  <c:v>1.5</c:v>
                </c:pt>
                <c:pt idx="1148">
                  <c:v>1.5</c:v>
                </c:pt>
                <c:pt idx="1149">
                  <c:v>1.5</c:v>
                </c:pt>
                <c:pt idx="1150">
                  <c:v>1.5</c:v>
                </c:pt>
                <c:pt idx="1151">
                  <c:v>1.5</c:v>
                </c:pt>
                <c:pt idx="1152">
                  <c:v>1.5</c:v>
                </c:pt>
                <c:pt idx="1153">
                  <c:v>1.5</c:v>
                </c:pt>
                <c:pt idx="1154">
                  <c:v>1.5</c:v>
                </c:pt>
                <c:pt idx="1155">
                  <c:v>1</c:v>
                </c:pt>
                <c:pt idx="1156">
                  <c:v>1</c:v>
                </c:pt>
                <c:pt idx="1157">
                  <c:v>1</c:v>
                </c:pt>
                <c:pt idx="1158">
                  <c:v>1</c:v>
                </c:pt>
                <c:pt idx="1159">
                  <c:v>1</c:v>
                </c:pt>
                <c:pt idx="1160">
                  <c:v>1</c:v>
                </c:pt>
                <c:pt idx="1161">
                  <c:v>1</c:v>
                </c:pt>
                <c:pt idx="1162">
                  <c:v>1</c:v>
                </c:pt>
                <c:pt idx="1163">
                  <c:v>1</c:v>
                </c:pt>
                <c:pt idx="1164">
                  <c:v>1</c:v>
                </c:pt>
                <c:pt idx="1165">
                  <c:v>1</c:v>
                </c:pt>
                <c:pt idx="1166">
                  <c:v>1</c:v>
                </c:pt>
                <c:pt idx="1167">
                  <c:v>1</c:v>
                </c:pt>
                <c:pt idx="1168">
                  <c:v>1</c:v>
                </c:pt>
                <c:pt idx="1169">
                  <c:v>1</c:v>
                </c:pt>
                <c:pt idx="1170">
                  <c:v>1</c:v>
                </c:pt>
                <c:pt idx="1171">
                  <c:v>1</c:v>
                </c:pt>
                <c:pt idx="1172">
                  <c:v>1</c:v>
                </c:pt>
                <c:pt idx="1173">
                  <c:v>1</c:v>
                </c:pt>
                <c:pt idx="1174">
                  <c:v>1</c:v>
                </c:pt>
                <c:pt idx="1175">
                  <c:v>1</c:v>
                </c:pt>
                <c:pt idx="1176">
                  <c:v>1</c:v>
                </c:pt>
                <c:pt idx="1177">
                  <c:v>1</c:v>
                </c:pt>
                <c:pt idx="1178">
                  <c:v>1</c:v>
                </c:pt>
                <c:pt idx="1179">
                  <c:v>1</c:v>
                </c:pt>
                <c:pt idx="1180">
                  <c:v>1</c:v>
                </c:pt>
                <c:pt idx="1181">
                  <c:v>1</c:v>
                </c:pt>
                <c:pt idx="1182">
                  <c:v>1</c:v>
                </c:pt>
                <c:pt idx="1183">
                  <c:v>1</c:v>
                </c:pt>
                <c:pt idx="1184">
                  <c:v>1</c:v>
                </c:pt>
                <c:pt idx="1185">
                  <c:v>1</c:v>
                </c:pt>
                <c:pt idx="1186">
                  <c:v>1</c:v>
                </c:pt>
                <c:pt idx="1187">
                  <c:v>1</c:v>
                </c:pt>
                <c:pt idx="1188">
                  <c:v>1</c:v>
                </c:pt>
                <c:pt idx="1189">
                  <c:v>1</c:v>
                </c:pt>
                <c:pt idx="1190">
                  <c:v>1</c:v>
                </c:pt>
                <c:pt idx="1191">
                  <c:v>1</c:v>
                </c:pt>
                <c:pt idx="1192">
                  <c:v>1</c:v>
                </c:pt>
                <c:pt idx="1193">
                  <c:v>1</c:v>
                </c:pt>
                <c:pt idx="1194">
                  <c:v>1</c:v>
                </c:pt>
                <c:pt idx="1195">
                  <c:v>1</c:v>
                </c:pt>
                <c:pt idx="1196">
                  <c:v>1</c:v>
                </c:pt>
                <c:pt idx="1197">
                  <c:v>1</c:v>
                </c:pt>
                <c:pt idx="1198">
                  <c:v>1</c:v>
                </c:pt>
                <c:pt idx="1199">
                  <c:v>1</c:v>
                </c:pt>
                <c:pt idx="1200">
                  <c:v>1</c:v>
                </c:pt>
                <c:pt idx="1201">
                  <c:v>1</c:v>
                </c:pt>
                <c:pt idx="1202">
                  <c:v>1</c:v>
                </c:pt>
                <c:pt idx="1203">
                  <c:v>1</c:v>
                </c:pt>
                <c:pt idx="1204">
                  <c:v>1</c:v>
                </c:pt>
                <c:pt idx="1205">
                  <c:v>1</c:v>
                </c:pt>
                <c:pt idx="1206">
                  <c:v>1</c:v>
                </c:pt>
                <c:pt idx="1207">
                  <c:v>1</c:v>
                </c:pt>
                <c:pt idx="1208">
                  <c:v>1</c:v>
                </c:pt>
                <c:pt idx="1209">
                  <c:v>1</c:v>
                </c:pt>
                <c:pt idx="1210">
                  <c:v>1</c:v>
                </c:pt>
                <c:pt idx="1211">
                  <c:v>1</c:v>
                </c:pt>
                <c:pt idx="1212">
                  <c:v>1</c:v>
                </c:pt>
                <c:pt idx="1213">
                  <c:v>1</c:v>
                </c:pt>
                <c:pt idx="1214">
                  <c:v>1</c:v>
                </c:pt>
                <c:pt idx="1215">
                  <c:v>1</c:v>
                </c:pt>
                <c:pt idx="1216">
                  <c:v>1</c:v>
                </c:pt>
                <c:pt idx="1217">
                  <c:v>1</c:v>
                </c:pt>
                <c:pt idx="1218">
                  <c:v>1</c:v>
                </c:pt>
                <c:pt idx="1219">
                  <c:v>1</c:v>
                </c:pt>
                <c:pt idx="1220">
                  <c:v>1</c:v>
                </c:pt>
                <c:pt idx="1221">
                  <c:v>1</c:v>
                </c:pt>
                <c:pt idx="1222">
                  <c:v>1</c:v>
                </c:pt>
                <c:pt idx="1223">
                  <c:v>1</c:v>
                </c:pt>
                <c:pt idx="1224">
                  <c:v>1</c:v>
                </c:pt>
                <c:pt idx="1225">
                  <c:v>1</c:v>
                </c:pt>
                <c:pt idx="1226">
                  <c:v>1</c:v>
                </c:pt>
                <c:pt idx="1227">
                  <c:v>1</c:v>
                </c:pt>
                <c:pt idx="1228">
                  <c:v>1</c:v>
                </c:pt>
                <c:pt idx="1229">
                  <c:v>1</c:v>
                </c:pt>
                <c:pt idx="1230">
                  <c:v>1</c:v>
                </c:pt>
                <c:pt idx="1231">
                  <c:v>1</c:v>
                </c:pt>
                <c:pt idx="1232">
                  <c:v>1</c:v>
                </c:pt>
                <c:pt idx="1233">
                  <c:v>1</c:v>
                </c:pt>
                <c:pt idx="1234">
                  <c:v>1</c:v>
                </c:pt>
                <c:pt idx="1235">
                  <c:v>1</c:v>
                </c:pt>
                <c:pt idx="1236">
                  <c:v>1</c:v>
                </c:pt>
                <c:pt idx="1237">
                  <c:v>1</c:v>
                </c:pt>
                <c:pt idx="1238">
                  <c:v>1</c:v>
                </c:pt>
                <c:pt idx="1239">
                  <c:v>1</c:v>
                </c:pt>
                <c:pt idx="1240">
                  <c:v>1</c:v>
                </c:pt>
                <c:pt idx="1241">
                  <c:v>1</c:v>
                </c:pt>
                <c:pt idx="1242">
                  <c:v>1</c:v>
                </c:pt>
                <c:pt idx="1243">
                  <c:v>1</c:v>
                </c:pt>
                <c:pt idx="1244">
                  <c:v>1</c:v>
                </c:pt>
                <c:pt idx="1245">
                  <c:v>1</c:v>
                </c:pt>
                <c:pt idx="1246">
                  <c:v>1</c:v>
                </c:pt>
                <c:pt idx="1247">
                  <c:v>1</c:v>
                </c:pt>
                <c:pt idx="1248">
                  <c:v>1</c:v>
                </c:pt>
                <c:pt idx="1249">
                  <c:v>1</c:v>
                </c:pt>
                <c:pt idx="1250">
                  <c:v>1</c:v>
                </c:pt>
                <c:pt idx="1251">
                  <c:v>1</c:v>
                </c:pt>
                <c:pt idx="1252">
                  <c:v>1</c:v>
                </c:pt>
                <c:pt idx="1253">
                  <c:v>1</c:v>
                </c:pt>
                <c:pt idx="1254">
                  <c:v>1</c:v>
                </c:pt>
                <c:pt idx="1255">
                  <c:v>1</c:v>
                </c:pt>
                <c:pt idx="1256">
                  <c:v>1</c:v>
                </c:pt>
                <c:pt idx="1257">
                  <c:v>1</c:v>
                </c:pt>
                <c:pt idx="1258">
                  <c:v>1</c:v>
                </c:pt>
                <c:pt idx="1259">
                  <c:v>1</c:v>
                </c:pt>
                <c:pt idx="1260">
                  <c:v>1</c:v>
                </c:pt>
                <c:pt idx="1261">
                  <c:v>1</c:v>
                </c:pt>
                <c:pt idx="1262">
                  <c:v>1</c:v>
                </c:pt>
                <c:pt idx="1263">
                  <c:v>1</c:v>
                </c:pt>
                <c:pt idx="1264">
                  <c:v>1</c:v>
                </c:pt>
                <c:pt idx="1265">
                  <c:v>1</c:v>
                </c:pt>
                <c:pt idx="1266">
                  <c:v>1</c:v>
                </c:pt>
                <c:pt idx="1267">
                  <c:v>1</c:v>
                </c:pt>
                <c:pt idx="1268">
                  <c:v>1</c:v>
                </c:pt>
                <c:pt idx="1269">
                  <c:v>1</c:v>
                </c:pt>
                <c:pt idx="1270">
                  <c:v>1</c:v>
                </c:pt>
                <c:pt idx="1271">
                  <c:v>1</c:v>
                </c:pt>
                <c:pt idx="1272">
                  <c:v>1</c:v>
                </c:pt>
                <c:pt idx="1273">
                  <c:v>1</c:v>
                </c:pt>
                <c:pt idx="1274">
                  <c:v>1</c:v>
                </c:pt>
                <c:pt idx="1275">
                  <c:v>1</c:v>
                </c:pt>
                <c:pt idx="1276">
                  <c:v>1</c:v>
                </c:pt>
                <c:pt idx="1277">
                  <c:v>1</c:v>
                </c:pt>
                <c:pt idx="1278">
                  <c:v>1</c:v>
                </c:pt>
                <c:pt idx="1279">
                  <c:v>1</c:v>
                </c:pt>
                <c:pt idx="1280">
                  <c:v>1</c:v>
                </c:pt>
                <c:pt idx="1281">
                  <c:v>1</c:v>
                </c:pt>
                <c:pt idx="1282">
                  <c:v>1</c:v>
                </c:pt>
                <c:pt idx="1283">
                  <c:v>1</c:v>
                </c:pt>
                <c:pt idx="1284">
                  <c:v>1</c:v>
                </c:pt>
                <c:pt idx="1285">
                  <c:v>1</c:v>
                </c:pt>
                <c:pt idx="1286">
                  <c:v>1</c:v>
                </c:pt>
                <c:pt idx="1287">
                  <c:v>1</c:v>
                </c:pt>
                <c:pt idx="1288">
                  <c:v>1</c:v>
                </c:pt>
                <c:pt idx="1289">
                  <c:v>1</c:v>
                </c:pt>
                <c:pt idx="1290">
                  <c:v>1</c:v>
                </c:pt>
                <c:pt idx="1291">
                  <c:v>1</c:v>
                </c:pt>
                <c:pt idx="1292">
                  <c:v>1</c:v>
                </c:pt>
                <c:pt idx="1293">
                  <c:v>1</c:v>
                </c:pt>
                <c:pt idx="1294">
                  <c:v>1</c:v>
                </c:pt>
                <c:pt idx="1295">
                  <c:v>1</c:v>
                </c:pt>
                <c:pt idx="1296">
                  <c:v>1</c:v>
                </c:pt>
                <c:pt idx="1297">
                  <c:v>1</c:v>
                </c:pt>
                <c:pt idx="1298">
                  <c:v>1</c:v>
                </c:pt>
                <c:pt idx="1299">
                  <c:v>1</c:v>
                </c:pt>
                <c:pt idx="1300">
                  <c:v>1</c:v>
                </c:pt>
                <c:pt idx="1301">
                  <c:v>1</c:v>
                </c:pt>
                <c:pt idx="1302">
                  <c:v>1</c:v>
                </c:pt>
                <c:pt idx="1303">
                  <c:v>1</c:v>
                </c:pt>
                <c:pt idx="1304">
                  <c:v>1</c:v>
                </c:pt>
                <c:pt idx="1305">
                  <c:v>1</c:v>
                </c:pt>
                <c:pt idx="1306">
                  <c:v>1</c:v>
                </c:pt>
                <c:pt idx="1307">
                  <c:v>1</c:v>
                </c:pt>
                <c:pt idx="1308">
                  <c:v>1</c:v>
                </c:pt>
                <c:pt idx="1309">
                  <c:v>1</c:v>
                </c:pt>
                <c:pt idx="1310">
                  <c:v>1</c:v>
                </c:pt>
                <c:pt idx="1311">
                  <c:v>1</c:v>
                </c:pt>
                <c:pt idx="1312">
                  <c:v>1</c:v>
                </c:pt>
                <c:pt idx="1313">
                  <c:v>1</c:v>
                </c:pt>
                <c:pt idx="1314">
                  <c:v>1</c:v>
                </c:pt>
                <c:pt idx="1315">
                  <c:v>1</c:v>
                </c:pt>
                <c:pt idx="1316">
                  <c:v>1</c:v>
                </c:pt>
                <c:pt idx="1317">
                  <c:v>1</c:v>
                </c:pt>
                <c:pt idx="1318">
                  <c:v>1</c:v>
                </c:pt>
                <c:pt idx="1319">
                  <c:v>1</c:v>
                </c:pt>
                <c:pt idx="1320">
                  <c:v>1</c:v>
                </c:pt>
                <c:pt idx="1321">
                  <c:v>1</c:v>
                </c:pt>
                <c:pt idx="1322">
                  <c:v>1</c:v>
                </c:pt>
                <c:pt idx="1323">
                  <c:v>1</c:v>
                </c:pt>
                <c:pt idx="1324">
                  <c:v>1</c:v>
                </c:pt>
                <c:pt idx="1325">
                  <c:v>1</c:v>
                </c:pt>
                <c:pt idx="1326">
                  <c:v>1</c:v>
                </c:pt>
                <c:pt idx="1327">
                  <c:v>1</c:v>
                </c:pt>
                <c:pt idx="1328">
                  <c:v>1</c:v>
                </c:pt>
                <c:pt idx="1329">
                  <c:v>1</c:v>
                </c:pt>
                <c:pt idx="1330">
                  <c:v>1</c:v>
                </c:pt>
                <c:pt idx="1331">
                  <c:v>1</c:v>
                </c:pt>
                <c:pt idx="1332">
                  <c:v>1</c:v>
                </c:pt>
                <c:pt idx="1333">
                  <c:v>1</c:v>
                </c:pt>
                <c:pt idx="1334">
                  <c:v>1</c:v>
                </c:pt>
                <c:pt idx="1335">
                  <c:v>1</c:v>
                </c:pt>
                <c:pt idx="1336">
                  <c:v>1</c:v>
                </c:pt>
                <c:pt idx="1337">
                  <c:v>1</c:v>
                </c:pt>
                <c:pt idx="1338">
                  <c:v>1</c:v>
                </c:pt>
                <c:pt idx="1339">
                  <c:v>1</c:v>
                </c:pt>
                <c:pt idx="1340">
                  <c:v>1</c:v>
                </c:pt>
                <c:pt idx="1341">
                  <c:v>1</c:v>
                </c:pt>
                <c:pt idx="1342">
                  <c:v>1</c:v>
                </c:pt>
                <c:pt idx="1343">
                  <c:v>1</c:v>
                </c:pt>
                <c:pt idx="1344">
                  <c:v>1</c:v>
                </c:pt>
                <c:pt idx="1345">
                  <c:v>1</c:v>
                </c:pt>
                <c:pt idx="1346">
                  <c:v>1</c:v>
                </c:pt>
                <c:pt idx="1347">
                  <c:v>1</c:v>
                </c:pt>
                <c:pt idx="1348">
                  <c:v>1</c:v>
                </c:pt>
                <c:pt idx="1349">
                  <c:v>1</c:v>
                </c:pt>
                <c:pt idx="1350">
                  <c:v>1</c:v>
                </c:pt>
                <c:pt idx="1351">
                  <c:v>1</c:v>
                </c:pt>
                <c:pt idx="1352">
                  <c:v>1</c:v>
                </c:pt>
                <c:pt idx="1353">
                  <c:v>1</c:v>
                </c:pt>
                <c:pt idx="1354">
                  <c:v>1</c:v>
                </c:pt>
                <c:pt idx="1355">
                  <c:v>1</c:v>
                </c:pt>
                <c:pt idx="1356">
                  <c:v>1</c:v>
                </c:pt>
                <c:pt idx="1357">
                  <c:v>1</c:v>
                </c:pt>
                <c:pt idx="1358">
                  <c:v>1</c:v>
                </c:pt>
                <c:pt idx="1359">
                  <c:v>1</c:v>
                </c:pt>
                <c:pt idx="1360">
                  <c:v>1</c:v>
                </c:pt>
                <c:pt idx="1361">
                  <c:v>1</c:v>
                </c:pt>
                <c:pt idx="1362">
                  <c:v>1</c:v>
                </c:pt>
                <c:pt idx="1363">
                  <c:v>1</c:v>
                </c:pt>
                <c:pt idx="1364">
                  <c:v>1</c:v>
                </c:pt>
                <c:pt idx="1365">
                  <c:v>1</c:v>
                </c:pt>
                <c:pt idx="1366">
                  <c:v>1</c:v>
                </c:pt>
                <c:pt idx="1367">
                  <c:v>1</c:v>
                </c:pt>
                <c:pt idx="1368">
                  <c:v>1</c:v>
                </c:pt>
                <c:pt idx="1369">
                  <c:v>1</c:v>
                </c:pt>
                <c:pt idx="1370">
                  <c:v>1</c:v>
                </c:pt>
                <c:pt idx="1371">
                  <c:v>1</c:v>
                </c:pt>
                <c:pt idx="1372">
                  <c:v>1</c:v>
                </c:pt>
                <c:pt idx="1373">
                  <c:v>1</c:v>
                </c:pt>
                <c:pt idx="1374">
                  <c:v>1</c:v>
                </c:pt>
                <c:pt idx="1375">
                  <c:v>1</c:v>
                </c:pt>
                <c:pt idx="1376">
                  <c:v>1</c:v>
                </c:pt>
                <c:pt idx="1377">
                  <c:v>1</c:v>
                </c:pt>
                <c:pt idx="1378">
                  <c:v>1</c:v>
                </c:pt>
                <c:pt idx="1379">
                  <c:v>1</c:v>
                </c:pt>
                <c:pt idx="1380">
                  <c:v>1</c:v>
                </c:pt>
                <c:pt idx="1381">
                  <c:v>1</c:v>
                </c:pt>
                <c:pt idx="1382">
                  <c:v>1</c:v>
                </c:pt>
                <c:pt idx="1383">
                  <c:v>1</c:v>
                </c:pt>
                <c:pt idx="1384">
                  <c:v>1</c:v>
                </c:pt>
                <c:pt idx="1385">
                  <c:v>1</c:v>
                </c:pt>
                <c:pt idx="1386">
                  <c:v>1</c:v>
                </c:pt>
                <c:pt idx="1387">
                  <c:v>1</c:v>
                </c:pt>
                <c:pt idx="1388">
                  <c:v>1</c:v>
                </c:pt>
                <c:pt idx="1389">
                  <c:v>1</c:v>
                </c:pt>
                <c:pt idx="1390">
                  <c:v>1</c:v>
                </c:pt>
                <c:pt idx="1391">
                  <c:v>1</c:v>
                </c:pt>
                <c:pt idx="1392">
                  <c:v>1</c:v>
                </c:pt>
                <c:pt idx="1393">
                  <c:v>1</c:v>
                </c:pt>
                <c:pt idx="1394">
                  <c:v>1</c:v>
                </c:pt>
                <c:pt idx="1395">
                  <c:v>1</c:v>
                </c:pt>
                <c:pt idx="1396">
                  <c:v>1</c:v>
                </c:pt>
                <c:pt idx="1397">
                  <c:v>1</c:v>
                </c:pt>
                <c:pt idx="1398">
                  <c:v>1</c:v>
                </c:pt>
                <c:pt idx="1399">
                  <c:v>1</c:v>
                </c:pt>
                <c:pt idx="1400">
                  <c:v>1</c:v>
                </c:pt>
                <c:pt idx="1401">
                  <c:v>1</c:v>
                </c:pt>
                <c:pt idx="1402">
                  <c:v>1</c:v>
                </c:pt>
                <c:pt idx="1403">
                  <c:v>1</c:v>
                </c:pt>
                <c:pt idx="1404">
                  <c:v>1</c:v>
                </c:pt>
                <c:pt idx="1405">
                  <c:v>1</c:v>
                </c:pt>
                <c:pt idx="1406">
                  <c:v>1</c:v>
                </c:pt>
                <c:pt idx="1407">
                  <c:v>1</c:v>
                </c:pt>
                <c:pt idx="1408">
                  <c:v>1</c:v>
                </c:pt>
                <c:pt idx="1409">
                  <c:v>1</c:v>
                </c:pt>
                <c:pt idx="1410">
                  <c:v>1</c:v>
                </c:pt>
                <c:pt idx="1411">
                  <c:v>1</c:v>
                </c:pt>
                <c:pt idx="1412">
                  <c:v>1</c:v>
                </c:pt>
                <c:pt idx="1413">
                  <c:v>1</c:v>
                </c:pt>
                <c:pt idx="1414">
                  <c:v>1</c:v>
                </c:pt>
                <c:pt idx="1415">
                  <c:v>1</c:v>
                </c:pt>
                <c:pt idx="1416">
                  <c:v>1</c:v>
                </c:pt>
                <c:pt idx="1417">
                  <c:v>1</c:v>
                </c:pt>
                <c:pt idx="1418">
                  <c:v>1</c:v>
                </c:pt>
                <c:pt idx="1419">
                  <c:v>1</c:v>
                </c:pt>
                <c:pt idx="1420">
                  <c:v>1</c:v>
                </c:pt>
                <c:pt idx="1421">
                  <c:v>1</c:v>
                </c:pt>
                <c:pt idx="1422">
                  <c:v>1</c:v>
                </c:pt>
                <c:pt idx="1423">
                  <c:v>1</c:v>
                </c:pt>
                <c:pt idx="1424">
                  <c:v>1</c:v>
                </c:pt>
                <c:pt idx="1425">
                  <c:v>1</c:v>
                </c:pt>
                <c:pt idx="1426">
                  <c:v>1</c:v>
                </c:pt>
                <c:pt idx="1427">
                  <c:v>1</c:v>
                </c:pt>
                <c:pt idx="1428">
                  <c:v>1</c:v>
                </c:pt>
                <c:pt idx="1429">
                  <c:v>1</c:v>
                </c:pt>
                <c:pt idx="1430">
                  <c:v>1</c:v>
                </c:pt>
                <c:pt idx="1431">
                  <c:v>1</c:v>
                </c:pt>
                <c:pt idx="1432">
                  <c:v>1</c:v>
                </c:pt>
                <c:pt idx="1433">
                  <c:v>1</c:v>
                </c:pt>
                <c:pt idx="1434">
                  <c:v>1</c:v>
                </c:pt>
                <c:pt idx="1435">
                  <c:v>1</c:v>
                </c:pt>
                <c:pt idx="1436">
                  <c:v>1</c:v>
                </c:pt>
                <c:pt idx="1437">
                  <c:v>1</c:v>
                </c:pt>
                <c:pt idx="1438">
                  <c:v>1</c:v>
                </c:pt>
                <c:pt idx="1439">
                  <c:v>1</c:v>
                </c:pt>
                <c:pt idx="1440">
                  <c:v>1</c:v>
                </c:pt>
                <c:pt idx="1441">
                  <c:v>1</c:v>
                </c:pt>
                <c:pt idx="1442">
                  <c:v>1</c:v>
                </c:pt>
                <c:pt idx="1443">
                  <c:v>1</c:v>
                </c:pt>
                <c:pt idx="1444">
                  <c:v>1</c:v>
                </c:pt>
                <c:pt idx="1445">
                  <c:v>1</c:v>
                </c:pt>
                <c:pt idx="1446">
                  <c:v>1</c:v>
                </c:pt>
                <c:pt idx="1447">
                  <c:v>1</c:v>
                </c:pt>
                <c:pt idx="1448">
                  <c:v>1</c:v>
                </c:pt>
                <c:pt idx="1449">
                  <c:v>1</c:v>
                </c:pt>
                <c:pt idx="1450">
                  <c:v>1</c:v>
                </c:pt>
                <c:pt idx="1451">
                  <c:v>1</c:v>
                </c:pt>
                <c:pt idx="1452">
                  <c:v>1</c:v>
                </c:pt>
                <c:pt idx="1453">
                  <c:v>1</c:v>
                </c:pt>
                <c:pt idx="1454">
                  <c:v>1</c:v>
                </c:pt>
                <c:pt idx="1455">
                  <c:v>1</c:v>
                </c:pt>
                <c:pt idx="1456">
                  <c:v>1</c:v>
                </c:pt>
                <c:pt idx="1457">
                  <c:v>1</c:v>
                </c:pt>
                <c:pt idx="1458">
                  <c:v>1</c:v>
                </c:pt>
                <c:pt idx="1459">
                  <c:v>1</c:v>
                </c:pt>
                <c:pt idx="1460">
                  <c:v>1</c:v>
                </c:pt>
                <c:pt idx="1461">
                  <c:v>1</c:v>
                </c:pt>
                <c:pt idx="1462">
                  <c:v>1</c:v>
                </c:pt>
                <c:pt idx="1463">
                  <c:v>1</c:v>
                </c:pt>
                <c:pt idx="1464">
                  <c:v>1</c:v>
                </c:pt>
                <c:pt idx="1465">
                  <c:v>1</c:v>
                </c:pt>
                <c:pt idx="1466">
                  <c:v>1</c:v>
                </c:pt>
                <c:pt idx="1467">
                  <c:v>1</c:v>
                </c:pt>
                <c:pt idx="1468">
                  <c:v>1</c:v>
                </c:pt>
                <c:pt idx="1469">
                  <c:v>1</c:v>
                </c:pt>
                <c:pt idx="1470">
                  <c:v>1</c:v>
                </c:pt>
                <c:pt idx="1471">
                  <c:v>1</c:v>
                </c:pt>
                <c:pt idx="1472">
                  <c:v>1</c:v>
                </c:pt>
                <c:pt idx="1473">
                  <c:v>1</c:v>
                </c:pt>
                <c:pt idx="1474">
                  <c:v>1</c:v>
                </c:pt>
                <c:pt idx="1475">
                  <c:v>1</c:v>
                </c:pt>
                <c:pt idx="1476">
                  <c:v>1</c:v>
                </c:pt>
                <c:pt idx="1477">
                  <c:v>1</c:v>
                </c:pt>
                <c:pt idx="1478">
                  <c:v>1</c:v>
                </c:pt>
                <c:pt idx="1479">
                  <c:v>1</c:v>
                </c:pt>
                <c:pt idx="1480">
                  <c:v>1</c:v>
                </c:pt>
                <c:pt idx="1481">
                  <c:v>1</c:v>
                </c:pt>
                <c:pt idx="1482">
                  <c:v>1</c:v>
                </c:pt>
                <c:pt idx="1483">
                  <c:v>1</c:v>
                </c:pt>
                <c:pt idx="1484">
                  <c:v>1</c:v>
                </c:pt>
                <c:pt idx="1485">
                  <c:v>1</c:v>
                </c:pt>
                <c:pt idx="1486">
                  <c:v>1</c:v>
                </c:pt>
                <c:pt idx="1487">
                  <c:v>1</c:v>
                </c:pt>
                <c:pt idx="1488">
                  <c:v>1</c:v>
                </c:pt>
                <c:pt idx="1489">
                  <c:v>1</c:v>
                </c:pt>
                <c:pt idx="1490">
                  <c:v>1</c:v>
                </c:pt>
                <c:pt idx="1491">
                  <c:v>1</c:v>
                </c:pt>
                <c:pt idx="1492">
                  <c:v>1</c:v>
                </c:pt>
                <c:pt idx="1493">
                  <c:v>1</c:v>
                </c:pt>
                <c:pt idx="1494">
                  <c:v>1</c:v>
                </c:pt>
                <c:pt idx="1495">
                  <c:v>1</c:v>
                </c:pt>
                <c:pt idx="1496">
                  <c:v>1</c:v>
                </c:pt>
                <c:pt idx="1497">
                  <c:v>1</c:v>
                </c:pt>
                <c:pt idx="1498">
                  <c:v>1</c:v>
                </c:pt>
                <c:pt idx="1499">
                  <c:v>1</c:v>
                </c:pt>
                <c:pt idx="1500">
                  <c:v>1</c:v>
                </c:pt>
                <c:pt idx="1501">
                  <c:v>1</c:v>
                </c:pt>
                <c:pt idx="1502">
                  <c:v>1</c:v>
                </c:pt>
                <c:pt idx="1503">
                  <c:v>1</c:v>
                </c:pt>
                <c:pt idx="1504">
                  <c:v>1</c:v>
                </c:pt>
                <c:pt idx="1505">
                  <c:v>1</c:v>
                </c:pt>
                <c:pt idx="1506">
                  <c:v>1</c:v>
                </c:pt>
                <c:pt idx="1507">
                  <c:v>1</c:v>
                </c:pt>
                <c:pt idx="1508">
                  <c:v>1</c:v>
                </c:pt>
                <c:pt idx="1509">
                  <c:v>1</c:v>
                </c:pt>
                <c:pt idx="1510">
                  <c:v>1</c:v>
                </c:pt>
                <c:pt idx="1511">
                  <c:v>1</c:v>
                </c:pt>
                <c:pt idx="1512">
                  <c:v>1</c:v>
                </c:pt>
                <c:pt idx="1513">
                  <c:v>1</c:v>
                </c:pt>
                <c:pt idx="1514">
                  <c:v>1</c:v>
                </c:pt>
                <c:pt idx="1515">
                  <c:v>1</c:v>
                </c:pt>
                <c:pt idx="1516">
                  <c:v>1</c:v>
                </c:pt>
                <c:pt idx="1517">
                  <c:v>1</c:v>
                </c:pt>
                <c:pt idx="1518">
                  <c:v>1</c:v>
                </c:pt>
                <c:pt idx="1519">
                  <c:v>1</c:v>
                </c:pt>
                <c:pt idx="1520">
                  <c:v>1</c:v>
                </c:pt>
                <c:pt idx="1521">
                  <c:v>1</c:v>
                </c:pt>
                <c:pt idx="1522">
                  <c:v>1</c:v>
                </c:pt>
                <c:pt idx="1523">
                  <c:v>1</c:v>
                </c:pt>
                <c:pt idx="1524">
                  <c:v>1</c:v>
                </c:pt>
                <c:pt idx="1525">
                  <c:v>1</c:v>
                </c:pt>
                <c:pt idx="1526">
                  <c:v>1</c:v>
                </c:pt>
                <c:pt idx="1527">
                  <c:v>1</c:v>
                </c:pt>
                <c:pt idx="1528">
                  <c:v>1</c:v>
                </c:pt>
                <c:pt idx="1529">
                  <c:v>1</c:v>
                </c:pt>
                <c:pt idx="1530">
                  <c:v>1</c:v>
                </c:pt>
                <c:pt idx="1531">
                  <c:v>1</c:v>
                </c:pt>
                <c:pt idx="1532">
                  <c:v>1</c:v>
                </c:pt>
                <c:pt idx="1533">
                  <c:v>1</c:v>
                </c:pt>
                <c:pt idx="1534">
                  <c:v>1</c:v>
                </c:pt>
                <c:pt idx="1535">
                  <c:v>1</c:v>
                </c:pt>
                <c:pt idx="1536">
                  <c:v>1</c:v>
                </c:pt>
                <c:pt idx="1537">
                  <c:v>1</c:v>
                </c:pt>
                <c:pt idx="1538">
                  <c:v>1</c:v>
                </c:pt>
                <c:pt idx="1539">
                  <c:v>1</c:v>
                </c:pt>
                <c:pt idx="1540">
                  <c:v>1</c:v>
                </c:pt>
                <c:pt idx="1541">
                  <c:v>1</c:v>
                </c:pt>
                <c:pt idx="1542">
                  <c:v>1</c:v>
                </c:pt>
                <c:pt idx="1543">
                  <c:v>1</c:v>
                </c:pt>
                <c:pt idx="1544">
                  <c:v>1</c:v>
                </c:pt>
                <c:pt idx="1545">
                  <c:v>1</c:v>
                </c:pt>
                <c:pt idx="1546">
                  <c:v>1</c:v>
                </c:pt>
                <c:pt idx="1547">
                  <c:v>1</c:v>
                </c:pt>
                <c:pt idx="1548">
                  <c:v>1</c:v>
                </c:pt>
                <c:pt idx="1549">
                  <c:v>1</c:v>
                </c:pt>
                <c:pt idx="1550">
                  <c:v>1</c:v>
                </c:pt>
                <c:pt idx="1551">
                  <c:v>1</c:v>
                </c:pt>
                <c:pt idx="1552">
                  <c:v>1</c:v>
                </c:pt>
                <c:pt idx="1553">
                  <c:v>1</c:v>
                </c:pt>
                <c:pt idx="1554">
                  <c:v>1</c:v>
                </c:pt>
                <c:pt idx="1555">
                  <c:v>1</c:v>
                </c:pt>
                <c:pt idx="1556">
                  <c:v>1</c:v>
                </c:pt>
                <c:pt idx="1557">
                  <c:v>1</c:v>
                </c:pt>
                <c:pt idx="1558">
                  <c:v>1</c:v>
                </c:pt>
                <c:pt idx="1559">
                  <c:v>1</c:v>
                </c:pt>
                <c:pt idx="1560">
                  <c:v>1</c:v>
                </c:pt>
                <c:pt idx="1561">
                  <c:v>1</c:v>
                </c:pt>
                <c:pt idx="1562">
                  <c:v>1</c:v>
                </c:pt>
                <c:pt idx="1563">
                  <c:v>1</c:v>
                </c:pt>
                <c:pt idx="1564">
                  <c:v>1</c:v>
                </c:pt>
                <c:pt idx="1565">
                  <c:v>1</c:v>
                </c:pt>
                <c:pt idx="1566">
                  <c:v>1</c:v>
                </c:pt>
                <c:pt idx="1567">
                  <c:v>1</c:v>
                </c:pt>
                <c:pt idx="1568">
                  <c:v>1</c:v>
                </c:pt>
                <c:pt idx="1569">
                  <c:v>1</c:v>
                </c:pt>
                <c:pt idx="1570">
                  <c:v>1</c:v>
                </c:pt>
                <c:pt idx="1571">
                  <c:v>1</c:v>
                </c:pt>
                <c:pt idx="1572">
                  <c:v>1</c:v>
                </c:pt>
                <c:pt idx="1573">
                  <c:v>1</c:v>
                </c:pt>
                <c:pt idx="1574">
                  <c:v>1</c:v>
                </c:pt>
                <c:pt idx="1575">
                  <c:v>1</c:v>
                </c:pt>
                <c:pt idx="1576">
                  <c:v>1</c:v>
                </c:pt>
                <c:pt idx="1577">
                  <c:v>1</c:v>
                </c:pt>
                <c:pt idx="1578">
                  <c:v>1</c:v>
                </c:pt>
                <c:pt idx="1579">
                  <c:v>1</c:v>
                </c:pt>
                <c:pt idx="1580">
                  <c:v>1</c:v>
                </c:pt>
                <c:pt idx="1581">
                  <c:v>1</c:v>
                </c:pt>
                <c:pt idx="1582">
                  <c:v>1</c:v>
                </c:pt>
                <c:pt idx="1583">
                  <c:v>1</c:v>
                </c:pt>
                <c:pt idx="1584">
                  <c:v>1</c:v>
                </c:pt>
                <c:pt idx="1585">
                  <c:v>1</c:v>
                </c:pt>
                <c:pt idx="1586">
                  <c:v>1</c:v>
                </c:pt>
                <c:pt idx="1587">
                  <c:v>1</c:v>
                </c:pt>
                <c:pt idx="1588">
                  <c:v>1</c:v>
                </c:pt>
                <c:pt idx="1589">
                  <c:v>1</c:v>
                </c:pt>
                <c:pt idx="1590">
                  <c:v>1</c:v>
                </c:pt>
                <c:pt idx="1591">
                  <c:v>1</c:v>
                </c:pt>
                <c:pt idx="1592">
                  <c:v>1</c:v>
                </c:pt>
                <c:pt idx="1593">
                  <c:v>1</c:v>
                </c:pt>
                <c:pt idx="1594">
                  <c:v>1</c:v>
                </c:pt>
                <c:pt idx="1595">
                  <c:v>1</c:v>
                </c:pt>
                <c:pt idx="1596">
                  <c:v>1</c:v>
                </c:pt>
                <c:pt idx="1597">
                  <c:v>1</c:v>
                </c:pt>
                <c:pt idx="1598">
                  <c:v>1</c:v>
                </c:pt>
                <c:pt idx="1599">
                  <c:v>1</c:v>
                </c:pt>
                <c:pt idx="1600">
                  <c:v>1</c:v>
                </c:pt>
                <c:pt idx="1601">
                  <c:v>1</c:v>
                </c:pt>
                <c:pt idx="1602">
                  <c:v>1</c:v>
                </c:pt>
                <c:pt idx="1603">
                  <c:v>1</c:v>
                </c:pt>
                <c:pt idx="1604">
                  <c:v>1</c:v>
                </c:pt>
                <c:pt idx="1605">
                  <c:v>1</c:v>
                </c:pt>
                <c:pt idx="1606">
                  <c:v>1</c:v>
                </c:pt>
                <c:pt idx="1607">
                  <c:v>1</c:v>
                </c:pt>
                <c:pt idx="1608">
                  <c:v>1</c:v>
                </c:pt>
                <c:pt idx="1609">
                  <c:v>1</c:v>
                </c:pt>
                <c:pt idx="1610">
                  <c:v>1</c:v>
                </c:pt>
                <c:pt idx="1611">
                  <c:v>1</c:v>
                </c:pt>
                <c:pt idx="1612">
                  <c:v>1</c:v>
                </c:pt>
                <c:pt idx="1613">
                  <c:v>1</c:v>
                </c:pt>
                <c:pt idx="1614">
                  <c:v>1</c:v>
                </c:pt>
                <c:pt idx="1615">
                  <c:v>1</c:v>
                </c:pt>
                <c:pt idx="1616">
                  <c:v>1</c:v>
                </c:pt>
                <c:pt idx="1617">
                  <c:v>1</c:v>
                </c:pt>
                <c:pt idx="1618">
                  <c:v>1</c:v>
                </c:pt>
                <c:pt idx="1619">
                  <c:v>1</c:v>
                </c:pt>
                <c:pt idx="1620">
                  <c:v>1</c:v>
                </c:pt>
                <c:pt idx="1621">
                  <c:v>1</c:v>
                </c:pt>
                <c:pt idx="1622">
                  <c:v>1</c:v>
                </c:pt>
                <c:pt idx="1623">
                  <c:v>1</c:v>
                </c:pt>
                <c:pt idx="1624">
                  <c:v>1</c:v>
                </c:pt>
                <c:pt idx="1625">
                  <c:v>1</c:v>
                </c:pt>
                <c:pt idx="1626">
                  <c:v>1</c:v>
                </c:pt>
                <c:pt idx="1627">
                  <c:v>1</c:v>
                </c:pt>
                <c:pt idx="1628">
                  <c:v>1</c:v>
                </c:pt>
                <c:pt idx="1629">
                  <c:v>1</c:v>
                </c:pt>
                <c:pt idx="1630">
                  <c:v>1</c:v>
                </c:pt>
                <c:pt idx="1631">
                  <c:v>1</c:v>
                </c:pt>
                <c:pt idx="1632">
                  <c:v>1</c:v>
                </c:pt>
                <c:pt idx="1633">
                  <c:v>1</c:v>
                </c:pt>
                <c:pt idx="1634">
                  <c:v>1</c:v>
                </c:pt>
                <c:pt idx="1635">
                  <c:v>1</c:v>
                </c:pt>
                <c:pt idx="1636">
                  <c:v>1</c:v>
                </c:pt>
                <c:pt idx="1637">
                  <c:v>1</c:v>
                </c:pt>
                <c:pt idx="1638">
                  <c:v>1</c:v>
                </c:pt>
                <c:pt idx="1639">
                  <c:v>1</c:v>
                </c:pt>
                <c:pt idx="1640">
                  <c:v>1</c:v>
                </c:pt>
                <c:pt idx="1641">
                  <c:v>1</c:v>
                </c:pt>
                <c:pt idx="1642">
                  <c:v>1</c:v>
                </c:pt>
                <c:pt idx="1643">
                  <c:v>1</c:v>
                </c:pt>
                <c:pt idx="1644">
                  <c:v>1</c:v>
                </c:pt>
                <c:pt idx="1645">
                  <c:v>1</c:v>
                </c:pt>
                <c:pt idx="1646">
                  <c:v>1</c:v>
                </c:pt>
                <c:pt idx="1647">
                  <c:v>1</c:v>
                </c:pt>
                <c:pt idx="1648">
                  <c:v>1</c:v>
                </c:pt>
                <c:pt idx="1649">
                  <c:v>1</c:v>
                </c:pt>
                <c:pt idx="1650">
                  <c:v>1</c:v>
                </c:pt>
                <c:pt idx="1651">
                  <c:v>1</c:v>
                </c:pt>
                <c:pt idx="1652">
                  <c:v>1</c:v>
                </c:pt>
                <c:pt idx="1653">
                  <c:v>1</c:v>
                </c:pt>
                <c:pt idx="1654">
                  <c:v>1</c:v>
                </c:pt>
                <c:pt idx="1655">
                  <c:v>1</c:v>
                </c:pt>
                <c:pt idx="1656">
                  <c:v>1</c:v>
                </c:pt>
                <c:pt idx="1657">
                  <c:v>1</c:v>
                </c:pt>
                <c:pt idx="1658">
                  <c:v>1</c:v>
                </c:pt>
                <c:pt idx="1659">
                  <c:v>1</c:v>
                </c:pt>
                <c:pt idx="1660">
                  <c:v>1</c:v>
                </c:pt>
                <c:pt idx="1661">
                  <c:v>1</c:v>
                </c:pt>
                <c:pt idx="1662">
                  <c:v>1</c:v>
                </c:pt>
                <c:pt idx="1663">
                  <c:v>1</c:v>
                </c:pt>
                <c:pt idx="1664">
                  <c:v>1</c:v>
                </c:pt>
                <c:pt idx="1665">
                  <c:v>1</c:v>
                </c:pt>
                <c:pt idx="1666">
                  <c:v>1</c:v>
                </c:pt>
                <c:pt idx="1667">
                  <c:v>1</c:v>
                </c:pt>
                <c:pt idx="1668">
                  <c:v>1</c:v>
                </c:pt>
                <c:pt idx="1669">
                  <c:v>1</c:v>
                </c:pt>
                <c:pt idx="1670">
                  <c:v>1</c:v>
                </c:pt>
                <c:pt idx="1671">
                  <c:v>1</c:v>
                </c:pt>
                <c:pt idx="1672">
                  <c:v>1</c:v>
                </c:pt>
                <c:pt idx="1673">
                  <c:v>1</c:v>
                </c:pt>
                <c:pt idx="1674">
                  <c:v>1</c:v>
                </c:pt>
                <c:pt idx="1675">
                  <c:v>1</c:v>
                </c:pt>
                <c:pt idx="1676">
                  <c:v>1</c:v>
                </c:pt>
                <c:pt idx="1677">
                  <c:v>1</c:v>
                </c:pt>
                <c:pt idx="1678">
                  <c:v>1</c:v>
                </c:pt>
                <c:pt idx="1679">
                  <c:v>1</c:v>
                </c:pt>
                <c:pt idx="1680">
                  <c:v>1</c:v>
                </c:pt>
                <c:pt idx="1681">
                  <c:v>1</c:v>
                </c:pt>
                <c:pt idx="1682">
                  <c:v>1</c:v>
                </c:pt>
                <c:pt idx="1683">
                  <c:v>1</c:v>
                </c:pt>
                <c:pt idx="1684">
                  <c:v>1</c:v>
                </c:pt>
                <c:pt idx="1685">
                  <c:v>1</c:v>
                </c:pt>
                <c:pt idx="1686">
                  <c:v>1</c:v>
                </c:pt>
                <c:pt idx="1687">
                  <c:v>1</c:v>
                </c:pt>
                <c:pt idx="1688">
                  <c:v>1</c:v>
                </c:pt>
                <c:pt idx="1689">
                  <c:v>1</c:v>
                </c:pt>
                <c:pt idx="1690">
                  <c:v>1</c:v>
                </c:pt>
                <c:pt idx="1691">
                  <c:v>1</c:v>
                </c:pt>
                <c:pt idx="1692">
                  <c:v>1</c:v>
                </c:pt>
                <c:pt idx="1693">
                  <c:v>1</c:v>
                </c:pt>
                <c:pt idx="1694">
                  <c:v>1</c:v>
                </c:pt>
                <c:pt idx="1695">
                  <c:v>1</c:v>
                </c:pt>
                <c:pt idx="1696">
                  <c:v>1</c:v>
                </c:pt>
                <c:pt idx="1697">
                  <c:v>1</c:v>
                </c:pt>
                <c:pt idx="1698">
                  <c:v>1</c:v>
                </c:pt>
                <c:pt idx="1699">
                  <c:v>1</c:v>
                </c:pt>
                <c:pt idx="1700">
                  <c:v>1</c:v>
                </c:pt>
                <c:pt idx="1701">
                  <c:v>1</c:v>
                </c:pt>
                <c:pt idx="1702">
                  <c:v>1</c:v>
                </c:pt>
                <c:pt idx="1703">
                  <c:v>1</c:v>
                </c:pt>
                <c:pt idx="1704">
                  <c:v>1</c:v>
                </c:pt>
                <c:pt idx="1705">
                  <c:v>1</c:v>
                </c:pt>
                <c:pt idx="1706">
                  <c:v>1</c:v>
                </c:pt>
                <c:pt idx="1707">
                  <c:v>1</c:v>
                </c:pt>
                <c:pt idx="1708">
                  <c:v>1</c:v>
                </c:pt>
                <c:pt idx="1709">
                  <c:v>1</c:v>
                </c:pt>
                <c:pt idx="1710">
                  <c:v>1</c:v>
                </c:pt>
                <c:pt idx="1711">
                  <c:v>1</c:v>
                </c:pt>
                <c:pt idx="1712">
                  <c:v>1</c:v>
                </c:pt>
                <c:pt idx="1713">
                  <c:v>1</c:v>
                </c:pt>
                <c:pt idx="1714">
                  <c:v>1</c:v>
                </c:pt>
                <c:pt idx="1715">
                  <c:v>1</c:v>
                </c:pt>
                <c:pt idx="1716">
                  <c:v>1</c:v>
                </c:pt>
                <c:pt idx="1717">
                  <c:v>1</c:v>
                </c:pt>
                <c:pt idx="1718">
                  <c:v>1</c:v>
                </c:pt>
                <c:pt idx="1719">
                  <c:v>1</c:v>
                </c:pt>
                <c:pt idx="1720">
                  <c:v>1</c:v>
                </c:pt>
                <c:pt idx="1721">
                  <c:v>1</c:v>
                </c:pt>
                <c:pt idx="1722">
                  <c:v>1</c:v>
                </c:pt>
                <c:pt idx="1723">
                  <c:v>1</c:v>
                </c:pt>
                <c:pt idx="1724">
                  <c:v>1</c:v>
                </c:pt>
                <c:pt idx="1725">
                  <c:v>1</c:v>
                </c:pt>
                <c:pt idx="1726">
                  <c:v>1</c:v>
                </c:pt>
                <c:pt idx="1727">
                  <c:v>1</c:v>
                </c:pt>
                <c:pt idx="1728">
                  <c:v>1</c:v>
                </c:pt>
                <c:pt idx="1729">
                  <c:v>1</c:v>
                </c:pt>
                <c:pt idx="1730">
                  <c:v>1</c:v>
                </c:pt>
                <c:pt idx="1731">
                  <c:v>1</c:v>
                </c:pt>
                <c:pt idx="1732">
                  <c:v>1</c:v>
                </c:pt>
                <c:pt idx="1733">
                  <c:v>1</c:v>
                </c:pt>
                <c:pt idx="1734">
                  <c:v>1</c:v>
                </c:pt>
                <c:pt idx="1735">
                  <c:v>1</c:v>
                </c:pt>
                <c:pt idx="1736">
                  <c:v>1</c:v>
                </c:pt>
                <c:pt idx="1737">
                  <c:v>1</c:v>
                </c:pt>
                <c:pt idx="1738">
                  <c:v>1</c:v>
                </c:pt>
                <c:pt idx="1739">
                  <c:v>1</c:v>
                </c:pt>
                <c:pt idx="1740">
                  <c:v>1</c:v>
                </c:pt>
                <c:pt idx="1741">
                  <c:v>1</c:v>
                </c:pt>
                <c:pt idx="1742">
                  <c:v>1</c:v>
                </c:pt>
                <c:pt idx="1743">
                  <c:v>1</c:v>
                </c:pt>
                <c:pt idx="1744">
                  <c:v>1</c:v>
                </c:pt>
                <c:pt idx="1745">
                  <c:v>1</c:v>
                </c:pt>
                <c:pt idx="1746">
                  <c:v>1</c:v>
                </c:pt>
                <c:pt idx="1747">
                  <c:v>1</c:v>
                </c:pt>
                <c:pt idx="1748">
                  <c:v>1</c:v>
                </c:pt>
                <c:pt idx="1749">
                  <c:v>1</c:v>
                </c:pt>
                <c:pt idx="1750">
                  <c:v>1</c:v>
                </c:pt>
                <c:pt idx="1751">
                  <c:v>1</c:v>
                </c:pt>
                <c:pt idx="1752">
                  <c:v>1</c:v>
                </c:pt>
                <c:pt idx="1753">
                  <c:v>1</c:v>
                </c:pt>
                <c:pt idx="1754">
                  <c:v>1</c:v>
                </c:pt>
                <c:pt idx="1755">
                  <c:v>1</c:v>
                </c:pt>
                <c:pt idx="1756">
                  <c:v>1</c:v>
                </c:pt>
                <c:pt idx="1757">
                  <c:v>1</c:v>
                </c:pt>
                <c:pt idx="1758">
                  <c:v>1</c:v>
                </c:pt>
                <c:pt idx="1759">
                  <c:v>1</c:v>
                </c:pt>
                <c:pt idx="1760">
                  <c:v>1</c:v>
                </c:pt>
                <c:pt idx="1761">
                  <c:v>1</c:v>
                </c:pt>
                <c:pt idx="1762">
                  <c:v>1</c:v>
                </c:pt>
                <c:pt idx="1763">
                  <c:v>1</c:v>
                </c:pt>
                <c:pt idx="1764">
                  <c:v>1</c:v>
                </c:pt>
                <c:pt idx="1765">
                  <c:v>1</c:v>
                </c:pt>
                <c:pt idx="1766">
                  <c:v>1</c:v>
                </c:pt>
                <c:pt idx="1767">
                  <c:v>1</c:v>
                </c:pt>
                <c:pt idx="1768">
                  <c:v>1</c:v>
                </c:pt>
                <c:pt idx="1769">
                  <c:v>1</c:v>
                </c:pt>
                <c:pt idx="1770">
                  <c:v>1</c:v>
                </c:pt>
                <c:pt idx="1771">
                  <c:v>1</c:v>
                </c:pt>
                <c:pt idx="1772">
                  <c:v>1</c:v>
                </c:pt>
                <c:pt idx="1773">
                  <c:v>1</c:v>
                </c:pt>
                <c:pt idx="1774">
                  <c:v>1</c:v>
                </c:pt>
                <c:pt idx="1775">
                  <c:v>1</c:v>
                </c:pt>
                <c:pt idx="1776">
                  <c:v>1</c:v>
                </c:pt>
                <c:pt idx="1777">
                  <c:v>1</c:v>
                </c:pt>
                <c:pt idx="1778">
                  <c:v>1</c:v>
                </c:pt>
                <c:pt idx="1779">
                  <c:v>1</c:v>
                </c:pt>
                <c:pt idx="1780">
                  <c:v>1</c:v>
                </c:pt>
                <c:pt idx="1781">
                  <c:v>1</c:v>
                </c:pt>
                <c:pt idx="1782">
                  <c:v>1</c:v>
                </c:pt>
                <c:pt idx="1783">
                  <c:v>1</c:v>
                </c:pt>
                <c:pt idx="1784">
                  <c:v>1</c:v>
                </c:pt>
                <c:pt idx="1785">
                  <c:v>1</c:v>
                </c:pt>
                <c:pt idx="1786">
                  <c:v>1</c:v>
                </c:pt>
                <c:pt idx="1787">
                  <c:v>1</c:v>
                </c:pt>
                <c:pt idx="1788">
                  <c:v>1</c:v>
                </c:pt>
                <c:pt idx="1789">
                  <c:v>1</c:v>
                </c:pt>
                <c:pt idx="1790">
                  <c:v>1</c:v>
                </c:pt>
                <c:pt idx="1791">
                  <c:v>1</c:v>
                </c:pt>
                <c:pt idx="1792">
                  <c:v>1</c:v>
                </c:pt>
                <c:pt idx="1793">
                  <c:v>1</c:v>
                </c:pt>
                <c:pt idx="1794">
                  <c:v>1</c:v>
                </c:pt>
                <c:pt idx="1795">
                  <c:v>1</c:v>
                </c:pt>
                <c:pt idx="1796">
                  <c:v>1</c:v>
                </c:pt>
                <c:pt idx="1797">
                  <c:v>1</c:v>
                </c:pt>
                <c:pt idx="1798">
                  <c:v>1</c:v>
                </c:pt>
                <c:pt idx="1799">
                  <c:v>1</c:v>
                </c:pt>
                <c:pt idx="1800">
                  <c:v>1</c:v>
                </c:pt>
                <c:pt idx="1801">
                  <c:v>1</c:v>
                </c:pt>
                <c:pt idx="1802">
                  <c:v>1</c:v>
                </c:pt>
                <c:pt idx="1803">
                  <c:v>1</c:v>
                </c:pt>
                <c:pt idx="1804">
                  <c:v>1</c:v>
                </c:pt>
                <c:pt idx="1805">
                  <c:v>1</c:v>
                </c:pt>
                <c:pt idx="1806">
                  <c:v>1</c:v>
                </c:pt>
                <c:pt idx="1807">
                  <c:v>1.25</c:v>
                </c:pt>
                <c:pt idx="1808">
                  <c:v>1.25</c:v>
                </c:pt>
                <c:pt idx="1809">
                  <c:v>1.25</c:v>
                </c:pt>
                <c:pt idx="1810">
                  <c:v>1.25</c:v>
                </c:pt>
                <c:pt idx="1811">
                  <c:v>1.25</c:v>
                </c:pt>
                <c:pt idx="1812">
                  <c:v>1.25</c:v>
                </c:pt>
                <c:pt idx="1813">
                  <c:v>1.25</c:v>
                </c:pt>
                <c:pt idx="1814">
                  <c:v>1.25</c:v>
                </c:pt>
                <c:pt idx="1815">
                  <c:v>1.25</c:v>
                </c:pt>
                <c:pt idx="1816">
                  <c:v>1.25</c:v>
                </c:pt>
                <c:pt idx="1817">
                  <c:v>1.25</c:v>
                </c:pt>
                <c:pt idx="1818">
                  <c:v>1.25</c:v>
                </c:pt>
                <c:pt idx="1819">
                  <c:v>1.25</c:v>
                </c:pt>
                <c:pt idx="1820">
                  <c:v>1.25</c:v>
                </c:pt>
                <c:pt idx="1821">
                  <c:v>1.25</c:v>
                </c:pt>
                <c:pt idx="1822">
                  <c:v>1.25</c:v>
                </c:pt>
                <c:pt idx="1823">
                  <c:v>1.25</c:v>
                </c:pt>
                <c:pt idx="1824">
                  <c:v>1.25</c:v>
                </c:pt>
                <c:pt idx="1825">
                  <c:v>1.25</c:v>
                </c:pt>
                <c:pt idx="1826">
                  <c:v>1.25</c:v>
                </c:pt>
                <c:pt idx="1827">
                  <c:v>1.25</c:v>
                </c:pt>
                <c:pt idx="1828">
                  <c:v>1.25</c:v>
                </c:pt>
                <c:pt idx="1829">
                  <c:v>1.25</c:v>
                </c:pt>
                <c:pt idx="1830">
                  <c:v>1.25</c:v>
                </c:pt>
                <c:pt idx="1831">
                  <c:v>1.25</c:v>
                </c:pt>
                <c:pt idx="1832">
                  <c:v>1.25</c:v>
                </c:pt>
                <c:pt idx="1833">
                  <c:v>1.25</c:v>
                </c:pt>
                <c:pt idx="1834">
                  <c:v>1.25</c:v>
                </c:pt>
                <c:pt idx="1835">
                  <c:v>1.25</c:v>
                </c:pt>
                <c:pt idx="1836">
                  <c:v>1.25</c:v>
                </c:pt>
                <c:pt idx="1837">
                  <c:v>1.25</c:v>
                </c:pt>
                <c:pt idx="1838">
                  <c:v>1.25</c:v>
                </c:pt>
                <c:pt idx="1839">
                  <c:v>1.25</c:v>
                </c:pt>
                <c:pt idx="1840">
                  <c:v>1.25</c:v>
                </c:pt>
                <c:pt idx="1841">
                  <c:v>1.25</c:v>
                </c:pt>
                <c:pt idx="1842">
                  <c:v>1.25</c:v>
                </c:pt>
                <c:pt idx="1843">
                  <c:v>1.25</c:v>
                </c:pt>
                <c:pt idx="1844">
                  <c:v>1.25</c:v>
                </c:pt>
                <c:pt idx="1845">
                  <c:v>1.25</c:v>
                </c:pt>
                <c:pt idx="1846">
                  <c:v>1.25</c:v>
                </c:pt>
                <c:pt idx="1847">
                  <c:v>1.25</c:v>
                </c:pt>
                <c:pt idx="1848">
                  <c:v>1.25</c:v>
                </c:pt>
                <c:pt idx="1849">
                  <c:v>1.25</c:v>
                </c:pt>
                <c:pt idx="1850">
                  <c:v>1.25</c:v>
                </c:pt>
                <c:pt idx="1851">
                  <c:v>1.25</c:v>
                </c:pt>
                <c:pt idx="1852">
                  <c:v>1.25</c:v>
                </c:pt>
                <c:pt idx="1853">
                  <c:v>1.25</c:v>
                </c:pt>
                <c:pt idx="1854">
                  <c:v>1.25</c:v>
                </c:pt>
                <c:pt idx="1855">
                  <c:v>1.25</c:v>
                </c:pt>
                <c:pt idx="1856">
                  <c:v>1.25</c:v>
                </c:pt>
                <c:pt idx="1857">
                  <c:v>1.25</c:v>
                </c:pt>
                <c:pt idx="1858">
                  <c:v>1.25</c:v>
                </c:pt>
                <c:pt idx="1859">
                  <c:v>1.25</c:v>
                </c:pt>
                <c:pt idx="1860">
                  <c:v>1.25</c:v>
                </c:pt>
                <c:pt idx="1861">
                  <c:v>1.25</c:v>
                </c:pt>
                <c:pt idx="1862">
                  <c:v>1.25</c:v>
                </c:pt>
                <c:pt idx="1863">
                  <c:v>1.25</c:v>
                </c:pt>
                <c:pt idx="1864">
                  <c:v>1.25</c:v>
                </c:pt>
                <c:pt idx="1865">
                  <c:v>1.25</c:v>
                </c:pt>
                <c:pt idx="1866">
                  <c:v>1.25</c:v>
                </c:pt>
                <c:pt idx="1867">
                  <c:v>1.25</c:v>
                </c:pt>
                <c:pt idx="1868">
                  <c:v>1.25</c:v>
                </c:pt>
                <c:pt idx="1869">
                  <c:v>1.25</c:v>
                </c:pt>
                <c:pt idx="1870">
                  <c:v>1.25</c:v>
                </c:pt>
                <c:pt idx="1871">
                  <c:v>1.25</c:v>
                </c:pt>
                <c:pt idx="1872">
                  <c:v>1.25</c:v>
                </c:pt>
                <c:pt idx="1873">
                  <c:v>1.5</c:v>
                </c:pt>
                <c:pt idx="1874">
                  <c:v>1.5</c:v>
                </c:pt>
                <c:pt idx="1875">
                  <c:v>1.5</c:v>
                </c:pt>
                <c:pt idx="1876">
                  <c:v>1.5</c:v>
                </c:pt>
                <c:pt idx="1877">
                  <c:v>1.5</c:v>
                </c:pt>
                <c:pt idx="1878">
                  <c:v>1.5</c:v>
                </c:pt>
                <c:pt idx="1879">
                  <c:v>1.5</c:v>
                </c:pt>
                <c:pt idx="1880">
                  <c:v>1.5</c:v>
                </c:pt>
                <c:pt idx="1881">
                  <c:v>1.5</c:v>
                </c:pt>
                <c:pt idx="1882">
                  <c:v>1.5</c:v>
                </c:pt>
                <c:pt idx="1883">
                  <c:v>1.5</c:v>
                </c:pt>
                <c:pt idx="1884">
                  <c:v>1.5</c:v>
                </c:pt>
                <c:pt idx="1885">
                  <c:v>1.5</c:v>
                </c:pt>
                <c:pt idx="1886">
                  <c:v>1.5</c:v>
                </c:pt>
                <c:pt idx="1887">
                  <c:v>1.5</c:v>
                </c:pt>
                <c:pt idx="1888">
                  <c:v>1.5</c:v>
                </c:pt>
                <c:pt idx="1889">
                  <c:v>1.5</c:v>
                </c:pt>
                <c:pt idx="1890">
                  <c:v>1.5</c:v>
                </c:pt>
                <c:pt idx="1891">
                  <c:v>1.5</c:v>
                </c:pt>
                <c:pt idx="1892">
                  <c:v>1.5</c:v>
                </c:pt>
                <c:pt idx="1893">
                  <c:v>1.5</c:v>
                </c:pt>
                <c:pt idx="1894">
                  <c:v>1.5</c:v>
                </c:pt>
                <c:pt idx="1895">
                  <c:v>1.5</c:v>
                </c:pt>
                <c:pt idx="1896">
                  <c:v>1.5</c:v>
                </c:pt>
                <c:pt idx="1897">
                  <c:v>1.5</c:v>
                </c:pt>
                <c:pt idx="1898">
                  <c:v>1.5</c:v>
                </c:pt>
                <c:pt idx="1899">
                  <c:v>1.5</c:v>
                </c:pt>
                <c:pt idx="1900">
                  <c:v>1.5</c:v>
                </c:pt>
                <c:pt idx="1901">
                  <c:v>1.5</c:v>
                </c:pt>
                <c:pt idx="1902">
                  <c:v>1.5</c:v>
                </c:pt>
                <c:pt idx="1903">
                  <c:v>1.5</c:v>
                </c:pt>
                <c:pt idx="1904">
                  <c:v>1.5</c:v>
                </c:pt>
                <c:pt idx="1905">
                  <c:v>1.5</c:v>
                </c:pt>
                <c:pt idx="1906">
                  <c:v>1.5</c:v>
                </c:pt>
                <c:pt idx="1907">
                  <c:v>1.5</c:v>
                </c:pt>
                <c:pt idx="1908">
                  <c:v>1.5</c:v>
                </c:pt>
                <c:pt idx="1909">
                  <c:v>1.5</c:v>
                </c:pt>
                <c:pt idx="1910">
                  <c:v>1.5</c:v>
                </c:pt>
                <c:pt idx="1911">
                  <c:v>1.5</c:v>
                </c:pt>
                <c:pt idx="1912">
                  <c:v>1.5</c:v>
                </c:pt>
                <c:pt idx="1913">
                  <c:v>1.5</c:v>
                </c:pt>
                <c:pt idx="1914">
                  <c:v>1.5</c:v>
                </c:pt>
                <c:pt idx="1915">
                  <c:v>1.5</c:v>
                </c:pt>
                <c:pt idx="1916">
                  <c:v>1.5</c:v>
                </c:pt>
                <c:pt idx="1917">
                  <c:v>1.5</c:v>
                </c:pt>
                <c:pt idx="1918">
                  <c:v>1.5</c:v>
                </c:pt>
                <c:pt idx="1919">
                  <c:v>1.5</c:v>
                </c:pt>
                <c:pt idx="1920">
                  <c:v>1.5</c:v>
                </c:pt>
                <c:pt idx="1921">
                  <c:v>1.5</c:v>
                </c:pt>
                <c:pt idx="1922">
                  <c:v>1.5</c:v>
                </c:pt>
                <c:pt idx="1923">
                  <c:v>1.5</c:v>
                </c:pt>
                <c:pt idx="1924">
                  <c:v>1.5</c:v>
                </c:pt>
                <c:pt idx="1925">
                  <c:v>1.5</c:v>
                </c:pt>
                <c:pt idx="1926">
                  <c:v>1.5</c:v>
                </c:pt>
                <c:pt idx="1927">
                  <c:v>1.5</c:v>
                </c:pt>
                <c:pt idx="1928">
                  <c:v>1.5</c:v>
                </c:pt>
                <c:pt idx="1929">
                  <c:v>1.5</c:v>
                </c:pt>
                <c:pt idx="1930">
                  <c:v>1.5</c:v>
                </c:pt>
                <c:pt idx="1931">
                  <c:v>1.5</c:v>
                </c:pt>
                <c:pt idx="1932">
                  <c:v>1.5</c:v>
                </c:pt>
                <c:pt idx="1933">
                  <c:v>1.5</c:v>
                </c:pt>
                <c:pt idx="1934">
                  <c:v>1.5</c:v>
                </c:pt>
                <c:pt idx="1935">
                  <c:v>1.5</c:v>
                </c:pt>
                <c:pt idx="1936">
                  <c:v>1.5</c:v>
                </c:pt>
                <c:pt idx="1937">
                  <c:v>1.5</c:v>
                </c:pt>
                <c:pt idx="1938">
                  <c:v>1.5</c:v>
                </c:pt>
                <c:pt idx="1939">
                  <c:v>1.5</c:v>
                </c:pt>
                <c:pt idx="1940">
                  <c:v>1.5</c:v>
                </c:pt>
                <c:pt idx="1941">
                  <c:v>1.5</c:v>
                </c:pt>
                <c:pt idx="1942">
                  <c:v>1.5</c:v>
                </c:pt>
                <c:pt idx="1943">
                  <c:v>1.5</c:v>
                </c:pt>
                <c:pt idx="1944">
                  <c:v>1.75</c:v>
                </c:pt>
                <c:pt idx="1945">
                  <c:v>1.75</c:v>
                </c:pt>
                <c:pt idx="1946">
                  <c:v>1.75</c:v>
                </c:pt>
                <c:pt idx="1947">
                  <c:v>1.75</c:v>
                </c:pt>
                <c:pt idx="1948">
                  <c:v>1.75</c:v>
                </c:pt>
                <c:pt idx="1949">
                  <c:v>1.75</c:v>
                </c:pt>
                <c:pt idx="1950">
                  <c:v>1.75</c:v>
                </c:pt>
                <c:pt idx="1951">
                  <c:v>1.75</c:v>
                </c:pt>
                <c:pt idx="1952">
                  <c:v>1.75</c:v>
                </c:pt>
                <c:pt idx="1953">
                  <c:v>1.75</c:v>
                </c:pt>
                <c:pt idx="1954">
                  <c:v>1.75</c:v>
                </c:pt>
                <c:pt idx="1955">
                  <c:v>1.75</c:v>
                </c:pt>
                <c:pt idx="1956">
                  <c:v>1.75</c:v>
                </c:pt>
                <c:pt idx="1957">
                  <c:v>1.75</c:v>
                </c:pt>
                <c:pt idx="1958">
                  <c:v>1.75</c:v>
                </c:pt>
                <c:pt idx="1959">
                  <c:v>1.75</c:v>
                </c:pt>
                <c:pt idx="1960">
                  <c:v>1.75</c:v>
                </c:pt>
                <c:pt idx="1961">
                  <c:v>1.75</c:v>
                </c:pt>
                <c:pt idx="1962">
                  <c:v>1.75</c:v>
                </c:pt>
                <c:pt idx="1963">
                  <c:v>1.75</c:v>
                </c:pt>
                <c:pt idx="1964">
                  <c:v>1.75</c:v>
                </c:pt>
                <c:pt idx="1965">
                  <c:v>1.75</c:v>
                </c:pt>
                <c:pt idx="1966">
                  <c:v>1.75</c:v>
                </c:pt>
                <c:pt idx="1967">
                  <c:v>1.75</c:v>
                </c:pt>
                <c:pt idx="1968">
                  <c:v>1.75</c:v>
                </c:pt>
                <c:pt idx="1969">
                  <c:v>1.75</c:v>
                </c:pt>
                <c:pt idx="1970">
                  <c:v>1.75</c:v>
                </c:pt>
                <c:pt idx="1971">
                  <c:v>1.75</c:v>
                </c:pt>
                <c:pt idx="1972">
                  <c:v>1.75</c:v>
                </c:pt>
                <c:pt idx="1973">
                  <c:v>1.75</c:v>
                </c:pt>
                <c:pt idx="1974">
                  <c:v>1.75</c:v>
                </c:pt>
                <c:pt idx="1975">
                  <c:v>1.75</c:v>
                </c:pt>
                <c:pt idx="1976">
                  <c:v>1.75</c:v>
                </c:pt>
                <c:pt idx="1977">
                  <c:v>1.75</c:v>
                </c:pt>
                <c:pt idx="1978">
                  <c:v>1.75</c:v>
                </c:pt>
                <c:pt idx="1979">
                  <c:v>1.75</c:v>
                </c:pt>
                <c:pt idx="1980">
                  <c:v>1.75</c:v>
                </c:pt>
                <c:pt idx="1981">
                  <c:v>1.75</c:v>
                </c:pt>
                <c:pt idx="1982">
                  <c:v>1.75</c:v>
                </c:pt>
                <c:pt idx="1983">
                  <c:v>2</c:v>
                </c:pt>
                <c:pt idx="1984">
                  <c:v>2</c:v>
                </c:pt>
                <c:pt idx="1985">
                  <c:v>2</c:v>
                </c:pt>
                <c:pt idx="1986">
                  <c:v>2</c:v>
                </c:pt>
                <c:pt idx="1987">
                  <c:v>2</c:v>
                </c:pt>
                <c:pt idx="1988">
                  <c:v>2</c:v>
                </c:pt>
                <c:pt idx="1989">
                  <c:v>2</c:v>
                </c:pt>
                <c:pt idx="1990">
                  <c:v>2</c:v>
                </c:pt>
                <c:pt idx="1991">
                  <c:v>2</c:v>
                </c:pt>
                <c:pt idx="1992">
                  <c:v>2</c:v>
                </c:pt>
                <c:pt idx="1993">
                  <c:v>2</c:v>
                </c:pt>
                <c:pt idx="1994">
                  <c:v>2</c:v>
                </c:pt>
                <c:pt idx="1995">
                  <c:v>2</c:v>
                </c:pt>
                <c:pt idx="1996">
                  <c:v>2</c:v>
                </c:pt>
                <c:pt idx="1997">
                  <c:v>2</c:v>
                </c:pt>
                <c:pt idx="1998">
                  <c:v>2</c:v>
                </c:pt>
                <c:pt idx="1999">
                  <c:v>2</c:v>
                </c:pt>
                <c:pt idx="2000">
                  <c:v>2</c:v>
                </c:pt>
                <c:pt idx="2001">
                  <c:v>2</c:v>
                </c:pt>
                <c:pt idx="2002">
                  <c:v>2</c:v>
                </c:pt>
                <c:pt idx="2003">
                  <c:v>2</c:v>
                </c:pt>
                <c:pt idx="2004">
                  <c:v>2</c:v>
                </c:pt>
                <c:pt idx="2005">
                  <c:v>2</c:v>
                </c:pt>
                <c:pt idx="2006">
                  <c:v>2</c:v>
                </c:pt>
                <c:pt idx="2007">
                  <c:v>2</c:v>
                </c:pt>
                <c:pt idx="2008">
                  <c:v>2</c:v>
                </c:pt>
                <c:pt idx="2009">
                  <c:v>2</c:v>
                </c:pt>
                <c:pt idx="2010">
                  <c:v>2</c:v>
                </c:pt>
                <c:pt idx="2011">
                  <c:v>2</c:v>
                </c:pt>
                <c:pt idx="2012">
                  <c:v>2</c:v>
                </c:pt>
                <c:pt idx="2013">
                  <c:v>2</c:v>
                </c:pt>
                <c:pt idx="2014">
                  <c:v>2</c:v>
                </c:pt>
                <c:pt idx="2015">
                  <c:v>2</c:v>
                </c:pt>
                <c:pt idx="2016">
                  <c:v>2</c:v>
                </c:pt>
                <c:pt idx="2017">
                  <c:v>2</c:v>
                </c:pt>
                <c:pt idx="2018">
                  <c:v>2</c:v>
                </c:pt>
                <c:pt idx="2019">
                  <c:v>2</c:v>
                </c:pt>
                <c:pt idx="2020">
                  <c:v>2</c:v>
                </c:pt>
                <c:pt idx="2021">
                  <c:v>2</c:v>
                </c:pt>
                <c:pt idx="2022">
                  <c:v>2</c:v>
                </c:pt>
                <c:pt idx="2023">
                  <c:v>2</c:v>
                </c:pt>
                <c:pt idx="2024">
                  <c:v>2</c:v>
                </c:pt>
                <c:pt idx="2025">
                  <c:v>2</c:v>
                </c:pt>
                <c:pt idx="2026">
                  <c:v>2</c:v>
                </c:pt>
                <c:pt idx="2027">
                  <c:v>2</c:v>
                </c:pt>
                <c:pt idx="2028">
                  <c:v>2.25</c:v>
                </c:pt>
                <c:pt idx="2029">
                  <c:v>2.25</c:v>
                </c:pt>
                <c:pt idx="2030">
                  <c:v>2.25</c:v>
                </c:pt>
                <c:pt idx="2031">
                  <c:v>2.25</c:v>
                </c:pt>
                <c:pt idx="2032">
                  <c:v>2.25</c:v>
                </c:pt>
                <c:pt idx="2033">
                  <c:v>2.25</c:v>
                </c:pt>
                <c:pt idx="2034">
                  <c:v>2.25</c:v>
                </c:pt>
                <c:pt idx="2035">
                  <c:v>2.25</c:v>
                </c:pt>
                <c:pt idx="2036">
                  <c:v>2.25</c:v>
                </c:pt>
                <c:pt idx="2037">
                  <c:v>2.25</c:v>
                </c:pt>
                <c:pt idx="2038">
                  <c:v>2.25</c:v>
                </c:pt>
                <c:pt idx="2039">
                  <c:v>2.25</c:v>
                </c:pt>
                <c:pt idx="2040">
                  <c:v>2.25</c:v>
                </c:pt>
                <c:pt idx="2041">
                  <c:v>2.25</c:v>
                </c:pt>
                <c:pt idx="2042">
                  <c:v>2.25</c:v>
                </c:pt>
                <c:pt idx="2043">
                  <c:v>2.25</c:v>
                </c:pt>
                <c:pt idx="2044">
                  <c:v>2.25</c:v>
                </c:pt>
                <c:pt idx="2045">
                  <c:v>2.25</c:v>
                </c:pt>
                <c:pt idx="2046">
                  <c:v>2.25</c:v>
                </c:pt>
                <c:pt idx="2047">
                  <c:v>2.25</c:v>
                </c:pt>
                <c:pt idx="2048">
                  <c:v>2.25</c:v>
                </c:pt>
                <c:pt idx="2049">
                  <c:v>2.25</c:v>
                </c:pt>
                <c:pt idx="2050">
                  <c:v>2.25</c:v>
                </c:pt>
                <c:pt idx="2051">
                  <c:v>2.25</c:v>
                </c:pt>
                <c:pt idx="2052">
                  <c:v>2.25</c:v>
                </c:pt>
                <c:pt idx="2053">
                  <c:v>2.25</c:v>
                </c:pt>
                <c:pt idx="2054">
                  <c:v>2.25</c:v>
                </c:pt>
                <c:pt idx="2055">
                  <c:v>2.25</c:v>
                </c:pt>
                <c:pt idx="2056">
                  <c:v>2.25</c:v>
                </c:pt>
                <c:pt idx="2057">
                  <c:v>2.25</c:v>
                </c:pt>
                <c:pt idx="2058">
                  <c:v>2.25</c:v>
                </c:pt>
                <c:pt idx="2059">
                  <c:v>2.25</c:v>
                </c:pt>
                <c:pt idx="2060">
                  <c:v>2.25</c:v>
                </c:pt>
                <c:pt idx="2061">
                  <c:v>2.25</c:v>
                </c:pt>
                <c:pt idx="2062">
                  <c:v>2.25</c:v>
                </c:pt>
                <c:pt idx="2063">
                  <c:v>2.25</c:v>
                </c:pt>
                <c:pt idx="2064">
                  <c:v>2.25</c:v>
                </c:pt>
                <c:pt idx="2065">
                  <c:v>2.25</c:v>
                </c:pt>
                <c:pt idx="2066">
                  <c:v>2.25</c:v>
                </c:pt>
                <c:pt idx="2067">
                  <c:v>2.25</c:v>
                </c:pt>
                <c:pt idx="2068">
                  <c:v>2.25</c:v>
                </c:pt>
                <c:pt idx="2069">
                  <c:v>2.25</c:v>
                </c:pt>
                <c:pt idx="2070">
                  <c:v>2.25</c:v>
                </c:pt>
                <c:pt idx="2071">
                  <c:v>2.25</c:v>
                </c:pt>
                <c:pt idx="2072">
                  <c:v>2.25</c:v>
                </c:pt>
                <c:pt idx="2073">
                  <c:v>2.5</c:v>
                </c:pt>
                <c:pt idx="2074">
                  <c:v>2.5</c:v>
                </c:pt>
                <c:pt idx="2075">
                  <c:v>2.5</c:v>
                </c:pt>
                <c:pt idx="2076">
                  <c:v>2.5</c:v>
                </c:pt>
                <c:pt idx="2077">
                  <c:v>2.5</c:v>
                </c:pt>
                <c:pt idx="2078">
                  <c:v>2.5</c:v>
                </c:pt>
                <c:pt idx="2079">
                  <c:v>2.5</c:v>
                </c:pt>
                <c:pt idx="2080">
                  <c:v>2.5</c:v>
                </c:pt>
                <c:pt idx="2081">
                  <c:v>2.5</c:v>
                </c:pt>
                <c:pt idx="2082">
                  <c:v>2.5</c:v>
                </c:pt>
                <c:pt idx="2083">
                  <c:v>2.5</c:v>
                </c:pt>
                <c:pt idx="2084">
                  <c:v>2.5</c:v>
                </c:pt>
                <c:pt idx="2085">
                  <c:v>2.5</c:v>
                </c:pt>
                <c:pt idx="2086">
                  <c:v>2.5</c:v>
                </c:pt>
                <c:pt idx="2087">
                  <c:v>2.5</c:v>
                </c:pt>
                <c:pt idx="2088">
                  <c:v>2.5</c:v>
                </c:pt>
                <c:pt idx="2089">
                  <c:v>2.5</c:v>
                </c:pt>
                <c:pt idx="2090">
                  <c:v>2.5</c:v>
                </c:pt>
                <c:pt idx="2091">
                  <c:v>2.5</c:v>
                </c:pt>
                <c:pt idx="2092">
                  <c:v>2.5</c:v>
                </c:pt>
                <c:pt idx="2093">
                  <c:v>2.5</c:v>
                </c:pt>
                <c:pt idx="2094">
                  <c:v>2.5</c:v>
                </c:pt>
                <c:pt idx="2095">
                  <c:v>2.5</c:v>
                </c:pt>
                <c:pt idx="2096">
                  <c:v>2.5</c:v>
                </c:pt>
                <c:pt idx="2097">
                  <c:v>2.5</c:v>
                </c:pt>
                <c:pt idx="2098">
                  <c:v>2.5</c:v>
                </c:pt>
                <c:pt idx="2099">
                  <c:v>2.5</c:v>
                </c:pt>
                <c:pt idx="2100">
                  <c:v>2.5</c:v>
                </c:pt>
                <c:pt idx="2101">
                  <c:v>2.5</c:v>
                </c:pt>
                <c:pt idx="2102">
                  <c:v>2.5</c:v>
                </c:pt>
                <c:pt idx="2103">
                  <c:v>2.5</c:v>
                </c:pt>
                <c:pt idx="2104">
                  <c:v>2.5</c:v>
                </c:pt>
                <c:pt idx="2105">
                  <c:v>2.5</c:v>
                </c:pt>
                <c:pt idx="2106">
                  <c:v>2.5</c:v>
                </c:pt>
                <c:pt idx="2107">
                  <c:v>2.5</c:v>
                </c:pt>
                <c:pt idx="2108">
                  <c:v>2.5</c:v>
                </c:pt>
                <c:pt idx="2109">
                  <c:v>2.5</c:v>
                </c:pt>
                <c:pt idx="2110">
                  <c:v>2.5</c:v>
                </c:pt>
                <c:pt idx="2111">
                  <c:v>2.5</c:v>
                </c:pt>
                <c:pt idx="2112">
                  <c:v>2.5</c:v>
                </c:pt>
                <c:pt idx="2113">
                  <c:v>2.5</c:v>
                </c:pt>
                <c:pt idx="2114">
                  <c:v>2.5</c:v>
                </c:pt>
                <c:pt idx="2115">
                  <c:v>2.5</c:v>
                </c:pt>
                <c:pt idx="2116">
                  <c:v>2.5</c:v>
                </c:pt>
                <c:pt idx="2117">
                  <c:v>2.5</c:v>
                </c:pt>
                <c:pt idx="2118">
                  <c:v>2.5</c:v>
                </c:pt>
                <c:pt idx="2119">
                  <c:v>2.5</c:v>
                </c:pt>
                <c:pt idx="2120">
                  <c:v>2.5</c:v>
                </c:pt>
                <c:pt idx="2121">
                  <c:v>2.5</c:v>
                </c:pt>
                <c:pt idx="2122">
                  <c:v>2.5</c:v>
                </c:pt>
                <c:pt idx="2123">
                  <c:v>2.5</c:v>
                </c:pt>
                <c:pt idx="2124">
                  <c:v>2.5</c:v>
                </c:pt>
                <c:pt idx="2125">
                  <c:v>2.5</c:v>
                </c:pt>
                <c:pt idx="2126">
                  <c:v>2.5</c:v>
                </c:pt>
                <c:pt idx="2127">
                  <c:v>2.5</c:v>
                </c:pt>
                <c:pt idx="2128">
                  <c:v>2.5</c:v>
                </c:pt>
                <c:pt idx="2129">
                  <c:v>2.5</c:v>
                </c:pt>
                <c:pt idx="2130">
                  <c:v>2.5</c:v>
                </c:pt>
                <c:pt idx="2131">
                  <c:v>2.5</c:v>
                </c:pt>
                <c:pt idx="2132">
                  <c:v>2.5</c:v>
                </c:pt>
                <c:pt idx="2133">
                  <c:v>2.5</c:v>
                </c:pt>
                <c:pt idx="2134">
                  <c:v>2.5</c:v>
                </c:pt>
                <c:pt idx="2135">
                  <c:v>2.5</c:v>
                </c:pt>
                <c:pt idx="2136">
                  <c:v>2.5</c:v>
                </c:pt>
                <c:pt idx="2137">
                  <c:v>2.5</c:v>
                </c:pt>
                <c:pt idx="2138">
                  <c:v>2.75</c:v>
                </c:pt>
                <c:pt idx="2139">
                  <c:v>2.75</c:v>
                </c:pt>
                <c:pt idx="2140">
                  <c:v>2.75</c:v>
                </c:pt>
                <c:pt idx="2141">
                  <c:v>2.75</c:v>
                </c:pt>
                <c:pt idx="2142">
                  <c:v>2.75</c:v>
                </c:pt>
                <c:pt idx="2143">
                  <c:v>2.75</c:v>
                </c:pt>
                <c:pt idx="2144">
                  <c:v>2.75</c:v>
                </c:pt>
                <c:pt idx="2145">
                  <c:v>2.75</c:v>
                </c:pt>
                <c:pt idx="2146">
                  <c:v>2.75</c:v>
                </c:pt>
                <c:pt idx="2147">
                  <c:v>2.75</c:v>
                </c:pt>
                <c:pt idx="2148">
                  <c:v>2.75</c:v>
                </c:pt>
                <c:pt idx="2149">
                  <c:v>2.75</c:v>
                </c:pt>
                <c:pt idx="2150">
                  <c:v>2.75</c:v>
                </c:pt>
                <c:pt idx="2151">
                  <c:v>2.75</c:v>
                </c:pt>
                <c:pt idx="2152">
                  <c:v>2.75</c:v>
                </c:pt>
                <c:pt idx="2153">
                  <c:v>2.75</c:v>
                </c:pt>
                <c:pt idx="2154">
                  <c:v>2.75</c:v>
                </c:pt>
                <c:pt idx="2155">
                  <c:v>2.75</c:v>
                </c:pt>
                <c:pt idx="2156">
                  <c:v>2.75</c:v>
                </c:pt>
                <c:pt idx="2157">
                  <c:v>2.75</c:v>
                </c:pt>
                <c:pt idx="2158">
                  <c:v>2.75</c:v>
                </c:pt>
                <c:pt idx="2159">
                  <c:v>2.75</c:v>
                </c:pt>
                <c:pt idx="2160">
                  <c:v>2.75</c:v>
                </c:pt>
                <c:pt idx="2161">
                  <c:v>2.75</c:v>
                </c:pt>
                <c:pt idx="2162">
                  <c:v>2.75</c:v>
                </c:pt>
                <c:pt idx="2163">
                  <c:v>2.75</c:v>
                </c:pt>
                <c:pt idx="2164">
                  <c:v>2.75</c:v>
                </c:pt>
                <c:pt idx="2165">
                  <c:v>2.75</c:v>
                </c:pt>
                <c:pt idx="2166">
                  <c:v>2.75</c:v>
                </c:pt>
                <c:pt idx="2167">
                  <c:v>2.75</c:v>
                </c:pt>
                <c:pt idx="2168">
                  <c:v>2.75</c:v>
                </c:pt>
                <c:pt idx="2169">
                  <c:v>2.75</c:v>
                </c:pt>
                <c:pt idx="2170">
                  <c:v>2.75</c:v>
                </c:pt>
                <c:pt idx="2171">
                  <c:v>2.75</c:v>
                </c:pt>
                <c:pt idx="2172">
                  <c:v>2.75</c:v>
                </c:pt>
                <c:pt idx="2173">
                  <c:v>2.75</c:v>
                </c:pt>
                <c:pt idx="2174">
                  <c:v>2.75</c:v>
                </c:pt>
                <c:pt idx="2175">
                  <c:v>2.75</c:v>
                </c:pt>
                <c:pt idx="2176">
                  <c:v>2.75</c:v>
                </c:pt>
                <c:pt idx="2177">
                  <c:v>2.75</c:v>
                </c:pt>
                <c:pt idx="2178">
                  <c:v>2.75</c:v>
                </c:pt>
                <c:pt idx="2179">
                  <c:v>2.75</c:v>
                </c:pt>
                <c:pt idx="2180">
                  <c:v>2.75</c:v>
                </c:pt>
                <c:pt idx="2181">
                  <c:v>2.75</c:v>
                </c:pt>
                <c:pt idx="2182">
                  <c:v>2.75</c:v>
                </c:pt>
                <c:pt idx="2183">
                  <c:v>2.75</c:v>
                </c:pt>
                <c:pt idx="2184">
                  <c:v>2.75</c:v>
                </c:pt>
                <c:pt idx="2185">
                  <c:v>2.75</c:v>
                </c:pt>
                <c:pt idx="2186">
                  <c:v>2.75</c:v>
                </c:pt>
                <c:pt idx="2187">
                  <c:v>2.75</c:v>
                </c:pt>
                <c:pt idx="2188">
                  <c:v>2.75</c:v>
                </c:pt>
                <c:pt idx="2189">
                  <c:v>2.75</c:v>
                </c:pt>
                <c:pt idx="2190">
                  <c:v>2.75</c:v>
                </c:pt>
                <c:pt idx="2191">
                  <c:v>2.75</c:v>
                </c:pt>
                <c:pt idx="2192">
                  <c:v>2.75</c:v>
                </c:pt>
                <c:pt idx="2193">
                  <c:v>2.75</c:v>
                </c:pt>
                <c:pt idx="2194">
                  <c:v>2.75</c:v>
                </c:pt>
                <c:pt idx="2195">
                  <c:v>2.75</c:v>
                </c:pt>
                <c:pt idx="2196">
                  <c:v>2.75</c:v>
                </c:pt>
                <c:pt idx="2197">
                  <c:v>2.75</c:v>
                </c:pt>
                <c:pt idx="2198">
                  <c:v>2.75</c:v>
                </c:pt>
                <c:pt idx="2199">
                  <c:v>2.75</c:v>
                </c:pt>
                <c:pt idx="2200">
                  <c:v>2.75</c:v>
                </c:pt>
                <c:pt idx="2201">
                  <c:v>2.75</c:v>
                </c:pt>
                <c:pt idx="2202">
                  <c:v>2.75</c:v>
                </c:pt>
                <c:pt idx="2203">
                  <c:v>3</c:v>
                </c:pt>
                <c:pt idx="2204">
                  <c:v>3</c:v>
                </c:pt>
                <c:pt idx="2205">
                  <c:v>3</c:v>
                </c:pt>
                <c:pt idx="2206">
                  <c:v>3</c:v>
                </c:pt>
                <c:pt idx="2207">
                  <c:v>3</c:v>
                </c:pt>
                <c:pt idx="2208">
                  <c:v>3</c:v>
                </c:pt>
                <c:pt idx="2209">
                  <c:v>3</c:v>
                </c:pt>
                <c:pt idx="2210">
                  <c:v>3</c:v>
                </c:pt>
                <c:pt idx="2211">
                  <c:v>3</c:v>
                </c:pt>
                <c:pt idx="2212">
                  <c:v>3</c:v>
                </c:pt>
                <c:pt idx="2213">
                  <c:v>3</c:v>
                </c:pt>
                <c:pt idx="2214">
                  <c:v>3</c:v>
                </c:pt>
                <c:pt idx="2215">
                  <c:v>3</c:v>
                </c:pt>
                <c:pt idx="2216">
                  <c:v>3</c:v>
                </c:pt>
                <c:pt idx="2217">
                  <c:v>3</c:v>
                </c:pt>
                <c:pt idx="2218">
                  <c:v>3</c:v>
                </c:pt>
                <c:pt idx="2219">
                  <c:v>3</c:v>
                </c:pt>
                <c:pt idx="2220">
                  <c:v>3</c:v>
                </c:pt>
                <c:pt idx="2221">
                  <c:v>3</c:v>
                </c:pt>
                <c:pt idx="2222">
                  <c:v>3</c:v>
                </c:pt>
                <c:pt idx="2223">
                  <c:v>3</c:v>
                </c:pt>
                <c:pt idx="2224">
                  <c:v>3</c:v>
                </c:pt>
                <c:pt idx="2225">
                  <c:v>3</c:v>
                </c:pt>
                <c:pt idx="2226">
                  <c:v>3</c:v>
                </c:pt>
                <c:pt idx="2227">
                  <c:v>3</c:v>
                </c:pt>
                <c:pt idx="2228">
                  <c:v>3</c:v>
                </c:pt>
                <c:pt idx="2229">
                  <c:v>3</c:v>
                </c:pt>
                <c:pt idx="2230">
                  <c:v>3</c:v>
                </c:pt>
                <c:pt idx="2231">
                  <c:v>3</c:v>
                </c:pt>
                <c:pt idx="2232">
                  <c:v>3</c:v>
                </c:pt>
                <c:pt idx="2233">
                  <c:v>3</c:v>
                </c:pt>
                <c:pt idx="2234">
                  <c:v>3</c:v>
                </c:pt>
                <c:pt idx="2235">
                  <c:v>3</c:v>
                </c:pt>
                <c:pt idx="2236">
                  <c:v>3</c:v>
                </c:pt>
                <c:pt idx="2237">
                  <c:v>3</c:v>
                </c:pt>
                <c:pt idx="2238">
                  <c:v>3</c:v>
                </c:pt>
                <c:pt idx="2239">
                  <c:v>3</c:v>
                </c:pt>
                <c:pt idx="2240">
                  <c:v>3</c:v>
                </c:pt>
                <c:pt idx="2241">
                  <c:v>3</c:v>
                </c:pt>
                <c:pt idx="2242">
                  <c:v>3</c:v>
                </c:pt>
                <c:pt idx="2243">
                  <c:v>3</c:v>
                </c:pt>
                <c:pt idx="2244">
                  <c:v>3</c:v>
                </c:pt>
                <c:pt idx="2245">
                  <c:v>3</c:v>
                </c:pt>
                <c:pt idx="2246">
                  <c:v>3</c:v>
                </c:pt>
                <c:pt idx="2247">
                  <c:v>3</c:v>
                </c:pt>
                <c:pt idx="2248">
                  <c:v>3</c:v>
                </c:pt>
                <c:pt idx="2249">
                  <c:v>3</c:v>
                </c:pt>
                <c:pt idx="2250">
                  <c:v>3</c:v>
                </c:pt>
                <c:pt idx="2251">
                  <c:v>3</c:v>
                </c:pt>
                <c:pt idx="2252">
                  <c:v>3</c:v>
                </c:pt>
                <c:pt idx="2253">
                  <c:v>3</c:v>
                </c:pt>
                <c:pt idx="2254">
                  <c:v>3</c:v>
                </c:pt>
                <c:pt idx="2255">
                  <c:v>3</c:v>
                </c:pt>
                <c:pt idx="2256">
                  <c:v>3</c:v>
                </c:pt>
                <c:pt idx="2257">
                  <c:v>3</c:v>
                </c:pt>
                <c:pt idx="2258">
                  <c:v>3</c:v>
                </c:pt>
                <c:pt idx="2259">
                  <c:v>3</c:v>
                </c:pt>
                <c:pt idx="2260">
                  <c:v>3</c:v>
                </c:pt>
                <c:pt idx="2261">
                  <c:v>3</c:v>
                </c:pt>
                <c:pt idx="2262">
                  <c:v>3</c:v>
                </c:pt>
                <c:pt idx="2263">
                  <c:v>3</c:v>
                </c:pt>
                <c:pt idx="2264">
                  <c:v>3</c:v>
                </c:pt>
                <c:pt idx="2265">
                  <c:v>3</c:v>
                </c:pt>
                <c:pt idx="2266">
                  <c:v>3</c:v>
                </c:pt>
                <c:pt idx="2267">
                  <c:v>3</c:v>
                </c:pt>
                <c:pt idx="2268">
                  <c:v>3</c:v>
                </c:pt>
                <c:pt idx="2269">
                  <c:v>3</c:v>
                </c:pt>
                <c:pt idx="2270">
                  <c:v>3</c:v>
                </c:pt>
                <c:pt idx="2271">
                  <c:v>3</c:v>
                </c:pt>
                <c:pt idx="2272">
                  <c:v>3</c:v>
                </c:pt>
                <c:pt idx="2273">
                  <c:v>3</c:v>
                </c:pt>
                <c:pt idx="2274">
                  <c:v>3</c:v>
                </c:pt>
                <c:pt idx="2275">
                  <c:v>3</c:v>
                </c:pt>
                <c:pt idx="2276">
                  <c:v>3</c:v>
                </c:pt>
                <c:pt idx="2277">
                  <c:v>3</c:v>
                </c:pt>
                <c:pt idx="2278">
                  <c:v>3</c:v>
                </c:pt>
                <c:pt idx="2279">
                  <c:v>3</c:v>
                </c:pt>
                <c:pt idx="2280">
                  <c:v>3</c:v>
                </c:pt>
                <c:pt idx="2281">
                  <c:v>3</c:v>
                </c:pt>
                <c:pt idx="2282">
                  <c:v>3</c:v>
                </c:pt>
                <c:pt idx="2283">
                  <c:v>3</c:v>
                </c:pt>
                <c:pt idx="2284">
                  <c:v>3</c:v>
                </c:pt>
                <c:pt idx="2285">
                  <c:v>3</c:v>
                </c:pt>
                <c:pt idx="2286">
                  <c:v>3</c:v>
                </c:pt>
                <c:pt idx="2287">
                  <c:v>3</c:v>
                </c:pt>
                <c:pt idx="2288">
                  <c:v>3</c:v>
                </c:pt>
                <c:pt idx="2289">
                  <c:v>3</c:v>
                </c:pt>
                <c:pt idx="2290">
                  <c:v>3</c:v>
                </c:pt>
                <c:pt idx="2291">
                  <c:v>3</c:v>
                </c:pt>
                <c:pt idx="2292">
                  <c:v>3</c:v>
                </c:pt>
                <c:pt idx="2293">
                  <c:v>3</c:v>
                </c:pt>
                <c:pt idx="2294">
                  <c:v>3</c:v>
                </c:pt>
                <c:pt idx="2295">
                  <c:v>3</c:v>
                </c:pt>
                <c:pt idx="2296">
                  <c:v>3</c:v>
                </c:pt>
                <c:pt idx="2297">
                  <c:v>3</c:v>
                </c:pt>
                <c:pt idx="2298">
                  <c:v>3</c:v>
                </c:pt>
                <c:pt idx="2299">
                  <c:v>3</c:v>
                </c:pt>
                <c:pt idx="2300">
                  <c:v>3</c:v>
                </c:pt>
                <c:pt idx="2301">
                  <c:v>3</c:v>
                </c:pt>
                <c:pt idx="2302">
                  <c:v>3</c:v>
                </c:pt>
                <c:pt idx="2303">
                  <c:v>3</c:v>
                </c:pt>
                <c:pt idx="2304">
                  <c:v>3</c:v>
                </c:pt>
                <c:pt idx="2305">
                  <c:v>3</c:v>
                </c:pt>
                <c:pt idx="2306">
                  <c:v>3</c:v>
                </c:pt>
                <c:pt idx="2307">
                  <c:v>3</c:v>
                </c:pt>
                <c:pt idx="2308">
                  <c:v>3</c:v>
                </c:pt>
                <c:pt idx="2309">
                  <c:v>3</c:v>
                </c:pt>
                <c:pt idx="2310">
                  <c:v>3</c:v>
                </c:pt>
                <c:pt idx="2311">
                  <c:v>3</c:v>
                </c:pt>
                <c:pt idx="2312">
                  <c:v>3</c:v>
                </c:pt>
                <c:pt idx="2313">
                  <c:v>3</c:v>
                </c:pt>
                <c:pt idx="2314">
                  <c:v>3</c:v>
                </c:pt>
                <c:pt idx="2315">
                  <c:v>3</c:v>
                </c:pt>
                <c:pt idx="2316">
                  <c:v>3</c:v>
                </c:pt>
                <c:pt idx="2317">
                  <c:v>3</c:v>
                </c:pt>
                <c:pt idx="2318">
                  <c:v>3</c:v>
                </c:pt>
                <c:pt idx="2319">
                  <c:v>3</c:v>
                </c:pt>
                <c:pt idx="2320">
                  <c:v>3</c:v>
                </c:pt>
                <c:pt idx="2321">
                  <c:v>3</c:v>
                </c:pt>
                <c:pt idx="2322">
                  <c:v>3</c:v>
                </c:pt>
                <c:pt idx="2323">
                  <c:v>3</c:v>
                </c:pt>
                <c:pt idx="2324">
                  <c:v>3</c:v>
                </c:pt>
                <c:pt idx="2325">
                  <c:v>3</c:v>
                </c:pt>
                <c:pt idx="2326">
                  <c:v>3</c:v>
                </c:pt>
                <c:pt idx="2327">
                  <c:v>3</c:v>
                </c:pt>
                <c:pt idx="2328">
                  <c:v>3</c:v>
                </c:pt>
                <c:pt idx="2329">
                  <c:v>3</c:v>
                </c:pt>
                <c:pt idx="2330">
                  <c:v>3</c:v>
                </c:pt>
                <c:pt idx="2331">
                  <c:v>3</c:v>
                </c:pt>
                <c:pt idx="2332">
                  <c:v>3</c:v>
                </c:pt>
                <c:pt idx="2333">
                  <c:v>3</c:v>
                </c:pt>
                <c:pt idx="2334">
                  <c:v>3</c:v>
                </c:pt>
                <c:pt idx="2335">
                  <c:v>3</c:v>
                </c:pt>
                <c:pt idx="2336">
                  <c:v>3</c:v>
                </c:pt>
                <c:pt idx="2337">
                  <c:v>3</c:v>
                </c:pt>
                <c:pt idx="2338">
                  <c:v>3</c:v>
                </c:pt>
                <c:pt idx="2339">
                  <c:v>3</c:v>
                </c:pt>
                <c:pt idx="2340">
                  <c:v>3</c:v>
                </c:pt>
                <c:pt idx="2341">
                  <c:v>3</c:v>
                </c:pt>
                <c:pt idx="2342">
                  <c:v>3</c:v>
                </c:pt>
                <c:pt idx="2343">
                  <c:v>3</c:v>
                </c:pt>
                <c:pt idx="2344">
                  <c:v>3</c:v>
                </c:pt>
                <c:pt idx="2345">
                  <c:v>3</c:v>
                </c:pt>
                <c:pt idx="2346">
                  <c:v>3</c:v>
                </c:pt>
                <c:pt idx="2347">
                  <c:v>3</c:v>
                </c:pt>
                <c:pt idx="2348">
                  <c:v>3</c:v>
                </c:pt>
                <c:pt idx="2349">
                  <c:v>3</c:v>
                </c:pt>
                <c:pt idx="2350">
                  <c:v>3</c:v>
                </c:pt>
                <c:pt idx="2351">
                  <c:v>3</c:v>
                </c:pt>
                <c:pt idx="2352">
                  <c:v>3</c:v>
                </c:pt>
                <c:pt idx="2353">
                  <c:v>3</c:v>
                </c:pt>
                <c:pt idx="2354">
                  <c:v>3</c:v>
                </c:pt>
                <c:pt idx="2355">
                  <c:v>3</c:v>
                </c:pt>
                <c:pt idx="2356">
                  <c:v>3</c:v>
                </c:pt>
                <c:pt idx="2357">
                  <c:v>3</c:v>
                </c:pt>
                <c:pt idx="2358">
                  <c:v>3</c:v>
                </c:pt>
                <c:pt idx="2359">
                  <c:v>3</c:v>
                </c:pt>
                <c:pt idx="2360">
                  <c:v>3</c:v>
                </c:pt>
                <c:pt idx="2361">
                  <c:v>3</c:v>
                </c:pt>
                <c:pt idx="2362">
                  <c:v>3</c:v>
                </c:pt>
                <c:pt idx="2363">
                  <c:v>3</c:v>
                </c:pt>
                <c:pt idx="2364">
                  <c:v>3</c:v>
                </c:pt>
                <c:pt idx="2365">
                  <c:v>3</c:v>
                </c:pt>
                <c:pt idx="2366">
                  <c:v>3</c:v>
                </c:pt>
                <c:pt idx="2367">
                  <c:v>3</c:v>
                </c:pt>
                <c:pt idx="2368">
                  <c:v>3</c:v>
                </c:pt>
                <c:pt idx="2369">
                  <c:v>3</c:v>
                </c:pt>
                <c:pt idx="2370">
                  <c:v>3</c:v>
                </c:pt>
                <c:pt idx="2371">
                  <c:v>3</c:v>
                </c:pt>
                <c:pt idx="2372">
                  <c:v>3</c:v>
                </c:pt>
                <c:pt idx="2373">
                  <c:v>3</c:v>
                </c:pt>
                <c:pt idx="2374">
                  <c:v>3</c:v>
                </c:pt>
                <c:pt idx="2375">
                  <c:v>3</c:v>
                </c:pt>
                <c:pt idx="2376">
                  <c:v>3</c:v>
                </c:pt>
                <c:pt idx="2377">
                  <c:v>3</c:v>
                </c:pt>
                <c:pt idx="2378">
                  <c:v>3</c:v>
                </c:pt>
                <c:pt idx="2379">
                  <c:v>3</c:v>
                </c:pt>
                <c:pt idx="2380">
                  <c:v>3</c:v>
                </c:pt>
                <c:pt idx="2381">
                  <c:v>3</c:v>
                </c:pt>
                <c:pt idx="2382">
                  <c:v>3</c:v>
                </c:pt>
                <c:pt idx="2383">
                  <c:v>3</c:v>
                </c:pt>
                <c:pt idx="2384">
                  <c:v>3</c:v>
                </c:pt>
                <c:pt idx="2385">
                  <c:v>3</c:v>
                </c:pt>
                <c:pt idx="2386">
                  <c:v>3</c:v>
                </c:pt>
                <c:pt idx="2387">
                  <c:v>3</c:v>
                </c:pt>
                <c:pt idx="2388">
                  <c:v>3</c:v>
                </c:pt>
                <c:pt idx="2389">
                  <c:v>3</c:v>
                </c:pt>
                <c:pt idx="2390">
                  <c:v>3</c:v>
                </c:pt>
                <c:pt idx="2391">
                  <c:v>3</c:v>
                </c:pt>
                <c:pt idx="2392">
                  <c:v>3</c:v>
                </c:pt>
                <c:pt idx="2393">
                  <c:v>3</c:v>
                </c:pt>
                <c:pt idx="2394">
                  <c:v>3</c:v>
                </c:pt>
                <c:pt idx="2395">
                  <c:v>3</c:v>
                </c:pt>
                <c:pt idx="2396">
                  <c:v>3</c:v>
                </c:pt>
                <c:pt idx="2397">
                  <c:v>3</c:v>
                </c:pt>
                <c:pt idx="2398">
                  <c:v>3</c:v>
                </c:pt>
                <c:pt idx="2399">
                  <c:v>3</c:v>
                </c:pt>
                <c:pt idx="2400">
                  <c:v>3</c:v>
                </c:pt>
                <c:pt idx="2401">
                  <c:v>3</c:v>
                </c:pt>
                <c:pt idx="2402">
                  <c:v>3</c:v>
                </c:pt>
                <c:pt idx="2403">
                  <c:v>3</c:v>
                </c:pt>
                <c:pt idx="2404">
                  <c:v>3</c:v>
                </c:pt>
                <c:pt idx="2405">
                  <c:v>3</c:v>
                </c:pt>
                <c:pt idx="2406">
                  <c:v>3</c:v>
                </c:pt>
                <c:pt idx="2407">
                  <c:v>3</c:v>
                </c:pt>
                <c:pt idx="2408">
                  <c:v>3</c:v>
                </c:pt>
                <c:pt idx="2409">
                  <c:v>3</c:v>
                </c:pt>
                <c:pt idx="2410">
                  <c:v>3</c:v>
                </c:pt>
                <c:pt idx="2411">
                  <c:v>3</c:v>
                </c:pt>
                <c:pt idx="2412">
                  <c:v>3</c:v>
                </c:pt>
                <c:pt idx="2413">
                  <c:v>3</c:v>
                </c:pt>
                <c:pt idx="2414">
                  <c:v>3</c:v>
                </c:pt>
                <c:pt idx="2415">
                  <c:v>3</c:v>
                </c:pt>
                <c:pt idx="2416">
                  <c:v>3</c:v>
                </c:pt>
                <c:pt idx="2417">
                  <c:v>3</c:v>
                </c:pt>
                <c:pt idx="2418">
                  <c:v>3</c:v>
                </c:pt>
                <c:pt idx="2419">
                  <c:v>3</c:v>
                </c:pt>
                <c:pt idx="2420">
                  <c:v>3</c:v>
                </c:pt>
                <c:pt idx="2421">
                  <c:v>3</c:v>
                </c:pt>
                <c:pt idx="2422">
                  <c:v>3</c:v>
                </c:pt>
                <c:pt idx="2423">
                  <c:v>3</c:v>
                </c:pt>
                <c:pt idx="2424">
                  <c:v>3</c:v>
                </c:pt>
                <c:pt idx="2425">
                  <c:v>3</c:v>
                </c:pt>
                <c:pt idx="2426">
                  <c:v>3</c:v>
                </c:pt>
                <c:pt idx="2427">
                  <c:v>3</c:v>
                </c:pt>
                <c:pt idx="2428">
                  <c:v>3</c:v>
                </c:pt>
                <c:pt idx="2429">
                  <c:v>3</c:v>
                </c:pt>
                <c:pt idx="2430">
                  <c:v>3</c:v>
                </c:pt>
                <c:pt idx="2431">
                  <c:v>3</c:v>
                </c:pt>
                <c:pt idx="2432">
                  <c:v>3</c:v>
                </c:pt>
                <c:pt idx="2433">
                  <c:v>3</c:v>
                </c:pt>
                <c:pt idx="2434">
                  <c:v>3</c:v>
                </c:pt>
                <c:pt idx="2435">
                  <c:v>3</c:v>
                </c:pt>
                <c:pt idx="2436">
                  <c:v>3</c:v>
                </c:pt>
                <c:pt idx="2437">
                  <c:v>3</c:v>
                </c:pt>
                <c:pt idx="2438">
                  <c:v>3</c:v>
                </c:pt>
                <c:pt idx="2439">
                  <c:v>3</c:v>
                </c:pt>
                <c:pt idx="2440">
                  <c:v>3</c:v>
                </c:pt>
                <c:pt idx="2441">
                  <c:v>3</c:v>
                </c:pt>
                <c:pt idx="2442">
                  <c:v>3</c:v>
                </c:pt>
                <c:pt idx="2443">
                  <c:v>3</c:v>
                </c:pt>
                <c:pt idx="2444">
                  <c:v>3</c:v>
                </c:pt>
                <c:pt idx="2445">
                  <c:v>3</c:v>
                </c:pt>
                <c:pt idx="2446">
                  <c:v>3</c:v>
                </c:pt>
                <c:pt idx="2447">
                  <c:v>3</c:v>
                </c:pt>
                <c:pt idx="2448">
                  <c:v>3</c:v>
                </c:pt>
                <c:pt idx="2449">
                  <c:v>3</c:v>
                </c:pt>
                <c:pt idx="2450">
                  <c:v>3</c:v>
                </c:pt>
                <c:pt idx="2451">
                  <c:v>3</c:v>
                </c:pt>
                <c:pt idx="2452">
                  <c:v>3</c:v>
                </c:pt>
                <c:pt idx="2453">
                  <c:v>3</c:v>
                </c:pt>
                <c:pt idx="2454">
                  <c:v>3</c:v>
                </c:pt>
                <c:pt idx="2455">
                  <c:v>3</c:v>
                </c:pt>
                <c:pt idx="2456">
                  <c:v>3</c:v>
                </c:pt>
                <c:pt idx="2457">
                  <c:v>3</c:v>
                </c:pt>
                <c:pt idx="2458">
                  <c:v>3</c:v>
                </c:pt>
                <c:pt idx="2459">
                  <c:v>3</c:v>
                </c:pt>
                <c:pt idx="2460">
                  <c:v>3</c:v>
                </c:pt>
                <c:pt idx="2461">
                  <c:v>3</c:v>
                </c:pt>
                <c:pt idx="2462">
                  <c:v>3</c:v>
                </c:pt>
                <c:pt idx="2463">
                  <c:v>3</c:v>
                </c:pt>
                <c:pt idx="2464">
                  <c:v>3</c:v>
                </c:pt>
                <c:pt idx="2465">
                  <c:v>3</c:v>
                </c:pt>
                <c:pt idx="2466">
                  <c:v>3</c:v>
                </c:pt>
                <c:pt idx="2467">
                  <c:v>3</c:v>
                </c:pt>
                <c:pt idx="2468">
                  <c:v>3</c:v>
                </c:pt>
                <c:pt idx="2469">
                  <c:v>3</c:v>
                </c:pt>
                <c:pt idx="2470">
                  <c:v>3</c:v>
                </c:pt>
                <c:pt idx="2471">
                  <c:v>3</c:v>
                </c:pt>
                <c:pt idx="2472">
                  <c:v>3</c:v>
                </c:pt>
                <c:pt idx="2473">
                  <c:v>3</c:v>
                </c:pt>
                <c:pt idx="2474">
                  <c:v>3</c:v>
                </c:pt>
                <c:pt idx="2475">
                  <c:v>3</c:v>
                </c:pt>
                <c:pt idx="2476">
                  <c:v>3</c:v>
                </c:pt>
                <c:pt idx="2477">
                  <c:v>3</c:v>
                </c:pt>
                <c:pt idx="2478">
                  <c:v>3</c:v>
                </c:pt>
                <c:pt idx="2479">
                  <c:v>3</c:v>
                </c:pt>
                <c:pt idx="2480">
                  <c:v>3</c:v>
                </c:pt>
                <c:pt idx="2481">
                  <c:v>3</c:v>
                </c:pt>
                <c:pt idx="2482">
                  <c:v>3</c:v>
                </c:pt>
                <c:pt idx="2483">
                  <c:v>3.25</c:v>
                </c:pt>
                <c:pt idx="2484">
                  <c:v>3.25</c:v>
                </c:pt>
                <c:pt idx="2485">
                  <c:v>3.25</c:v>
                </c:pt>
                <c:pt idx="2486">
                  <c:v>3.25</c:v>
                </c:pt>
                <c:pt idx="2487">
                  <c:v>3.25</c:v>
                </c:pt>
                <c:pt idx="2488">
                  <c:v>3.25</c:v>
                </c:pt>
                <c:pt idx="2489">
                  <c:v>3.25</c:v>
                </c:pt>
                <c:pt idx="2490">
                  <c:v>3.25</c:v>
                </c:pt>
                <c:pt idx="2491">
                  <c:v>3.25</c:v>
                </c:pt>
                <c:pt idx="2492">
                  <c:v>3.25</c:v>
                </c:pt>
                <c:pt idx="2493">
                  <c:v>3.25</c:v>
                </c:pt>
                <c:pt idx="2494">
                  <c:v>3.25</c:v>
                </c:pt>
                <c:pt idx="2495">
                  <c:v>3.25</c:v>
                </c:pt>
                <c:pt idx="2496">
                  <c:v>3.25</c:v>
                </c:pt>
                <c:pt idx="2497">
                  <c:v>3.25</c:v>
                </c:pt>
                <c:pt idx="2498">
                  <c:v>3.25</c:v>
                </c:pt>
                <c:pt idx="2499">
                  <c:v>3.25</c:v>
                </c:pt>
                <c:pt idx="2500">
                  <c:v>3.25</c:v>
                </c:pt>
                <c:pt idx="2501">
                  <c:v>3.25</c:v>
                </c:pt>
                <c:pt idx="2502">
                  <c:v>3.25</c:v>
                </c:pt>
                <c:pt idx="2503">
                  <c:v>3.25</c:v>
                </c:pt>
                <c:pt idx="2504">
                  <c:v>3.25</c:v>
                </c:pt>
                <c:pt idx="2505">
                  <c:v>3.25</c:v>
                </c:pt>
                <c:pt idx="2506">
                  <c:v>3.25</c:v>
                </c:pt>
                <c:pt idx="2507">
                  <c:v>3.25</c:v>
                </c:pt>
                <c:pt idx="2508">
                  <c:v>3.25</c:v>
                </c:pt>
                <c:pt idx="2509">
                  <c:v>3.25</c:v>
                </c:pt>
                <c:pt idx="2510">
                  <c:v>3.25</c:v>
                </c:pt>
                <c:pt idx="2511">
                  <c:v>3.25</c:v>
                </c:pt>
                <c:pt idx="2512">
                  <c:v>3.25</c:v>
                </c:pt>
                <c:pt idx="2513">
                  <c:v>3.25</c:v>
                </c:pt>
                <c:pt idx="2514">
                  <c:v>3.25</c:v>
                </c:pt>
                <c:pt idx="2515">
                  <c:v>3.25</c:v>
                </c:pt>
                <c:pt idx="2516">
                  <c:v>3.25</c:v>
                </c:pt>
                <c:pt idx="2517">
                  <c:v>3.25</c:v>
                </c:pt>
                <c:pt idx="2518">
                  <c:v>3.25</c:v>
                </c:pt>
                <c:pt idx="2519">
                  <c:v>3.25</c:v>
                </c:pt>
                <c:pt idx="2520">
                  <c:v>3.25</c:v>
                </c:pt>
                <c:pt idx="2521">
                  <c:v>3.25</c:v>
                </c:pt>
                <c:pt idx="2522">
                  <c:v>3.25</c:v>
                </c:pt>
                <c:pt idx="2523">
                  <c:v>3.25</c:v>
                </c:pt>
                <c:pt idx="2524">
                  <c:v>3.25</c:v>
                </c:pt>
                <c:pt idx="2525">
                  <c:v>3.25</c:v>
                </c:pt>
                <c:pt idx="2526">
                  <c:v>3.25</c:v>
                </c:pt>
                <c:pt idx="2527">
                  <c:v>3.25</c:v>
                </c:pt>
                <c:pt idx="2528">
                  <c:v>3.25</c:v>
                </c:pt>
                <c:pt idx="2529">
                  <c:v>3.25</c:v>
                </c:pt>
                <c:pt idx="2530">
                  <c:v>3.25</c:v>
                </c:pt>
                <c:pt idx="2531">
                  <c:v>3.25</c:v>
                </c:pt>
                <c:pt idx="2532">
                  <c:v>3.25</c:v>
                </c:pt>
                <c:pt idx="2533">
                  <c:v>3.25</c:v>
                </c:pt>
                <c:pt idx="2534">
                  <c:v>3.25</c:v>
                </c:pt>
                <c:pt idx="2535">
                  <c:v>3.25</c:v>
                </c:pt>
                <c:pt idx="2536">
                  <c:v>3.25</c:v>
                </c:pt>
                <c:pt idx="2537">
                  <c:v>3.25</c:v>
                </c:pt>
                <c:pt idx="2538">
                  <c:v>3.25</c:v>
                </c:pt>
                <c:pt idx="2539">
                  <c:v>3.25</c:v>
                </c:pt>
                <c:pt idx="2540">
                  <c:v>3.25</c:v>
                </c:pt>
                <c:pt idx="2541">
                  <c:v>3.25</c:v>
                </c:pt>
                <c:pt idx="2542">
                  <c:v>3.25</c:v>
                </c:pt>
                <c:pt idx="2543">
                  <c:v>3.25</c:v>
                </c:pt>
                <c:pt idx="2544">
                  <c:v>3.25</c:v>
                </c:pt>
                <c:pt idx="2545">
                  <c:v>3.25</c:v>
                </c:pt>
                <c:pt idx="2546">
                  <c:v>3.25</c:v>
                </c:pt>
                <c:pt idx="2547">
                  <c:v>3.25</c:v>
                </c:pt>
                <c:pt idx="2548">
                  <c:v>2.75</c:v>
                </c:pt>
                <c:pt idx="2549">
                  <c:v>3.25</c:v>
                </c:pt>
                <c:pt idx="2550">
                  <c:v>3.25</c:v>
                </c:pt>
                <c:pt idx="2551">
                  <c:v>3.25</c:v>
                </c:pt>
                <c:pt idx="2552">
                  <c:v>3.25</c:v>
                </c:pt>
                <c:pt idx="2553">
                  <c:v>3.25</c:v>
                </c:pt>
                <c:pt idx="2554">
                  <c:v>3.25</c:v>
                </c:pt>
                <c:pt idx="2555">
                  <c:v>3.25</c:v>
                </c:pt>
                <c:pt idx="2556">
                  <c:v>3.25</c:v>
                </c:pt>
                <c:pt idx="2557">
                  <c:v>3.25</c:v>
                </c:pt>
                <c:pt idx="2558">
                  <c:v>3.25</c:v>
                </c:pt>
                <c:pt idx="2559">
                  <c:v>3.25</c:v>
                </c:pt>
                <c:pt idx="2560">
                  <c:v>3.25</c:v>
                </c:pt>
                <c:pt idx="2561">
                  <c:v>3.25</c:v>
                </c:pt>
                <c:pt idx="2562">
                  <c:v>3.25</c:v>
                </c:pt>
                <c:pt idx="2563">
                  <c:v>3.25</c:v>
                </c:pt>
                <c:pt idx="2564">
                  <c:v>3.25</c:v>
                </c:pt>
                <c:pt idx="2565">
                  <c:v>3.25</c:v>
                </c:pt>
                <c:pt idx="2566">
                  <c:v>3.25</c:v>
                </c:pt>
                <c:pt idx="2567">
                  <c:v>3.25</c:v>
                </c:pt>
                <c:pt idx="2568">
                  <c:v>3.25</c:v>
                </c:pt>
                <c:pt idx="2569">
                  <c:v>3.25</c:v>
                </c:pt>
                <c:pt idx="2570">
                  <c:v>3.25</c:v>
                </c:pt>
                <c:pt idx="2571">
                  <c:v>3.25</c:v>
                </c:pt>
                <c:pt idx="2572">
                  <c:v>3.25</c:v>
                </c:pt>
                <c:pt idx="2573">
                  <c:v>2.75</c:v>
                </c:pt>
                <c:pt idx="2574">
                  <c:v>2.75</c:v>
                </c:pt>
                <c:pt idx="2575">
                  <c:v>2.75</c:v>
                </c:pt>
                <c:pt idx="2576">
                  <c:v>2.75</c:v>
                </c:pt>
                <c:pt idx="2577">
                  <c:v>2.75</c:v>
                </c:pt>
                <c:pt idx="2578">
                  <c:v>2.75</c:v>
                </c:pt>
                <c:pt idx="2579">
                  <c:v>2.75</c:v>
                </c:pt>
                <c:pt idx="2580">
                  <c:v>2.75</c:v>
                </c:pt>
                <c:pt idx="2581">
                  <c:v>2.75</c:v>
                </c:pt>
                <c:pt idx="2582">
                  <c:v>2.75</c:v>
                </c:pt>
                <c:pt idx="2583">
                  <c:v>2.75</c:v>
                </c:pt>
                <c:pt idx="2584">
                  <c:v>2.75</c:v>
                </c:pt>
                <c:pt idx="2585">
                  <c:v>2.75</c:v>
                </c:pt>
                <c:pt idx="2586">
                  <c:v>2.75</c:v>
                </c:pt>
                <c:pt idx="2587">
                  <c:v>2.75</c:v>
                </c:pt>
                <c:pt idx="2588">
                  <c:v>2.75</c:v>
                </c:pt>
                <c:pt idx="2589">
                  <c:v>2.75</c:v>
                </c:pt>
                <c:pt idx="2590">
                  <c:v>2.75</c:v>
                </c:pt>
                <c:pt idx="2591">
                  <c:v>2.75</c:v>
                </c:pt>
                <c:pt idx="2592">
                  <c:v>2.75</c:v>
                </c:pt>
                <c:pt idx="2593">
                  <c:v>2</c:v>
                </c:pt>
                <c:pt idx="2594">
                  <c:v>2</c:v>
                </c:pt>
                <c:pt idx="2595">
                  <c:v>2</c:v>
                </c:pt>
                <c:pt idx="2596">
                  <c:v>2</c:v>
                </c:pt>
                <c:pt idx="2597">
                  <c:v>2</c:v>
                </c:pt>
                <c:pt idx="2598">
                  <c:v>2</c:v>
                </c:pt>
                <c:pt idx="2599">
                  <c:v>2</c:v>
                </c:pt>
                <c:pt idx="2600">
                  <c:v>2</c:v>
                </c:pt>
                <c:pt idx="2601">
                  <c:v>2</c:v>
                </c:pt>
                <c:pt idx="2602">
                  <c:v>2</c:v>
                </c:pt>
                <c:pt idx="2603">
                  <c:v>2</c:v>
                </c:pt>
                <c:pt idx="2604">
                  <c:v>2</c:v>
                </c:pt>
                <c:pt idx="2605">
                  <c:v>2</c:v>
                </c:pt>
                <c:pt idx="2606">
                  <c:v>2</c:v>
                </c:pt>
                <c:pt idx="2607">
                  <c:v>2</c:v>
                </c:pt>
                <c:pt idx="2608">
                  <c:v>2</c:v>
                </c:pt>
                <c:pt idx="2609">
                  <c:v>2</c:v>
                </c:pt>
                <c:pt idx="2610">
                  <c:v>2</c:v>
                </c:pt>
                <c:pt idx="2611">
                  <c:v>2</c:v>
                </c:pt>
                <c:pt idx="2612">
                  <c:v>2</c:v>
                </c:pt>
                <c:pt idx="2613">
                  <c:v>2</c:v>
                </c:pt>
                <c:pt idx="2614">
                  <c:v>2</c:v>
                </c:pt>
                <c:pt idx="2615">
                  <c:v>2</c:v>
                </c:pt>
                <c:pt idx="2616">
                  <c:v>2</c:v>
                </c:pt>
                <c:pt idx="2617">
                  <c:v>2</c:v>
                </c:pt>
                <c:pt idx="2618">
                  <c:v>2</c:v>
                </c:pt>
                <c:pt idx="2619">
                  <c:v>2</c:v>
                </c:pt>
                <c:pt idx="2620">
                  <c:v>2</c:v>
                </c:pt>
                <c:pt idx="2621">
                  <c:v>2</c:v>
                </c:pt>
                <c:pt idx="2622">
                  <c:v>2</c:v>
                </c:pt>
                <c:pt idx="2623">
                  <c:v>1</c:v>
                </c:pt>
                <c:pt idx="2624">
                  <c:v>1</c:v>
                </c:pt>
                <c:pt idx="2625">
                  <c:v>1</c:v>
                </c:pt>
                <c:pt idx="2626">
                  <c:v>1</c:v>
                </c:pt>
                <c:pt idx="2627">
                  <c:v>1</c:v>
                </c:pt>
                <c:pt idx="2628">
                  <c:v>1</c:v>
                </c:pt>
                <c:pt idx="2629">
                  <c:v>1</c:v>
                </c:pt>
                <c:pt idx="2630">
                  <c:v>1</c:v>
                </c:pt>
                <c:pt idx="2631">
                  <c:v>1</c:v>
                </c:pt>
                <c:pt idx="2632">
                  <c:v>1</c:v>
                </c:pt>
                <c:pt idx="2633">
                  <c:v>1</c:v>
                </c:pt>
                <c:pt idx="2634">
                  <c:v>1</c:v>
                </c:pt>
                <c:pt idx="2635">
                  <c:v>1</c:v>
                </c:pt>
                <c:pt idx="2636">
                  <c:v>1</c:v>
                </c:pt>
                <c:pt idx="2637">
                  <c:v>1</c:v>
                </c:pt>
                <c:pt idx="2638">
                  <c:v>1</c:v>
                </c:pt>
                <c:pt idx="2639">
                  <c:v>1</c:v>
                </c:pt>
                <c:pt idx="2640">
                  <c:v>1</c:v>
                </c:pt>
                <c:pt idx="2641">
                  <c:v>1</c:v>
                </c:pt>
                <c:pt idx="2642">
                  <c:v>1</c:v>
                </c:pt>
                <c:pt idx="2643">
                  <c:v>1</c:v>
                </c:pt>
                <c:pt idx="2644">
                  <c:v>1</c:v>
                </c:pt>
                <c:pt idx="2645">
                  <c:v>1</c:v>
                </c:pt>
                <c:pt idx="2646">
                  <c:v>1</c:v>
                </c:pt>
                <c:pt idx="2647">
                  <c:v>1</c:v>
                </c:pt>
                <c:pt idx="2648">
                  <c:v>1</c:v>
                </c:pt>
                <c:pt idx="2649">
                  <c:v>1</c:v>
                </c:pt>
                <c:pt idx="2650">
                  <c:v>1</c:v>
                </c:pt>
                <c:pt idx="2651">
                  <c:v>1</c:v>
                </c:pt>
                <c:pt idx="2652">
                  <c:v>1</c:v>
                </c:pt>
                <c:pt idx="2653">
                  <c:v>1</c:v>
                </c:pt>
                <c:pt idx="2654">
                  <c:v>1</c:v>
                </c:pt>
                <c:pt idx="2655">
                  <c:v>1</c:v>
                </c:pt>
                <c:pt idx="2656">
                  <c:v>1</c:v>
                </c:pt>
                <c:pt idx="2657">
                  <c:v>1</c:v>
                </c:pt>
                <c:pt idx="2658">
                  <c:v>0.5</c:v>
                </c:pt>
                <c:pt idx="2659">
                  <c:v>0.5</c:v>
                </c:pt>
                <c:pt idx="2660">
                  <c:v>0.5</c:v>
                </c:pt>
                <c:pt idx="2661">
                  <c:v>0.5</c:v>
                </c:pt>
                <c:pt idx="2662">
                  <c:v>0.5</c:v>
                </c:pt>
                <c:pt idx="2663">
                  <c:v>0.5</c:v>
                </c:pt>
                <c:pt idx="2664">
                  <c:v>0.5</c:v>
                </c:pt>
                <c:pt idx="2665">
                  <c:v>0.5</c:v>
                </c:pt>
                <c:pt idx="2666">
                  <c:v>0.5</c:v>
                </c:pt>
                <c:pt idx="2667">
                  <c:v>0.5</c:v>
                </c:pt>
                <c:pt idx="2668">
                  <c:v>0.5</c:v>
                </c:pt>
                <c:pt idx="2669">
                  <c:v>0.5</c:v>
                </c:pt>
                <c:pt idx="2670">
                  <c:v>0.5</c:v>
                </c:pt>
                <c:pt idx="2671">
                  <c:v>0.5</c:v>
                </c:pt>
                <c:pt idx="2672">
                  <c:v>0.5</c:v>
                </c:pt>
                <c:pt idx="2673">
                  <c:v>0.5</c:v>
                </c:pt>
                <c:pt idx="2674">
                  <c:v>0.5</c:v>
                </c:pt>
                <c:pt idx="2675">
                  <c:v>0.5</c:v>
                </c:pt>
                <c:pt idx="2676">
                  <c:v>0.5</c:v>
                </c:pt>
                <c:pt idx="2677">
                  <c:v>0.5</c:v>
                </c:pt>
                <c:pt idx="2678">
                  <c:v>0.25</c:v>
                </c:pt>
                <c:pt idx="2679">
                  <c:v>0.25</c:v>
                </c:pt>
                <c:pt idx="2680">
                  <c:v>0.25</c:v>
                </c:pt>
                <c:pt idx="2681">
                  <c:v>0.25</c:v>
                </c:pt>
                <c:pt idx="2682">
                  <c:v>0.25</c:v>
                </c:pt>
                <c:pt idx="2683">
                  <c:v>0.25</c:v>
                </c:pt>
                <c:pt idx="2684">
                  <c:v>0.25</c:v>
                </c:pt>
                <c:pt idx="2685">
                  <c:v>0.25</c:v>
                </c:pt>
                <c:pt idx="2686">
                  <c:v>0.25</c:v>
                </c:pt>
                <c:pt idx="2687">
                  <c:v>0.25</c:v>
                </c:pt>
                <c:pt idx="2688">
                  <c:v>0.25</c:v>
                </c:pt>
                <c:pt idx="2689">
                  <c:v>0.25</c:v>
                </c:pt>
                <c:pt idx="2690">
                  <c:v>0.25</c:v>
                </c:pt>
                <c:pt idx="2691">
                  <c:v>0.25</c:v>
                </c:pt>
                <c:pt idx="2692">
                  <c:v>0.25</c:v>
                </c:pt>
                <c:pt idx="2693">
                  <c:v>0.25</c:v>
                </c:pt>
                <c:pt idx="2694">
                  <c:v>0.25</c:v>
                </c:pt>
                <c:pt idx="2695">
                  <c:v>0.25</c:v>
                </c:pt>
                <c:pt idx="2696">
                  <c:v>0.25</c:v>
                </c:pt>
                <c:pt idx="2697">
                  <c:v>0.25</c:v>
                </c:pt>
                <c:pt idx="2698">
                  <c:v>0.25</c:v>
                </c:pt>
                <c:pt idx="2699">
                  <c:v>0.25</c:v>
                </c:pt>
                <c:pt idx="2700">
                  <c:v>0.25</c:v>
                </c:pt>
                <c:pt idx="2701">
                  <c:v>0.25</c:v>
                </c:pt>
                <c:pt idx="2702">
                  <c:v>0.25</c:v>
                </c:pt>
                <c:pt idx="2703">
                  <c:v>0.25</c:v>
                </c:pt>
                <c:pt idx="2704">
                  <c:v>0.25</c:v>
                </c:pt>
                <c:pt idx="2705">
                  <c:v>0.25</c:v>
                </c:pt>
                <c:pt idx="2706">
                  <c:v>0.25</c:v>
                </c:pt>
                <c:pt idx="2707">
                  <c:v>0.25</c:v>
                </c:pt>
                <c:pt idx="2708">
                  <c:v>0.25</c:v>
                </c:pt>
                <c:pt idx="2709">
                  <c:v>0.25</c:v>
                </c:pt>
                <c:pt idx="2710">
                  <c:v>0.25</c:v>
                </c:pt>
                <c:pt idx="2711">
                  <c:v>0.25</c:v>
                </c:pt>
                <c:pt idx="2712">
                  <c:v>0.25</c:v>
                </c:pt>
                <c:pt idx="2713">
                  <c:v>0.25</c:v>
                </c:pt>
                <c:pt idx="2714">
                  <c:v>0.25</c:v>
                </c:pt>
                <c:pt idx="2715">
                  <c:v>0.25</c:v>
                </c:pt>
                <c:pt idx="2716">
                  <c:v>0.25</c:v>
                </c:pt>
                <c:pt idx="2717">
                  <c:v>0.25</c:v>
                </c:pt>
                <c:pt idx="2718">
                  <c:v>0.25</c:v>
                </c:pt>
                <c:pt idx="2719">
                  <c:v>0.25</c:v>
                </c:pt>
                <c:pt idx="2720">
                  <c:v>0.25</c:v>
                </c:pt>
                <c:pt idx="2721">
                  <c:v>0.25</c:v>
                </c:pt>
                <c:pt idx="2722">
                  <c:v>0.25</c:v>
                </c:pt>
                <c:pt idx="2723">
                  <c:v>0.25</c:v>
                </c:pt>
                <c:pt idx="2724">
                  <c:v>0.25</c:v>
                </c:pt>
                <c:pt idx="2725">
                  <c:v>0.25</c:v>
                </c:pt>
                <c:pt idx="2726">
                  <c:v>0.25</c:v>
                </c:pt>
                <c:pt idx="2727">
                  <c:v>0.25</c:v>
                </c:pt>
                <c:pt idx="2728">
                  <c:v>0.25</c:v>
                </c:pt>
                <c:pt idx="2729">
                  <c:v>0.25</c:v>
                </c:pt>
                <c:pt idx="2730">
                  <c:v>0.25</c:v>
                </c:pt>
                <c:pt idx="2731">
                  <c:v>0.25</c:v>
                </c:pt>
                <c:pt idx="2732">
                  <c:v>0.25</c:v>
                </c:pt>
                <c:pt idx="2733">
                  <c:v>0.25</c:v>
                </c:pt>
                <c:pt idx="2734">
                  <c:v>0.25</c:v>
                </c:pt>
                <c:pt idx="2735">
                  <c:v>0.25</c:v>
                </c:pt>
                <c:pt idx="2736">
                  <c:v>0.25</c:v>
                </c:pt>
                <c:pt idx="2737">
                  <c:v>0.25</c:v>
                </c:pt>
                <c:pt idx="2738">
                  <c:v>0.25</c:v>
                </c:pt>
                <c:pt idx="2739">
                  <c:v>0.25</c:v>
                </c:pt>
                <c:pt idx="2740">
                  <c:v>0.25</c:v>
                </c:pt>
                <c:pt idx="2741">
                  <c:v>0.25</c:v>
                </c:pt>
                <c:pt idx="2742">
                  <c:v>0.25</c:v>
                </c:pt>
                <c:pt idx="2743">
                  <c:v>0.25</c:v>
                </c:pt>
                <c:pt idx="2744">
                  <c:v>0.25</c:v>
                </c:pt>
                <c:pt idx="2745">
                  <c:v>0.25</c:v>
                </c:pt>
                <c:pt idx="2746">
                  <c:v>0.25</c:v>
                </c:pt>
                <c:pt idx="2747">
                  <c:v>0.25</c:v>
                </c:pt>
                <c:pt idx="2748">
                  <c:v>0.25</c:v>
                </c:pt>
                <c:pt idx="2749">
                  <c:v>0.25</c:v>
                </c:pt>
                <c:pt idx="2750">
                  <c:v>0.25</c:v>
                </c:pt>
                <c:pt idx="2751">
                  <c:v>0.25</c:v>
                </c:pt>
                <c:pt idx="2752">
                  <c:v>0.25</c:v>
                </c:pt>
                <c:pt idx="2753">
                  <c:v>0.25</c:v>
                </c:pt>
                <c:pt idx="2754">
                  <c:v>0.25</c:v>
                </c:pt>
                <c:pt idx="2755">
                  <c:v>0.25</c:v>
                </c:pt>
                <c:pt idx="2756">
                  <c:v>0.25</c:v>
                </c:pt>
                <c:pt idx="2757">
                  <c:v>0.25</c:v>
                </c:pt>
                <c:pt idx="2758">
                  <c:v>0.25</c:v>
                </c:pt>
                <c:pt idx="2759">
                  <c:v>0.25</c:v>
                </c:pt>
                <c:pt idx="2760">
                  <c:v>0.25</c:v>
                </c:pt>
                <c:pt idx="2761">
                  <c:v>0.25</c:v>
                </c:pt>
                <c:pt idx="2762">
                  <c:v>0.25</c:v>
                </c:pt>
                <c:pt idx="2763">
                  <c:v>0.25</c:v>
                </c:pt>
                <c:pt idx="2764">
                  <c:v>0.25</c:v>
                </c:pt>
                <c:pt idx="2765">
                  <c:v>0.25</c:v>
                </c:pt>
                <c:pt idx="2766">
                  <c:v>0.25</c:v>
                </c:pt>
                <c:pt idx="2767">
                  <c:v>0.25</c:v>
                </c:pt>
                <c:pt idx="2768">
                  <c:v>0.25</c:v>
                </c:pt>
                <c:pt idx="2769">
                  <c:v>0.25</c:v>
                </c:pt>
                <c:pt idx="2770">
                  <c:v>0.25</c:v>
                </c:pt>
                <c:pt idx="2771">
                  <c:v>0.25</c:v>
                </c:pt>
                <c:pt idx="2772">
                  <c:v>0.25</c:v>
                </c:pt>
                <c:pt idx="2773">
                  <c:v>0.25</c:v>
                </c:pt>
                <c:pt idx="2774">
                  <c:v>0.25</c:v>
                </c:pt>
                <c:pt idx="2775">
                  <c:v>0.25</c:v>
                </c:pt>
                <c:pt idx="2776">
                  <c:v>0.25</c:v>
                </c:pt>
                <c:pt idx="2777">
                  <c:v>0.25</c:v>
                </c:pt>
                <c:pt idx="2778">
                  <c:v>0.25</c:v>
                </c:pt>
                <c:pt idx="2779">
                  <c:v>0.25</c:v>
                </c:pt>
                <c:pt idx="2780">
                  <c:v>0.25</c:v>
                </c:pt>
                <c:pt idx="2781">
                  <c:v>0.25</c:v>
                </c:pt>
                <c:pt idx="2782">
                  <c:v>0.25</c:v>
                </c:pt>
                <c:pt idx="2783">
                  <c:v>0.25</c:v>
                </c:pt>
                <c:pt idx="2784">
                  <c:v>0.25</c:v>
                </c:pt>
                <c:pt idx="2785">
                  <c:v>0.25</c:v>
                </c:pt>
                <c:pt idx="2786">
                  <c:v>0.25</c:v>
                </c:pt>
                <c:pt idx="2787">
                  <c:v>0.25</c:v>
                </c:pt>
                <c:pt idx="2788">
                  <c:v>0.25</c:v>
                </c:pt>
                <c:pt idx="2789">
                  <c:v>0.25</c:v>
                </c:pt>
                <c:pt idx="2790">
                  <c:v>0.25</c:v>
                </c:pt>
                <c:pt idx="2791">
                  <c:v>0.25</c:v>
                </c:pt>
                <c:pt idx="2792">
                  <c:v>0.25</c:v>
                </c:pt>
                <c:pt idx="2793">
                  <c:v>0.25</c:v>
                </c:pt>
                <c:pt idx="2794">
                  <c:v>0.25</c:v>
                </c:pt>
                <c:pt idx="2795">
                  <c:v>0.25</c:v>
                </c:pt>
                <c:pt idx="2796">
                  <c:v>0.25</c:v>
                </c:pt>
                <c:pt idx="2797">
                  <c:v>0.25</c:v>
                </c:pt>
                <c:pt idx="2798">
                  <c:v>0.25</c:v>
                </c:pt>
                <c:pt idx="2799">
                  <c:v>0.25</c:v>
                </c:pt>
                <c:pt idx="2800">
                  <c:v>0.25</c:v>
                </c:pt>
                <c:pt idx="2801">
                  <c:v>0.25</c:v>
                </c:pt>
                <c:pt idx="2802">
                  <c:v>0.25</c:v>
                </c:pt>
                <c:pt idx="2803">
                  <c:v>0.25</c:v>
                </c:pt>
                <c:pt idx="2804">
                  <c:v>0.25</c:v>
                </c:pt>
                <c:pt idx="2805">
                  <c:v>0.25</c:v>
                </c:pt>
                <c:pt idx="2806">
                  <c:v>0.25</c:v>
                </c:pt>
                <c:pt idx="2807">
                  <c:v>0.25</c:v>
                </c:pt>
                <c:pt idx="2808">
                  <c:v>0.25</c:v>
                </c:pt>
                <c:pt idx="2809">
                  <c:v>0.25</c:v>
                </c:pt>
                <c:pt idx="2810">
                  <c:v>0.25</c:v>
                </c:pt>
                <c:pt idx="2811">
                  <c:v>0.25</c:v>
                </c:pt>
                <c:pt idx="2812">
                  <c:v>0.25</c:v>
                </c:pt>
                <c:pt idx="2813">
                  <c:v>0.25</c:v>
                </c:pt>
                <c:pt idx="2814">
                  <c:v>0.25</c:v>
                </c:pt>
                <c:pt idx="2815">
                  <c:v>0.25</c:v>
                </c:pt>
                <c:pt idx="2816">
                  <c:v>0.25</c:v>
                </c:pt>
                <c:pt idx="2817">
                  <c:v>0.25</c:v>
                </c:pt>
                <c:pt idx="2818">
                  <c:v>0.25</c:v>
                </c:pt>
                <c:pt idx="2819">
                  <c:v>0.25</c:v>
                </c:pt>
                <c:pt idx="2820">
                  <c:v>0.25</c:v>
                </c:pt>
                <c:pt idx="2821">
                  <c:v>0.25</c:v>
                </c:pt>
                <c:pt idx="2822">
                  <c:v>0.25</c:v>
                </c:pt>
                <c:pt idx="2823">
                  <c:v>0.25</c:v>
                </c:pt>
                <c:pt idx="2824">
                  <c:v>0.25</c:v>
                </c:pt>
                <c:pt idx="2825">
                  <c:v>0.25</c:v>
                </c:pt>
                <c:pt idx="2826">
                  <c:v>0.25</c:v>
                </c:pt>
                <c:pt idx="2827">
                  <c:v>0.25</c:v>
                </c:pt>
                <c:pt idx="2828">
                  <c:v>0.25</c:v>
                </c:pt>
                <c:pt idx="2829">
                  <c:v>0.25</c:v>
                </c:pt>
                <c:pt idx="2830">
                  <c:v>0.25</c:v>
                </c:pt>
                <c:pt idx="2831">
                  <c:v>0.25</c:v>
                </c:pt>
                <c:pt idx="2832">
                  <c:v>0.25</c:v>
                </c:pt>
                <c:pt idx="2833">
                  <c:v>0.25</c:v>
                </c:pt>
                <c:pt idx="2834">
                  <c:v>0.25</c:v>
                </c:pt>
                <c:pt idx="2835">
                  <c:v>0.25</c:v>
                </c:pt>
                <c:pt idx="2836">
                  <c:v>0.25</c:v>
                </c:pt>
                <c:pt idx="2837">
                  <c:v>0.25</c:v>
                </c:pt>
                <c:pt idx="2838">
                  <c:v>0.25</c:v>
                </c:pt>
                <c:pt idx="2839">
                  <c:v>0.25</c:v>
                </c:pt>
                <c:pt idx="2840">
                  <c:v>0.25</c:v>
                </c:pt>
                <c:pt idx="2841">
                  <c:v>0.25</c:v>
                </c:pt>
                <c:pt idx="2842">
                  <c:v>0.25</c:v>
                </c:pt>
                <c:pt idx="2843">
                  <c:v>0.25</c:v>
                </c:pt>
                <c:pt idx="2844">
                  <c:v>0.25</c:v>
                </c:pt>
                <c:pt idx="2845">
                  <c:v>0.25</c:v>
                </c:pt>
                <c:pt idx="2846">
                  <c:v>0.25</c:v>
                </c:pt>
                <c:pt idx="2847">
                  <c:v>0.25</c:v>
                </c:pt>
                <c:pt idx="2848">
                  <c:v>0.25</c:v>
                </c:pt>
                <c:pt idx="2849">
                  <c:v>0.25</c:v>
                </c:pt>
                <c:pt idx="2850">
                  <c:v>0.25</c:v>
                </c:pt>
                <c:pt idx="2851">
                  <c:v>0.25</c:v>
                </c:pt>
                <c:pt idx="2852">
                  <c:v>0.25</c:v>
                </c:pt>
                <c:pt idx="2853">
                  <c:v>0.25</c:v>
                </c:pt>
                <c:pt idx="2854">
                  <c:v>0.25</c:v>
                </c:pt>
                <c:pt idx="2855">
                  <c:v>0.25</c:v>
                </c:pt>
                <c:pt idx="2856">
                  <c:v>0.25</c:v>
                </c:pt>
                <c:pt idx="2857">
                  <c:v>0.25</c:v>
                </c:pt>
                <c:pt idx="2858">
                  <c:v>0.25</c:v>
                </c:pt>
                <c:pt idx="2859">
                  <c:v>0.25</c:v>
                </c:pt>
                <c:pt idx="2860">
                  <c:v>0.25</c:v>
                </c:pt>
                <c:pt idx="2861">
                  <c:v>0.25</c:v>
                </c:pt>
                <c:pt idx="2862">
                  <c:v>0.25</c:v>
                </c:pt>
                <c:pt idx="2863">
                  <c:v>0.25</c:v>
                </c:pt>
                <c:pt idx="2864">
                  <c:v>0.25</c:v>
                </c:pt>
                <c:pt idx="2865">
                  <c:v>0.25</c:v>
                </c:pt>
                <c:pt idx="2866">
                  <c:v>0.25</c:v>
                </c:pt>
                <c:pt idx="2867">
                  <c:v>0.25</c:v>
                </c:pt>
                <c:pt idx="2868">
                  <c:v>0.25</c:v>
                </c:pt>
                <c:pt idx="2869">
                  <c:v>0.25</c:v>
                </c:pt>
                <c:pt idx="2870">
                  <c:v>0.25</c:v>
                </c:pt>
                <c:pt idx="2871">
                  <c:v>0.25</c:v>
                </c:pt>
                <c:pt idx="2872">
                  <c:v>0.25</c:v>
                </c:pt>
                <c:pt idx="2873">
                  <c:v>0.25</c:v>
                </c:pt>
                <c:pt idx="2874">
                  <c:v>0.25</c:v>
                </c:pt>
                <c:pt idx="2875">
                  <c:v>0.25</c:v>
                </c:pt>
                <c:pt idx="2876">
                  <c:v>0.25</c:v>
                </c:pt>
                <c:pt idx="2877">
                  <c:v>0.25</c:v>
                </c:pt>
                <c:pt idx="2878">
                  <c:v>0.25</c:v>
                </c:pt>
                <c:pt idx="2879">
                  <c:v>0.25</c:v>
                </c:pt>
                <c:pt idx="2880">
                  <c:v>0.25</c:v>
                </c:pt>
                <c:pt idx="2881">
                  <c:v>0.25</c:v>
                </c:pt>
                <c:pt idx="2882">
                  <c:v>0.25</c:v>
                </c:pt>
                <c:pt idx="2883">
                  <c:v>0.25</c:v>
                </c:pt>
                <c:pt idx="2884">
                  <c:v>0.25</c:v>
                </c:pt>
                <c:pt idx="2885">
                  <c:v>0.25</c:v>
                </c:pt>
                <c:pt idx="2886">
                  <c:v>0.25</c:v>
                </c:pt>
                <c:pt idx="2887">
                  <c:v>0.25</c:v>
                </c:pt>
                <c:pt idx="2888">
                  <c:v>0.25</c:v>
                </c:pt>
                <c:pt idx="2889">
                  <c:v>0.25</c:v>
                </c:pt>
                <c:pt idx="2890">
                  <c:v>0.25</c:v>
                </c:pt>
                <c:pt idx="2891">
                  <c:v>0.25</c:v>
                </c:pt>
                <c:pt idx="2892">
                  <c:v>0.25</c:v>
                </c:pt>
                <c:pt idx="2893">
                  <c:v>0.25</c:v>
                </c:pt>
                <c:pt idx="2894">
                  <c:v>0.25</c:v>
                </c:pt>
                <c:pt idx="2895">
                  <c:v>0.25</c:v>
                </c:pt>
                <c:pt idx="2896">
                  <c:v>0.25</c:v>
                </c:pt>
                <c:pt idx="2897">
                  <c:v>0.25</c:v>
                </c:pt>
                <c:pt idx="2898">
                  <c:v>0.25</c:v>
                </c:pt>
                <c:pt idx="2899">
                  <c:v>0.25</c:v>
                </c:pt>
                <c:pt idx="2900">
                  <c:v>0.25</c:v>
                </c:pt>
                <c:pt idx="2901">
                  <c:v>0.25</c:v>
                </c:pt>
                <c:pt idx="2902">
                  <c:v>0.25</c:v>
                </c:pt>
                <c:pt idx="2903">
                  <c:v>0.25</c:v>
                </c:pt>
                <c:pt idx="2904">
                  <c:v>0.25</c:v>
                </c:pt>
                <c:pt idx="2905">
                  <c:v>0.25</c:v>
                </c:pt>
                <c:pt idx="2906">
                  <c:v>0.25</c:v>
                </c:pt>
                <c:pt idx="2907">
                  <c:v>0.25</c:v>
                </c:pt>
                <c:pt idx="2908">
                  <c:v>0.25</c:v>
                </c:pt>
                <c:pt idx="2909">
                  <c:v>0.25</c:v>
                </c:pt>
                <c:pt idx="2910">
                  <c:v>0.25</c:v>
                </c:pt>
                <c:pt idx="2911">
                  <c:v>0.25</c:v>
                </c:pt>
                <c:pt idx="2912">
                  <c:v>0.25</c:v>
                </c:pt>
                <c:pt idx="2913">
                  <c:v>0.25</c:v>
                </c:pt>
                <c:pt idx="2914">
                  <c:v>0.25</c:v>
                </c:pt>
                <c:pt idx="2915">
                  <c:v>0.25</c:v>
                </c:pt>
                <c:pt idx="2916">
                  <c:v>0.25</c:v>
                </c:pt>
                <c:pt idx="2917">
                  <c:v>0.25</c:v>
                </c:pt>
                <c:pt idx="2918">
                  <c:v>0.25</c:v>
                </c:pt>
                <c:pt idx="2919">
                  <c:v>0.25</c:v>
                </c:pt>
                <c:pt idx="2920">
                  <c:v>0.25</c:v>
                </c:pt>
                <c:pt idx="2921">
                  <c:v>0.25</c:v>
                </c:pt>
                <c:pt idx="2922">
                  <c:v>0.25</c:v>
                </c:pt>
                <c:pt idx="2923">
                  <c:v>0.25</c:v>
                </c:pt>
                <c:pt idx="2924">
                  <c:v>0.25</c:v>
                </c:pt>
                <c:pt idx="2925">
                  <c:v>0.25</c:v>
                </c:pt>
                <c:pt idx="2926">
                  <c:v>0.25</c:v>
                </c:pt>
                <c:pt idx="2927">
                  <c:v>0.25</c:v>
                </c:pt>
                <c:pt idx="2928">
                  <c:v>0.25</c:v>
                </c:pt>
                <c:pt idx="2929">
                  <c:v>0.25</c:v>
                </c:pt>
                <c:pt idx="2930">
                  <c:v>0.25</c:v>
                </c:pt>
                <c:pt idx="2931">
                  <c:v>0.25</c:v>
                </c:pt>
                <c:pt idx="2932">
                  <c:v>0.25</c:v>
                </c:pt>
                <c:pt idx="2933">
                  <c:v>0.25</c:v>
                </c:pt>
                <c:pt idx="2934">
                  <c:v>0.25</c:v>
                </c:pt>
                <c:pt idx="2935">
                  <c:v>0.25</c:v>
                </c:pt>
                <c:pt idx="2936">
                  <c:v>0.25</c:v>
                </c:pt>
                <c:pt idx="2937">
                  <c:v>0.25</c:v>
                </c:pt>
                <c:pt idx="2938">
                  <c:v>0.25</c:v>
                </c:pt>
                <c:pt idx="2939">
                  <c:v>0.25</c:v>
                </c:pt>
                <c:pt idx="2940">
                  <c:v>0.25</c:v>
                </c:pt>
                <c:pt idx="2941">
                  <c:v>0.25</c:v>
                </c:pt>
                <c:pt idx="2942">
                  <c:v>0.25</c:v>
                </c:pt>
                <c:pt idx="2943">
                  <c:v>0.25</c:v>
                </c:pt>
                <c:pt idx="2944">
                  <c:v>0.25</c:v>
                </c:pt>
                <c:pt idx="2945">
                  <c:v>0.25</c:v>
                </c:pt>
                <c:pt idx="2946">
                  <c:v>0.25</c:v>
                </c:pt>
                <c:pt idx="2947">
                  <c:v>0.25</c:v>
                </c:pt>
                <c:pt idx="2948">
                  <c:v>0.25</c:v>
                </c:pt>
                <c:pt idx="2949">
                  <c:v>0.25</c:v>
                </c:pt>
                <c:pt idx="2950">
                  <c:v>0.25</c:v>
                </c:pt>
                <c:pt idx="2951">
                  <c:v>0.25</c:v>
                </c:pt>
                <c:pt idx="2952">
                  <c:v>0.25</c:v>
                </c:pt>
                <c:pt idx="2953">
                  <c:v>0.25</c:v>
                </c:pt>
                <c:pt idx="2954">
                  <c:v>0.25</c:v>
                </c:pt>
                <c:pt idx="2955">
                  <c:v>0.25</c:v>
                </c:pt>
                <c:pt idx="2956">
                  <c:v>0.25</c:v>
                </c:pt>
                <c:pt idx="2957">
                  <c:v>0.25</c:v>
                </c:pt>
                <c:pt idx="2958">
                  <c:v>0.25</c:v>
                </c:pt>
                <c:pt idx="2959">
                  <c:v>0.25</c:v>
                </c:pt>
                <c:pt idx="2960">
                  <c:v>0.25</c:v>
                </c:pt>
                <c:pt idx="2961">
                  <c:v>0.25</c:v>
                </c:pt>
                <c:pt idx="2962">
                  <c:v>0.25</c:v>
                </c:pt>
                <c:pt idx="2963">
                  <c:v>0.25</c:v>
                </c:pt>
                <c:pt idx="2964">
                  <c:v>0.25</c:v>
                </c:pt>
                <c:pt idx="2965">
                  <c:v>0.25</c:v>
                </c:pt>
                <c:pt idx="2966">
                  <c:v>0.25</c:v>
                </c:pt>
                <c:pt idx="2967">
                  <c:v>0.25</c:v>
                </c:pt>
                <c:pt idx="2968">
                  <c:v>0.25</c:v>
                </c:pt>
                <c:pt idx="2969">
                  <c:v>0.25</c:v>
                </c:pt>
                <c:pt idx="2970">
                  <c:v>0.25</c:v>
                </c:pt>
                <c:pt idx="2971">
                  <c:v>0.25</c:v>
                </c:pt>
                <c:pt idx="2972">
                  <c:v>0.25</c:v>
                </c:pt>
                <c:pt idx="2973">
                  <c:v>0.25</c:v>
                </c:pt>
                <c:pt idx="2974">
                  <c:v>0.25</c:v>
                </c:pt>
                <c:pt idx="2975">
                  <c:v>0.25</c:v>
                </c:pt>
                <c:pt idx="2976">
                  <c:v>0.25</c:v>
                </c:pt>
                <c:pt idx="2977">
                  <c:v>0.25</c:v>
                </c:pt>
                <c:pt idx="2978">
                  <c:v>0.25</c:v>
                </c:pt>
                <c:pt idx="2979">
                  <c:v>0.25</c:v>
                </c:pt>
                <c:pt idx="2980">
                  <c:v>0.25</c:v>
                </c:pt>
                <c:pt idx="2981">
                  <c:v>0.25</c:v>
                </c:pt>
                <c:pt idx="2982">
                  <c:v>0.25</c:v>
                </c:pt>
                <c:pt idx="2983">
                  <c:v>0.25</c:v>
                </c:pt>
                <c:pt idx="2984">
                  <c:v>0.25</c:v>
                </c:pt>
                <c:pt idx="2985">
                  <c:v>0.25</c:v>
                </c:pt>
                <c:pt idx="2986">
                  <c:v>0.25</c:v>
                </c:pt>
                <c:pt idx="2987">
                  <c:v>0.25</c:v>
                </c:pt>
                <c:pt idx="2988">
                  <c:v>0.25</c:v>
                </c:pt>
                <c:pt idx="2989">
                  <c:v>0.25</c:v>
                </c:pt>
                <c:pt idx="2990">
                  <c:v>0.25</c:v>
                </c:pt>
                <c:pt idx="2991">
                  <c:v>0.25</c:v>
                </c:pt>
                <c:pt idx="2992">
                  <c:v>0.25</c:v>
                </c:pt>
                <c:pt idx="2993">
                  <c:v>0.25</c:v>
                </c:pt>
                <c:pt idx="2994">
                  <c:v>0.25</c:v>
                </c:pt>
                <c:pt idx="2995">
                  <c:v>0.25</c:v>
                </c:pt>
                <c:pt idx="2996">
                  <c:v>0.25</c:v>
                </c:pt>
                <c:pt idx="2997">
                  <c:v>0.25</c:v>
                </c:pt>
                <c:pt idx="2998">
                  <c:v>0.25</c:v>
                </c:pt>
                <c:pt idx="2999">
                  <c:v>0.25</c:v>
                </c:pt>
                <c:pt idx="3000">
                  <c:v>0.25</c:v>
                </c:pt>
                <c:pt idx="3001">
                  <c:v>0.25</c:v>
                </c:pt>
                <c:pt idx="3002">
                  <c:v>0.25</c:v>
                </c:pt>
                <c:pt idx="3003">
                  <c:v>0.25</c:v>
                </c:pt>
                <c:pt idx="3004">
                  <c:v>0.25</c:v>
                </c:pt>
                <c:pt idx="3005">
                  <c:v>0.25</c:v>
                </c:pt>
                <c:pt idx="3006">
                  <c:v>0.25</c:v>
                </c:pt>
                <c:pt idx="3007">
                  <c:v>0.25</c:v>
                </c:pt>
                <c:pt idx="3008">
                  <c:v>0.25</c:v>
                </c:pt>
                <c:pt idx="3009">
                  <c:v>0.25</c:v>
                </c:pt>
                <c:pt idx="3010">
                  <c:v>0.25</c:v>
                </c:pt>
                <c:pt idx="3011">
                  <c:v>0.25</c:v>
                </c:pt>
                <c:pt idx="3012">
                  <c:v>0.25</c:v>
                </c:pt>
                <c:pt idx="3013">
                  <c:v>0.25</c:v>
                </c:pt>
                <c:pt idx="3014">
                  <c:v>0.25</c:v>
                </c:pt>
                <c:pt idx="3015">
                  <c:v>0.25</c:v>
                </c:pt>
                <c:pt idx="3016">
                  <c:v>0.25</c:v>
                </c:pt>
                <c:pt idx="3017">
                  <c:v>0.25</c:v>
                </c:pt>
                <c:pt idx="3018">
                  <c:v>0.25</c:v>
                </c:pt>
                <c:pt idx="3019">
                  <c:v>0.25</c:v>
                </c:pt>
                <c:pt idx="3020">
                  <c:v>0.25</c:v>
                </c:pt>
                <c:pt idx="3021">
                  <c:v>0.25</c:v>
                </c:pt>
                <c:pt idx="3022">
                  <c:v>0.25</c:v>
                </c:pt>
                <c:pt idx="3023">
                  <c:v>0.25</c:v>
                </c:pt>
                <c:pt idx="3024">
                  <c:v>0.25</c:v>
                </c:pt>
                <c:pt idx="3025">
                  <c:v>0.25</c:v>
                </c:pt>
                <c:pt idx="3026">
                  <c:v>0.25</c:v>
                </c:pt>
                <c:pt idx="3027">
                  <c:v>0.25</c:v>
                </c:pt>
                <c:pt idx="3028">
                  <c:v>0.25</c:v>
                </c:pt>
                <c:pt idx="3029">
                  <c:v>0.25</c:v>
                </c:pt>
                <c:pt idx="3030">
                  <c:v>0.25</c:v>
                </c:pt>
                <c:pt idx="3031">
                  <c:v>0.25</c:v>
                </c:pt>
                <c:pt idx="3032">
                  <c:v>0.25</c:v>
                </c:pt>
                <c:pt idx="3033">
                  <c:v>0.25</c:v>
                </c:pt>
                <c:pt idx="3034">
                  <c:v>0.25</c:v>
                </c:pt>
                <c:pt idx="3035">
                  <c:v>0.25</c:v>
                </c:pt>
                <c:pt idx="3036">
                  <c:v>0.25</c:v>
                </c:pt>
                <c:pt idx="3037">
                  <c:v>0.25</c:v>
                </c:pt>
                <c:pt idx="3038">
                  <c:v>0.25</c:v>
                </c:pt>
                <c:pt idx="3039">
                  <c:v>0.25</c:v>
                </c:pt>
                <c:pt idx="3040">
                  <c:v>0.25</c:v>
                </c:pt>
                <c:pt idx="3041">
                  <c:v>0.25</c:v>
                </c:pt>
                <c:pt idx="3042">
                  <c:v>0.25</c:v>
                </c:pt>
                <c:pt idx="3043">
                  <c:v>0.25</c:v>
                </c:pt>
                <c:pt idx="3044">
                  <c:v>0.25</c:v>
                </c:pt>
                <c:pt idx="3045">
                  <c:v>0.25</c:v>
                </c:pt>
                <c:pt idx="3046">
                  <c:v>0.25</c:v>
                </c:pt>
                <c:pt idx="3047">
                  <c:v>0.25</c:v>
                </c:pt>
                <c:pt idx="3048">
                  <c:v>0.25</c:v>
                </c:pt>
                <c:pt idx="3049">
                  <c:v>0.25</c:v>
                </c:pt>
                <c:pt idx="3050">
                  <c:v>0.25</c:v>
                </c:pt>
                <c:pt idx="3051">
                  <c:v>0.25</c:v>
                </c:pt>
                <c:pt idx="3052">
                  <c:v>0.25</c:v>
                </c:pt>
                <c:pt idx="3053">
                  <c:v>0.25</c:v>
                </c:pt>
                <c:pt idx="3054">
                  <c:v>0.25</c:v>
                </c:pt>
                <c:pt idx="3055">
                  <c:v>0.25</c:v>
                </c:pt>
                <c:pt idx="3056">
                  <c:v>0.25</c:v>
                </c:pt>
                <c:pt idx="3057">
                  <c:v>0.25</c:v>
                </c:pt>
                <c:pt idx="3058">
                  <c:v>0.25</c:v>
                </c:pt>
                <c:pt idx="3059">
                  <c:v>0.25</c:v>
                </c:pt>
                <c:pt idx="3060">
                  <c:v>0.25</c:v>
                </c:pt>
                <c:pt idx="3061">
                  <c:v>0.25</c:v>
                </c:pt>
                <c:pt idx="3062">
                  <c:v>0.25</c:v>
                </c:pt>
                <c:pt idx="3063">
                  <c:v>0.25</c:v>
                </c:pt>
                <c:pt idx="3064">
                  <c:v>0.25</c:v>
                </c:pt>
                <c:pt idx="3065">
                  <c:v>0.25</c:v>
                </c:pt>
                <c:pt idx="3066">
                  <c:v>0.25</c:v>
                </c:pt>
                <c:pt idx="3067">
                  <c:v>0.25</c:v>
                </c:pt>
                <c:pt idx="3068">
                  <c:v>0.25</c:v>
                </c:pt>
                <c:pt idx="3069">
                  <c:v>0.25</c:v>
                </c:pt>
                <c:pt idx="3070">
                  <c:v>0.25</c:v>
                </c:pt>
                <c:pt idx="3071">
                  <c:v>0.25</c:v>
                </c:pt>
                <c:pt idx="3072">
                  <c:v>0.25</c:v>
                </c:pt>
                <c:pt idx="3073">
                  <c:v>0.25</c:v>
                </c:pt>
                <c:pt idx="3074">
                  <c:v>0.25</c:v>
                </c:pt>
                <c:pt idx="3075">
                  <c:v>0.25</c:v>
                </c:pt>
                <c:pt idx="3076">
                  <c:v>0.25</c:v>
                </c:pt>
                <c:pt idx="3077">
                  <c:v>0.25</c:v>
                </c:pt>
                <c:pt idx="3078">
                  <c:v>0.25</c:v>
                </c:pt>
                <c:pt idx="3079">
                  <c:v>0.25</c:v>
                </c:pt>
                <c:pt idx="3080">
                  <c:v>0.25</c:v>
                </c:pt>
                <c:pt idx="3081">
                  <c:v>0.25</c:v>
                </c:pt>
                <c:pt idx="3082">
                  <c:v>0.25</c:v>
                </c:pt>
                <c:pt idx="3083">
                  <c:v>0.25</c:v>
                </c:pt>
                <c:pt idx="3084">
                  <c:v>0.25</c:v>
                </c:pt>
                <c:pt idx="3085">
                  <c:v>0.25</c:v>
                </c:pt>
                <c:pt idx="3086">
                  <c:v>0.25</c:v>
                </c:pt>
                <c:pt idx="3087">
                  <c:v>0.25</c:v>
                </c:pt>
                <c:pt idx="3088">
                  <c:v>0.25</c:v>
                </c:pt>
                <c:pt idx="3089">
                  <c:v>0.25</c:v>
                </c:pt>
                <c:pt idx="3090">
                  <c:v>0.25</c:v>
                </c:pt>
                <c:pt idx="3091">
                  <c:v>0.25</c:v>
                </c:pt>
                <c:pt idx="3092">
                  <c:v>0.25</c:v>
                </c:pt>
                <c:pt idx="3093">
                  <c:v>0.25</c:v>
                </c:pt>
                <c:pt idx="3094">
                  <c:v>0.25</c:v>
                </c:pt>
                <c:pt idx="3095">
                  <c:v>0.25</c:v>
                </c:pt>
                <c:pt idx="3096">
                  <c:v>0.25</c:v>
                </c:pt>
                <c:pt idx="3097">
                  <c:v>0.25</c:v>
                </c:pt>
                <c:pt idx="3098">
                  <c:v>0.25</c:v>
                </c:pt>
                <c:pt idx="3099">
                  <c:v>0.25</c:v>
                </c:pt>
                <c:pt idx="3100">
                  <c:v>0.25</c:v>
                </c:pt>
                <c:pt idx="3101">
                  <c:v>0.25</c:v>
                </c:pt>
                <c:pt idx="3102">
                  <c:v>0.25</c:v>
                </c:pt>
                <c:pt idx="3103">
                  <c:v>0.25</c:v>
                </c:pt>
                <c:pt idx="3104">
                  <c:v>0.25</c:v>
                </c:pt>
                <c:pt idx="3105">
                  <c:v>0.25</c:v>
                </c:pt>
                <c:pt idx="3106">
                  <c:v>0.25</c:v>
                </c:pt>
                <c:pt idx="3107">
                  <c:v>0.25</c:v>
                </c:pt>
                <c:pt idx="3108">
                  <c:v>0.25</c:v>
                </c:pt>
                <c:pt idx="3109">
                  <c:v>0.25</c:v>
                </c:pt>
                <c:pt idx="3110">
                  <c:v>0.25</c:v>
                </c:pt>
                <c:pt idx="3111">
                  <c:v>0.25</c:v>
                </c:pt>
                <c:pt idx="3112">
                  <c:v>0.25</c:v>
                </c:pt>
                <c:pt idx="3113">
                  <c:v>0.25</c:v>
                </c:pt>
                <c:pt idx="3114">
                  <c:v>0.25</c:v>
                </c:pt>
                <c:pt idx="3115">
                  <c:v>0.25</c:v>
                </c:pt>
                <c:pt idx="3116">
                  <c:v>0.25</c:v>
                </c:pt>
                <c:pt idx="3117">
                  <c:v>0.25</c:v>
                </c:pt>
                <c:pt idx="3118">
                  <c:v>0.25</c:v>
                </c:pt>
                <c:pt idx="3119">
                  <c:v>0.25</c:v>
                </c:pt>
                <c:pt idx="3120">
                  <c:v>0.25</c:v>
                </c:pt>
                <c:pt idx="3121">
                  <c:v>0.25</c:v>
                </c:pt>
                <c:pt idx="3122">
                  <c:v>0.25</c:v>
                </c:pt>
                <c:pt idx="3123">
                  <c:v>0.25</c:v>
                </c:pt>
                <c:pt idx="3124">
                  <c:v>0.25</c:v>
                </c:pt>
                <c:pt idx="3125">
                  <c:v>0.25</c:v>
                </c:pt>
                <c:pt idx="3126">
                  <c:v>0.25</c:v>
                </c:pt>
                <c:pt idx="3127">
                  <c:v>0.25</c:v>
                </c:pt>
                <c:pt idx="3128">
                  <c:v>0.25</c:v>
                </c:pt>
                <c:pt idx="3129">
                  <c:v>0.25</c:v>
                </c:pt>
                <c:pt idx="3130">
                  <c:v>0.25</c:v>
                </c:pt>
                <c:pt idx="3131">
                  <c:v>0.25</c:v>
                </c:pt>
                <c:pt idx="3132">
                  <c:v>0.25</c:v>
                </c:pt>
                <c:pt idx="3133">
                  <c:v>0.25</c:v>
                </c:pt>
                <c:pt idx="3134">
                  <c:v>0.25</c:v>
                </c:pt>
                <c:pt idx="3135">
                  <c:v>0.25</c:v>
                </c:pt>
                <c:pt idx="3136">
                  <c:v>0.25</c:v>
                </c:pt>
                <c:pt idx="3137">
                  <c:v>0.25</c:v>
                </c:pt>
                <c:pt idx="3138">
                  <c:v>0.25</c:v>
                </c:pt>
                <c:pt idx="3139">
                  <c:v>0.25</c:v>
                </c:pt>
                <c:pt idx="3140">
                  <c:v>0.25</c:v>
                </c:pt>
                <c:pt idx="3141">
                  <c:v>0.25</c:v>
                </c:pt>
                <c:pt idx="3142">
                  <c:v>0.25</c:v>
                </c:pt>
                <c:pt idx="3143">
                  <c:v>0.25</c:v>
                </c:pt>
                <c:pt idx="3144">
                  <c:v>0.25</c:v>
                </c:pt>
                <c:pt idx="3145">
                  <c:v>0.25</c:v>
                </c:pt>
                <c:pt idx="3146">
                  <c:v>0.25</c:v>
                </c:pt>
                <c:pt idx="3147">
                  <c:v>0.25</c:v>
                </c:pt>
                <c:pt idx="3148">
                  <c:v>0.25</c:v>
                </c:pt>
                <c:pt idx="3149">
                  <c:v>0.25</c:v>
                </c:pt>
                <c:pt idx="3150">
                  <c:v>0.25</c:v>
                </c:pt>
                <c:pt idx="3151">
                  <c:v>0.25</c:v>
                </c:pt>
                <c:pt idx="3152">
                  <c:v>0.25</c:v>
                </c:pt>
                <c:pt idx="3153">
                  <c:v>0.25</c:v>
                </c:pt>
                <c:pt idx="3154">
                  <c:v>0.25</c:v>
                </c:pt>
                <c:pt idx="3155">
                  <c:v>0.25</c:v>
                </c:pt>
                <c:pt idx="3156">
                  <c:v>0.25</c:v>
                </c:pt>
                <c:pt idx="3157">
                  <c:v>0.25</c:v>
                </c:pt>
                <c:pt idx="3158">
                  <c:v>0.25</c:v>
                </c:pt>
                <c:pt idx="3159">
                  <c:v>0.25</c:v>
                </c:pt>
                <c:pt idx="3160">
                  <c:v>0.25</c:v>
                </c:pt>
                <c:pt idx="3161">
                  <c:v>0.25</c:v>
                </c:pt>
                <c:pt idx="3162">
                  <c:v>0.25</c:v>
                </c:pt>
                <c:pt idx="3163">
                  <c:v>0.25</c:v>
                </c:pt>
                <c:pt idx="3164">
                  <c:v>0.25</c:v>
                </c:pt>
                <c:pt idx="3165">
                  <c:v>0.25</c:v>
                </c:pt>
                <c:pt idx="3166">
                  <c:v>0.25</c:v>
                </c:pt>
                <c:pt idx="3167">
                  <c:v>0.25</c:v>
                </c:pt>
                <c:pt idx="3168">
                  <c:v>0.25</c:v>
                </c:pt>
                <c:pt idx="3169">
                  <c:v>0.25</c:v>
                </c:pt>
                <c:pt idx="3170">
                  <c:v>0.25</c:v>
                </c:pt>
                <c:pt idx="3171">
                  <c:v>0.25</c:v>
                </c:pt>
                <c:pt idx="3172">
                  <c:v>0.25</c:v>
                </c:pt>
                <c:pt idx="3173">
                  <c:v>0.25</c:v>
                </c:pt>
                <c:pt idx="3174">
                  <c:v>0.25</c:v>
                </c:pt>
                <c:pt idx="3175">
                  <c:v>0.25</c:v>
                </c:pt>
                <c:pt idx="3176">
                  <c:v>0.25</c:v>
                </c:pt>
                <c:pt idx="3177">
                  <c:v>0.25</c:v>
                </c:pt>
                <c:pt idx="3178">
                  <c:v>0.25</c:v>
                </c:pt>
                <c:pt idx="3179">
                  <c:v>0.25</c:v>
                </c:pt>
                <c:pt idx="3180">
                  <c:v>0.25</c:v>
                </c:pt>
                <c:pt idx="3181">
                  <c:v>0.25</c:v>
                </c:pt>
                <c:pt idx="3182">
                  <c:v>0.25</c:v>
                </c:pt>
                <c:pt idx="3183">
                  <c:v>0.25</c:v>
                </c:pt>
                <c:pt idx="3184">
                  <c:v>0.25</c:v>
                </c:pt>
                <c:pt idx="3185">
                  <c:v>0.25</c:v>
                </c:pt>
                <c:pt idx="3186">
                  <c:v>0.25</c:v>
                </c:pt>
                <c:pt idx="3187">
                  <c:v>0.25</c:v>
                </c:pt>
                <c:pt idx="3188">
                  <c:v>0.25</c:v>
                </c:pt>
                <c:pt idx="3189">
                  <c:v>0.25</c:v>
                </c:pt>
                <c:pt idx="3190">
                  <c:v>0.25</c:v>
                </c:pt>
                <c:pt idx="3191">
                  <c:v>0.25</c:v>
                </c:pt>
                <c:pt idx="3192">
                  <c:v>0.25</c:v>
                </c:pt>
                <c:pt idx="3193">
                  <c:v>0.25</c:v>
                </c:pt>
                <c:pt idx="3194">
                  <c:v>0.25</c:v>
                </c:pt>
                <c:pt idx="3195">
                  <c:v>0.25</c:v>
                </c:pt>
                <c:pt idx="3196">
                  <c:v>0.25</c:v>
                </c:pt>
                <c:pt idx="3197">
                  <c:v>0.25</c:v>
                </c:pt>
                <c:pt idx="3198">
                  <c:v>0.25</c:v>
                </c:pt>
                <c:pt idx="3199">
                  <c:v>0.25</c:v>
                </c:pt>
                <c:pt idx="3200">
                  <c:v>0.25</c:v>
                </c:pt>
                <c:pt idx="3201">
                  <c:v>0.25</c:v>
                </c:pt>
                <c:pt idx="3202">
                  <c:v>0.25</c:v>
                </c:pt>
                <c:pt idx="3203">
                  <c:v>0.5</c:v>
                </c:pt>
                <c:pt idx="3204">
                  <c:v>0.5</c:v>
                </c:pt>
                <c:pt idx="3205">
                  <c:v>0.5</c:v>
                </c:pt>
                <c:pt idx="3206">
                  <c:v>0.5</c:v>
                </c:pt>
                <c:pt idx="3207">
                  <c:v>0.5</c:v>
                </c:pt>
                <c:pt idx="3208">
                  <c:v>0.5</c:v>
                </c:pt>
                <c:pt idx="3209">
                  <c:v>0.5</c:v>
                </c:pt>
                <c:pt idx="3210">
                  <c:v>0.5</c:v>
                </c:pt>
                <c:pt idx="3211">
                  <c:v>0.5</c:v>
                </c:pt>
                <c:pt idx="3212">
                  <c:v>0.5</c:v>
                </c:pt>
                <c:pt idx="3213">
                  <c:v>0.5</c:v>
                </c:pt>
                <c:pt idx="3214">
                  <c:v>0.5</c:v>
                </c:pt>
                <c:pt idx="3215">
                  <c:v>0.5</c:v>
                </c:pt>
                <c:pt idx="3216">
                  <c:v>0.5</c:v>
                </c:pt>
                <c:pt idx="3217">
                  <c:v>0.5</c:v>
                </c:pt>
                <c:pt idx="3218">
                  <c:v>0.5</c:v>
                </c:pt>
                <c:pt idx="3219">
                  <c:v>0.5</c:v>
                </c:pt>
                <c:pt idx="3220">
                  <c:v>0.5</c:v>
                </c:pt>
                <c:pt idx="3221">
                  <c:v>0.5</c:v>
                </c:pt>
                <c:pt idx="3222">
                  <c:v>0.5</c:v>
                </c:pt>
                <c:pt idx="3223">
                  <c:v>0.5</c:v>
                </c:pt>
                <c:pt idx="3224">
                  <c:v>0.5</c:v>
                </c:pt>
                <c:pt idx="3225">
                  <c:v>0.5</c:v>
                </c:pt>
                <c:pt idx="3226">
                  <c:v>0.5</c:v>
                </c:pt>
                <c:pt idx="3227">
                  <c:v>0.5</c:v>
                </c:pt>
                <c:pt idx="3228">
                  <c:v>0.5</c:v>
                </c:pt>
                <c:pt idx="3229">
                  <c:v>0.5</c:v>
                </c:pt>
                <c:pt idx="3230">
                  <c:v>0.5</c:v>
                </c:pt>
                <c:pt idx="3231">
                  <c:v>0.5</c:v>
                </c:pt>
                <c:pt idx="3232">
                  <c:v>0.5</c:v>
                </c:pt>
                <c:pt idx="3233">
                  <c:v>0.5</c:v>
                </c:pt>
                <c:pt idx="3234">
                  <c:v>0.5</c:v>
                </c:pt>
                <c:pt idx="3235">
                  <c:v>0.5</c:v>
                </c:pt>
                <c:pt idx="3236">
                  <c:v>0.5</c:v>
                </c:pt>
                <c:pt idx="3237">
                  <c:v>0.5</c:v>
                </c:pt>
                <c:pt idx="3238">
                  <c:v>0.5</c:v>
                </c:pt>
                <c:pt idx="3239">
                  <c:v>0.5</c:v>
                </c:pt>
                <c:pt idx="3240">
                  <c:v>0.5</c:v>
                </c:pt>
                <c:pt idx="3241">
                  <c:v>0.5</c:v>
                </c:pt>
                <c:pt idx="3242">
                  <c:v>0.5</c:v>
                </c:pt>
                <c:pt idx="3243">
                  <c:v>0.5</c:v>
                </c:pt>
                <c:pt idx="3244">
                  <c:v>0.5</c:v>
                </c:pt>
                <c:pt idx="3245">
                  <c:v>0.5</c:v>
                </c:pt>
                <c:pt idx="3246">
                  <c:v>0.5</c:v>
                </c:pt>
                <c:pt idx="3247">
                  <c:v>0.5</c:v>
                </c:pt>
                <c:pt idx="3248">
                  <c:v>0.5</c:v>
                </c:pt>
                <c:pt idx="3249">
                  <c:v>0.5</c:v>
                </c:pt>
                <c:pt idx="3250">
                  <c:v>0.5</c:v>
                </c:pt>
                <c:pt idx="3251">
                  <c:v>0.5</c:v>
                </c:pt>
                <c:pt idx="3252">
                  <c:v>0.5</c:v>
                </c:pt>
                <c:pt idx="3253">
                  <c:v>0.5</c:v>
                </c:pt>
                <c:pt idx="3254">
                  <c:v>0.5</c:v>
                </c:pt>
                <c:pt idx="3255">
                  <c:v>0.5</c:v>
                </c:pt>
                <c:pt idx="3256">
                  <c:v>0.5</c:v>
                </c:pt>
                <c:pt idx="3257">
                  <c:v>0.5</c:v>
                </c:pt>
                <c:pt idx="3258">
                  <c:v>0.5</c:v>
                </c:pt>
                <c:pt idx="3259">
                  <c:v>0.5</c:v>
                </c:pt>
                <c:pt idx="3260">
                  <c:v>0.5</c:v>
                </c:pt>
                <c:pt idx="3261">
                  <c:v>0.5</c:v>
                </c:pt>
                <c:pt idx="3262">
                  <c:v>0.5</c:v>
                </c:pt>
                <c:pt idx="3263">
                  <c:v>0.5</c:v>
                </c:pt>
                <c:pt idx="3264">
                  <c:v>0.5</c:v>
                </c:pt>
                <c:pt idx="3265">
                  <c:v>0.5</c:v>
                </c:pt>
                <c:pt idx="3266">
                  <c:v>0.5</c:v>
                </c:pt>
                <c:pt idx="3267">
                  <c:v>0.5</c:v>
                </c:pt>
                <c:pt idx="3268">
                  <c:v>0.75</c:v>
                </c:pt>
                <c:pt idx="3269">
                  <c:v>0.75</c:v>
                </c:pt>
                <c:pt idx="3270">
                  <c:v>0.75</c:v>
                </c:pt>
                <c:pt idx="3271">
                  <c:v>0.75</c:v>
                </c:pt>
                <c:pt idx="3272">
                  <c:v>0.75</c:v>
                </c:pt>
                <c:pt idx="3273">
                  <c:v>0.75</c:v>
                </c:pt>
                <c:pt idx="3274">
                  <c:v>0.75</c:v>
                </c:pt>
                <c:pt idx="3275">
                  <c:v>0.75</c:v>
                </c:pt>
                <c:pt idx="3276">
                  <c:v>0.75</c:v>
                </c:pt>
                <c:pt idx="3277">
                  <c:v>0.75</c:v>
                </c:pt>
                <c:pt idx="3278">
                  <c:v>0.75</c:v>
                </c:pt>
                <c:pt idx="3279">
                  <c:v>0.75</c:v>
                </c:pt>
                <c:pt idx="3280">
                  <c:v>0.75</c:v>
                </c:pt>
                <c:pt idx="3281">
                  <c:v>0.75</c:v>
                </c:pt>
                <c:pt idx="3282">
                  <c:v>0.75</c:v>
                </c:pt>
                <c:pt idx="3283">
                  <c:v>0.75</c:v>
                </c:pt>
                <c:pt idx="3284">
                  <c:v>0.75</c:v>
                </c:pt>
                <c:pt idx="3285">
                  <c:v>0.75</c:v>
                </c:pt>
                <c:pt idx="3286">
                  <c:v>0.75</c:v>
                </c:pt>
                <c:pt idx="3287">
                  <c:v>0.75</c:v>
                </c:pt>
                <c:pt idx="3288">
                  <c:v>0.75</c:v>
                </c:pt>
                <c:pt idx="3289">
                  <c:v>0.75</c:v>
                </c:pt>
                <c:pt idx="3290">
                  <c:v>0.75</c:v>
                </c:pt>
                <c:pt idx="3291">
                  <c:v>0.75</c:v>
                </c:pt>
                <c:pt idx="3292">
                  <c:v>0.75</c:v>
                </c:pt>
                <c:pt idx="3293">
                  <c:v>0.75</c:v>
                </c:pt>
                <c:pt idx="3294">
                  <c:v>0.75</c:v>
                </c:pt>
                <c:pt idx="3295">
                  <c:v>0.75</c:v>
                </c:pt>
                <c:pt idx="3296">
                  <c:v>0.75</c:v>
                </c:pt>
                <c:pt idx="3297">
                  <c:v>0.75</c:v>
                </c:pt>
                <c:pt idx="3298">
                  <c:v>0.75</c:v>
                </c:pt>
                <c:pt idx="3299">
                  <c:v>0.75</c:v>
                </c:pt>
                <c:pt idx="3300">
                  <c:v>0.75</c:v>
                </c:pt>
                <c:pt idx="3301">
                  <c:v>0.75</c:v>
                </c:pt>
                <c:pt idx="3302">
                  <c:v>0.75</c:v>
                </c:pt>
                <c:pt idx="3303">
                  <c:v>0.75</c:v>
                </c:pt>
                <c:pt idx="3304">
                  <c:v>0.75</c:v>
                </c:pt>
                <c:pt idx="3305">
                  <c:v>0.75</c:v>
                </c:pt>
                <c:pt idx="3306">
                  <c:v>0.75</c:v>
                </c:pt>
                <c:pt idx="3307">
                  <c:v>0.75</c:v>
                </c:pt>
                <c:pt idx="3308">
                  <c:v>0.75</c:v>
                </c:pt>
                <c:pt idx="3309">
                  <c:v>0.75</c:v>
                </c:pt>
                <c:pt idx="3310">
                  <c:v>0.75</c:v>
                </c:pt>
                <c:pt idx="3311">
                  <c:v>0.75</c:v>
                </c:pt>
                <c:pt idx="3312">
                  <c:v>0.75</c:v>
                </c:pt>
                <c:pt idx="3313">
                  <c:v>0.75</c:v>
                </c:pt>
                <c:pt idx="3314">
                  <c:v>0.75</c:v>
                </c:pt>
                <c:pt idx="3315">
                  <c:v>0.75</c:v>
                </c:pt>
                <c:pt idx="3316">
                  <c:v>0.75</c:v>
                </c:pt>
                <c:pt idx="3317">
                  <c:v>0.75</c:v>
                </c:pt>
                <c:pt idx="3318">
                  <c:v>0.75</c:v>
                </c:pt>
                <c:pt idx="3319">
                  <c:v>0.75</c:v>
                </c:pt>
                <c:pt idx="3320">
                  <c:v>0.75</c:v>
                </c:pt>
                <c:pt idx="3321">
                  <c:v>0.75</c:v>
                </c:pt>
                <c:pt idx="3322">
                  <c:v>0.75</c:v>
                </c:pt>
                <c:pt idx="3323">
                  <c:v>0.75</c:v>
                </c:pt>
                <c:pt idx="3324">
                  <c:v>0.75</c:v>
                </c:pt>
                <c:pt idx="3325">
                  <c:v>0.75</c:v>
                </c:pt>
                <c:pt idx="3326">
                  <c:v>0.75</c:v>
                </c:pt>
                <c:pt idx="3327">
                  <c:v>0.75</c:v>
                </c:pt>
                <c:pt idx="3328">
                  <c:v>0.75</c:v>
                </c:pt>
                <c:pt idx="3329">
                  <c:v>0.75</c:v>
                </c:pt>
                <c:pt idx="3330">
                  <c:v>0.75</c:v>
                </c:pt>
                <c:pt idx="3331">
                  <c:v>0.75</c:v>
                </c:pt>
                <c:pt idx="3332">
                  <c:v>0.75</c:v>
                </c:pt>
                <c:pt idx="3333">
                  <c:v>0.75</c:v>
                </c:pt>
                <c:pt idx="3334">
                  <c:v>0.75</c:v>
                </c:pt>
                <c:pt idx="3335">
                  <c:v>0.75</c:v>
                </c:pt>
                <c:pt idx="3336">
                  <c:v>0.75</c:v>
                </c:pt>
                <c:pt idx="3337">
                  <c:v>0.75</c:v>
                </c:pt>
                <c:pt idx="3338">
                  <c:v>0.75</c:v>
                </c:pt>
                <c:pt idx="3339">
                  <c:v>0.75</c:v>
                </c:pt>
                <c:pt idx="3340">
                  <c:v>0.75</c:v>
                </c:pt>
                <c:pt idx="3341">
                  <c:v>0.75</c:v>
                </c:pt>
                <c:pt idx="3342">
                  <c:v>0.75</c:v>
                </c:pt>
                <c:pt idx="3343">
                  <c:v>0.75</c:v>
                </c:pt>
                <c:pt idx="3344">
                  <c:v>0.75</c:v>
                </c:pt>
                <c:pt idx="3345">
                  <c:v>0.75</c:v>
                </c:pt>
                <c:pt idx="3346">
                  <c:v>0.75</c:v>
                </c:pt>
                <c:pt idx="3347">
                  <c:v>0.75</c:v>
                </c:pt>
                <c:pt idx="3348">
                  <c:v>0.75</c:v>
                </c:pt>
                <c:pt idx="3349">
                  <c:v>0.75</c:v>
                </c:pt>
                <c:pt idx="3350">
                  <c:v>0.75</c:v>
                </c:pt>
                <c:pt idx="3351">
                  <c:v>0.75</c:v>
                </c:pt>
                <c:pt idx="3352">
                  <c:v>0.75</c:v>
                </c:pt>
                <c:pt idx="3353">
                  <c:v>0.5</c:v>
                </c:pt>
                <c:pt idx="3354">
                  <c:v>0.5</c:v>
                </c:pt>
                <c:pt idx="3355">
                  <c:v>0.5</c:v>
                </c:pt>
                <c:pt idx="3356">
                  <c:v>0.5</c:v>
                </c:pt>
                <c:pt idx="3357">
                  <c:v>0.5</c:v>
                </c:pt>
                <c:pt idx="3358">
                  <c:v>0.5</c:v>
                </c:pt>
                <c:pt idx="3359">
                  <c:v>0.5</c:v>
                </c:pt>
                <c:pt idx="3360">
                  <c:v>0.5</c:v>
                </c:pt>
                <c:pt idx="3361">
                  <c:v>0.5</c:v>
                </c:pt>
                <c:pt idx="3362">
                  <c:v>0.5</c:v>
                </c:pt>
                <c:pt idx="3363">
                  <c:v>0.5</c:v>
                </c:pt>
                <c:pt idx="3364">
                  <c:v>0.5</c:v>
                </c:pt>
                <c:pt idx="3365">
                  <c:v>0.5</c:v>
                </c:pt>
                <c:pt idx="3366">
                  <c:v>0.5</c:v>
                </c:pt>
                <c:pt idx="3367">
                  <c:v>0.5</c:v>
                </c:pt>
                <c:pt idx="3368">
                  <c:v>0.5</c:v>
                </c:pt>
                <c:pt idx="3369">
                  <c:v>0.5</c:v>
                </c:pt>
                <c:pt idx="3370">
                  <c:v>0.5</c:v>
                </c:pt>
                <c:pt idx="3371">
                  <c:v>0.5</c:v>
                </c:pt>
                <c:pt idx="3372">
                  <c:v>0.5</c:v>
                </c:pt>
                <c:pt idx="3373">
                  <c:v>0.5</c:v>
                </c:pt>
                <c:pt idx="3374">
                  <c:v>0.5</c:v>
                </c:pt>
                <c:pt idx="3375">
                  <c:v>0.5</c:v>
                </c:pt>
                <c:pt idx="3376">
                  <c:v>0.5</c:v>
                </c:pt>
                <c:pt idx="3377">
                  <c:v>0.5</c:v>
                </c:pt>
                <c:pt idx="3378">
                  <c:v>0.25</c:v>
                </c:pt>
                <c:pt idx="3379">
                  <c:v>0.25</c:v>
                </c:pt>
                <c:pt idx="3380">
                  <c:v>0.25</c:v>
                </c:pt>
                <c:pt idx="3381">
                  <c:v>0.25</c:v>
                </c:pt>
                <c:pt idx="3382">
                  <c:v>0.25</c:v>
                </c:pt>
                <c:pt idx="3383">
                  <c:v>0.25</c:v>
                </c:pt>
                <c:pt idx="3384">
                  <c:v>0.25</c:v>
                </c:pt>
                <c:pt idx="3385">
                  <c:v>0.25</c:v>
                </c:pt>
                <c:pt idx="3386">
                  <c:v>0.25</c:v>
                </c:pt>
                <c:pt idx="3387">
                  <c:v>0.25</c:v>
                </c:pt>
                <c:pt idx="3388">
                  <c:v>0.25</c:v>
                </c:pt>
                <c:pt idx="3389">
                  <c:v>0.25</c:v>
                </c:pt>
                <c:pt idx="3390">
                  <c:v>0.25</c:v>
                </c:pt>
                <c:pt idx="3391">
                  <c:v>0.25</c:v>
                </c:pt>
                <c:pt idx="3392">
                  <c:v>0.25</c:v>
                </c:pt>
                <c:pt idx="3393">
                  <c:v>0.25</c:v>
                </c:pt>
                <c:pt idx="3394">
                  <c:v>0.25</c:v>
                </c:pt>
                <c:pt idx="3395">
                  <c:v>0.25</c:v>
                </c:pt>
                <c:pt idx="3396">
                  <c:v>0.25</c:v>
                </c:pt>
                <c:pt idx="3397">
                  <c:v>0.25</c:v>
                </c:pt>
                <c:pt idx="3398">
                  <c:v>0.25</c:v>
                </c:pt>
                <c:pt idx="3399">
                  <c:v>0.25</c:v>
                </c:pt>
                <c:pt idx="3400">
                  <c:v>0.25</c:v>
                </c:pt>
                <c:pt idx="3401">
                  <c:v>0.25</c:v>
                </c:pt>
                <c:pt idx="3402">
                  <c:v>0.25</c:v>
                </c:pt>
                <c:pt idx="3403">
                  <c:v>0.25</c:v>
                </c:pt>
                <c:pt idx="3404">
                  <c:v>0.25</c:v>
                </c:pt>
                <c:pt idx="3405">
                  <c:v>0.25</c:v>
                </c:pt>
                <c:pt idx="3406">
                  <c:v>0.25</c:v>
                </c:pt>
                <c:pt idx="3407">
                  <c:v>0.25</c:v>
                </c:pt>
                <c:pt idx="3408">
                  <c:v>0.25</c:v>
                </c:pt>
                <c:pt idx="3409">
                  <c:v>0.25</c:v>
                </c:pt>
                <c:pt idx="3410">
                  <c:v>0.25</c:v>
                </c:pt>
                <c:pt idx="3411">
                  <c:v>0.25</c:v>
                </c:pt>
                <c:pt idx="3412">
                  <c:v>0.25</c:v>
                </c:pt>
                <c:pt idx="3413">
                  <c:v>0.25</c:v>
                </c:pt>
                <c:pt idx="3414">
                  <c:v>0.25</c:v>
                </c:pt>
                <c:pt idx="3415">
                  <c:v>0.25</c:v>
                </c:pt>
                <c:pt idx="3416">
                  <c:v>0.25</c:v>
                </c:pt>
                <c:pt idx="3417">
                  <c:v>0.25</c:v>
                </c:pt>
                <c:pt idx="3418">
                  <c:v>0.25</c:v>
                </c:pt>
                <c:pt idx="3419">
                  <c:v>0.25</c:v>
                </c:pt>
                <c:pt idx="3420">
                  <c:v>0.25</c:v>
                </c:pt>
                <c:pt idx="3421">
                  <c:v>0.25</c:v>
                </c:pt>
                <c:pt idx="3422">
                  <c:v>0.25</c:v>
                </c:pt>
                <c:pt idx="3423">
                  <c:v>0.25</c:v>
                </c:pt>
                <c:pt idx="3424">
                  <c:v>0.25</c:v>
                </c:pt>
                <c:pt idx="3425">
                  <c:v>0.25</c:v>
                </c:pt>
                <c:pt idx="3426">
                  <c:v>0.25</c:v>
                </c:pt>
                <c:pt idx="3427">
                  <c:v>0.25</c:v>
                </c:pt>
                <c:pt idx="3428">
                  <c:v>0.25</c:v>
                </c:pt>
                <c:pt idx="3429">
                  <c:v>0.25</c:v>
                </c:pt>
                <c:pt idx="3430">
                  <c:v>0.25</c:v>
                </c:pt>
                <c:pt idx="3431">
                  <c:v>0.25</c:v>
                </c:pt>
                <c:pt idx="3432">
                  <c:v>0.25</c:v>
                </c:pt>
                <c:pt idx="3433">
                  <c:v>0.25</c:v>
                </c:pt>
                <c:pt idx="3434">
                  <c:v>0.25</c:v>
                </c:pt>
                <c:pt idx="3435">
                  <c:v>0.25</c:v>
                </c:pt>
                <c:pt idx="3436">
                  <c:v>0.25</c:v>
                </c:pt>
                <c:pt idx="3437">
                  <c:v>0.25</c:v>
                </c:pt>
                <c:pt idx="3438">
                  <c:v>0.25</c:v>
                </c:pt>
                <c:pt idx="3439">
                  <c:v>0.25</c:v>
                </c:pt>
                <c:pt idx="3440">
                  <c:v>0.25</c:v>
                </c:pt>
                <c:pt idx="3441">
                  <c:v>0.25</c:v>
                </c:pt>
                <c:pt idx="3442">
                  <c:v>0.25</c:v>
                </c:pt>
                <c:pt idx="3443">
                  <c:v>0.25</c:v>
                </c:pt>
                <c:pt idx="3444">
                  <c:v>0.25</c:v>
                </c:pt>
                <c:pt idx="3445">
                  <c:v>0.25</c:v>
                </c:pt>
                <c:pt idx="3446">
                  <c:v>0.25</c:v>
                </c:pt>
                <c:pt idx="3447">
                  <c:v>0.25</c:v>
                </c:pt>
                <c:pt idx="3448">
                  <c:v>0.25</c:v>
                </c:pt>
                <c:pt idx="3449">
                  <c:v>0.25</c:v>
                </c:pt>
                <c:pt idx="3450">
                  <c:v>0.25</c:v>
                </c:pt>
                <c:pt idx="3451">
                  <c:v>0.25</c:v>
                </c:pt>
                <c:pt idx="3452">
                  <c:v>0.25</c:v>
                </c:pt>
                <c:pt idx="3453">
                  <c:v>0.25</c:v>
                </c:pt>
                <c:pt idx="3454">
                  <c:v>0.25</c:v>
                </c:pt>
                <c:pt idx="3455">
                  <c:v>0.25</c:v>
                </c:pt>
                <c:pt idx="3456">
                  <c:v>0.25</c:v>
                </c:pt>
                <c:pt idx="3457">
                  <c:v>0.25</c:v>
                </c:pt>
                <c:pt idx="3458">
                  <c:v>0.25</c:v>
                </c:pt>
                <c:pt idx="3459">
                  <c:v>0.25</c:v>
                </c:pt>
                <c:pt idx="3460">
                  <c:v>0.25</c:v>
                </c:pt>
                <c:pt idx="3461">
                  <c:v>0.25</c:v>
                </c:pt>
                <c:pt idx="3462">
                  <c:v>0.25</c:v>
                </c:pt>
                <c:pt idx="3463">
                  <c:v>0.25</c:v>
                </c:pt>
                <c:pt idx="3464">
                  <c:v>0.25</c:v>
                </c:pt>
                <c:pt idx="3465">
                  <c:v>0.25</c:v>
                </c:pt>
                <c:pt idx="3466">
                  <c:v>0.25</c:v>
                </c:pt>
                <c:pt idx="3467">
                  <c:v>0.25</c:v>
                </c:pt>
                <c:pt idx="3468">
                  <c:v>0.25</c:v>
                </c:pt>
                <c:pt idx="3469">
                  <c:v>0.25</c:v>
                </c:pt>
                <c:pt idx="3470">
                  <c:v>0.25</c:v>
                </c:pt>
                <c:pt idx="3471">
                  <c:v>0.25</c:v>
                </c:pt>
                <c:pt idx="3472">
                  <c:v>0.25</c:v>
                </c:pt>
                <c:pt idx="3473">
                  <c:v>0.25</c:v>
                </c:pt>
                <c:pt idx="3474">
                  <c:v>0.25</c:v>
                </c:pt>
                <c:pt idx="3475">
                  <c:v>0.25</c:v>
                </c:pt>
                <c:pt idx="3476">
                  <c:v>0.25</c:v>
                </c:pt>
                <c:pt idx="3477">
                  <c:v>0.25</c:v>
                </c:pt>
                <c:pt idx="3478">
                  <c:v>0.25</c:v>
                </c:pt>
                <c:pt idx="3479">
                  <c:v>0.25</c:v>
                </c:pt>
                <c:pt idx="3480">
                  <c:v>0.25</c:v>
                </c:pt>
                <c:pt idx="3481">
                  <c:v>0.25</c:v>
                </c:pt>
                <c:pt idx="3482">
                  <c:v>0.25</c:v>
                </c:pt>
                <c:pt idx="3483">
                  <c:v>0.25</c:v>
                </c:pt>
                <c:pt idx="3484">
                  <c:v>0.25</c:v>
                </c:pt>
                <c:pt idx="3485">
                  <c:v>0.25</c:v>
                </c:pt>
                <c:pt idx="3486">
                  <c:v>0.25</c:v>
                </c:pt>
                <c:pt idx="3487">
                  <c:v>0.25</c:v>
                </c:pt>
                <c:pt idx="3488">
                  <c:v>0.25</c:v>
                </c:pt>
                <c:pt idx="3489">
                  <c:v>0.25</c:v>
                </c:pt>
                <c:pt idx="3490">
                  <c:v>0.25</c:v>
                </c:pt>
                <c:pt idx="3491">
                  <c:v>0.25</c:v>
                </c:pt>
                <c:pt idx="3492">
                  <c:v>0.25</c:v>
                </c:pt>
                <c:pt idx="3493">
                  <c:v>0.25</c:v>
                </c:pt>
                <c:pt idx="3494">
                  <c:v>0.25</c:v>
                </c:pt>
                <c:pt idx="3495">
                  <c:v>0.25</c:v>
                </c:pt>
                <c:pt idx="3496">
                  <c:v>0.25</c:v>
                </c:pt>
                <c:pt idx="3497">
                  <c:v>0.25</c:v>
                </c:pt>
                <c:pt idx="3498">
                  <c:v>0.25</c:v>
                </c:pt>
                <c:pt idx="3499">
                  <c:v>0.25</c:v>
                </c:pt>
                <c:pt idx="3500">
                  <c:v>0.25</c:v>
                </c:pt>
                <c:pt idx="3501">
                  <c:v>0.25</c:v>
                </c:pt>
                <c:pt idx="3502">
                  <c:v>0.25</c:v>
                </c:pt>
                <c:pt idx="3503">
                  <c:v>0.25</c:v>
                </c:pt>
                <c:pt idx="3504">
                  <c:v>0.25</c:v>
                </c:pt>
                <c:pt idx="3505">
                  <c:v>0.25</c:v>
                </c:pt>
                <c:pt idx="3506">
                  <c:v>0.25</c:v>
                </c:pt>
                <c:pt idx="3507">
                  <c:v>0.25</c:v>
                </c:pt>
                <c:pt idx="3508">
                  <c:v>0.25</c:v>
                </c:pt>
                <c:pt idx="3509">
                  <c:v>0.25</c:v>
                </c:pt>
                <c:pt idx="3510">
                  <c:v>0.25</c:v>
                </c:pt>
                <c:pt idx="3511">
                  <c:v>0.25</c:v>
                </c:pt>
                <c:pt idx="3512">
                  <c:v>0.25</c:v>
                </c:pt>
                <c:pt idx="3513">
                  <c:v>0.25</c:v>
                </c:pt>
                <c:pt idx="3514">
                  <c:v>0.25</c:v>
                </c:pt>
                <c:pt idx="3515">
                  <c:v>0.25</c:v>
                </c:pt>
                <c:pt idx="3516">
                  <c:v>0.25</c:v>
                </c:pt>
                <c:pt idx="3517">
                  <c:v>0.25</c:v>
                </c:pt>
                <c:pt idx="3518">
                  <c:v>0.25</c:v>
                </c:pt>
                <c:pt idx="3519">
                  <c:v>0.25</c:v>
                </c:pt>
                <c:pt idx="3520">
                  <c:v>0.25</c:v>
                </c:pt>
                <c:pt idx="3521">
                  <c:v>0.25</c:v>
                </c:pt>
                <c:pt idx="3522">
                  <c:v>0.25</c:v>
                </c:pt>
                <c:pt idx="3523">
                  <c:v>0.25</c:v>
                </c:pt>
                <c:pt idx="3524">
                  <c:v>0.25</c:v>
                </c:pt>
                <c:pt idx="3525">
                  <c:v>0.25</c:v>
                </c:pt>
                <c:pt idx="3526">
                  <c:v>0.25</c:v>
                </c:pt>
                <c:pt idx="3527">
                  <c:v>0.25</c:v>
                </c:pt>
                <c:pt idx="3528">
                  <c:v>0</c:v>
                </c:pt>
                <c:pt idx="3529">
                  <c:v>0</c:v>
                </c:pt>
                <c:pt idx="3530">
                  <c:v>0</c:v>
                </c:pt>
                <c:pt idx="3531">
                  <c:v>0</c:v>
                </c:pt>
                <c:pt idx="3532">
                  <c:v>0</c:v>
                </c:pt>
                <c:pt idx="3533">
                  <c:v>0</c:v>
                </c:pt>
                <c:pt idx="3534">
                  <c:v>0</c:v>
                </c:pt>
                <c:pt idx="3535">
                  <c:v>0</c:v>
                </c:pt>
                <c:pt idx="3536">
                  <c:v>0</c:v>
                </c:pt>
                <c:pt idx="3537">
                  <c:v>0</c:v>
                </c:pt>
                <c:pt idx="3538">
                  <c:v>0</c:v>
                </c:pt>
                <c:pt idx="3539">
                  <c:v>0</c:v>
                </c:pt>
                <c:pt idx="3540">
                  <c:v>0</c:v>
                </c:pt>
                <c:pt idx="3541">
                  <c:v>0</c:v>
                </c:pt>
                <c:pt idx="3542">
                  <c:v>0</c:v>
                </c:pt>
                <c:pt idx="3543">
                  <c:v>0</c:v>
                </c:pt>
                <c:pt idx="3544">
                  <c:v>0</c:v>
                </c:pt>
                <c:pt idx="3545">
                  <c:v>0</c:v>
                </c:pt>
                <c:pt idx="3546">
                  <c:v>0</c:v>
                </c:pt>
                <c:pt idx="3547">
                  <c:v>0</c:v>
                </c:pt>
                <c:pt idx="3548">
                  <c:v>0</c:v>
                </c:pt>
                <c:pt idx="3549">
                  <c:v>0</c:v>
                </c:pt>
                <c:pt idx="3550">
                  <c:v>0</c:v>
                </c:pt>
                <c:pt idx="3551">
                  <c:v>0</c:v>
                </c:pt>
                <c:pt idx="3552">
                  <c:v>0</c:v>
                </c:pt>
                <c:pt idx="3553">
                  <c:v>0</c:v>
                </c:pt>
                <c:pt idx="3554">
                  <c:v>0</c:v>
                </c:pt>
                <c:pt idx="3555">
                  <c:v>0</c:v>
                </c:pt>
                <c:pt idx="3556">
                  <c:v>0</c:v>
                </c:pt>
                <c:pt idx="3557">
                  <c:v>0</c:v>
                </c:pt>
                <c:pt idx="3558">
                  <c:v>0</c:v>
                </c:pt>
                <c:pt idx="3559">
                  <c:v>0</c:v>
                </c:pt>
                <c:pt idx="3560">
                  <c:v>0</c:v>
                </c:pt>
                <c:pt idx="3561">
                  <c:v>0</c:v>
                </c:pt>
                <c:pt idx="3562">
                  <c:v>0</c:v>
                </c:pt>
                <c:pt idx="3563">
                  <c:v>0</c:v>
                </c:pt>
                <c:pt idx="3564">
                  <c:v>0</c:v>
                </c:pt>
                <c:pt idx="3565">
                  <c:v>0</c:v>
                </c:pt>
                <c:pt idx="3566">
                  <c:v>0</c:v>
                </c:pt>
                <c:pt idx="3567">
                  <c:v>0</c:v>
                </c:pt>
                <c:pt idx="3568">
                  <c:v>0</c:v>
                </c:pt>
                <c:pt idx="3569">
                  <c:v>0</c:v>
                </c:pt>
                <c:pt idx="3570">
                  <c:v>0</c:v>
                </c:pt>
                <c:pt idx="3571">
                  <c:v>0</c:v>
                </c:pt>
                <c:pt idx="3572">
                  <c:v>0</c:v>
                </c:pt>
                <c:pt idx="3573">
                  <c:v>0</c:v>
                </c:pt>
                <c:pt idx="3574">
                  <c:v>0</c:v>
                </c:pt>
                <c:pt idx="3575">
                  <c:v>0</c:v>
                </c:pt>
                <c:pt idx="3576">
                  <c:v>0</c:v>
                </c:pt>
                <c:pt idx="3577">
                  <c:v>0</c:v>
                </c:pt>
                <c:pt idx="3578">
                  <c:v>0</c:v>
                </c:pt>
                <c:pt idx="3579">
                  <c:v>0</c:v>
                </c:pt>
                <c:pt idx="3580">
                  <c:v>0</c:v>
                </c:pt>
                <c:pt idx="3581">
                  <c:v>0</c:v>
                </c:pt>
                <c:pt idx="3582">
                  <c:v>0</c:v>
                </c:pt>
                <c:pt idx="3583">
                  <c:v>0</c:v>
                </c:pt>
                <c:pt idx="3584">
                  <c:v>0</c:v>
                </c:pt>
                <c:pt idx="3585">
                  <c:v>0</c:v>
                </c:pt>
                <c:pt idx="3586">
                  <c:v>0</c:v>
                </c:pt>
                <c:pt idx="3587">
                  <c:v>0</c:v>
                </c:pt>
                <c:pt idx="3588">
                  <c:v>0</c:v>
                </c:pt>
                <c:pt idx="3589">
                  <c:v>0</c:v>
                </c:pt>
                <c:pt idx="3590">
                  <c:v>0</c:v>
                </c:pt>
                <c:pt idx="3591">
                  <c:v>0</c:v>
                </c:pt>
                <c:pt idx="3592">
                  <c:v>0</c:v>
                </c:pt>
                <c:pt idx="3593">
                  <c:v>0</c:v>
                </c:pt>
                <c:pt idx="3594">
                  <c:v>0</c:v>
                </c:pt>
                <c:pt idx="3595">
                  <c:v>0</c:v>
                </c:pt>
                <c:pt idx="3596">
                  <c:v>0</c:v>
                </c:pt>
                <c:pt idx="3597">
                  <c:v>0</c:v>
                </c:pt>
                <c:pt idx="3598">
                  <c:v>0</c:v>
                </c:pt>
                <c:pt idx="3599">
                  <c:v>0</c:v>
                </c:pt>
                <c:pt idx="3600">
                  <c:v>0</c:v>
                </c:pt>
                <c:pt idx="3601">
                  <c:v>0</c:v>
                </c:pt>
                <c:pt idx="3602">
                  <c:v>0</c:v>
                </c:pt>
                <c:pt idx="3603">
                  <c:v>0</c:v>
                </c:pt>
                <c:pt idx="3604">
                  <c:v>0</c:v>
                </c:pt>
                <c:pt idx="3605">
                  <c:v>0</c:v>
                </c:pt>
                <c:pt idx="3606">
                  <c:v>0</c:v>
                </c:pt>
                <c:pt idx="3607">
                  <c:v>0</c:v>
                </c:pt>
                <c:pt idx="3608">
                  <c:v>0</c:v>
                </c:pt>
                <c:pt idx="3609">
                  <c:v>0</c:v>
                </c:pt>
                <c:pt idx="3610">
                  <c:v>0</c:v>
                </c:pt>
                <c:pt idx="3611">
                  <c:v>0</c:v>
                </c:pt>
                <c:pt idx="3612">
                  <c:v>0</c:v>
                </c:pt>
                <c:pt idx="3613">
                  <c:v>0</c:v>
                </c:pt>
                <c:pt idx="3614">
                  <c:v>0</c:v>
                </c:pt>
                <c:pt idx="3615">
                  <c:v>0</c:v>
                </c:pt>
                <c:pt idx="3616">
                  <c:v>0</c:v>
                </c:pt>
                <c:pt idx="3617">
                  <c:v>0</c:v>
                </c:pt>
                <c:pt idx="3618">
                  <c:v>0</c:v>
                </c:pt>
                <c:pt idx="3619">
                  <c:v>0</c:v>
                </c:pt>
                <c:pt idx="3620">
                  <c:v>0</c:v>
                </c:pt>
                <c:pt idx="3621">
                  <c:v>0</c:v>
                </c:pt>
                <c:pt idx="3622">
                  <c:v>0</c:v>
                </c:pt>
                <c:pt idx="3623">
                  <c:v>0</c:v>
                </c:pt>
                <c:pt idx="3624">
                  <c:v>0</c:v>
                </c:pt>
                <c:pt idx="3625">
                  <c:v>0</c:v>
                </c:pt>
                <c:pt idx="3626">
                  <c:v>0</c:v>
                </c:pt>
                <c:pt idx="3627">
                  <c:v>0</c:v>
                </c:pt>
                <c:pt idx="3628">
                  <c:v>0</c:v>
                </c:pt>
                <c:pt idx="3629">
                  <c:v>0</c:v>
                </c:pt>
                <c:pt idx="3630">
                  <c:v>0</c:v>
                </c:pt>
                <c:pt idx="3631">
                  <c:v>0</c:v>
                </c:pt>
                <c:pt idx="3632">
                  <c:v>0</c:v>
                </c:pt>
                <c:pt idx="3633">
                  <c:v>0</c:v>
                </c:pt>
                <c:pt idx="3634">
                  <c:v>0</c:v>
                </c:pt>
                <c:pt idx="3635">
                  <c:v>0</c:v>
                </c:pt>
                <c:pt idx="3636">
                  <c:v>0</c:v>
                </c:pt>
                <c:pt idx="3637">
                  <c:v>0</c:v>
                </c:pt>
                <c:pt idx="3638">
                  <c:v>0</c:v>
                </c:pt>
                <c:pt idx="3639">
                  <c:v>0</c:v>
                </c:pt>
                <c:pt idx="3640">
                  <c:v>0</c:v>
                </c:pt>
                <c:pt idx="3641">
                  <c:v>0</c:v>
                </c:pt>
                <c:pt idx="3642">
                  <c:v>0</c:v>
                </c:pt>
                <c:pt idx="3643">
                  <c:v>0</c:v>
                </c:pt>
                <c:pt idx="3644">
                  <c:v>0</c:v>
                </c:pt>
                <c:pt idx="3645">
                  <c:v>0</c:v>
                </c:pt>
                <c:pt idx="3646">
                  <c:v>0</c:v>
                </c:pt>
                <c:pt idx="3647">
                  <c:v>0</c:v>
                </c:pt>
                <c:pt idx="3648">
                  <c:v>0</c:v>
                </c:pt>
                <c:pt idx="3649">
                  <c:v>0</c:v>
                </c:pt>
                <c:pt idx="3650">
                  <c:v>0</c:v>
                </c:pt>
                <c:pt idx="3651">
                  <c:v>0</c:v>
                </c:pt>
                <c:pt idx="3652">
                  <c:v>0</c:v>
                </c:pt>
                <c:pt idx="3653">
                  <c:v>0</c:v>
                </c:pt>
                <c:pt idx="3654">
                  <c:v>0</c:v>
                </c:pt>
                <c:pt idx="3655">
                  <c:v>0</c:v>
                </c:pt>
                <c:pt idx="3656">
                  <c:v>0</c:v>
                </c:pt>
                <c:pt idx="3657">
                  <c:v>0</c:v>
                </c:pt>
                <c:pt idx="3658">
                  <c:v>0</c:v>
                </c:pt>
                <c:pt idx="3659">
                  <c:v>0</c:v>
                </c:pt>
                <c:pt idx="3660">
                  <c:v>0</c:v>
                </c:pt>
                <c:pt idx="3661">
                  <c:v>0</c:v>
                </c:pt>
                <c:pt idx="3662">
                  <c:v>0</c:v>
                </c:pt>
                <c:pt idx="3663">
                  <c:v>0</c:v>
                </c:pt>
                <c:pt idx="3664">
                  <c:v>0</c:v>
                </c:pt>
                <c:pt idx="3665">
                  <c:v>0</c:v>
                </c:pt>
                <c:pt idx="3666">
                  <c:v>0</c:v>
                </c:pt>
                <c:pt idx="3667">
                  <c:v>0</c:v>
                </c:pt>
                <c:pt idx="3668">
                  <c:v>0</c:v>
                </c:pt>
                <c:pt idx="3669">
                  <c:v>0</c:v>
                </c:pt>
                <c:pt idx="3670">
                  <c:v>0</c:v>
                </c:pt>
                <c:pt idx="3671">
                  <c:v>0</c:v>
                </c:pt>
                <c:pt idx="3672">
                  <c:v>0</c:v>
                </c:pt>
                <c:pt idx="3673">
                  <c:v>0</c:v>
                </c:pt>
                <c:pt idx="3674">
                  <c:v>0</c:v>
                </c:pt>
                <c:pt idx="3675">
                  <c:v>0</c:v>
                </c:pt>
                <c:pt idx="3676">
                  <c:v>0</c:v>
                </c:pt>
                <c:pt idx="3677">
                  <c:v>0</c:v>
                </c:pt>
                <c:pt idx="3678">
                  <c:v>0</c:v>
                </c:pt>
                <c:pt idx="3679">
                  <c:v>0</c:v>
                </c:pt>
                <c:pt idx="3680">
                  <c:v>0</c:v>
                </c:pt>
                <c:pt idx="3681">
                  <c:v>0</c:v>
                </c:pt>
                <c:pt idx="3682">
                  <c:v>0</c:v>
                </c:pt>
                <c:pt idx="3683">
                  <c:v>0</c:v>
                </c:pt>
                <c:pt idx="3684">
                  <c:v>0</c:v>
                </c:pt>
                <c:pt idx="3685">
                  <c:v>0</c:v>
                </c:pt>
                <c:pt idx="3686">
                  <c:v>0</c:v>
                </c:pt>
                <c:pt idx="3687">
                  <c:v>0</c:v>
                </c:pt>
                <c:pt idx="3688">
                  <c:v>0</c:v>
                </c:pt>
                <c:pt idx="3689">
                  <c:v>0</c:v>
                </c:pt>
                <c:pt idx="3690">
                  <c:v>0</c:v>
                </c:pt>
                <c:pt idx="3691">
                  <c:v>0</c:v>
                </c:pt>
                <c:pt idx="3692">
                  <c:v>0</c:v>
                </c:pt>
                <c:pt idx="3693">
                  <c:v>0</c:v>
                </c:pt>
                <c:pt idx="3694">
                  <c:v>0</c:v>
                </c:pt>
                <c:pt idx="3695">
                  <c:v>0</c:v>
                </c:pt>
                <c:pt idx="3696">
                  <c:v>0</c:v>
                </c:pt>
                <c:pt idx="3697">
                  <c:v>0</c:v>
                </c:pt>
                <c:pt idx="3698">
                  <c:v>0</c:v>
                </c:pt>
                <c:pt idx="3699">
                  <c:v>0</c:v>
                </c:pt>
                <c:pt idx="3700">
                  <c:v>0</c:v>
                </c:pt>
                <c:pt idx="3701">
                  <c:v>0</c:v>
                </c:pt>
                <c:pt idx="3702">
                  <c:v>0</c:v>
                </c:pt>
                <c:pt idx="3703">
                  <c:v>0</c:v>
                </c:pt>
                <c:pt idx="3704">
                  <c:v>0</c:v>
                </c:pt>
                <c:pt idx="3705">
                  <c:v>0</c:v>
                </c:pt>
                <c:pt idx="3706">
                  <c:v>0</c:v>
                </c:pt>
                <c:pt idx="3707">
                  <c:v>0</c:v>
                </c:pt>
                <c:pt idx="3708">
                  <c:v>0</c:v>
                </c:pt>
                <c:pt idx="3709">
                  <c:v>0</c:v>
                </c:pt>
                <c:pt idx="3710">
                  <c:v>0</c:v>
                </c:pt>
                <c:pt idx="3711">
                  <c:v>0</c:v>
                </c:pt>
                <c:pt idx="3712">
                  <c:v>0</c:v>
                </c:pt>
                <c:pt idx="3713">
                  <c:v>0</c:v>
                </c:pt>
                <c:pt idx="3714">
                  <c:v>0</c:v>
                </c:pt>
                <c:pt idx="3715">
                  <c:v>0</c:v>
                </c:pt>
                <c:pt idx="3716">
                  <c:v>0</c:v>
                </c:pt>
                <c:pt idx="3717">
                  <c:v>0</c:v>
                </c:pt>
                <c:pt idx="3718">
                  <c:v>0</c:v>
                </c:pt>
                <c:pt idx="3719">
                  <c:v>0</c:v>
                </c:pt>
                <c:pt idx="3720">
                  <c:v>0</c:v>
                </c:pt>
                <c:pt idx="3721">
                  <c:v>0</c:v>
                </c:pt>
                <c:pt idx="3722">
                  <c:v>0</c:v>
                </c:pt>
                <c:pt idx="3723">
                  <c:v>0</c:v>
                </c:pt>
                <c:pt idx="3724">
                  <c:v>0</c:v>
                </c:pt>
                <c:pt idx="3725">
                  <c:v>0</c:v>
                </c:pt>
                <c:pt idx="3726">
                  <c:v>0</c:v>
                </c:pt>
                <c:pt idx="3727">
                  <c:v>0</c:v>
                </c:pt>
                <c:pt idx="3728">
                  <c:v>0</c:v>
                </c:pt>
                <c:pt idx="3729">
                  <c:v>0</c:v>
                </c:pt>
                <c:pt idx="3730">
                  <c:v>0</c:v>
                </c:pt>
                <c:pt idx="3731">
                  <c:v>0</c:v>
                </c:pt>
                <c:pt idx="3732">
                  <c:v>0</c:v>
                </c:pt>
                <c:pt idx="3733">
                  <c:v>0</c:v>
                </c:pt>
                <c:pt idx="3734">
                  <c:v>0</c:v>
                </c:pt>
                <c:pt idx="3735">
                  <c:v>0</c:v>
                </c:pt>
                <c:pt idx="3736">
                  <c:v>0</c:v>
                </c:pt>
                <c:pt idx="3737">
                  <c:v>0</c:v>
                </c:pt>
                <c:pt idx="3738">
                  <c:v>0</c:v>
                </c:pt>
                <c:pt idx="3739">
                  <c:v>0</c:v>
                </c:pt>
                <c:pt idx="3740">
                  <c:v>0</c:v>
                </c:pt>
                <c:pt idx="3741">
                  <c:v>0</c:v>
                </c:pt>
                <c:pt idx="3742">
                  <c:v>0</c:v>
                </c:pt>
                <c:pt idx="3743">
                  <c:v>0</c:v>
                </c:pt>
                <c:pt idx="3744">
                  <c:v>0</c:v>
                </c:pt>
                <c:pt idx="3745">
                  <c:v>0</c:v>
                </c:pt>
                <c:pt idx="3746">
                  <c:v>0</c:v>
                </c:pt>
                <c:pt idx="3747">
                  <c:v>0</c:v>
                </c:pt>
                <c:pt idx="3748">
                  <c:v>0</c:v>
                </c:pt>
                <c:pt idx="3749">
                  <c:v>0</c:v>
                </c:pt>
                <c:pt idx="3750">
                  <c:v>0</c:v>
                </c:pt>
                <c:pt idx="3751">
                  <c:v>0</c:v>
                </c:pt>
                <c:pt idx="3752">
                  <c:v>0</c:v>
                </c:pt>
                <c:pt idx="3753">
                  <c:v>0</c:v>
                </c:pt>
                <c:pt idx="3754">
                  <c:v>0</c:v>
                </c:pt>
                <c:pt idx="3755">
                  <c:v>0</c:v>
                </c:pt>
                <c:pt idx="3756">
                  <c:v>0</c:v>
                </c:pt>
                <c:pt idx="3757">
                  <c:v>0</c:v>
                </c:pt>
                <c:pt idx="3758">
                  <c:v>0</c:v>
                </c:pt>
                <c:pt idx="3759">
                  <c:v>0</c:v>
                </c:pt>
                <c:pt idx="3760">
                  <c:v>0</c:v>
                </c:pt>
                <c:pt idx="3761">
                  <c:v>0</c:v>
                </c:pt>
                <c:pt idx="3762">
                  <c:v>0</c:v>
                </c:pt>
                <c:pt idx="3763">
                  <c:v>0</c:v>
                </c:pt>
                <c:pt idx="3764">
                  <c:v>0</c:v>
                </c:pt>
                <c:pt idx="3765">
                  <c:v>0</c:v>
                </c:pt>
                <c:pt idx="3766">
                  <c:v>0</c:v>
                </c:pt>
                <c:pt idx="3767">
                  <c:v>0</c:v>
                </c:pt>
                <c:pt idx="3768">
                  <c:v>0</c:v>
                </c:pt>
                <c:pt idx="3769">
                  <c:v>0</c:v>
                </c:pt>
                <c:pt idx="3770">
                  <c:v>0</c:v>
                </c:pt>
                <c:pt idx="3771">
                  <c:v>0</c:v>
                </c:pt>
                <c:pt idx="3772">
                  <c:v>0</c:v>
                </c:pt>
                <c:pt idx="3773">
                  <c:v>0</c:v>
                </c:pt>
                <c:pt idx="3774">
                  <c:v>0</c:v>
                </c:pt>
                <c:pt idx="3775">
                  <c:v>0</c:v>
                </c:pt>
                <c:pt idx="3776">
                  <c:v>0</c:v>
                </c:pt>
                <c:pt idx="3777">
                  <c:v>0</c:v>
                </c:pt>
                <c:pt idx="3778">
                  <c:v>0</c:v>
                </c:pt>
                <c:pt idx="3779">
                  <c:v>0</c:v>
                </c:pt>
                <c:pt idx="3780">
                  <c:v>0</c:v>
                </c:pt>
                <c:pt idx="3781">
                  <c:v>0</c:v>
                </c:pt>
                <c:pt idx="3782">
                  <c:v>0</c:v>
                </c:pt>
                <c:pt idx="3783">
                  <c:v>0</c:v>
                </c:pt>
                <c:pt idx="3784">
                  <c:v>0</c:v>
                </c:pt>
                <c:pt idx="3785">
                  <c:v>0</c:v>
                </c:pt>
                <c:pt idx="3786">
                  <c:v>0</c:v>
                </c:pt>
                <c:pt idx="3787">
                  <c:v>0</c:v>
                </c:pt>
                <c:pt idx="3788">
                  <c:v>0</c:v>
                </c:pt>
                <c:pt idx="3789">
                  <c:v>0</c:v>
                </c:pt>
                <c:pt idx="3790">
                  <c:v>0</c:v>
                </c:pt>
                <c:pt idx="3791">
                  <c:v>0</c:v>
                </c:pt>
                <c:pt idx="3792">
                  <c:v>0</c:v>
                </c:pt>
                <c:pt idx="3793">
                  <c:v>0</c:v>
                </c:pt>
                <c:pt idx="3794">
                  <c:v>0</c:v>
                </c:pt>
                <c:pt idx="3795">
                  <c:v>0</c:v>
                </c:pt>
                <c:pt idx="3796">
                  <c:v>0</c:v>
                </c:pt>
                <c:pt idx="3797">
                  <c:v>0</c:v>
                </c:pt>
                <c:pt idx="3798">
                  <c:v>0</c:v>
                </c:pt>
                <c:pt idx="3799">
                  <c:v>0</c:v>
                </c:pt>
                <c:pt idx="3800">
                  <c:v>0</c:v>
                </c:pt>
                <c:pt idx="3801">
                  <c:v>0</c:v>
                </c:pt>
                <c:pt idx="3802">
                  <c:v>0</c:v>
                </c:pt>
                <c:pt idx="3803">
                  <c:v>0</c:v>
                </c:pt>
                <c:pt idx="3804">
                  <c:v>0</c:v>
                </c:pt>
                <c:pt idx="3805">
                  <c:v>0</c:v>
                </c:pt>
                <c:pt idx="3806">
                  <c:v>0</c:v>
                </c:pt>
                <c:pt idx="3807">
                  <c:v>0</c:v>
                </c:pt>
                <c:pt idx="3808">
                  <c:v>0</c:v>
                </c:pt>
                <c:pt idx="3809">
                  <c:v>0</c:v>
                </c:pt>
                <c:pt idx="3810">
                  <c:v>0</c:v>
                </c:pt>
                <c:pt idx="3811">
                  <c:v>0</c:v>
                </c:pt>
                <c:pt idx="3812">
                  <c:v>0</c:v>
                </c:pt>
                <c:pt idx="3813">
                  <c:v>0</c:v>
                </c:pt>
                <c:pt idx="3814">
                  <c:v>0</c:v>
                </c:pt>
                <c:pt idx="3815">
                  <c:v>0</c:v>
                </c:pt>
                <c:pt idx="3816">
                  <c:v>0</c:v>
                </c:pt>
                <c:pt idx="3817">
                  <c:v>0</c:v>
                </c:pt>
                <c:pt idx="3818">
                  <c:v>0</c:v>
                </c:pt>
                <c:pt idx="3819">
                  <c:v>0</c:v>
                </c:pt>
                <c:pt idx="3820">
                  <c:v>0</c:v>
                </c:pt>
                <c:pt idx="3821">
                  <c:v>0</c:v>
                </c:pt>
                <c:pt idx="3822">
                  <c:v>0</c:v>
                </c:pt>
                <c:pt idx="3823">
                  <c:v>0</c:v>
                </c:pt>
                <c:pt idx="3824">
                  <c:v>0</c:v>
                </c:pt>
                <c:pt idx="3825">
                  <c:v>0</c:v>
                </c:pt>
                <c:pt idx="3826">
                  <c:v>0</c:v>
                </c:pt>
                <c:pt idx="3827">
                  <c:v>0</c:v>
                </c:pt>
                <c:pt idx="3828">
                  <c:v>0</c:v>
                </c:pt>
                <c:pt idx="3829">
                  <c:v>0</c:v>
                </c:pt>
                <c:pt idx="3830">
                  <c:v>0</c:v>
                </c:pt>
                <c:pt idx="3831">
                  <c:v>0</c:v>
                </c:pt>
                <c:pt idx="3832">
                  <c:v>0</c:v>
                </c:pt>
                <c:pt idx="3833">
                  <c:v>0</c:v>
                </c:pt>
                <c:pt idx="3834">
                  <c:v>0</c:v>
                </c:pt>
                <c:pt idx="3835">
                  <c:v>0</c:v>
                </c:pt>
                <c:pt idx="3836">
                  <c:v>0</c:v>
                </c:pt>
                <c:pt idx="3837">
                  <c:v>0</c:v>
                </c:pt>
                <c:pt idx="3838">
                  <c:v>0</c:v>
                </c:pt>
                <c:pt idx="3839">
                  <c:v>0</c:v>
                </c:pt>
                <c:pt idx="3840">
                  <c:v>0</c:v>
                </c:pt>
                <c:pt idx="3841">
                  <c:v>0</c:v>
                </c:pt>
                <c:pt idx="3842">
                  <c:v>0</c:v>
                </c:pt>
                <c:pt idx="3843">
                  <c:v>0</c:v>
                </c:pt>
                <c:pt idx="3844">
                  <c:v>0</c:v>
                </c:pt>
                <c:pt idx="3845">
                  <c:v>0</c:v>
                </c:pt>
                <c:pt idx="3846">
                  <c:v>0</c:v>
                </c:pt>
                <c:pt idx="3847">
                  <c:v>0</c:v>
                </c:pt>
                <c:pt idx="3848">
                  <c:v>0</c:v>
                </c:pt>
                <c:pt idx="3849">
                  <c:v>0</c:v>
                </c:pt>
                <c:pt idx="3850">
                  <c:v>0</c:v>
                </c:pt>
                <c:pt idx="3851">
                  <c:v>0</c:v>
                </c:pt>
                <c:pt idx="3852">
                  <c:v>0</c:v>
                </c:pt>
                <c:pt idx="3853">
                  <c:v>0</c:v>
                </c:pt>
                <c:pt idx="3854">
                  <c:v>0</c:v>
                </c:pt>
                <c:pt idx="3855">
                  <c:v>0</c:v>
                </c:pt>
                <c:pt idx="3856">
                  <c:v>0</c:v>
                </c:pt>
                <c:pt idx="3857">
                  <c:v>0</c:v>
                </c:pt>
                <c:pt idx="3858">
                  <c:v>0</c:v>
                </c:pt>
                <c:pt idx="3859">
                  <c:v>0</c:v>
                </c:pt>
                <c:pt idx="3860">
                  <c:v>0</c:v>
                </c:pt>
                <c:pt idx="3861">
                  <c:v>0</c:v>
                </c:pt>
                <c:pt idx="3862">
                  <c:v>0</c:v>
                </c:pt>
                <c:pt idx="3863">
                  <c:v>0</c:v>
                </c:pt>
                <c:pt idx="3864">
                  <c:v>0</c:v>
                </c:pt>
                <c:pt idx="3865">
                  <c:v>0</c:v>
                </c:pt>
                <c:pt idx="3866">
                  <c:v>0</c:v>
                </c:pt>
                <c:pt idx="3867">
                  <c:v>0</c:v>
                </c:pt>
                <c:pt idx="3868">
                  <c:v>0</c:v>
                </c:pt>
                <c:pt idx="3869">
                  <c:v>0</c:v>
                </c:pt>
                <c:pt idx="3870">
                  <c:v>0</c:v>
                </c:pt>
                <c:pt idx="3871">
                  <c:v>0</c:v>
                </c:pt>
                <c:pt idx="3872">
                  <c:v>0</c:v>
                </c:pt>
                <c:pt idx="3873">
                  <c:v>0</c:v>
                </c:pt>
                <c:pt idx="3874">
                  <c:v>0</c:v>
                </c:pt>
                <c:pt idx="3875">
                  <c:v>0</c:v>
                </c:pt>
                <c:pt idx="3876">
                  <c:v>0</c:v>
                </c:pt>
                <c:pt idx="3877">
                  <c:v>0</c:v>
                </c:pt>
                <c:pt idx="3878">
                  <c:v>0</c:v>
                </c:pt>
                <c:pt idx="3879">
                  <c:v>0</c:v>
                </c:pt>
                <c:pt idx="3880">
                  <c:v>0</c:v>
                </c:pt>
                <c:pt idx="3881">
                  <c:v>0</c:v>
                </c:pt>
                <c:pt idx="3882">
                  <c:v>0</c:v>
                </c:pt>
                <c:pt idx="3883">
                  <c:v>0</c:v>
                </c:pt>
                <c:pt idx="3884">
                  <c:v>0</c:v>
                </c:pt>
                <c:pt idx="3885">
                  <c:v>0</c:v>
                </c:pt>
                <c:pt idx="3886">
                  <c:v>0</c:v>
                </c:pt>
                <c:pt idx="3887">
                  <c:v>0</c:v>
                </c:pt>
                <c:pt idx="3888">
                  <c:v>0</c:v>
                </c:pt>
                <c:pt idx="3889">
                  <c:v>0</c:v>
                </c:pt>
                <c:pt idx="3890">
                  <c:v>0</c:v>
                </c:pt>
                <c:pt idx="3891">
                  <c:v>0</c:v>
                </c:pt>
                <c:pt idx="3892">
                  <c:v>0</c:v>
                </c:pt>
                <c:pt idx="3893">
                  <c:v>0</c:v>
                </c:pt>
                <c:pt idx="3894">
                  <c:v>0</c:v>
                </c:pt>
                <c:pt idx="3895">
                  <c:v>0</c:v>
                </c:pt>
                <c:pt idx="3896">
                  <c:v>0</c:v>
                </c:pt>
                <c:pt idx="3897">
                  <c:v>0</c:v>
                </c:pt>
                <c:pt idx="3898">
                  <c:v>0</c:v>
                </c:pt>
                <c:pt idx="3899">
                  <c:v>0</c:v>
                </c:pt>
                <c:pt idx="3900">
                  <c:v>0</c:v>
                </c:pt>
                <c:pt idx="3901">
                  <c:v>0</c:v>
                </c:pt>
                <c:pt idx="3902">
                  <c:v>0</c:v>
                </c:pt>
                <c:pt idx="3903">
                  <c:v>0</c:v>
                </c:pt>
                <c:pt idx="3904">
                  <c:v>0</c:v>
                </c:pt>
                <c:pt idx="3905">
                  <c:v>0</c:v>
                </c:pt>
                <c:pt idx="3906">
                  <c:v>0</c:v>
                </c:pt>
                <c:pt idx="3907">
                  <c:v>0</c:v>
                </c:pt>
                <c:pt idx="3908">
                  <c:v>0</c:v>
                </c:pt>
                <c:pt idx="3909">
                  <c:v>0</c:v>
                </c:pt>
                <c:pt idx="3910">
                  <c:v>0</c:v>
                </c:pt>
                <c:pt idx="3911">
                  <c:v>0</c:v>
                </c:pt>
                <c:pt idx="3912">
                  <c:v>0</c:v>
                </c:pt>
                <c:pt idx="3913">
                  <c:v>0</c:v>
                </c:pt>
                <c:pt idx="3914">
                  <c:v>0</c:v>
                </c:pt>
                <c:pt idx="3915">
                  <c:v>0</c:v>
                </c:pt>
                <c:pt idx="3916">
                  <c:v>0</c:v>
                </c:pt>
                <c:pt idx="3917">
                  <c:v>0</c:v>
                </c:pt>
                <c:pt idx="3918">
                  <c:v>0</c:v>
                </c:pt>
                <c:pt idx="3919">
                  <c:v>0</c:v>
                </c:pt>
                <c:pt idx="3920">
                  <c:v>0</c:v>
                </c:pt>
                <c:pt idx="3921">
                  <c:v>0</c:v>
                </c:pt>
                <c:pt idx="3922">
                  <c:v>0</c:v>
                </c:pt>
                <c:pt idx="3923">
                  <c:v>0</c:v>
                </c:pt>
                <c:pt idx="3924">
                  <c:v>0</c:v>
                </c:pt>
                <c:pt idx="3925">
                  <c:v>0</c:v>
                </c:pt>
                <c:pt idx="3926">
                  <c:v>0</c:v>
                </c:pt>
                <c:pt idx="3927">
                  <c:v>0</c:v>
                </c:pt>
                <c:pt idx="3928">
                  <c:v>0</c:v>
                </c:pt>
                <c:pt idx="3929">
                  <c:v>0</c:v>
                </c:pt>
                <c:pt idx="3930">
                  <c:v>0</c:v>
                </c:pt>
                <c:pt idx="3931">
                  <c:v>0</c:v>
                </c:pt>
                <c:pt idx="3932">
                  <c:v>0</c:v>
                </c:pt>
                <c:pt idx="3933">
                  <c:v>0</c:v>
                </c:pt>
                <c:pt idx="3934">
                  <c:v>0</c:v>
                </c:pt>
                <c:pt idx="3935">
                  <c:v>0</c:v>
                </c:pt>
                <c:pt idx="3936">
                  <c:v>0</c:v>
                </c:pt>
                <c:pt idx="3937">
                  <c:v>0</c:v>
                </c:pt>
                <c:pt idx="3938">
                  <c:v>0</c:v>
                </c:pt>
                <c:pt idx="3939">
                  <c:v>0</c:v>
                </c:pt>
                <c:pt idx="3940">
                  <c:v>0</c:v>
                </c:pt>
                <c:pt idx="3941">
                  <c:v>0</c:v>
                </c:pt>
                <c:pt idx="3942">
                  <c:v>0</c:v>
                </c:pt>
                <c:pt idx="3943">
                  <c:v>0</c:v>
                </c:pt>
                <c:pt idx="3944">
                  <c:v>0</c:v>
                </c:pt>
                <c:pt idx="3945">
                  <c:v>0</c:v>
                </c:pt>
                <c:pt idx="3946">
                  <c:v>0</c:v>
                </c:pt>
                <c:pt idx="3947">
                  <c:v>0</c:v>
                </c:pt>
                <c:pt idx="3948">
                  <c:v>0</c:v>
                </c:pt>
                <c:pt idx="3949">
                  <c:v>0</c:v>
                </c:pt>
                <c:pt idx="3950">
                  <c:v>0</c:v>
                </c:pt>
                <c:pt idx="3951">
                  <c:v>0</c:v>
                </c:pt>
                <c:pt idx="3952">
                  <c:v>0</c:v>
                </c:pt>
                <c:pt idx="3953">
                  <c:v>0</c:v>
                </c:pt>
                <c:pt idx="3954">
                  <c:v>0</c:v>
                </c:pt>
                <c:pt idx="3955">
                  <c:v>0</c:v>
                </c:pt>
                <c:pt idx="3956">
                  <c:v>0</c:v>
                </c:pt>
                <c:pt idx="3957">
                  <c:v>0</c:v>
                </c:pt>
                <c:pt idx="3958">
                  <c:v>0</c:v>
                </c:pt>
                <c:pt idx="3959">
                  <c:v>0</c:v>
                </c:pt>
                <c:pt idx="3960">
                  <c:v>0</c:v>
                </c:pt>
                <c:pt idx="3961">
                  <c:v>0</c:v>
                </c:pt>
                <c:pt idx="3962">
                  <c:v>0</c:v>
                </c:pt>
                <c:pt idx="3963">
                  <c:v>0</c:v>
                </c:pt>
                <c:pt idx="3964">
                  <c:v>0</c:v>
                </c:pt>
                <c:pt idx="3965">
                  <c:v>0</c:v>
                </c:pt>
                <c:pt idx="3966">
                  <c:v>0</c:v>
                </c:pt>
                <c:pt idx="3967">
                  <c:v>0</c:v>
                </c:pt>
                <c:pt idx="3968">
                  <c:v>0</c:v>
                </c:pt>
                <c:pt idx="3969">
                  <c:v>0</c:v>
                </c:pt>
                <c:pt idx="3970">
                  <c:v>0</c:v>
                </c:pt>
                <c:pt idx="3971">
                  <c:v>0</c:v>
                </c:pt>
                <c:pt idx="3972">
                  <c:v>0</c:v>
                </c:pt>
                <c:pt idx="3973">
                  <c:v>0</c:v>
                </c:pt>
                <c:pt idx="3974">
                  <c:v>0</c:v>
                </c:pt>
                <c:pt idx="3975">
                  <c:v>0</c:v>
                </c:pt>
                <c:pt idx="3976">
                  <c:v>0</c:v>
                </c:pt>
                <c:pt idx="3977">
                  <c:v>0</c:v>
                </c:pt>
                <c:pt idx="3978">
                  <c:v>0</c:v>
                </c:pt>
                <c:pt idx="3979">
                  <c:v>0</c:v>
                </c:pt>
                <c:pt idx="3980">
                  <c:v>0</c:v>
                </c:pt>
                <c:pt idx="3981">
                  <c:v>0</c:v>
                </c:pt>
                <c:pt idx="3982">
                  <c:v>0</c:v>
                </c:pt>
                <c:pt idx="3983">
                  <c:v>0</c:v>
                </c:pt>
                <c:pt idx="3984">
                  <c:v>0</c:v>
                </c:pt>
                <c:pt idx="3985">
                  <c:v>0</c:v>
                </c:pt>
                <c:pt idx="3986">
                  <c:v>0</c:v>
                </c:pt>
                <c:pt idx="3987">
                  <c:v>0</c:v>
                </c:pt>
                <c:pt idx="3988">
                  <c:v>0</c:v>
                </c:pt>
                <c:pt idx="3989">
                  <c:v>0</c:v>
                </c:pt>
                <c:pt idx="3990">
                  <c:v>0</c:v>
                </c:pt>
                <c:pt idx="3991">
                  <c:v>0</c:v>
                </c:pt>
                <c:pt idx="3992">
                  <c:v>0</c:v>
                </c:pt>
                <c:pt idx="3993">
                  <c:v>0</c:v>
                </c:pt>
                <c:pt idx="3994">
                  <c:v>0</c:v>
                </c:pt>
                <c:pt idx="3995">
                  <c:v>0</c:v>
                </c:pt>
                <c:pt idx="3996">
                  <c:v>0</c:v>
                </c:pt>
                <c:pt idx="3997">
                  <c:v>0</c:v>
                </c:pt>
                <c:pt idx="3998">
                  <c:v>0</c:v>
                </c:pt>
                <c:pt idx="3999">
                  <c:v>0</c:v>
                </c:pt>
                <c:pt idx="4000">
                  <c:v>0</c:v>
                </c:pt>
                <c:pt idx="4001">
                  <c:v>0</c:v>
                </c:pt>
                <c:pt idx="4002">
                  <c:v>0</c:v>
                </c:pt>
                <c:pt idx="4003">
                  <c:v>0</c:v>
                </c:pt>
                <c:pt idx="4004">
                  <c:v>0</c:v>
                </c:pt>
                <c:pt idx="4005">
                  <c:v>0</c:v>
                </c:pt>
                <c:pt idx="4006">
                  <c:v>0</c:v>
                </c:pt>
                <c:pt idx="4007">
                  <c:v>0</c:v>
                </c:pt>
                <c:pt idx="4008">
                  <c:v>0</c:v>
                </c:pt>
                <c:pt idx="4009">
                  <c:v>0</c:v>
                </c:pt>
                <c:pt idx="4010">
                  <c:v>0</c:v>
                </c:pt>
                <c:pt idx="4011">
                  <c:v>0</c:v>
                </c:pt>
                <c:pt idx="4012">
                  <c:v>0</c:v>
                </c:pt>
                <c:pt idx="4013">
                  <c:v>0</c:v>
                </c:pt>
                <c:pt idx="4014">
                  <c:v>0</c:v>
                </c:pt>
                <c:pt idx="4015">
                  <c:v>0</c:v>
                </c:pt>
                <c:pt idx="4016">
                  <c:v>0</c:v>
                </c:pt>
                <c:pt idx="4017">
                  <c:v>0</c:v>
                </c:pt>
                <c:pt idx="4018">
                  <c:v>0</c:v>
                </c:pt>
                <c:pt idx="4019">
                  <c:v>0</c:v>
                </c:pt>
                <c:pt idx="4020">
                  <c:v>0</c:v>
                </c:pt>
                <c:pt idx="4021">
                  <c:v>0</c:v>
                </c:pt>
                <c:pt idx="4022">
                  <c:v>0</c:v>
                </c:pt>
                <c:pt idx="4023">
                  <c:v>0</c:v>
                </c:pt>
                <c:pt idx="4024">
                  <c:v>0</c:v>
                </c:pt>
                <c:pt idx="4025">
                  <c:v>0</c:v>
                </c:pt>
                <c:pt idx="4026">
                  <c:v>0</c:v>
                </c:pt>
                <c:pt idx="4027">
                  <c:v>0</c:v>
                </c:pt>
                <c:pt idx="4028">
                  <c:v>-0.1</c:v>
                </c:pt>
                <c:pt idx="4029">
                  <c:v>-0.1</c:v>
                </c:pt>
                <c:pt idx="4030">
                  <c:v>-0.1</c:v>
                </c:pt>
                <c:pt idx="4031">
                  <c:v>-0.1</c:v>
                </c:pt>
                <c:pt idx="4032">
                  <c:v>-0.1</c:v>
                </c:pt>
                <c:pt idx="4033">
                  <c:v>-0.1</c:v>
                </c:pt>
                <c:pt idx="4034">
                  <c:v>-0.1</c:v>
                </c:pt>
                <c:pt idx="4035">
                  <c:v>-0.1</c:v>
                </c:pt>
                <c:pt idx="4036">
                  <c:v>-0.1</c:v>
                </c:pt>
                <c:pt idx="4037">
                  <c:v>-0.1</c:v>
                </c:pt>
                <c:pt idx="4038">
                  <c:v>-0.1</c:v>
                </c:pt>
                <c:pt idx="4039">
                  <c:v>-0.1</c:v>
                </c:pt>
                <c:pt idx="4040">
                  <c:v>-0.1</c:v>
                </c:pt>
                <c:pt idx="4041">
                  <c:v>-0.1</c:v>
                </c:pt>
                <c:pt idx="4042">
                  <c:v>-0.1</c:v>
                </c:pt>
                <c:pt idx="4043">
                  <c:v>-0.1</c:v>
                </c:pt>
                <c:pt idx="4044">
                  <c:v>-0.1</c:v>
                </c:pt>
                <c:pt idx="4045">
                  <c:v>-0.1</c:v>
                </c:pt>
                <c:pt idx="4046">
                  <c:v>-0.1</c:v>
                </c:pt>
                <c:pt idx="4047">
                  <c:v>-0.1</c:v>
                </c:pt>
                <c:pt idx="4048">
                  <c:v>-0.1</c:v>
                </c:pt>
                <c:pt idx="4049">
                  <c:v>-0.1</c:v>
                </c:pt>
                <c:pt idx="4050">
                  <c:v>-0.1</c:v>
                </c:pt>
                <c:pt idx="4051">
                  <c:v>-0.1</c:v>
                </c:pt>
                <c:pt idx="4052">
                  <c:v>-0.1</c:v>
                </c:pt>
                <c:pt idx="4053">
                  <c:v>-0.1</c:v>
                </c:pt>
                <c:pt idx="4054">
                  <c:v>-0.1</c:v>
                </c:pt>
                <c:pt idx="4055">
                  <c:v>-0.1</c:v>
                </c:pt>
                <c:pt idx="4056">
                  <c:v>-0.1</c:v>
                </c:pt>
                <c:pt idx="4057">
                  <c:v>-0.1</c:v>
                </c:pt>
                <c:pt idx="4058">
                  <c:v>-0.1</c:v>
                </c:pt>
                <c:pt idx="4059">
                  <c:v>-0.1</c:v>
                </c:pt>
                <c:pt idx="4060">
                  <c:v>-0.1</c:v>
                </c:pt>
                <c:pt idx="4061">
                  <c:v>-0.1</c:v>
                </c:pt>
                <c:pt idx="4062">
                  <c:v>-0.1</c:v>
                </c:pt>
                <c:pt idx="4063">
                  <c:v>-0.1</c:v>
                </c:pt>
                <c:pt idx="4064">
                  <c:v>-0.1</c:v>
                </c:pt>
                <c:pt idx="4065">
                  <c:v>-0.1</c:v>
                </c:pt>
                <c:pt idx="4066">
                  <c:v>-0.1</c:v>
                </c:pt>
                <c:pt idx="4067">
                  <c:v>-0.1</c:v>
                </c:pt>
                <c:pt idx="4068">
                  <c:v>-0.1</c:v>
                </c:pt>
                <c:pt idx="4069">
                  <c:v>-0.1</c:v>
                </c:pt>
                <c:pt idx="4070">
                  <c:v>-0.1</c:v>
                </c:pt>
                <c:pt idx="4071">
                  <c:v>-0.1</c:v>
                </c:pt>
                <c:pt idx="4072">
                  <c:v>-0.1</c:v>
                </c:pt>
                <c:pt idx="4073">
                  <c:v>-0.1</c:v>
                </c:pt>
                <c:pt idx="4074">
                  <c:v>-0.1</c:v>
                </c:pt>
                <c:pt idx="4075">
                  <c:v>-0.1</c:v>
                </c:pt>
                <c:pt idx="4076">
                  <c:v>-0.1</c:v>
                </c:pt>
                <c:pt idx="4077">
                  <c:v>-0.1</c:v>
                </c:pt>
                <c:pt idx="4078">
                  <c:v>-0.1</c:v>
                </c:pt>
                <c:pt idx="4079">
                  <c:v>-0.1</c:v>
                </c:pt>
                <c:pt idx="4080">
                  <c:v>-0.1</c:v>
                </c:pt>
                <c:pt idx="4081">
                  <c:v>-0.1</c:v>
                </c:pt>
                <c:pt idx="4082">
                  <c:v>-0.1</c:v>
                </c:pt>
                <c:pt idx="4083">
                  <c:v>-0.1</c:v>
                </c:pt>
                <c:pt idx="4084">
                  <c:v>-0.1</c:v>
                </c:pt>
                <c:pt idx="4085">
                  <c:v>-0.1</c:v>
                </c:pt>
                <c:pt idx="4086">
                  <c:v>-0.1</c:v>
                </c:pt>
                <c:pt idx="4087">
                  <c:v>-0.1</c:v>
                </c:pt>
                <c:pt idx="4088">
                  <c:v>-0.1</c:v>
                </c:pt>
                <c:pt idx="4089">
                  <c:v>-0.1</c:v>
                </c:pt>
                <c:pt idx="4090">
                  <c:v>-0.1</c:v>
                </c:pt>
                <c:pt idx="4091">
                  <c:v>-0.1</c:v>
                </c:pt>
                <c:pt idx="4092">
                  <c:v>-0.1</c:v>
                </c:pt>
                <c:pt idx="4093">
                  <c:v>-0.2</c:v>
                </c:pt>
                <c:pt idx="4094">
                  <c:v>-0.2</c:v>
                </c:pt>
                <c:pt idx="4095">
                  <c:v>-0.2</c:v>
                </c:pt>
                <c:pt idx="4096">
                  <c:v>-0.2</c:v>
                </c:pt>
                <c:pt idx="4097">
                  <c:v>-0.2</c:v>
                </c:pt>
                <c:pt idx="4098">
                  <c:v>-0.2</c:v>
                </c:pt>
                <c:pt idx="4099">
                  <c:v>-0.2</c:v>
                </c:pt>
                <c:pt idx="4100">
                  <c:v>-0.2</c:v>
                </c:pt>
                <c:pt idx="4101">
                  <c:v>-0.2</c:v>
                </c:pt>
                <c:pt idx="4102">
                  <c:v>-0.2</c:v>
                </c:pt>
                <c:pt idx="4103">
                  <c:v>-0.2</c:v>
                </c:pt>
                <c:pt idx="4104">
                  <c:v>-0.2</c:v>
                </c:pt>
                <c:pt idx="4105">
                  <c:v>-0.2</c:v>
                </c:pt>
                <c:pt idx="4106">
                  <c:v>-0.2</c:v>
                </c:pt>
                <c:pt idx="4107">
                  <c:v>-0.2</c:v>
                </c:pt>
                <c:pt idx="4108">
                  <c:v>-0.2</c:v>
                </c:pt>
                <c:pt idx="4109">
                  <c:v>-0.2</c:v>
                </c:pt>
                <c:pt idx="4110">
                  <c:v>-0.2</c:v>
                </c:pt>
                <c:pt idx="4111">
                  <c:v>-0.2</c:v>
                </c:pt>
                <c:pt idx="4112">
                  <c:v>-0.2</c:v>
                </c:pt>
                <c:pt idx="4113">
                  <c:v>-0.2</c:v>
                </c:pt>
                <c:pt idx="4114">
                  <c:v>-0.2</c:v>
                </c:pt>
                <c:pt idx="4115">
                  <c:v>-0.2</c:v>
                </c:pt>
                <c:pt idx="4116">
                  <c:v>-0.2</c:v>
                </c:pt>
                <c:pt idx="4117">
                  <c:v>-0.2</c:v>
                </c:pt>
                <c:pt idx="4118">
                  <c:v>-0.2</c:v>
                </c:pt>
                <c:pt idx="4119">
                  <c:v>-0.2</c:v>
                </c:pt>
                <c:pt idx="4120">
                  <c:v>-0.2</c:v>
                </c:pt>
                <c:pt idx="4121">
                  <c:v>-0.2</c:v>
                </c:pt>
                <c:pt idx="4122">
                  <c:v>-0.2</c:v>
                </c:pt>
                <c:pt idx="4123">
                  <c:v>-0.2</c:v>
                </c:pt>
                <c:pt idx="4124">
                  <c:v>-0.2</c:v>
                </c:pt>
                <c:pt idx="4125">
                  <c:v>-0.2</c:v>
                </c:pt>
                <c:pt idx="4126">
                  <c:v>-0.2</c:v>
                </c:pt>
                <c:pt idx="4127">
                  <c:v>-0.2</c:v>
                </c:pt>
                <c:pt idx="4128">
                  <c:v>-0.2</c:v>
                </c:pt>
                <c:pt idx="4129">
                  <c:v>-0.2</c:v>
                </c:pt>
                <c:pt idx="4130">
                  <c:v>-0.2</c:v>
                </c:pt>
                <c:pt idx="4131">
                  <c:v>-0.2</c:v>
                </c:pt>
                <c:pt idx="4132">
                  <c:v>-0.2</c:v>
                </c:pt>
                <c:pt idx="4133">
                  <c:v>-0.2</c:v>
                </c:pt>
                <c:pt idx="4134">
                  <c:v>-0.2</c:v>
                </c:pt>
                <c:pt idx="4135">
                  <c:v>-0.2</c:v>
                </c:pt>
                <c:pt idx="4136">
                  <c:v>-0.2</c:v>
                </c:pt>
                <c:pt idx="4137">
                  <c:v>-0.2</c:v>
                </c:pt>
                <c:pt idx="4138">
                  <c:v>-0.2</c:v>
                </c:pt>
                <c:pt idx="4139">
                  <c:v>-0.2</c:v>
                </c:pt>
                <c:pt idx="4140">
                  <c:v>-0.2</c:v>
                </c:pt>
                <c:pt idx="4141">
                  <c:v>-0.2</c:v>
                </c:pt>
                <c:pt idx="4142">
                  <c:v>-0.2</c:v>
                </c:pt>
                <c:pt idx="4143">
                  <c:v>-0.2</c:v>
                </c:pt>
                <c:pt idx="4144">
                  <c:v>-0.2</c:v>
                </c:pt>
                <c:pt idx="4145">
                  <c:v>-0.2</c:v>
                </c:pt>
                <c:pt idx="4146">
                  <c:v>-0.2</c:v>
                </c:pt>
                <c:pt idx="4147">
                  <c:v>-0.2</c:v>
                </c:pt>
                <c:pt idx="4148">
                  <c:v>-0.2</c:v>
                </c:pt>
                <c:pt idx="4149">
                  <c:v>-0.2</c:v>
                </c:pt>
                <c:pt idx="4150">
                  <c:v>-0.2</c:v>
                </c:pt>
                <c:pt idx="4151">
                  <c:v>-0.2</c:v>
                </c:pt>
                <c:pt idx="4152">
                  <c:v>-0.2</c:v>
                </c:pt>
                <c:pt idx="4153">
                  <c:v>-0.2</c:v>
                </c:pt>
                <c:pt idx="4154">
                  <c:v>-0.2</c:v>
                </c:pt>
                <c:pt idx="4155">
                  <c:v>-0.2</c:v>
                </c:pt>
                <c:pt idx="4156">
                  <c:v>-0.2</c:v>
                </c:pt>
                <c:pt idx="4157">
                  <c:v>-0.2</c:v>
                </c:pt>
                <c:pt idx="4158">
                  <c:v>-0.2</c:v>
                </c:pt>
                <c:pt idx="4159">
                  <c:v>-0.2</c:v>
                </c:pt>
                <c:pt idx="4160">
                  <c:v>-0.2</c:v>
                </c:pt>
                <c:pt idx="4161">
                  <c:v>-0.2</c:v>
                </c:pt>
                <c:pt idx="4162">
                  <c:v>-0.2</c:v>
                </c:pt>
                <c:pt idx="4163">
                  <c:v>-0.2</c:v>
                </c:pt>
                <c:pt idx="4164">
                  <c:v>-0.2</c:v>
                </c:pt>
                <c:pt idx="4165">
                  <c:v>-0.2</c:v>
                </c:pt>
                <c:pt idx="4166">
                  <c:v>-0.2</c:v>
                </c:pt>
                <c:pt idx="4167">
                  <c:v>-0.2</c:v>
                </c:pt>
                <c:pt idx="4168">
                  <c:v>-0.2</c:v>
                </c:pt>
                <c:pt idx="4169">
                  <c:v>-0.2</c:v>
                </c:pt>
                <c:pt idx="4170">
                  <c:v>-0.2</c:v>
                </c:pt>
                <c:pt idx="4171">
                  <c:v>-0.2</c:v>
                </c:pt>
                <c:pt idx="4172">
                  <c:v>-0.2</c:v>
                </c:pt>
                <c:pt idx="4173">
                  <c:v>-0.2</c:v>
                </c:pt>
                <c:pt idx="4174">
                  <c:v>-0.2</c:v>
                </c:pt>
                <c:pt idx="4175">
                  <c:v>-0.2</c:v>
                </c:pt>
                <c:pt idx="4176">
                  <c:v>-0.2</c:v>
                </c:pt>
                <c:pt idx="4177">
                  <c:v>-0.2</c:v>
                </c:pt>
                <c:pt idx="4178">
                  <c:v>-0.2</c:v>
                </c:pt>
                <c:pt idx="4179">
                  <c:v>-0.2</c:v>
                </c:pt>
                <c:pt idx="4180">
                  <c:v>-0.2</c:v>
                </c:pt>
                <c:pt idx="4181">
                  <c:v>-0.2</c:v>
                </c:pt>
                <c:pt idx="4182">
                  <c:v>-0.2</c:v>
                </c:pt>
                <c:pt idx="4183">
                  <c:v>-0.2</c:v>
                </c:pt>
                <c:pt idx="4184">
                  <c:v>-0.2</c:v>
                </c:pt>
                <c:pt idx="4185">
                  <c:v>-0.2</c:v>
                </c:pt>
                <c:pt idx="4186">
                  <c:v>-0.2</c:v>
                </c:pt>
                <c:pt idx="4187">
                  <c:v>-0.2</c:v>
                </c:pt>
                <c:pt idx="4188">
                  <c:v>-0.2</c:v>
                </c:pt>
                <c:pt idx="4189">
                  <c:v>-0.2</c:v>
                </c:pt>
                <c:pt idx="4190">
                  <c:v>-0.2</c:v>
                </c:pt>
                <c:pt idx="4191">
                  <c:v>-0.2</c:v>
                </c:pt>
                <c:pt idx="4192">
                  <c:v>-0.2</c:v>
                </c:pt>
                <c:pt idx="4193">
                  <c:v>-0.2</c:v>
                </c:pt>
                <c:pt idx="4194">
                  <c:v>-0.2</c:v>
                </c:pt>
                <c:pt idx="4195">
                  <c:v>-0.2</c:v>
                </c:pt>
                <c:pt idx="4196">
                  <c:v>-0.2</c:v>
                </c:pt>
                <c:pt idx="4197">
                  <c:v>-0.2</c:v>
                </c:pt>
                <c:pt idx="4198">
                  <c:v>-0.2</c:v>
                </c:pt>
                <c:pt idx="4199">
                  <c:v>-0.2</c:v>
                </c:pt>
                <c:pt idx="4200">
                  <c:v>-0.2</c:v>
                </c:pt>
                <c:pt idx="4201">
                  <c:v>-0.2</c:v>
                </c:pt>
                <c:pt idx="4202">
                  <c:v>-0.2</c:v>
                </c:pt>
                <c:pt idx="4203">
                  <c:v>-0.2</c:v>
                </c:pt>
                <c:pt idx="4204">
                  <c:v>-0.2</c:v>
                </c:pt>
                <c:pt idx="4205">
                  <c:v>-0.2</c:v>
                </c:pt>
                <c:pt idx="4206">
                  <c:v>-0.2</c:v>
                </c:pt>
                <c:pt idx="4207">
                  <c:v>-0.2</c:v>
                </c:pt>
                <c:pt idx="4208">
                  <c:v>-0.2</c:v>
                </c:pt>
                <c:pt idx="4209">
                  <c:v>-0.2</c:v>
                </c:pt>
                <c:pt idx="4210">
                  <c:v>-0.2</c:v>
                </c:pt>
                <c:pt idx="4211">
                  <c:v>-0.2</c:v>
                </c:pt>
                <c:pt idx="4212">
                  <c:v>-0.2</c:v>
                </c:pt>
                <c:pt idx="4213">
                  <c:v>-0.2</c:v>
                </c:pt>
                <c:pt idx="4214">
                  <c:v>-0.2</c:v>
                </c:pt>
                <c:pt idx="4215">
                  <c:v>-0.2</c:v>
                </c:pt>
                <c:pt idx="4216">
                  <c:v>-0.2</c:v>
                </c:pt>
                <c:pt idx="4217">
                  <c:v>-0.2</c:v>
                </c:pt>
                <c:pt idx="4218">
                  <c:v>-0.2</c:v>
                </c:pt>
                <c:pt idx="4219">
                  <c:v>-0.2</c:v>
                </c:pt>
                <c:pt idx="4220">
                  <c:v>-0.2</c:v>
                </c:pt>
                <c:pt idx="4221">
                  <c:v>-0.2</c:v>
                </c:pt>
                <c:pt idx="4222">
                  <c:v>-0.2</c:v>
                </c:pt>
                <c:pt idx="4223">
                  <c:v>-0.2</c:v>
                </c:pt>
                <c:pt idx="4224">
                  <c:v>-0.2</c:v>
                </c:pt>
                <c:pt idx="4225">
                  <c:v>-0.2</c:v>
                </c:pt>
                <c:pt idx="4226">
                  <c:v>-0.2</c:v>
                </c:pt>
                <c:pt idx="4227">
                  <c:v>-0.2</c:v>
                </c:pt>
                <c:pt idx="4228">
                  <c:v>-0.2</c:v>
                </c:pt>
                <c:pt idx="4229">
                  <c:v>-0.2</c:v>
                </c:pt>
                <c:pt idx="4230">
                  <c:v>-0.2</c:v>
                </c:pt>
                <c:pt idx="4231">
                  <c:v>-0.2</c:v>
                </c:pt>
                <c:pt idx="4232">
                  <c:v>-0.2</c:v>
                </c:pt>
                <c:pt idx="4233">
                  <c:v>-0.2</c:v>
                </c:pt>
                <c:pt idx="4234">
                  <c:v>-0.2</c:v>
                </c:pt>
                <c:pt idx="4235">
                  <c:v>-0.2</c:v>
                </c:pt>
                <c:pt idx="4236">
                  <c:v>-0.2</c:v>
                </c:pt>
                <c:pt idx="4237">
                  <c:v>-0.2</c:v>
                </c:pt>
                <c:pt idx="4238">
                  <c:v>-0.2</c:v>
                </c:pt>
                <c:pt idx="4239">
                  <c:v>-0.2</c:v>
                </c:pt>
                <c:pt idx="4240">
                  <c:v>-0.2</c:v>
                </c:pt>
                <c:pt idx="4241">
                  <c:v>-0.2</c:v>
                </c:pt>
                <c:pt idx="4242">
                  <c:v>-0.2</c:v>
                </c:pt>
                <c:pt idx="4243">
                  <c:v>-0.2</c:v>
                </c:pt>
                <c:pt idx="4244">
                  <c:v>-0.2</c:v>
                </c:pt>
                <c:pt idx="4245">
                  <c:v>-0.2</c:v>
                </c:pt>
                <c:pt idx="4246">
                  <c:v>-0.2</c:v>
                </c:pt>
                <c:pt idx="4247">
                  <c:v>-0.2</c:v>
                </c:pt>
                <c:pt idx="4248">
                  <c:v>-0.2</c:v>
                </c:pt>
                <c:pt idx="4249">
                  <c:v>-0.2</c:v>
                </c:pt>
                <c:pt idx="4250">
                  <c:v>-0.2</c:v>
                </c:pt>
                <c:pt idx="4251">
                  <c:v>-0.2</c:v>
                </c:pt>
                <c:pt idx="4252">
                  <c:v>-0.2</c:v>
                </c:pt>
                <c:pt idx="4253">
                  <c:v>-0.2</c:v>
                </c:pt>
                <c:pt idx="4254">
                  <c:v>-0.2</c:v>
                </c:pt>
                <c:pt idx="4255">
                  <c:v>-0.2</c:v>
                </c:pt>
                <c:pt idx="4256">
                  <c:v>-0.2</c:v>
                </c:pt>
                <c:pt idx="4257">
                  <c:v>-0.2</c:v>
                </c:pt>
                <c:pt idx="4258">
                  <c:v>-0.2</c:v>
                </c:pt>
                <c:pt idx="4259">
                  <c:v>-0.2</c:v>
                </c:pt>
                <c:pt idx="4260">
                  <c:v>-0.2</c:v>
                </c:pt>
                <c:pt idx="4261">
                  <c:v>-0.2</c:v>
                </c:pt>
                <c:pt idx="4262">
                  <c:v>-0.2</c:v>
                </c:pt>
                <c:pt idx="4263">
                  <c:v>-0.2</c:v>
                </c:pt>
                <c:pt idx="4264">
                  <c:v>-0.2</c:v>
                </c:pt>
                <c:pt idx="4265">
                  <c:v>-0.2</c:v>
                </c:pt>
                <c:pt idx="4266">
                  <c:v>-0.2</c:v>
                </c:pt>
                <c:pt idx="4267">
                  <c:v>-0.2</c:v>
                </c:pt>
                <c:pt idx="4268">
                  <c:v>-0.2</c:v>
                </c:pt>
                <c:pt idx="4269">
                  <c:v>-0.2</c:v>
                </c:pt>
                <c:pt idx="4270">
                  <c:v>-0.2</c:v>
                </c:pt>
                <c:pt idx="4271">
                  <c:v>-0.2</c:v>
                </c:pt>
                <c:pt idx="4272">
                  <c:v>-0.2</c:v>
                </c:pt>
                <c:pt idx="4273">
                  <c:v>-0.2</c:v>
                </c:pt>
                <c:pt idx="4274">
                  <c:v>-0.2</c:v>
                </c:pt>
                <c:pt idx="4275">
                  <c:v>-0.2</c:v>
                </c:pt>
                <c:pt idx="4276">
                  <c:v>-0.2</c:v>
                </c:pt>
                <c:pt idx="4277">
                  <c:v>-0.2</c:v>
                </c:pt>
                <c:pt idx="4278">
                  <c:v>-0.2</c:v>
                </c:pt>
                <c:pt idx="4279">
                  <c:v>-0.2</c:v>
                </c:pt>
                <c:pt idx="4280">
                  <c:v>-0.2</c:v>
                </c:pt>
                <c:pt idx="4281">
                  <c:v>-0.2</c:v>
                </c:pt>
                <c:pt idx="4282">
                  <c:v>-0.2</c:v>
                </c:pt>
                <c:pt idx="4283">
                  <c:v>-0.2</c:v>
                </c:pt>
                <c:pt idx="4284">
                  <c:v>-0.2</c:v>
                </c:pt>
                <c:pt idx="4285">
                  <c:v>-0.2</c:v>
                </c:pt>
                <c:pt idx="4286">
                  <c:v>-0.2</c:v>
                </c:pt>
                <c:pt idx="4287">
                  <c:v>-0.2</c:v>
                </c:pt>
                <c:pt idx="4288">
                  <c:v>-0.2</c:v>
                </c:pt>
                <c:pt idx="4289">
                  <c:v>-0.2</c:v>
                </c:pt>
                <c:pt idx="4290">
                  <c:v>-0.2</c:v>
                </c:pt>
                <c:pt idx="4291">
                  <c:v>-0.2</c:v>
                </c:pt>
                <c:pt idx="4292">
                  <c:v>-0.2</c:v>
                </c:pt>
                <c:pt idx="4293">
                  <c:v>-0.2</c:v>
                </c:pt>
                <c:pt idx="4294">
                  <c:v>-0.2</c:v>
                </c:pt>
                <c:pt idx="4295">
                  <c:v>-0.2</c:v>
                </c:pt>
                <c:pt idx="4296">
                  <c:v>-0.2</c:v>
                </c:pt>
                <c:pt idx="4297">
                  <c:v>-0.2</c:v>
                </c:pt>
                <c:pt idx="4298">
                  <c:v>-0.2</c:v>
                </c:pt>
                <c:pt idx="4299">
                  <c:v>-0.2</c:v>
                </c:pt>
                <c:pt idx="4300">
                  <c:v>-0.2</c:v>
                </c:pt>
                <c:pt idx="4301">
                  <c:v>-0.2</c:v>
                </c:pt>
                <c:pt idx="4302">
                  <c:v>-0.2</c:v>
                </c:pt>
                <c:pt idx="4303">
                  <c:v>-0.2</c:v>
                </c:pt>
                <c:pt idx="4304">
                  <c:v>-0.2</c:v>
                </c:pt>
                <c:pt idx="4305">
                  <c:v>-0.2</c:v>
                </c:pt>
                <c:pt idx="4306">
                  <c:v>-0.2</c:v>
                </c:pt>
                <c:pt idx="4307">
                  <c:v>-0.2</c:v>
                </c:pt>
                <c:pt idx="4308">
                  <c:v>-0.2</c:v>
                </c:pt>
                <c:pt idx="4309">
                  <c:v>-0.2</c:v>
                </c:pt>
                <c:pt idx="4310">
                  <c:v>-0.2</c:v>
                </c:pt>
                <c:pt idx="4311">
                  <c:v>-0.2</c:v>
                </c:pt>
                <c:pt idx="4312">
                  <c:v>-0.2</c:v>
                </c:pt>
                <c:pt idx="4313">
                  <c:v>-0.2</c:v>
                </c:pt>
                <c:pt idx="4314">
                  <c:v>-0.2</c:v>
                </c:pt>
                <c:pt idx="4315">
                  <c:v>-0.2</c:v>
                </c:pt>
                <c:pt idx="4316">
                  <c:v>-0.2</c:v>
                </c:pt>
                <c:pt idx="4317">
                  <c:v>-0.2</c:v>
                </c:pt>
                <c:pt idx="4318">
                  <c:v>-0.2</c:v>
                </c:pt>
                <c:pt idx="4319">
                  <c:v>-0.2</c:v>
                </c:pt>
                <c:pt idx="4320">
                  <c:v>-0.2</c:v>
                </c:pt>
                <c:pt idx="4321">
                  <c:v>-0.2</c:v>
                </c:pt>
                <c:pt idx="4322">
                  <c:v>-0.2</c:v>
                </c:pt>
                <c:pt idx="4323">
                  <c:v>-0.2</c:v>
                </c:pt>
                <c:pt idx="4324">
                  <c:v>-0.2</c:v>
                </c:pt>
                <c:pt idx="4325">
                  <c:v>-0.2</c:v>
                </c:pt>
                <c:pt idx="4326">
                  <c:v>-0.2</c:v>
                </c:pt>
                <c:pt idx="4327">
                  <c:v>-0.2</c:v>
                </c:pt>
                <c:pt idx="4328">
                  <c:v>-0.2</c:v>
                </c:pt>
                <c:pt idx="4329">
                  <c:v>-0.2</c:v>
                </c:pt>
                <c:pt idx="4330">
                  <c:v>-0.2</c:v>
                </c:pt>
                <c:pt idx="4331">
                  <c:v>-0.2</c:v>
                </c:pt>
                <c:pt idx="4332">
                  <c:v>-0.2</c:v>
                </c:pt>
                <c:pt idx="4333">
                  <c:v>-0.2</c:v>
                </c:pt>
                <c:pt idx="4334">
                  <c:v>-0.2</c:v>
                </c:pt>
                <c:pt idx="4335">
                  <c:v>-0.2</c:v>
                </c:pt>
                <c:pt idx="4336">
                  <c:v>-0.2</c:v>
                </c:pt>
                <c:pt idx="4337">
                  <c:v>-0.2</c:v>
                </c:pt>
                <c:pt idx="4338">
                  <c:v>-0.2</c:v>
                </c:pt>
                <c:pt idx="4339">
                  <c:v>-0.2</c:v>
                </c:pt>
                <c:pt idx="4340">
                  <c:v>-0.2</c:v>
                </c:pt>
                <c:pt idx="4341">
                  <c:v>-0.2</c:v>
                </c:pt>
                <c:pt idx="4342">
                  <c:v>-0.2</c:v>
                </c:pt>
                <c:pt idx="4343">
                  <c:v>-0.2</c:v>
                </c:pt>
                <c:pt idx="4344">
                  <c:v>-0.2</c:v>
                </c:pt>
                <c:pt idx="4345">
                  <c:v>-0.2</c:v>
                </c:pt>
                <c:pt idx="4346">
                  <c:v>-0.2</c:v>
                </c:pt>
                <c:pt idx="4347">
                  <c:v>-0.2</c:v>
                </c:pt>
                <c:pt idx="4348">
                  <c:v>-0.2</c:v>
                </c:pt>
                <c:pt idx="4349">
                  <c:v>-0.2</c:v>
                </c:pt>
                <c:pt idx="4350">
                  <c:v>-0.2</c:v>
                </c:pt>
                <c:pt idx="4351">
                  <c:v>-0.2</c:v>
                </c:pt>
                <c:pt idx="4352">
                  <c:v>-0.2</c:v>
                </c:pt>
                <c:pt idx="4353">
                  <c:v>-0.2</c:v>
                </c:pt>
                <c:pt idx="4354">
                  <c:v>-0.2</c:v>
                </c:pt>
                <c:pt idx="4355">
                  <c:v>-0.2</c:v>
                </c:pt>
                <c:pt idx="4356">
                  <c:v>-0.2</c:v>
                </c:pt>
                <c:pt idx="4357">
                  <c:v>-0.2</c:v>
                </c:pt>
                <c:pt idx="4358">
                  <c:v>-0.2</c:v>
                </c:pt>
                <c:pt idx="4359">
                  <c:v>-0.2</c:v>
                </c:pt>
                <c:pt idx="4360">
                  <c:v>-0.2</c:v>
                </c:pt>
                <c:pt idx="4361">
                  <c:v>-0.2</c:v>
                </c:pt>
                <c:pt idx="4362">
                  <c:v>-0.2</c:v>
                </c:pt>
                <c:pt idx="4363">
                  <c:v>-0.2</c:v>
                </c:pt>
                <c:pt idx="4364">
                  <c:v>-0.2</c:v>
                </c:pt>
                <c:pt idx="4365">
                  <c:v>-0.2</c:v>
                </c:pt>
                <c:pt idx="4366">
                  <c:v>-0.2</c:v>
                </c:pt>
                <c:pt idx="4367">
                  <c:v>-0.2</c:v>
                </c:pt>
                <c:pt idx="4368">
                  <c:v>-0.2</c:v>
                </c:pt>
                <c:pt idx="4369">
                  <c:v>-0.2</c:v>
                </c:pt>
                <c:pt idx="4370">
                  <c:v>-0.2</c:v>
                </c:pt>
                <c:pt idx="4371">
                  <c:v>-0.2</c:v>
                </c:pt>
                <c:pt idx="4372">
                  <c:v>-0.2</c:v>
                </c:pt>
                <c:pt idx="4373">
                  <c:v>-0.2</c:v>
                </c:pt>
                <c:pt idx="4374">
                  <c:v>-0.2</c:v>
                </c:pt>
                <c:pt idx="4375">
                  <c:v>-0.2</c:v>
                </c:pt>
                <c:pt idx="4376">
                  <c:v>-0.2</c:v>
                </c:pt>
                <c:pt idx="4377">
                  <c:v>-0.2</c:v>
                </c:pt>
                <c:pt idx="4378">
                  <c:v>-0.2</c:v>
                </c:pt>
                <c:pt idx="4379">
                  <c:v>-0.2</c:v>
                </c:pt>
                <c:pt idx="4380">
                  <c:v>-0.2</c:v>
                </c:pt>
                <c:pt idx="4381">
                  <c:v>-0.2</c:v>
                </c:pt>
                <c:pt idx="4382">
                  <c:v>-0.2</c:v>
                </c:pt>
                <c:pt idx="4383">
                  <c:v>-0.2</c:v>
                </c:pt>
                <c:pt idx="4384">
                  <c:v>-0.2</c:v>
                </c:pt>
                <c:pt idx="4385">
                  <c:v>-0.2</c:v>
                </c:pt>
                <c:pt idx="4386">
                  <c:v>-0.2</c:v>
                </c:pt>
                <c:pt idx="4387">
                  <c:v>-0.2</c:v>
                </c:pt>
                <c:pt idx="4388">
                  <c:v>-0.2</c:v>
                </c:pt>
                <c:pt idx="4389">
                  <c:v>-0.2</c:v>
                </c:pt>
                <c:pt idx="4390">
                  <c:v>-0.2</c:v>
                </c:pt>
                <c:pt idx="4391">
                  <c:v>-0.2</c:v>
                </c:pt>
                <c:pt idx="4392">
                  <c:v>-0.2</c:v>
                </c:pt>
                <c:pt idx="4393">
                  <c:v>-0.2</c:v>
                </c:pt>
                <c:pt idx="4394">
                  <c:v>-0.2</c:v>
                </c:pt>
                <c:pt idx="4395">
                  <c:v>-0.2</c:v>
                </c:pt>
                <c:pt idx="4396">
                  <c:v>-0.2</c:v>
                </c:pt>
                <c:pt idx="4397">
                  <c:v>-0.2</c:v>
                </c:pt>
                <c:pt idx="4398">
                  <c:v>-0.2</c:v>
                </c:pt>
                <c:pt idx="4399">
                  <c:v>-0.2</c:v>
                </c:pt>
                <c:pt idx="4400">
                  <c:v>-0.2</c:v>
                </c:pt>
                <c:pt idx="4401">
                  <c:v>-0.2</c:v>
                </c:pt>
                <c:pt idx="4402">
                  <c:v>-0.2</c:v>
                </c:pt>
                <c:pt idx="4403">
                  <c:v>-0.2</c:v>
                </c:pt>
                <c:pt idx="4404">
                  <c:v>-0.2</c:v>
                </c:pt>
                <c:pt idx="4405">
                  <c:v>-0.2</c:v>
                </c:pt>
                <c:pt idx="4406">
                  <c:v>-0.2</c:v>
                </c:pt>
                <c:pt idx="4407">
                  <c:v>-0.2</c:v>
                </c:pt>
                <c:pt idx="4408">
                  <c:v>-0.2</c:v>
                </c:pt>
                <c:pt idx="4409">
                  <c:v>-0.2</c:v>
                </c:pt>
                <c:pt idx="4410">
                  <c:v>-0.2</c:v>
                </c:pt>
                <c:pt idx="4411">
                  <c:v>-0.2</c:v>
                </c:pt>
                <c:pt idx="4412">
                  <c:v>-0.2</c:v>
                </c:pt>
                <c:pt idx="4413">
                  <c:v>-0.2</c:v>
                </c:pt>
                <c:pt idx="4414">
                  <c:v>-0.2</c:v>
                </c:pt>
                <c:pt idx="4415">
                  <c:v>-0.2</c:v>
                </c:pt>
                <c:pt idx="4416">
                  <c:v>-0.2</c:v>
                </c:pt>
                <c:pt idx="4417">
                  <c:v>-0.2</c:v>
                </c:pt>
                <c:pt idx="4418">
                  <c:v>-0.3</c:v>
                </c:pt>
                <c:pt idx="4419">
                  <c:v>-0.3</c:v>
                </c:pt>
                <c:pt idx="4420">
                  <c:v>-0.3</c:v>
                </c:pt>
                <c:pt idx="4421">
                  <c:v>-0.3</c:v>
                </c:pt>
                <c:pt idx="4422">
                  <c:v>-0.3</c:v>
                </c:pt>
                <c:pt idx="4423">
                  <c:v>-0.3</c:v>
                </c:pt>
                <c:pt idx="4424">
                  <c:v>-0.3</c:v>
                </c:pt>
                <c:pt idx="4425">
                  <c:v>-0.3</c:v>
                </c:pt>
                <c:pt idx="4426">
                  <c:v>-0.3</c:v>
                </c:pt>
                <c:pt idx="4427">
                  <c:v>-0.3</c:v>
                </c:pt>
                <c:pt idx="4428">
                  <c:v>-0.3</c:v>
                </c:pt>
                <c:pt idx="4429">
                  <c:v>-0.3</c:v>
                </c:pt>
                <c:pt idx="4430">
                  <c:v>-0.3</c:v>
                </c:pt>
                <c:pt idx="4431">
                  <c:v>-0.3</c:v>
                </c:pt>
                <c:pt idx="4432">
                  <c:v>-0.3</c:v>
                </c:pt>
                <c:pt idx="4433">
                  <c:v>-0.3</c:v>
                </c:pt>
                <c:pt idx="4434">
                  <c:v>-0.3</c:v>
                </c:pt>
                <c:pt idx="4435">
                  <c:v>-0.3</c:v>
                </c:pt>
                <c:pt idx="4436">
                  <c:v>-0.3</c:v>
                </c:pt>
                <c:pt idx="4437">
                  <c:v>-0.3</c:v>
                </c:pt>
                <c:pt idx="4438">
                  <c:v>-0.3</c:v>
                </c:pt>
                <c:pt idx="4439">
                  <c:v>-0.3</c:v>
                </c:pt>
                <c:pt idx="4440">
                  <c:v>-0.3</c:v>
                </c:pt>
                <c:pt idx="4441">
                  <c:v>-0.3</c:v>
                </c:pt>
                <c:pt idx="4442">
                  <c:v>-0.3</c:v>
                </c:pt>
                <c:pt idx="4443">
                  <c:v>-0.3</c:v>
                </c:pt>
                <c:pt idx="4444">
                  <c:v>-0.3</c:v>
                </c:pt>
                <c:pt idx="4445">
                  <c:v>-0.3</c:v>
                </c:pt>
                <c:pt idx="4446">
                  <c:v>-0.3</c:v>
                </c:pt>
                <c:pt idx="4447">
                  <c:v>-0.3</c:v>
                </c:pt>
                <c:pt idx="4448">
                  <c:v>-0.3</c:v>
                </c:pt>
                <c:pt idx="4449">
                  <c:v>-0.3</c:v>
                </c:pt>
                <c:pt idx="4450">
                  <c:v>-0.3</c:v>
                </c:pt>
                <c:pt idx="4451">
                  <c:v>-0.3</c:v>
                </c:pt>
                <c:pt idx="4452">
                  <c:v>-0.3</c:v>
                </c:pt>
                <c:pt idx="4453">
                  <c:v>-0.3</c:v>
                </c:pt>
                <c:pt idx="4454">
                  <c:v>-0.3</c:v>
                </c:pt>
                <c:pt idx="4455">
                  <c:v>-0.3</c:v>
                </c:pt>
                <c:pt idx="4456">
                  <c:v>-0.3</c:v>
                </c:pt>
                <c:pt idx="4457">
                  <c:v>-0.3</c:v>
                </c:pt>
                <c:pt idx="4458">
                  <c:v>-0.3</c:v>
                </c:pt>
                <c:pt idx="4459">
                  <c:v>-0.3</c:v>
                </c:pt>
                <c:pt idx="4460">
                  <c:v>-0.3</c:v>
                </c:pt>
                <c:pt idx="4461">
                  <c:v>-0.3</c:v>
                </c:pt>
                <c:pt idx="4462">
                  <c:v>-0.3</c:v>
                </c:pt>
                <c:pt idx="4463">
                  <c:v>-0.3</c:v>
                </c:pt>
                <c:pt idx="4464">
                  <c:v>-0.3</c:v>
                </c:pt>
                <c:pt idx="4465">
                  <c:v>-0.3</c:v>
                </c:pt>
                <c:pt idx="4466">
                  <c:v>-0.3</c:v>
                </c:pt>
                <c:pt idx="4467">
                  <c:v>-0.3</c:v>
                </c:pt>
                <c:pt idx="4468">
                  <c:v>-0.3</c:v>
                </c:pt>
                <c:pt idx="4469">
                  <c:v>-0.3</c:v>
                </c:pt>
                <c:pt idx="4470">
                  <c:v>-0.3</c:v>
                </c:pt>
                <c:pt idx="4471">
                  <c:v>-0.3</c:v>
                </c:pt>
                <c:pt idx="4472">
                  <c:v>-0.3</c:v>
                </c:pt>
                <c:pt idx="4473">
                  <c:v>-0.3</c:v>
                </c:pt>
                <c:pt idx="4474">
                  <c:v>-0.3</c:v>
                </c:pt>
                <c:pt idx="4475">
                  <c:v>-0.3</c:v>
                </c:pt>
                <c:pt idx="4476">
                  <c:v>-0.3</c:v>
                </c:pt>
                <c:pt idx="4477">
                  <c:v>-0.3</c:v>
                </c:pt>
                <c:pt idx="4478">
                  <c:v>-0.3</c:v>
                </c:pt>
                <c:pt idx="4479">
                  <c:v>-0.3</c:v>
                </c:pt>
                <c:pt idx="4480">
                  <c:v>-0.3</c:v>
                </c:pt>
                <c:pt idx="4481">
                  <c:v>-0.3</c:v>
                </c:pt>
                <c:pt idx="4482">
                  <c:v>-0.3</c:v>
                </c:pt>
                <c:pt idx="4483">
                  <c:v>-0.3</c:v>
                </c:pt>
                <c:pt idx="4484">
                  <c:v>-0.3</c:v>
                </c:pt>
                <c:pt idx="4485">
                  <c:v>-0.3</c:v>
                </c:pt>
                <c:pt idx="4486">
                  <c:v>-0.3</c:v>
                </c:pt>
                <c:pt idx="4487">
                  <c:v>-0.3</c:v>
                </c:pt>
                <c:pt idx="4488">
                  <c:v>-0.4</c:v>
                </c:pt>
                <c:pt idx="4489">
                  <c:v>-0.4</c:v>
                </c:pt>
                <c:pt idx="4490">
                  <c:v>-0.4</c:v>
                </c:pt>
                <c:pt idx="4491">
                  <c:v>-0.4</c:v>
                </c:pt>
                <c:pt idx="4492">
                  <c:v>-0.4</c:v>
                </c:pt>
                <c:pt idx="4493">
                  <c:v>-0.4</c:v>
                </c:pt>
                <c:pt idx="4494">
                  <c:v>-0.4</c:v>
                </c:pt>
                <c:pt idx="4495">
                  <c:v>-0.4</c:v>
                </c:pt>
                <c:pt idx="4496">
                  <c:v>-0.4</c:v>
                </c:pt>
                <c:pt idx="4497">
                  <c:v>-0.4</c:v>
                </c:pt>
                <c:pt idx="4498">
                  <c:v>-0.4</c:v>
                </c:pt>
                <c:pt idx="4499">
                  <c:v>-0.4</c:v>
                </c:pt>
                <c:pt idx="4500">
                  <c:v>-0.4</c:v>
                </c:pt>
                <c:pt idx="4501">
                  <c:v>-0.4</c:v>
                </c:pt>
                <c:pt idx="4502">
                  <c:v>-0.4</c:v>
                </c:pt>
                <c:pt idx="4503">
                  <c:v>-0.4</c:v>
                </c:pt>
                <c:pt idx="4504">
                  <c:v>-0.4</c:v>
                </c:pt>
                <c:pt idx="4505">
                  <c:v>-0.4</c:v>
                </c:pt>
                <c:pt idx="4506">
                  <c:v>-0.4</c:v>
                </c:pt>
                <c:pt idx="4507">
                  <c:v>-0.4</c:v>
                </c:pt>
                <c:pt idx="4508">
                  <c:v>-0.4</c:v>
                </c:pt>
                <c:pt idx="4509">
                  <c:v>-0.4</c:v>
                </c:pt>
                <c:pt idx="4510">
                  <c:v>-0.4</c:v>
                </c:pt>
                <c:pt idx="4511">
                  <c:v>-0.4</c:v>
                </c:pt>
                <c:pt idx="4512">
                  <c:v>-0.4</c:v>
                </c:pt>
                <c:pt idx="4513">
                  <c:v>-0.4</c:v>
                </c:pt>
                <c:pt idx="4514">
                  <c:v>-0.4</c:v>
                </c:pt>
                <c:pt idx="4515">
                  <c:v>-0.4</c:v>
                </c:pt>
                <c:pt idx="4516">
                  <c:v>-0.4</c:v>
                </c:pt>
                <c:pt idx="4517">
                  <c:v>-0.4</c:v>
                </c:pt>
                <c:pt idx="4518">
                  <c:v>-0.4</c:v>
                </c:pt>
                <c:pt idx="4519">
                  <c:v>-0.4</c:v>
                </c:pt>
                <c:pt idx="4520">
                  <c:v>-0.4</c:v>
                </c:pt>
                <c:pt idx="4521">
                  <c:v>-0.4</c:v>
                </c:pt>
                <c:pt idx="4522">
                  <c:v>-0.4</c:v>
                </c:pt>
                <c:pt idx="4523">
                  <c:v>-0.4</c:v>
                </c:pt>
                <c:pt idx="4524">
                  <c:v>-0.4</c:v>
                </c:pt>
                <c:pt idx="4525">
                  <c:v>-0.4</c:v>
                </c:pt>
                <c:pt idx="4526">
                  <c:v>-0.4</c:v>
                </c:pt>
                <c:pt idx="4527">
                  <c:v>-0.4</c:v>
                </c:pt>
                <c:pt idx="4528">
                  <c:v>-0.4</c:v>
                </c:pt>
                <c:pt idx="4529">
                  <c:v>-0.4</c:v>
                </c:pt>
                <c:pt idx="4530">
                  <c:v>-0.4</c:v>
                </c:pt>
                <c:pt idx="4531">
                  <c:v>-0.4</c:v>
                </c:pt>
                <c:pt idx="4532">
                  <c:v>-0.4</c:v>
                </c:pt>
                <c:pt idx="4533">
                  <c:v>-0.4</c:v>
                </c:pt>
                <c:pt idx="4534">
                  <c:v>-0.4</c:v>
                </c:pt>
                <c:pt idx="4535">
                  <c:v>-0.4</c:v>
                </c:pt>
                <c:pt idx="4536">
                  <c:v>-0.4</c:v>
                </c:pt>
                <c:pt idx="4537">
                  <c:v>-0.4</c:v>
                </c:pt>
                <c:pt idx="4538">
                  <c:v>-0.4</c:v>
                </c:pt>
                <c:pt idx="4539">
                  <c:v>-0.4</c:v>
                </c:pt>
                <c:pt idx="4540">
                  <c:v>-0.4</c:v>
                </c:pt>
                <c:pt idx="4541">
                  <c:v>-0.4</c:v>
                </c:pt>
                <c:pt idx="4542">
                  <c:v>-0.4</c:v>
                </c:pt>
                <c:pt idx="4543">
                  <c:v>-0.4</c:v>
                </c:pt>
                <c:pt idx="4544">
                  <c:v>-0.4</c:v>
                </c:pt>
                <c:pt idx="4545">
                  <c:v>-0.4</c:v>
                </c:pt>
                <c:pt idx="4546">
                  <c:v>-0.4</c:v>
                </c:pt>
                <c:pt idx="4547">
                  <c:v>-0.4</c:v>
                </c:pt>
                <c:pt idx="4548">
                  <c:v>-0.4</c:v>
                </c:pt>
                <c:pt idx="4549">
                  <c:v>-0.4</c:v>
                </c:pt>
                <c:pt idx="4550">
                  <c:v>-0.4</c:v>
                </c:pt>
                <c:pt idx="4551">
                  <c:v>-0.4</c:v>
                </c:pt>
                <c:pt idx="4552">
                  <c:v>-0.4</c:v>
                </c:pt>
                <c:pt idx="4553">
                  <c:v>-0.4</c:v>
                </c:pt>
                <c:pt idx="4554">
                  <c:v>-0.4</c:v>
                </c:pt>
                <c:pt idx="4555">
                  <c:v>-0.4</c:v>
                </c:pt>
                <c:pt idx="4556">
                  <c:v>-0.4</c:v>
                </c:pt>
                <c:pt idx="4557">
                  <c:v>-0.4</c:v>
                </c:pt>
                <c:pt idx="4558">
                  <c:v>-0.4</c:v>
                </c:pt>
                <c:pt idx="4559">
                  <c:v>-0.4</c:v>
                </c:pt>
                <c:pt idx="4560">
                  <c:v>-0.4</c:v>
                </c:pt>
                <c:pt idx="4561">
                  <c:v>-0.4</c:v>
                </c:pt>
                <c:pt idx="4562">
                  <c:v>-0.4</c:v>
                </c:pt>
                <c:pt idx="4563">
                  <c:v>-0.4</c:v>
                </c:pt>
                <c:pt idx="4564">
                  <c:v>-0.4</c:v>
                </c:pt>
                <c:pt idx="4565">
                  <c:v>-0.4</c:v>
                </c:pt>
                <c:pt idx="4566">
                  <c:v>-0.4</c:v>
                </c:pt>
                <c:pt idx="4567">
                  <c:v>-0.4</c:v>
                </c:pt>
                <c:pt idx="4568">
                  <c:v>-0.4</c:v>
                </c:pt>
                <c:pt idx="4569">
                  <c:v>-0.4</c:v>
                </c:pt>
                <c:pt idx="4570">
                  <c:v>-0.4</c:v>
                </c:pt>
                <c:pt idx="4571">
                  <c:v>-0.4</c:v>
                </c:pt>
                <c:pt idx="4572">
                  <c:v>-0.4</c:v>
                </c:pt>
                <c:pt idx="4573">
                  <c:v>-0.4</c:v>
                </c:pt>
                <c:pt idx="4574">
                  <c:v>-0.4</c:v>
                </c:pt>
                <c:pt idx="4575">
                  <c:v>-0.4</c:v>
                </c:pt>
                <c:pt idx="4576">
                  <c:v>-0.4</c:v>
                </c:pt>
                <c:pt idx="4577">
                  <c:v>-0.4</c:v>
                </c:pt>
                <c:pt idx="4578">
                  <c:v>-0.4</c:v>
                </c:pt>
                <c:pt idx="4579">
                  <c:v>-0.4</c:v>
                </c:pt>
              </c:numCache>
            </c:numRef>
          </c:val>
          <c:smooth val="0"/>
        </c:ser>
        <c:ser>
          <c:idx val="2"/>
          <c:order val="2"/>
          <c:tx>
            <c:strRef>
              <c:f>'Figure 12.1'!$D$2</c:f>
              <c:strCache>
                <c:ptCount val="1"/>
                <c:pt idx="0">
                  <c:v>Marginal Lending Facility</c:v>
                </c:pt>
              </c:strCache>
            </c:strRef>
          </c:tx>
          <c:spPr>
            <a:ln w="38100">
              <a:solidFill>
                <a:srgbClr val="5B9BD5"/>
              </a:solidFill>
              <a:prstDash val="solid"/>
            </a:ln>
          </c:spPr>
          <c:marker>
            <c:symbol val="none"/>
          </c:marker>
          <c:cat>
            <c:numRef>
              <c:f>'Figure 12.1'!$A$3:$A$4582</c:f>
              <c:numCache>
                <c:formatCode>m/d/yyyy</c:formatCode>
                <c:ptCount val="4580"/>
                <c:pt idx="0">
                  <c:v>36161</c:v>
                </c:pt>
                <c:pt idx="1">
                  <c:v>36164</c:v>
                </c:pt>
                <c:pt idx="2">
                  <c:v>36165</c:v>
                </c:pt>
                <c:pt idx="3">
                  <c:v>36166</c:v>
                </c:pt>
                <c:pt idx="4">
                  <c:v>36167</c:v>
                </c:pt>
                <c:pt idx="5">
                  <c:v>36168</c:v>
                </c:pt>
                <c:pt idx="6">
                  <c:v>36171</c:v>
                </c:pt>
                <c:pt idx="7">
                  <c:v>36172</c:v>
                </c:pt>
                <c:pt idx="8">
                  <c:v>36173</c:v>
                </c:pt>
                <c:pt idx="9">
                  <c:v>36174</c:v>
                </c:pt>
                <c:pt idx="10">
                  <c:v>36175</c:v>
                </c:pt>
                <c:pt idx="11">
                  <c:v>36178</c:v>
                </c:pt>
                <c:pt idx="12">
                  <c:v>36179</c:v>
                </c:pt>
                <c:pt idx="13">
                  <c:v>36180</c:v>
                </c:pt>
                <c:pt idx="14">
                  <c:v>36181</c:v>
                </c:pt>
                <c:pt idx="15">
                  <c:v>36182</c:v>
                </c:pt>
                <c:pt idx="16">
                  <c:v>36185</c:v>
                </c:pt>
                <c:pt idx="17">
                  <c:v>36186</c:v>
                </c:pt>
                <c:pt idx="18">
                  <c:v>36187</c:v>
                </c:pt>
                <c:pt idx="19">
                  <c:v>36188</c:v>
                </c:pt>
                <c:pt idx="20">
                  <c:v>36189</c:v>
                </c:pt>
                <c:pt idx="21">
                  <c:v>36192</c:v>
                </c:pt>
                <c:pt idx="22">
                  <c:v>36193</c:v>
                </c:pt>
                <c:pt idx="23">
                  <c:v>36194</c:v>
                </c:pt>
                <c:pt idx="24">
                  <c:v>36195</c:v>
                </c:pt>
                <c:pt idx="25">
                  <c:v>36196</c:v>
                </c:pt>
                <c:pt idx="26">
                  <c:v>36199</c:v>
                </c:pt>
                <c:pt idx="27">
                  <c:v>36200</c:v>
                </c:pt>
                <c:pt idx="28">
                  <c:v>36201</c:v>
                </c:pt>
                <c:pt idx="29">
                  <c:v>36202</c:v>
                </c:pt>
                <c:pt idx="30">
                  <c:v>36203</c:v>
                </c:pt>
                <c:pt idx="31">
                  <c:v>36206</c:v>
                </c:pt>
                <c:pt idx="32">
                  <c:v>36207</c:v>
                </c:pt>
                <c:pt idx="33">
                  <c:v>36208</c:v>
                </c:pt>
                <c:pt idx="34">
                  <c:v>36209</c:v>
                </c:pt>
                <c:pt idx="35">
                  <c:v>36210</c:v>
                </c:pt>
                <c:pt idx="36">
                  <c:v>36213</c:v>
                </c:pt>
                <c:pt idx="37">
                  <c:v>36214</c:v>
                </c:pt>
                <c:pt idx="38">
                  <c:v>36215</c:v>
                </c:pt>
                <c:pt idx="39">
                  <c:v>36216</c:v>
                </c:pt>
                <c:pt idx="40">
                  <c:v>36217</c:v>
                </c:pt>
                <c:pt idx="41">
                  <c:v>36220</c:v>
                </c:pt>
                <c:pt idx="42">
                  <c:v>36221</c:v>
                </c:pt>
                <c:pt idx="43">
                  <c:v>36222</c:v>
                </c:pt>
                <c:pt idx="44">
                  <c:v>36223</c:v>
                </c:pt>
                <c:pt idx="45">
                  <c:v>36224</c:v>
                </c:pt>
                <c:pt idx="46">
                  <c:v>36227</c:v>
                </c:pt>
                <c:pt idx="47">
                  <c:v>36228</c:v>
                </c:pt>
                <c:pt idx="48">
                  <c:v>36229</c:v>
                </c:pt>
                <c:pt idx="49">
                  <c:v>36230</c:v>
                </c:pt>
                <c:pt idx="50">
                  <c:v>36231</c:v>
                </c:pt>
                <c:pt idx="51">
                  <c:v>36234</c:v>
                </c:pt>
                <c:pt idx="52">
                  <c:v>36235</c:v>
                </c:pt>
                <c:pt idx="53">
                  <c:v>36236</c:v>
                </c:pt>
                <c:pt idx="54">
                  <c:v>36237</c:v>
                </c:pt>
                <c:pt idx="55">
                  <c:v>36238</c:v>
                </c:pt>
                <c:pt idx="56">
                  <c:v>36241</c:v>
                </c:pt>
                <c:pt idx="57">
                  <c:v>36242</c:v>
                </c:pt>
                <c:pt idx="58">
                  <c:v>36243</c:v>
                </c:pt>
                <c:pt idx="59">
                  <c:v>36244</c:v>
                </c:pt>
                <c:pt idx="60">
                  <c:v>36245</c:v>
                </c:pt>
                <c:pt idx="61">
                  <c:v>36248</c:v>
                </c:pt>
                <c:pt idx="62">
                  <c:v>36249</c:v>
                </c:pt>
                <c:pt idx="63">
                  <c:v>36250</c:v>
                </c:pt>
                <c:pt idx="64">
                  <c:v>36251</c:v>
                </c:pt>
                <c:pt idx="65">
                  <c:v>36252</c:v>
                </c:pt>
                <c:pt idx="66">
                  <c:v>36255</c:v>
                </c:pt>
                <c:pt idx="67">
                  <c:v>36256</c:v>
                </c:pt>
                <c:pt idx="68">
                  <c:v>36257</c:v>
                </c:pt>
                <c:pt idx="69">
                  <c:v>36258</c:v>
                </c:pt>
                <c:pt idx="70">
                  <c:v>36259</c:v>
                </c:pt>
                <c:pt idx="71">
                  <c:v>36262</c:v>
                </c:pt>
                <c:pt idx="72">
                  <c:v>36263</c:v>
                </c:pt>
                <c:pt idx="73">
                  <c:v>36264</c:v>
                </c:pt>
                <c:pt idx="74">
                  <c:v>36265</c:v>
                </c:pt>
                <c:pt idx="75">
                  <c:v>36266</c:v>
                </c:pt>
                <c:pt idx="76">
                  <c:v>36269</c:v>
                </c:pt>
                <c:pt idx="77">
                  <c:v>36270</c:v>
                </c:pt>
                <c:pt idx="78">
                  <c:v>36271</c:v>
                </c:pt>
                <c:pt idx="79">
                  <c:v>36272</c:v>
                </c:pt>
                <c:pt idx="80">
                  <c:v>36273</c:v>
                </c:pt>
                <c:pt idx="81">
                  <c:v>36276</c:v>
                </c:pt>
                <c:pt idx="82">
                  <c:v>36277</c:v>
                </c:pt>
                <c:pt idx="83">
                  <c:v>36278</c:v>
                </c:pt>
                <c:pt idx="84">
                  <c:v>36279</c:v>
                </c:pt>
                <c:pt idx="85">
                  <c:v>36280</c:v>
                </c:pt>
                <c:pt idx="86">
                  <c:v>36283</c:v>
                </c:pt>
                <c:pt idx="87">
                  <c:v>36284</c:v>
                </c:pt>
                <c:pt idx="88">
                  <c:v>36285</c:v>
                </c:pt>
                <c:pt idx="89">
                  <c:v>36286</c:v>
                </c:pt>
                <c:pt idx="90">
                  <c:v>36287</c:v>
                </c:pt>
                <c:pt idx="91">
                  <c:v>36290</c:v>
                </c:pt>
                <c:pt idx="92">
                  <c:v>36291</c:v>
                </c:pt>
                <c:pt idx="93">
                  <c:v>36292</c:v>
                </c:pt>
                <c:pt idx="94">
                  <c:v>36293</c:v>
                </c:pt>
                <c:pt idx="95">
                  <c:v>36294</c:v>
                </c:pt>
                <c:pt idx="96">
                  <c:v>36297</c:v>
                </c:pt>
                <c:pt idx="97">
                  <c:v>36298</c:v>
                </c:pt>
                <c:pt idx="98">
                  <c:v>36299</c:v>
                </c:pt>
                <c:pt idx="99">
                  <c:v>36300</c:v>
                </c:pt>
                <c:pt idx="100">
                  <c:v>36301</c:v>
                </c:pt>
                <c:pt idx="101">
                  <c:v>36304</c:v>
                </c:pt>
                <c:pt idx="102">
                  <c:v>36305</c:v>
                </c:pt>
                <c:pt idx="103">
                  <c:v>36306</c:v>
                </c:pt>
                <c:pt idx="104">
                  <c:v>36307</c:v>
                </c:pt>
                <c:pt idx="105">
                  <c:v>36308</c:v>
                </c:pt>
                <c:pt idx="106">
                  <c:v>36311</c:v>
                </c:pt>
                <c:pt idx="107">
                  <c:v>36312</c:v>
                </c:pt>
                <c:pt idx="108">
                  <c:v>36313</c:v>
                </c:pt>
                <c:pt idx="109">
                  <c:v>36314</c:v>
                </c:pt>
                <c:pt idx="110">
                  <c:v>36315</c:v>
                </c:pt>
                <c:pt idx="111">
                  <c:v>36318</c:v>
                </c:pt>
                <c:pt idx="112">
                  <c:v>36319</c:v>
                </c:pt>
                <c:pt idx="113">
                  <c:v>36320</c:v>
                </c:pt>
                <c:pt idx="114">
                  <c:v>36321</c:v>
                </c:pt>
                <c:pt idx="115">
                  <c:v>36322</c:v>
                </c:pt>
                <c:pt idx="116">
                  <c:v>36325</c:v>
                </c:pt>
                <c:pt idx="117">
                  <c:v>36326</c:v>
                </c:pt>
                <c:pt idx="118">
                  <c:v>36327</c:v>
                </c:pt>
                <c:pt idx="119">
                  <c:v>36328</c:v>
                </c:pt>
                <c:pt idx="120">
                  <c:v>36329</c:v>
                </c:pt>
                <c:pt idx="121">
                  <c:v>36332</c:v>
                </c:pt>
                <c:pt idx="122">
                  <c:v>36333</c:v>
                </c:pt>
                <c:pt idx="123">
                  <c:v>36334</c:v>
                </c:pt>
                <c:pt idx="124">
                  <c:v>36335</c:v>
                </c:pt>
                <c:pt idx="125">
                  <c:v>36336</c:v>
                </c:pt>
                <c:pt idx="126">
                  <c:v>36339</c:v>
                </c:pt>
                <c:pt idx="127">
                  <c:v>36340</c:v>
                </c:pt>
                <c:pt idx="128">
                  <c:v>36341</c:v>
                </c:pt>
                <c:pt idx="129">
                  <c:v>36342</c:v>
                </c:pt>
                <c:pt idx="130">
                  <c:v>36343</c:v>
                </c:pt>
                <c:pt idx="131">
                  <c:v>36346</c:v>
                </c:pt>
                <c:pt idx="132">
                  <c:v>36347</c:v>
                </c:pt>
                <c:pt idx="133">
                  <c:v>36348</c:v>
                </c:pt>
                <c:pt idx="134">
                  <c:v>36349</c:v>
                </c:pt>
                <c:pt idx="135">
                  <c:v>36350</c:v>
                </c:pt>
                <c:pt idx="136">
                  <c:v>36353</c:v>
                </c:pt>
                <c:pt idx="137">
                  <c:v>36354</c:v>
                </c:pt>
                <c:pt idx="138">
                  <c:v>36355</c:v>
                </c:pt>
                <c:pt idx="139">
                  <c:v>36356</c:v>
                </c:pt>
                <c:pt idx="140">
                  <c:v>36357</c:v>
                </c:pt>
                <c:pt idx="141">
                  <c:v>36360</c:v>
                </c:pt>
                <c:pt idx="142">
                  <c:v>36361</c:v>
                </c:pt>
                <c:pt idx="143">
                  <c:v>36362</c:v>
                </c:pt>
                <c:pt idx="144">
                  <c:v>36363</c:v>
                </c:pt>
                <c:pt idx="145">
                  <c:v>36364</c:v>
                </c:pt>
                <c:pt idx="146">
                  <c:v>36367</c:v>
                </c:pt>
                <c:pt idx="147">
                  <c:v>36368</c:v>
                </c:pt>
                <c:pt idx="148">
                  <c:v>36369</c:v>
                </c:pt>
                <c:pt idx="149">
                  <c:v>36370</c:v>
                </c:pt>
                <c:pt idx="150">
                  <c:v>36371</c:v>
                </c:pt>
                <c:pt idx="151">
                  <c:v>36374</c:v>
                </c:pt>
                <c:pt idx="152">
                  <c:v>36375</c:v>
                </c:pt>
                <c:pt idx="153">
                  <c:v>36376</c:v>
                </c:pt>
                <c:pt idx="154">
                  <c:v>36377</c:v>
                </c:pt>
                <c:pt idx="155">
                  <c:v>36378</c:v>
                </c:pt>
                <c:pt idx="156">
                  <c:v>36381</c:v>
                </c:pt>
                <c:pt idx="157">
                  <c:v>36382</c:v>
                </c:pt>
                <c:pt idx="158">
                  <c:v>36383</c:v>
                </c:pt>
                <c:pt idx="159">
                  <c:v>36384</c:v>
                </c:pt>
                <c:pt idx="160">
                  <c:v>36385</c:v>
                </c:pt>
                <c:pt idx="161">
                  <c:v>36388</c:v>
                </c:pt>
                <c:pt idx="162">
                  <c:v>36389</c:v>
                </c:pt>
                <c:pt idx="163">
                  <c:v>36390</c:v>
                </c:pt>
                <c:pt idx="164">
                  <c:v>36391</c:v>
                </c:pt>
                <c:pt idx="165">
                  <c:v>36392</c:v>
                </c:pt>
                <c:pt idx="166">
                  <c:v>36395</c:v>
                </c:pt>
                <c:pt idx="167">
                  <c:v>36396</c:v>
                </c:pt>
                <c:pt idx="168">
                  <c:v>36397</c:v>
                </c:pt>
                <c:pt idx="169">
                  <c:v>36398</c:v>
                </c:pt>
                <c:pt idx="170">
                  <c:v>36399</c:v>
                </c:pt>
                <c:pt idx="171">
                  <c:v>36402</c:v>
                </c:pt>
                <c:pt idx="172">
                  <c:v>36403</c:v>
                </c:pt>
                <c:pt idx="173">
                  <c:v>36404</c:v>
                </c:pt>
                <c:pt idx="174">
                  <c:v>36405</c:v>
                </c:pt>
                <c:pt idx="175">
                  <c:v>36406</c:v>
                </c:pt>
                <c:pt idx="176">
                  <c:v>36409</c:v>
                </c:pt>
                <c:pt idx="177">
                  <c:v>36410</c:v>
                </c:pt>
                <c:pt idx="178">
                  <c:v>36411</c:v>
                </c:pt>
                <c:pt idx="179">
                  <c:v>36412</c:v>
                </c:pt>
                <c:pt idx="180">
                  <c:v>36413</c:v>
                </c:pt>
                <c:pt idx="181">
                  <c:v>36416</c:v>
                </c:pt>
                <c:pt idx="182">
                  <c:v>36417</c:v>
                </c:pt>
                <c:pt idx="183">
                  <c:v>36418</c:v>
                </c:pt>
                <c:pt idx="184">
                  <c:v>36419</c:v>
                </c:pt>
                <c:pt idx="185">
                  <c:v>36420</c:v>
                </c:pt>
                <c:pt idx="186">
                  <c:v>36423</c:v>
                </c:pt>
                <c:pt idx="187">
                  <c:v>36424</c:v>
                </c:pt>
                <c:pt idx="188">
                  <c:v>36425</c:v>
                </c:pt>
                <c:pt idx="189">
                  <c:v>36426</c:v>
                </c:pt>
                <c:pt idx="190">
                  <c:v>36427</c:v>
                </c:pt>
                <c:pt idx="191">
                  <c:v>36430</c:v>
                </c:pt>
                <c:pt idx="192">
                  <c:v>36431</c:v>
                </c:pt>
                <c:pt idx="193">
                  <c:v>36432</c:v>
                </c:pt>
                <c:pt idx="194">
                  <c:v>36433</c:v>
                </c:pt>
                <c:pt idx="195">
                  <c:v>36434</c:v>
                </c:pt>
                <c:pt idx="196">
                  <c:v>36437</c:v>
                </c:pt>
                <c:pt idx="197">
                  <c:v>36438</c:v>
                </c:pt>
                <c:pt idx="198">
                  <c:v>36439</c:v>
                </c:pt>
                <c:pt idx="199">
                  <c:v>36440</c:v>
                </c:pt>
                <c:pt idx="200">
                  <c:v>36441</c:v>
                </c:pt>
                <c:pt idx="201">
                  <c:v>36444</c:v>
                </c:pt>
                <c:pt idx="202">
                  <c:v>36445</c:v>
                </c:pt>
                <c:pt idx="203">
                  <c:v>36446</c:v>
                </c:pt>
                <c:pt idx="204">
                  <c:v>36447</c:v>
                </c:pt>
                <c:pt idx="205">
                  <c:v>36448</c:v>
                </c:pt>
                <c:pt idx="206">
                  <c:v>36451</c:v>
                </c:pt>
                <c:pt idx="207">
                  <c:v>36452</c:v>
                </c:pt>
                <c:pt idx="208">
                  <c:v>36453</c:v>
                </c:pt>
                <c:pt idx="209">
                  <c:v>36454</c:v>
                </c:pt>
                <c:pt idx="210">
                  <c:v>36455</c:v>
                </c:pt>
                <c:pt idx="211">
                  <c:v>36458</c:v>
                </c:pt>
                <c:pt idx="212">
                  <c:v>36459</c:v>
                </c:pt>
                <c:pt idx="213">
                  <c:v>36460</c:v>
                </c:pt>
                <c:pt idx="214">
                  <c:v>36461</c:v>
                </c:pt>
                <c:pt idx="215">
                  <c:v>36462</c:v>
                </c:pt>
                <c:pt idx="216">
                  <c:v>36465</c:v>
                </c:pt>
                <c:pt idx="217">
                  <c:v>36466</c:v>
                </c:pt>
                <c:pt idx="218">
                  <c:v>36467</c:v>
                </c:pt>
                <c:pt idx="219">
                  <c:v>36468</c:v>
                </c:pt>
                <c:pt idx="220">
                  <c:v>36469</c:v>
                </c:pt>
                <c:pt idx="221">
                  <c:v>36472</c:v>
                </c:pt>
                <c:pt idx="222">
                  <c:v>36473</c:v>
                </c:pt>
                <c:pt idx="223">
                  <c:v>36474</c:v>
                </c:pt>
                <c:pt idx="224">
                  <c:v>36475</c:v>
                </c:pt>
                <c:pt idx="225">
                  <c:v>36476</c:v>
                </c:pt>
                <c:pt idx="226">
                  <c:v>36479</c:v>
                </c:pt>
                <c:pt idx="227">
                  <c:v>36480</c:v>
                </c:pt>
                <c:pt idx="228">
                  <c:v>36481</c:v>
                </c:pt>
                <c:pt idx="229">
                  <c:v>36482</c:v>
                </c:pt>
                <c:pt idx="230">
                  <c:v>36483</c:v>
                </c:pt>
                <c:pt idx="231">
                  <c:v>36486</c:v>
                </c:pt>
                <c:pt idx="232">
                  <c:v>36487</c:v>
                </c:pt>
                <c:pt idx="233">
                  <c:v>36488</c:v>
                </c:pt>
                <c:pt idx="234">
                  <c:v>36489</c:v>
                </c:pt>
                <c:pt idx="235">
                  <c:v>36490</c:v>
                </c:pt>
                <c:pt idx="236">
                  <c:v>36493</c:v>
                </c:pt>
                <c:pt idx="237">
                  <c:v>36494</c:v>
                </c:pt>
                <c:pt idx="238">
                  <c:v>36495</c:v>
                </c:pt>
                <c:pt idx="239">
                  <c:v>36496</c:v>
                </c:pt>
                <c:pt idx="240">
                  <c:v>36497</c:v>
                </c:pt>
                <c:pt idx="241">
                  <c:v>36500</c:v>
                </c:pt>
                <c:pt idx="242">
                  <c:v>36501</c:v>
                </c:pt>
                <c:pt idx="243">
                  <c:v>36502</c:v>
                </c:pt>
                <c:pt idx="244">
                  <c:v>36503</c:v>
                </c:pt>
                <c:pt idx="245">
                  <c:v>36504</c:v>
                </c:pt>
                <c:pt idx="246">
                  <c:v>36507</c:v>
                </c:pt>
                <c:pt idx="247">
                  <c:v>36508</c:v>
                </c:pt>
                <c:pt idx="248">
                  <c:v>36509</c:v>
                </c:pt>
                <c:pt idx="249">
                  <c:v>36510</c:v>
                </c:pt>
                <c:pt idx="250">
                  <c:v>36511</c:v>
                </c:pt>
                <c:pt idx="251">
                  <c:v>36514</c:v>
                </c:pt>
                <c:pt idx="252">
                  <c:v>36515</c:v>
                </c:pt>
                <c:pt idx="253">
                  <c:v>36516</c:v>
                </c:pt>
                <c:pt idx="254">
                  <c:v>36517</c:v>
                </c:pt>
                <c:pt idx="255">
                  <c:v>36518</c:v>
                </c:pt>
                <c:pt idx="256">
                  <c:v>36521</c:v>
                </c:pt>
                <c:pt idx="257">
                  <c:v>36522</c:v>
                </c:pt>
                <c:pt idx="258">
                  <c:v>36523</c:v>
                </c:pt>
                <c:pt idx="259">
                  <c:v>36524</c:v>
                </c:pt>
                <c:pt idx="260">
                  <c:v>36525</c:v>
                </c:pt>
                <c:pt idx="261">
                  <c:v>36528</c:v>
                </c:pt>
                <c:pt idx="262">
                  <c:v>36529</c:v>
                </c:pt>
                <c:pt idx="263">
                  <c:v>36530</c:v>
                </c:pt>
                <c:pt idx="264">
                  <c:v>36531</c:v>
                </c:pt>
                <c:pt idx="265">
                  <c:v>36532</c:v>
                </c:pt>
                <c:pt idx="266">
                  <c:v>36535</c:v>
                </c:pt>
                <c:pt idx="267">
                  <c:v>36536</c:v>
                </c:pt>
                <c:pt idx="268">
                  <c:v>36537</c:v>
                </c:pt>
                <c:pt idx="269">
                  <c:v>36538</c:v>
                </c:pt>
                <c:pt idx="270">
                  <c:v>36539</c:v>
                </c:pt>
                <c:pt idx="271">
                  <c:v>36542</c:v>
                </c:pt>
                <c:pt idx="272">
                  <c:v>36543</c:v>
                </c:pt>
                <c:pt idx="273">
                  <c:v>36544</c:v>
                </c:pt>
                <c:pt idx="274">
                  <c:v>36545</c:v>
                </c:pt>
                <c:pt idx="275">
                  <c:v>36546</c:v>
                </c:pt>
                <c:pt idx="276">
                  <c:v>36549</c:v>
                </c:pt>
                <c:pt idx="277">
                  <c:v>36550</c:v>
                </c:pt>
                <c:pt idx="278">
                  <c:v>36551</c:v>
                </c:pt>
                <c:pt idx="279">
                  <c:v>36552</c:v>
                </c:pt>
                <c:pt idx="280">
                  <c:v>36553</c:v>
                </c:pt>
                <c:pt idx="281">
                  <c:v>36556</c:v>
                </c:pt>
                <c:pt idx="282">
                  <c:v>36557</c:v>
                </c:pt>
                <c:pt idx="283">
                  <c:v>36558</c:v>
                </c:pt>
                <c:pt idx="284">
                  <c:v>36559</c:v>
                </c:pt>
                <c:pt idx="285">
                  <c:v>36560</c:v>
                </c:pt>
                <c:pt idx="286">
                  <c:v>36563</c:v>
                </c:pt>
                <c:pt idx="287">
                  <c:v>36564</c:v>
                </c:pt>
                <c:pt idx="288">
                  <c:v>36565</c:v>
                </c:pt>
                <c:pt idx="289">
                  <c:v>36566</c:v>
                </c:pt>
                <c:pt idx="290">
                  <c:v>36567</c:v>
                </c:pt>
                <c:pt idx="291">
                  <c:v>36570</c:v>
                </c:pt>
                <c:pt idx="292">
                  <c:v>36571</c:v>
                </c:pt>
                <c:pt idx="293">
                  <c:v>36572</c:v>
                </c:pt>
                <c:pt idx="294">
                  <c:v>36573</c:v>
                </c:pt>
                <c:pt idx="295">
                  <c:v>36574</c:v>
                </c:pt>
                <c:pt idx="296">
                  <c:v>36577</c:v>
                </c:pt>
                <c:pt idx="297">
                  <c:v>36578</c:v>
                </c:pt>
                <c:pt idx="298">
                  <c:v>36579</c:v>
                </c:pt>
                <c:pt idx="299">
                  <c:v>36580</c:v>
                </c:pt>
                <c:pt idx="300">
                  <c:v>36581</c:v>
                </c:pt>
                <c:pt idx="301">
                  <c:v>36584</c:v>
                </c:pt>
                <c:pt idx="302">
                  <c:v>36585</c:v>
                </c:pt>
                <c:pt idx="303">
                  <c:v>36586</c:v>
                </c:pt>
                <c:pt idx="304">
                  <c:v>36587</c:v>
                </c:pt>
                <c:pt idx="305">
                  <c:v>36588</c:v>
                </c:pt>
                <c:pt idx="306">
                  <c:v>36591</c:v>
                </c:pt>
                <c:pt idx="307">
                  <c:v>36592</c:v>
                </c:pt>
                <c:pt idx="308">
                  <c:v>36593</c:v>
                </c:pt>
                <c:pt idx="309">
                  <c:v>36594</c:v>
                </c:pt>
                <c:pt idx="310">
                  <c:v>36595</c:v>
                </c:pt>
                <c:pt idx="311">
                  <c:v>36598</c:v>
                </c:pt>
                <c:pt idx="312">
                  <c:v>36599</c:v>
                </c:pt>
                <c:pt idx="313">
                  <c:v>36600</c:v>
                </c:pt>
                <c:pt idx="314">
                  <c:v>36601</c:v>
                </c:pt>
                <c:pt idx="315">
                  <c:v>36602</c:v>
                </c:pt>
                <c:pt idx="316">
                  <c:v>36605</c:v>
                </c:pt>
                <c:pt idx="317">
                  <c:v>36606</c:v>
                </c:pt>
                <c:pt idx="318">
                  <c:v>36607</c:v>
                </c:pt>
                <c:pt idx="319">
                  <c:v>36608</c:v>
                </c:pt>
                <c:pt idx="320">
                  <c:v>36609</c:v>
                </c:pt>
                <c:pt idx="321">
                  <c:v>36612</c:v>
                </c:pt>
                <c:pt idx="322">
                  <c:v>36613</c:v>
                </c:pt>
                <c:pt idx="323">
                  <c:v>36614</c:v>
                </c:pt>
                <c:pt idx="324">
                  <c:v>36615</c:v>
                </c:pt>
                <c:pt idx="325">
                  <c:v>36616</c:v>
                </c:pt>
                <c:pt idx="326">
                  <c:v>36619</c:v>
                </c:pt>
                <c:pt idx="327">
                  <c:v>36620</c:v>
                </c:pt>
                <c:pt idx="328">
                  <c:v>36621</c:v>
                </c:pt>
                <c:pt idx="329">
                  <c:v>36622</c:v>
                </c:pt>
                <c:pt idx="330">
                  <c:v>36623</c:v>
                </c:pt>
                <c:pt idx="331">
                  <c:v>36626</c:v>
                </c:pt>
                <c:pt idx="332">
                  <c:v>36627</c:v>
                </c:pt>
                <c:pt idx="333">
                  <c:v>36628</c:v>
                </c:pt>
                <c:pt idx="334">
                  <c:v>36629</c:v>
                </c:pt>
                <c:pt idx="335">
                  <c:v>36630</c:v>
                </c:pt>
                <c:pt idx="336">
                  <c:v>36633</c:v>
                </c:pt>
                <c:pt idx="337">
                  <c:v>36634</c:v>
                </c:pt>
                <c:pt idx="338">
                  <c:v>36635</c:v>
                </c:pt>
                <c:pt idx="339">
                  <c:v>36636</c:v>
                </c:pt>
                <c:pt idx="340">
                  <c:v>36637</c:v>
                </c:pt>
                <c:pt idx="341">
                  <c:v>36640</c:v>
                </c:pt>
                <c:pt idx="342">
                  <c:v>36641</c:v>
                </c:pt>
                <c:pt idx="343">
                  <c:v>36642</c:v>
                </c:pt>
                <c:pt idx="344">
                  <c:v>36643</c:v>
                </c:pt>
                <c:pt idx="345">
                  <c:v>36644</c:v>
                </c:pt>
                <c:pt idx="346">
                  <c:v>36647</c:v>
                </c:pt>
                <c:pt idx="347">
                  <c:v>36648</c:v>
                </c:pt>
                <c:pt idx="348">
                  <c:v>36649</c:v>
                </c:pt>
                <c:pt idx="349">
                  <c:v>36650</c:v>
                </c:pt>
                <c:pt idx="350">
                  <c:v>36651</c:v>
                </c:pt>
                <c:pt idx="351">
                  <c:v>36654</c:v>
                </c:pt>
                <c:pt idx="352">
                  <c:v>36655</c:v>
                </c:pt>
                <c:pt idx="353">
                  <c:v>36656</c:v>
                </c:pt>
                <c:pt idx="354">
                  <c:v>36657</c:v>
                </c:pt>
                <c:pt idx="355">
                  <c:v>36658</c:v>
                </c:pt>
                <c:pt idx="356">
                  <c:v>36661</c:v>
                </c:pt>
                <c:pt idx="357">
                  <c:v>36662</c:v>
                </c:pt>
                <c:pt idx="358">
                  <c:v>36663</c:v>
                </c:pt>
                <c:pt idx="359">
                  <c:v>36664</c:v>
                </c:pt>
                <c:pt idx="360">
                  <c:v>36665</c:v>
                </c:pt>
                <c:pt idx="361">
                  <c:v>36668</c:v>
                </c:pt>
                <c:pt idx="362">
                  <c:v>36669</c:v>
                </c:pt>
                <c:pt idx="363">
                  <c:v>36670</c:v>
                </c:pt>
                <c:pt idx="364">
                  <c:v>36671</c:v>
                </c:pt>
                <c:pt idx="365">
                  <c:v>36672</c:v>
                </c:pt>
                <c:pt idx="366">
                  <c:v>36675</c:v>
                </c:pt>
                <c:pt idx="367">
                  <c:v>36676</c:v>
                </c:pt>
                <c:pt idx="368">
                  <c:v>36677</c:v>
                </c:pt>
                <c:pt idx="369">
                  <c:v>36678</c:v>
                </c:pt>
                <c:pt idx="370">
                  <c:v>36679</c:v>
                </c:pt>
                <c:pt idx="371">
                  <c:v>36682</c:v>
                </c:pt>
                <c:pt idx="372">
                  <c:v>36683</c:v>
                </c:pt>
                <c:pt idx="373">
                  <c:v>36684</c:v>
                </c:pt>
                <c:pt idx="374">
                  <c:v>36685</c:v>
                </c:pt>
                <c:pt idx="375">
                  <c:v>36686</c:v>
                </c:pt>
                <c:pt idx="376">
                  <c:v>36689</c:v>
                </c:pt>
                <c:pt idx="377">
                  <c:v>36690</c:v>
                </c:pt>
                <c:pt idx="378">
                  <c:v>36691</c:v>
                </c:pt>
                <c:pt idx="379">
                  <c:v>36692</c:v>
                </c:pt>
                <c:pt idx="380">
                  <c:v>36693</c:v>
                </c:pt>
                <c:pt idx="381">
                  <c:v>36696</c:v>
                </c:pt>
                <c:pt idx="382">
                  <c:v>36697</c:v>
                </c:pt>
                <c:pt idx="383">
                  <c:v>36698</c:v>
                </c:pt>
                <c:pt idx="384">
                  <c:v>36699</c:v>
                </c:pt>
                <c:pt idx="385">
                  <c:v>36700</c:v>
                </c:pt>
                <c:pt idx="386">
                  <c:v>36703</c:v>
                </c:pt>
                <c:pt idx="387">
                  <c:v>36704</c:v>
                </c:pt>
                <c:pt idx="388">
                  <c:v>36705</c:v>
                </c:pt>
                <c:pt idx="389">
                  <c:v>36706</c:v>
                </c:pt>
                <c:pt idx="390">
                  <c:v>36707</c:v>
                </c:pt>
                <c:pt idx="391">
                  <c:v>36710</c:v>
                </c:pt>
                <c:pt idx="392">
                  <c:v>36711</c:v>
                </c:pt>
                <c:pt idx="393">
                  <c:v>36712</c:v>
                </c:pt>
                <c:pt idx="394">
                  <c:v>36713</c:v>
                </c:pt>
                <c:pt idx="395">
                  <c:v>36714</c:v>
                </c:pt>
                <c:pt idx="396">
                  <c:v>36717</c:v>
                </c:pt>
                <c:pt idx="397">
                  <c:v>36718</c:v>
                </c:pt>
                <c:pt idx="398">
                  <c:v>36719</c:v>
                </c:pt>
                <c:pt idx="399">
                  <c:v>36720</c:v>
                </c:pt>
                <c:pt idx="400">
                  <c:v>36721</c:v>
                </c:pt>
                <c:pt idx="401">
                  <c:v>36724</c:v>
                </c:pt>
                <c:pt idx="402">
                  <c:v>36725</c:v>
                </c:pt>
                <c:pt idx="403">
                  <c:v>36726</c:v>
                </c:pt>
                <c:pt idx="404">
                  <c:v>36727</c:v>
                </c:pt>
                <c:pt idx="405">
                  <c:v>36728</c:v>
                </c:pt>
                <c:pt idx="406">
                  <c:v>36731</c:v>
                </c:pt>
                <c:pt idx="407">
                  <c:v>36732</c:v>
                </c:pt>
                <c:pt idx="408">
                  <c:v>36733</c:v>
                </c:pt>
                <c:pt idx="409">
                  <c:v>36734</c:v>
                </c:pt>
                <c:pt idx="410">
                  <c:v>36735</c:v>
                </c:pt>
                <c:pt idx="411">
                  <c:v>36738</c:v>
                </c:pt>
                <c:pt idx="412">
                  <c:v>36739</c:v>
                </c:pt>
                <c:pt idx="413">
                  <c:v>36740</c:v>
                </c:pt>
                <c:pt idx="414">
                  <c:v>36741</c:v>
                </c:pt>
                <c:pt idx="415">
                  <c:v>36742</c:v>
                </c:pt>
                <c:pt idx="416">
                  <c:v>36745</c:v>
                </c:pt>
                <c:pt idx="417">
                  <c:v>36746</c:v>
                </c:pt>
                <c:pt idx="418">
                  <c:v>36747</c:v>
                </c:pt>
                <c:pt idx="419">
                  <c:v>36748</c:v>
                </c:pt>
                <c:pt idx="420">
                  <c:v>36749</c:v>
                </c:pt>
                <c:pt idx="421">
                  <c:v>36752</c:v>
                </c:pt>
                <c:pt idx="422">
                  <c:v>36753</c:v>
                </c:pt>
                <c:pt idx="423">
                  <c:v>36754</c:v>
                </c:pt>
                <c:pt idx="424">
                  <c:v>36755</c:v>
                </c:pt>
                <c:pt idx="425">
                  <c:v>36756</c:v>
                </c:pt>
                <c:pt idx="426">
                  <c:v>36759</c:v>
                </c:pt>
                <c:pt idx="427">
                  <c:v>36760</c:v>
                </c:pt>
                <c:pt idx="428">
                  <c:v>36761</c:v>
                </c:pt>
                <c:pt idx="429">
                  <c:v>36762</c:v>
                </c:pt>
                <c:pt idx="430">
                  <c:v>36763</c:v>
                </c:pt>
                <c:pt idx="431">
                  <c:v>36766</c:v>
                </c:pt>
                <c:pt idx="432">
                  <c:v>36767</c:v>
                </c:pt>
                <c:pt idx="433">
                  <c:v>36768</c:v>
                </c:pt>
                <c:pt idx="434">
                  <c:v>36769</c:v>
                </c:pt>
                <c:pt idx="435">
                  <c:v>36770</c:v>
                </c:pt>
                <c:pt idx="436">
                  <c:v>36773</c:v>
                </c:pt>
                <c:pt idx="437">
                  <c:v>36774</c:v>
                </c:pt>
                <c:pt idx="438">
                  <c:v>36775</c:v>
                </c:pt>
                <c:pt idx="439">
                  <c:v>36776</c:v>
                </c:pt>
                <c:pt idx="440">
                  <c:v>36777</c:v>
                </c:pt>
                <c:pt idx="441">
                  <c:v>36780</c:v>
                </c:pt>
                <c:pt idx="442">
                  <c:v>36781</c:v>
                </c:pt>
                <c:pt idx="443">
                  <c:v>36782</c:v>
                </c:pt>
                <c:pt idx="444">
                  <c:v>36783</c:v>
                </c:pt>
                <c:pt idx="445">
                  <c:v>36784</c:v>
                </c:pt>
                <c:pt idx="446">
                  <c:v>36787</c:v>
                </c:pt>
                <c:pt idx="447">
                  <c:v>36788</c:v>
                </c:pt>
                <c:pt idx="448">
                  <c:v>36789</c:v>
                </c:pt>
                <c:pt idx="449">
                  <c:v>36790</c:v>
                </c:pt>
                <c:pt idx="450">
                  <c:v>36791</c:v>
                </c:pt>
                <c:pt idx="451">
                  <c:v>36794</c:v>
                </c:pt>
                <c:pt idx="452">
                  <c:v>36795</c:v>
                </c:pt>
                <c:pt idx="453">
                  <c:v>36796</c:v>
                </c:pt>
                <c:pt idx="454">
                  <c:v>36797</c:v>
                </c:pt>
                <c:pt idx="455">
                  <c:v>36798</c:v>
                </c:pt>
                <c:pt idx="456">
                  <c:v>36801</c:v>
                </c:pt>
                <c:pt idx="457">
                  <c:v>36802</c:v>
                </c:pt>
                <c:pt idx="458">
                  <c:v>36803</c:v>
                </c:pt>
                <c:pt idx="459">
                  <c:v>36804</c:v>
                </c:pt>
                <c:pt idx="460">
                  <c:v>36805</c:v>
                </c:pt>
                <c:pt idx="461">
                  <c:v>36808</c:v>
                </c:pt>
                <c:pt idx="462">
                  <c:v>36809</c:v>
                </c:pt>
                <c:pt idx="463">
                  <c:v>36810</c:v>
                </c:pt>
                <c:pt idx="464">
                  <c:v>36811</c:v>
                </c:pt>
                <c:pt idx="465">
                  <c:v>36812</c:v>
                </c:pt>
                <c:pt idx="466">
                  <c:v>36815</c:v>
                </c:pt>
                <c:pt idx="467">
                  <c:v>36816</c:v>
                </c:pt>
                <c:pt idx="468">
                  <c:v>36817</c:v>
                </c:pt>
                <c:pt idx="469">
                  <c:v>36818</c:v>
                </c:pt>
                <c:pt idx="470">
                  <c:v>36819</c:v>
                </c:pt>
                <c:pt idx="471">
                  <c:v>36822</c:v>
                </c:pt>
                <c:pt idx="472">
                  <c:v>36823</c:v>
                </c:pt>
                <c:pt idx="473">
                  <c:v>36824</c:v>
                </c:pt>
                <c:pt idx="474">
                  <c:v>36825</c:v>
                </c:pt>
                <c:pt idx="475">
                  <c:v>36826</c:v>
                </c:pt>
                <c:pt idx="476">
                  <c:v>36829</c:v>
                </c:pt>
                <c:pt idx="477">
                  <c:v>36830</c:v>
                </c:pt>
                <c:pt idx="478">
                  <c:v>36831</c:v>
                </c:pt>
                <c:pt idx="479">
                  <c:v>36832</c:v>
                </c:pt>
                <c:pt idx="480">
                  <c:v>36833</c:v>
                </c:pt>
                <c:pt idx="481">
                  <c:v>36836</c:v>
                </c:pt>
                <c:pt idx="482">
                  <c:v>36837</c:v>
                </c:pt>
                <c:pt idx="483">
                  <c:v>36838</c:v>
                </c:pt>
                <c:pt idx="484">
                  <c:v>36839</c:v>
                </c:pt>
                <c:pt idx="485">
                  <c:v>36840</c:v>
                </c:pt>
                <c:pt idx="486">
                  <c:v>36843</c:v>
                </c:pt>
                <c:pt idx="487">
                  <c:v>36844</c:v>
                </c:pt>
                <c:pt idx="488">
                  <c:v>36845</c:v>
                </c:pt>
                <c:pt idx="489">
                  <c:v>36846</c:v>
                </c:pt>
                <c:pt idx="490">
                  <c:v>36847</c:v>
                </c:pt>
                <c:pt idx="491">
                  <c:v>36850</c:v>
                </c:pt>
                <c:pt idx="492">
                  <c:v>36851</c:v>
                </c:pt>
                <c:pt idx="493">
                  <c:v>36852</c:v>
                </c:pt>
                <c:pt idx="494">
                  <c:v>36853</c:v>
                </c:pt>
                <c:pt idx="495">
                  <c:v>36854</c:v>
                </c:pt>
                <c:pt idx="496">
                  <c:v>36857</c:v>
                </c:pt>
                <c:pt idx="497">
                  <c:v>36858</c:v>
                </c:pt>
                <c:pt idx="498">
                  <c:v>36859</c:v>
                </c:pt>
                <c:pt idx="499">
                  <c:v>36860</c:v>
                </c:pt>
                <c:pt idx="500">
                  <c:v>36861</c:v>
                </c:pt>
                <c:pt idx="501">
                  <c:v>36864</c:v>
                </c:pt>
                <c:pt idx="502">
                  <c:v>36865</c:v>
                </c:pt>
                <c:pt idx="503">
                  <c:v>36866</c:v>
                </c:pt>
                <c:pt idx="504">
                  <c:v>36867</c:v>
                </c:pt>
                <c:pt idx="505">
                  <c:v>36868</c:v>
                </c:pt>
                <c:pt idx="506">
                  <c:v>36871</c:v>
                </c:pt>
                <c:pt idx="507">
                  <c:v>36872</c:v>
                </c:pt>
                <c:pt idx="508">
                  <c:v>36873</c:v>
                </c:pt>
                <c:pt idx="509">
                  <c:v>36874</c:v>
                </c:pt>
                <c:pt idx="510">
                  <c:v>36875</c:v>
                </c:pt>
                <c:pt idx="511">
                  <c:v>36878</c:v>
                </c:pt>
                <c:pt idx="512">
                  <c:v>36879</c:v>
                </c:pt>
                <c:pt idx="513">
                  <c:v>36880</c:v>
                </c:pt>
                <c:pt idx="514">
                  <c:v>36881</c:v>
                </c:pt>
                <c:pt idx="515">
                  <c:v>36882</c:v>
                </c:pt>
                <c:pt idx="516">
                  <c:v>36885</c:v>
                </c:pt>
                <c:pt idx="517">
                  <c:v>36886</c:v>
                </c:pt>
                <c:pt idx="518">
                  <c:v>36887</c:v>
                </c:pt>
                <c:pt idx="519">
                  <c:v>36888</c:v>
                </c:pt>
                <c:pt idx="520">
                  <c:v>36889</c:v>
                </c:pt>
                <c:pt idx="521">
                  <c:v>36892</c:v>
                </c:pt>
                <c:pt idx="522">
                  <c:v>36893</c:v>
                </c:pt>
                <c:pt idx="523">
                  <c:v>36894</c:v>
                </c:pt>
                <c:pt idx="524">
                  <c:v>36895</c:v>
                </c:pt>
                <c:pt idx="525">
                  <c:v>36896</c:v>
                </c:pt>
                <c:pt idx="526">
                  <c:v>36899</c:v>
                </c:pt>
                <c:pt idx="527">
                  <c:v>36900</c:v>
                </c:pt>
                <c:pt idx="528">
                  <c:v>36901</c:v>
                </c:pt>
                <c:pt idx="529">
                  <c:v>36902</c:v>
                </c:pt>
                <c:pt idx="530">
                  <c:v>36903</c:v>
                </c:pt>
                <c:pt idx="531">
                  <c:v>36906</c:v>
                </c:pt>
                <c:pt idx="532">
                  <c:v>36907</c:v>
                </c:pt>
                <c:pt idx="533">
                  <c:v>36908</c:v>
                </c:pt>
                <c:pt idx="534">
                  <c:v>36909</c:v>
                </c:pt>
                <c:pt idx="535">
                  <c:v>36910</c:v>
                </c:pt>
                <c:pt idx="536">
                  <c:v>36913</c:v>
                </c:pt>
                <c:pt idx="537">
                  <c:v>36914</c:v>
                </c:pt>
                <c:pt idx="538">
                  <c:v>36915</c:v>
                </c:pt>
                <c:pt idx="539">
                  <c:v>36916</c:v>
                </c:pt>
                <c:pt idx="540">
                  <c:v>36917</c:v>
                </c:pt>
                <c:pt idx="541">
                  <c:v>36920</c:v>
                </c:pt>
                <c:pt idx="542">
                  <c:v>36921</c:v>
                </c:pt>
                <c:pt idx="543">
                  <c:v>36922</c:v>
                </c:pt>
                <c:pt idx="544">
                  <c:v>36923</c:v>
                </c:pt>
                <c:pt idx="545">
                  <c:v>36924</c:v>
                </c:pt>
                <c:pt idx="546">
                  <c:v>36927</c:v>
                </c:pt>
                <c:pt idx="547">
                  <c:v>36928</c:v>
                </c:pt>
                <c:pt idx="548">
                  <c:v>36929</c:v>
                </c:pt>
                <c:pt idx="549">
                  <c:v>36930</c:v>
                </c:pt>
                <c:pt idx="550">
                  <c:v>36931</c:v>
                </c:pt>
                <c:pt idx="551">
                  <c:v>36934</c:v>
                </c:pt>
                <c:pt idx="552">
                  <c:v>36935</c:v>
                </c:pt>
                <c:pt idx="553">
                  <c:v>36936</c:v>
                </c:pt>
                <c:pt idx="554">
                  <c:v>36937</c:v>
                </c:pt>
                <c:pt idx="555">
                  <c:v>36938</c:v>
                </c:pt>
                <c:pt idx="556">
                  <c:v>36941</c:v>
                </c:pt>
                <c:pt idx="557">
                  <c:v>36942</c:v>
                </c:pt>
                <c:pt idx="558">
                  <c:v>36943</c:v>
                </c:pt>
                <c:pt idx="559">
                  <c:v>36944</c:v>
                </c:pt>
                <c:pt idx="560">
                  <c:v>36945</c:v>
                </c:pt>
                <c:pt idx="561">
                  <c:v>36948</c:v>
                </c:pt>
                <c:pt idx="562">
                  <c:v>36949</c:v>
                </c:pt>
                <c:pt idx="563">
                  <c:v>36950</c:v>
                </c:pt>
                <c:pt idx="564">
                  <c:v>36951</c:v>
                </c:pt>
                <c:pt idx="565">
                  <c:v>36952</c:v>
                </c:pt>
                <c:pt idx="566">
                  <c:v>36955</c:v>
                </c:pt>
                <c:pt idx="567">
                  <c:v>36956</c:v>
                </c:pt>
                <c:pt idx="568">
                  <c:v>36957</c:v>
                </c:pt>
                <c:pt idx="569">
                  <c:v>36958</c:v>
                </c:pt>
                <c:pt idx="570">
                  <c:v>36959</c:v>
                </c:pt>
                <c:pt idx="571">
                  <c:v>36962</c:v>
                </c:pt>
                <c:pt idx="572">
                  <c:v>36963</c:v>
                </c:pt>
                <c:pt idx="573">
                  <c:v>36964</c:v>
                </c:pt>
                <c:pt idx="574">
                  <c:v>36965</c:v>
                </c:pt>
                <c:pt idx="575">
                  <c:v>36966</c:v>
                </c:pt>
                <c:pt idx="576">
                  <c:v>36969</c:v>
                </c:pt>
                <c:pt idx="577">
                  <c:v>36970</c:v>
                </c:pt>
                <c:pt idx="578">
                  <c:v>36971</c:v>
                </c:pt>
                <c:pt idx="579">
                  <c:v>36972</c:v>
                </c:pt>
                <c:pt idx="580">
                  <c:v>36973</c:v>
                </c:pt>
                <c:pt idx="581">
                  <c:v>36976</c:v>
                </c:pt>
                <c:pt idx="582">
                  <c:v>36977</c:v>
                </c:pt>
                <c:pt idx="583">
                  <c:v>36978</c:v>
                </c:pt>
                <c:pt idx="584">
                  <c:v>36979</c:v>
                </c:pt>
                <c:pt idx="585">
                  <c:v>36980</c:v>
                </c:pt>
                <c:pt idx="586">
                  <c:v>36983</c:v>
                </c:pt>
                <c:pt idx="587">
                  <c:v>36984</c:v>
                </c:pt>
                <c:pt idx="588">
                  <c:v>36985</c:v>
                </c:pt>
                <c:pt idx="589">
                  <c:v>36986</c:v>
                </c:pt>
                <c:pt idx="590">
                  <c:v>36987</c:v>
                </c:pt>
                <c:pt idx="591">
                  <c:v>36990</c:v>
                </c:pt>
                <c:pt idx="592">
                  <c:v>36991</c:v>
                </c:pt>
                <c:pt idx="593">
                  <c:v>36992</c:v>
                </c:pt>
                <c:pt idx="594">
                  <c:v>36993</c:v>
                </c:pt>
                <c:pt idx="595">
                  <c:v>36994</c:v>
                </c:pt>
                <c:pt idx="596">
                  <c:v>36997</c:v>
                </c:pt>
                <c:pt idx="597">
                  <c:v>36998</c:v>
                </c:pt>
                <c:pt idx="598">
                  <c:v>36999</c:v>
                </c:pt>
                <c:pt idx="599">
                  <c:v>37000</c:v>
                </c:pt>
                <c:pt idx="600">
                  <c:v>37001</c:v>
                </c:pt>
                <c:pt idx="601">
                  <c:v>37004</c:v>
                </c:pt>
                <c:pt idx="602">
                  <c:v>37005</c:v>
                </c:pt>
                <c:pt idx="603">
                  <c:v>37006</c:v>
                </c:pt>
                <c:pt idx="604">
                  <c:v>37007</c:v>
                </c:pt>
                <c:pt idx="605">
                  <c:v>37008</c:v>
                </c:pt>
                <c:pt idx="606">
                  <c:v>37011</c:v>
                </c:pt>
                <c:pt idx="607">
                  <c:v>37012</c:v>
                </c:pt>
                <c:pt idx="608">
                  <c:v>37013</c:v>
                </c:pt>
                <c:pt idx="609">
                  <c:v>37014</c:v>
                </c:pt>
                <c:pt idx="610">
                  <c:v>37015</c:v>
                </c:pt>
                <c:pt idx="611">
                  <c:v>37018</c:v>
                </c:pt>
                <c:pt idx="612">
                  <c:v>37019</c:v>
                </c:pt>
                <c:pt idx="613">
                  <c:v>37020</c:v>
                </c:pt>
                <c:pt idx="614">
                  <c:v>37021</c:v>
                </c:pt>
                <c:pt idx="615">
                  <c:v>37022</c:v>
                </c:pt>
                <c:pt idx="616">
                  <c:v>37025</c:v>
                </c:pt>
                <c:pt idx="617">
                  <c:v>37026</c:v>
                </c:pt>
                <c:pt idx="618">
                  <c:v>37027</c:v>
                </c:pt>
                <c:pt idx="619">
                  <c:v>37028</c:v>
                </c:pt>
                <c:pt idx="620">
                  <c:v>37029</c:v>
                </c:pt>
                <c:pt idx="621">
                  <c:v>37032</c:v>
                </c:pt>
                <c:pt idx="622">
                  <c:v>37033</c:v>
                </c:pt>
                <c:pt idx="623">
                  <c:v>37034</c:v>
                </c:pt>
                <c:pt idx="624">
                  <c:v>37035</c:v>
                </c:pt>
                <c:pt idx="625">
                  <c:v>37036</c:v>
                </c:pt>
                <c:pt idx="626">
                  <c:v>37039</c:v>
                </c:pt>
                <c:pt idx="627">
                  <c:v>37040</c:v>
                </c:pt>
                <c:pt idx="628">
                  <c:v>37041</c:v>
                </c:pt>
                <c:pt idx="629">
                  <c:v>37042</c:v>
                </c:pt>
                <c:pt idx="630">
                  <c:v>37043</c:v>
                </c:pt>
                <c:pt idx="631">
                  <c:v>37046</c:v>
                </c:pt>
                <c:pt idx="632">
                  <c:v>37047</c:v>
                </c:pt>
                <c:pt idx="633">
                  <c:v>37048</c:v>
                </c:pt>
                <c:pt idx="634">
                  <c:v>37049</c:v>
                </c:pt>
                <c:pt idx="635">
                  <c:v>37050</c:v>
                </c:pt>
                <c:pt idx="636">
                  <c:v>37053</c:v>
                </c:pt>
                <c:pt idx="637">
                  <c:v>37054</c:v>
                </c:pt>
                <c:pt idx="638">
                  <c:v>37055</c:v>
                </c:pt>
                <c:pt idx="639">
                  <c:v>37056</c:v>
                </c:pt>
                <c:pt idx="640">
                  <c:v>37057</c:v>
                </c:pt>
                <c:pt idx="641">
                  <c:v>37060</c:v>
                </c:pt>
                <c:pt idx="642">
                  <c:v>37061</c:v>
                </c:pt>
                <c:pt idx="643">
                  <c:v>37062</c:v>
                </c:pt>
                <c:pt idx="644">
                  <c:v>37063</c:v>
                </c:pt>
                <c:pt idx="645">
                  <c:v>37064</c:v>
                </c:pt>
                <c:pt idx="646">
                  <c:v>37067</c:v>
                </c:pt>
                <c:pt idx="647">
                  <c:v>37068</c:v>
                </c:pt>
                <c:pt idx="648">
                  <c:v>37069</c:v>
                </c:pt>
                <c:pt idx="649">
                  <c:v>37070</c:v>
                </c:pt>
                <c:pt idx="650">
                  <c:v>37071</c:v>
                </c:pt>
                <c:pt idx="651">
                  <c:v>37074</c:v>
                </c:pt>
                <c:pt idx="652">
                  <c:v>37075</c:v>
                </c:pt>
                <c:pt idx="653">
                  <c:v>37076</c:v>
                </c:pt>
                <c:pt idx="654">
                  <c:v>37077</c:v>
                </c:pt>
                <c:pt idx="655">
                  <c:v>37078</c:v>
                </c:pt>
                <c:pt idx="656">
                  <c:v>37081</c:v>
                </c:pt>
                <c:pt idx="657">
                  <c:v>37082</c:v>
                </c:pt>
                <c:pt idx="658">
                  <c:v>37083</c:v>
                </c:pt>
                <c:pt idx="659">
                  <c:v>37084</c:v>
                </c:pt>
                <c:pt idx="660">
                  <c:v>37085</c:v>
                </c:pt>
                <c:pt idx="661">
                  <c:v>37088</c:v>
                </c:pt>
                <c:pt idx="662">
                  <c:v>37089</c:v>
                </c:pt>
                <c:pt idx="663">
                  <c:v>37090</c:v>
                </c:pt>
                <c:pt idx="664">
                  <c:v>37091</c:v>
                </c:pt>
                <c:pt idx="665">
                  <c:v>37092</c:v>
                </c:pt>
                <c:pt idx="666">
                  <c:v>37095</c:v>
                </c:pt>
                <c:pt idx="667">
                  <c:v>37096</c:v>
                </c:pt>
                <c:pt idx="668">
                  <c:v>37097</c:v>
                </c:pt>
                <c:pt idx="669">
                  <c:v>37098</c:v>
                </c:pt>
                <c:pt idx="670">
                  <c:v>37099</c:v>
                </c:pt>
                <c:pt idx="671">
                  <c:v>37102</c:v>
                </c:pt>
                <c:pt idx="672">
                  <c:v>37103</c:v>
                </c:pt>
                <c:pt idx="673">
                  <c:v>37104</c:v>
                </c:pt>
                <c:pt idx="674">
                  <c:v>37105</c:v>
                </c:pt>
                <c:pt idx="675">
                  <c:v>37106</c:v>
                </c:pt>
                <c:pt idx="676">
                  <c:v>37109</c:v>
                </c:pt>
                <c:pt idx="677">
                  <c:v>37110</c:v>
                </c:pt>
                <c:pt idx="678">
                  <c:v>37111</c:v>
                </c:pt>
                <c:pt idx="679">
                  <c:v>37112</c:v>
                </c:pt>
                <c:pt idx="680">
                  <c:v>37113</c:v>
                </c:pt>
                <c:pt idx="681">
                  <c:v>37116</c:v>
                </c:pt>
                <c:pt idx="682">
                  <c:v>37117</c:v>
                </c:pt>
                <c:pt idx="683">
                  <c:v>37118</c:v>
                </c:pt>
                <c:pt idx="684">
                  <c:v>37119</c:v>
                </c:pt>
                <c:pt idx="685">
                  <c:v>37120</c:v>
                </c:pt>
                <c:pt idx="686">
                  <c:v>37123</c:v>
                </c:pt>
                <c:pt idx="687">
                  <c:v>37124</c:v>
                </c:pt>
                <c:pt idx="688">
                  <c:v>37125</c:v>
                </c:pt>
                <c:pt idx="689">
                  <c:v>37126</c:v>
                </c:pt>
                <c:pt idx="690">
                  <c:v>37127</c:v>
                </c:pt>
                <c:pt idx="691">
                  <c:v>37130</c:v>
                </c:pt>
                <c:pt idx="692">
                  <c:v>37131</c:v>
                </c:pt>
                <c:pt idx="693">
                  <c:v>37132</c:v>
                </c:pt>
                <c:pt idx="694">
                  <c:v>37133</c:v>
                </c:pt>
                <c:pt idx="695">
                  <c:v>37134</c:v>
                </c:pt>
                <c:pt idx="696">
                  <c:v>37137</c:v>
                </c:pt>
                <c:pt idx="697">
                  <c:v>37138</c:v>
                </c:pt>
                <c:pt idx="698">
                  <c:v>37139</c:v>
                </c:pt>
                <c:pt idx="699">
                  <c:v>37140</c:v>
                </c:pt>
                <c:pt idx="700">
                  <c:v>37141</c:v>
                </c:pt>
                <c:pt idx="701">
                  <c:v>37144</c:v>
                </c:pt>
                <c:pt idx="702">
                  <c:v>37145</c:v>
                </c:pt>
                <c:pt idx="703">
                  <c:v>37146</c:v>
                </c:pt>
                <c:pt idx="704">
                  <c:v>37147</c:v>
                </c:pt>
                <c:pt idx="705">
                  <c:v>37148</c:v>
                </c:pt>
                <c:pt idx="706">
                  <c:v>37151</c:v>
                </c:pt>
                <c:pt idx="707">
                  <c:v>37152</c:v>
                </c:pt>
                <c:pt idx="708">
                  <c:v>37153</c:v>
                </c:pt>
                <c:pt idx="709">
                  <c:v>37154</c:v>
                </c:pt>
                <c:pt idx="710">
                  <c:v>37155</c:v>
                </c:pt>
                <c:pt idx="711">
                  <c:v>37158</c:v>
                </c:pt>
                <c:pt idx="712">
                  <c:v>37159</c:v>
                </c:pt>
                <c:pt idx="713">
                  <c:v>37160</c:v>
                </c:pt>
                <c:pt idx="714">
                  <c:v>37161</c:v>
                </c:pt>
                <c:pt idx="715">
                  <c:v>37162</c:v>
                </c:pt>
                <c:pt idx="716">
                  <c:v>37165</c:v>
                </c:pt>
                <c:pt idx="717">
                  <c:v>37166</c:v>
                </c:pt>
                <c:pt idx="718">
                  <c:v>37167</c:v>
                </c:pt>
                <c:pt idx="719">
                  <c:v>37168</c:v>
                </c:pt>
                <c:pt idx="720">
                  <c:v>37169</c:v>
                </c:pt>
                <c:pt idx="721">
                  <c:v>37172</c:v>
                </c:pt>
                <c:pt idx="722">
                  <c:v>37173</c:v>
                </c:pt>
                <c:pt idx="723">
                  <c:v>37174</c:v>
                </c:pt>
                <c:pt idx="724">
                  <c:v>37175</c:v>
                </c:pt>
                <c:pt idx="725">
                  <c:v>37176</c:v>
                </c:pt>
                <c:pt idx="726">
                  <c:v>37179</c:v>
                </c:pt>
                <c:pt idx="727">
                  <c:v>37180</c:v>
                </c:pt>
                <c:pt idx="728">
                  <c:v>37181</c:v>
                </c:pt>
                <c:pt idx="729">
                  <c:v>37182</c:v>
                </c:pt>
                <c:pt idx="730">
                  <c:v>37183</c:v>
                </c:pt>
                <c:pt idx="731">
                  <c:v>37186</c:v>
                </c:pt>
                <c:pt idx="732">
                  <c:v>37187</c:v>
                </c:pt>
                <c:pt idx="733">
                  <c:v>37188</c:v>
                </c:pt>
                <c:pt idx="734">
                  <c:v>37189</c:v>
                </c:pt>
                <c:pt idx="735">
                  <c:v>37190</c:v>
                </c:pt>
                <c:pt idx="736">
                  <c:v>37193</c:v>
                </c:pt>
                <c:pt idx="737">
                  <c:v>37194</c:v>
                </c:pt>
                <c:pt idx="738">
                  <c:v>37195</c:v>
                </c:pt>
                <c:pt idx="739">
                  <c:v>37196</c:v>
                </c:pt>
                <c:pt idx="740">
                  <c:v>37197</c:v>
                </c:pt>
                <c:pt idx="741">
                  <c:v>37200</c:v>
                </c:pt>
                <c:pt idx="742">
                  <c:v>37201</c:v>
                </c:pt>
                <c:pt idx="743">
                  <c:v>37202</c:v>
                </c:pt>
                <c:pt idx="744">
                  <c:v>37203</c:v>
                </c:pt>
                <c:pt idx="745">
                  <c:v>37204</c:v>
                </c:pt>
                <c:pt idx="746">
                  <c:v>37207</c:v>
                </c:pt>
                <c:pt idx="747">
                  <c:v>37208</c:v>
                </c:pt>
                <c:pt idx="748">
                  <c:v>37209</c:v>
                </c:pt>
                <c:pt idx="749">
                  <c:v>37210</c:v>
                </c:pt>
                <c:pt idx="750">
                  <c:v>37211</c:v>
                </c:pt>
                <c:pt idx="751">
                  <c:v>37214</c:v>
                </c:pt>
                <c:pt idx="752">
                  <c:v>37215</c:v>
                </c:pt>
                <c:pt idx="753">
                  <c:v>37216</c:v>
                </c:pt>
                <c:pt idx="754">
                  <c:v>37217</c:v>
                </c:pt>
                <c:pt idx="755">
                  <c:v>37218</c:v>
                </c:pt>
                <c:pt idx="756">
                  <c:v>37221</c:v>
                </c:pt>
                <c:pt idx="757">
                  <c:v>37222</c:v>
                </c:pt>
                <c:pt idx="758">
                  <c:v>37223</c:v>
                </c:pt>
                <c:pt idx="759">
                  <c:v>37224</c:v>
                </c:pt>
                <c:pt idx="760">
                  <c:v>37225</c:v>
                </c:pt>
                <c:pt idx="761">
                  <c:v>37228</c:v>
                </c:pt>
                <c:pt idx="762">
                  <c:v>37229</c:v>
                </c:pt>
                <c:pt idx="763">
                  <c:v>37230</c:v>
                </c:pt>
                <c:pt idx="764">
                  <c:v>37231</c:v>
                </c:pt>
                <c:pt idx="765">
                  <c:v>37232</c:v>
                </c:pt>
                <c:pt idx="766">
                  <c:v>37235</c:v>
                </c:pt>
                <c:pt idx="767">
                  <c:v>37236</c:v>
                </c:pt>
                <c:pt idx="768">
                  <c:v>37237</c:v>
                </c:pt>
                <c:pt idx="769">
                  <c:v>37238</c:v>
                </c:pt>
                <c:pt idx="770">
                  <c:v>37239</c:v>
                </c:pt>
                <c:pt idx="771">
                  <c:v>37242</c:v>
                </c:pt>
                <c:pt idx="772">
                  <c:v>37243</c:v>
                </c:pt>
                <c:pt idx="773">
                  <c:v>37244</c:v>
                </c:pt>
                <c:pt idx="774">
                  <c:v>37245</c:v>
                </c:pt>
                <c:pt idx="775">
                  <c:v>37246</c:v>
                </c:pt>
                <c:pt idx="776">
                  <c:v>37249</c:v>
                </c:pt>
                <c:pt idx="777">
                  <c:v>37250</c:v>
                </c:pt>
                <c:pt idx="778">
                  <c:v>37251</c:v>
                </c:pt>
                <c:pt idx="779">
                  <c:v>37252</c:v>
                </c:pt>
                <c:pt idx="780">
                  <c:v>37253</c:v>
                </c:pt>
                <c:pt idx="781">
                  <c:v>37256</c:v>
                </c:pt>
                <c:pt idx="782">
                  <c:v>37257</c:v>
                </c:pt>
                <c:pt idx="783">
                  <c:v>37258</c:v>
                </c:pt>
                <c:pt idx="784">
                  <c:v>37259</c:v>
                </c:pt>
                <c:pt idx="785">
                  <c:v>37260</c:v>
                </c:pt>
                <c:pt idx="786">
                  <c:v>37263</c:v>
                </c:pt>
                <c:pt idx="787">
                  <c:v>37264</c:v>
                </c:pt>
                <c:pt idx="788">
                  <c:v>37265</c:v>
                </c:pt>
                <c:pt idx="789">
                  <c:v>37266</c:v>
                </c:pt>
                <c:pt idx="790">
                  <c:v>37267</c:v>
                </c:pt>
                <c:pt idx="791">
                  <c:v>37270</c:v>
                </c:pt>
                <c:pt idx="792">
                  <c:v>37271</c:v>
                </c:pt>
                <c:pt idx="793">
                  <c:v>37272</c:v>
                </c:pt>
                <c:pt idx="794">
                  <c:v>37273</c:v>
                </c:pt>
                <c:pt idx="795">
                  <c:v>37274</c:v>
                </c:pt>
                <c:pt idx="796">
                  <c:v>37277</c:v>
                </c:pt>
                <c:pt idx="797">
                  <c:v>37278</c:v>
                </c:pt>
                <c:pt idx="798">
                  <c:v>37279</c:v>
                </c:pt>
                <c:pt idx="799">
                  <c:v>37280</c:v>
                </c:pt>
                <c:pt idx="800">
                  <c:v>37281</c:v>
                </c:pt>
                <c:pt idx="801">
                  <c:v>37284</c:v>
                </c:pt>
                <c:pt idx="802">
                  <c:v>37285</c:v>
                </c:pt>
                <c:pt idx="803">
                  <c:v>37286</c:v>
                </c:pt>
                <c:pt idx="804">
                  <c:v>37287</c:v>
                </c:pt>
                <c:pt idx="805">
                  <c:v>37288</c:v>
                </c:pt>
                <c:pt idx="806">
                  <c:v>37291</c:v>
                </c:pt>
                <c:pt idx="807">
                  <c:v>37292</c:v>
                </c:pt>
                <c:pt idx="808">
                  <c:v>37293</c:v>
                </c:pt>
                <c:pt idx="809">
                  <c:v>37294</c:v>
                </c:pt>
                <c:pt idx="810">
                  <c:v>37295</c:v>
                </c:pt>
                <c:pt idx="811">
                  <c:v>37298</c:v>
                </c:pt>
                <c:pt idx="812">
                  <c:v>37299</c:v>
                </c:pt>
                <c:pt idx="813">
                  <c:v>37300</c:v>
                </c:pt>
                <c:pt idx="814">
                  <c:v>37301</c:v>
                </c:pt>
                <c:pt idx="815">
                  <c:v>37302</c:v>
                </c:pt>
                <c:pt idx="816">
                  <c:v>37305</c:v>
                </c:pt>
                <c:pt idx="817">
                  <c:v>37306</c:v>
                </c:pt>
                <c:pt idx="818">
                  <c:v>37307</c:v>
                </c:pt>
                <c:pt idx="819">
                  <c:v>37308</c:v>
                </c:pt>
                <c:pt idx="820">
                  <c:v>37309</c:v>
                </c:pt>
                <c:pt idx="821">
                  <c:v>37312</c:v>
                </c:pt>
                <c:pt idx="822">
                  <c:v>37313</c:v>
                </c:pt>
                <c:pt idx="823">
                  <c:v>37314</c:v>
                </c:pt>
                <c:pt idx="824">
                  <c:v>37315</c:v>
                </c:pt>
                <c:pt idx="825">
                  <c:v>37316</c:v>
                </c:pt>
                <c:pt idx="826">
                  <c:v>37319</c:v>
                </c:pt>
                <c:pt idx="827">
                  <c:v>37320</c:v>
                </c:pt>
                <c:pt idx="828">
                  <c:v>37321</c:v>
                </c:pt>
                <c:pt idx="829">
                  <c:v>37322</c:v>
                </c:pt>
                <c:pt idx="830">
                  <c:v>37323</c:v>
                </c:pt>
                <c:pt idx="831">
                  <c:v>37326</c:v>
                </c:pt>
                <c:pt idx="832">
                  <c:v>37327</c:v>
                </c:pt>
                <c:pt idx="833">
                  <c:v>37328</c:v>
                </c:pt>
                <c:pt idx="834">
                  <c:v>37329</c:v>
                </c:pt>
                <c:pt idx="835">
                  <c:v>37330</c:v>
                </c:pt>
                <c:pt idx="836">
                  <c:v>37333</c:v>
                </c:pt>
                <c:pt idx="837">
                  <c:v>37334</c:v>
                </c:pt>
                <c:pt idx="838">
                  <c:v>37335</c:v>
                </c:pt>
                <c:pt idx="839">
                  <c:v>37336</c:v>
                </c:pt>
                <c:pt idx="840">
                  <c:v>37337</c:v>
                </c:pt>
                <c:pt idx="841">
                  <c:v>37340</c:v>
                </c:pt>
                <c:pt idx="842">
                  <c:v>37341</c:v>
                </c:pt>
                <c:pt idx="843">
                  <c:v>37342</c:v>
                </c:pt>
                <c:pt idx="844">
                  <c:v>37343</c:v>
                </c:pt>
                <c:pt idx="845">
                  <c:v>37344</c:v>
                </c:pt>
                <c:pt idx="846">
                  <c:v>37347</c:v>
                </c:pt>
                <c:pt idx="847">
                  <c:v>37348</c:v>
                </c:pt>
                <c:pt idx="848">
                  <c:v>37349</c:v>
                </c:pt>
                <c:pt idx="849">
                  <c:v>37350</c:v>
                </c:pt>
                <c:pt idx="850">
                  <c:v>37351</c:v>
                </c:pt>
                <c:pt idx="851">
                  <c:v>37354</c:v>
                </c:pt>
                <c:pt idx="852">
                  <c:v>37355</c:v>
                </c:pt>
                <c:pt idx="853">
                  <c:v>37356</c:v>
                </c:pt>
                <c:pt idx="854">
                  <c:v>37357</c:v>
                </c:pt>
                <c:pt idx="855">
                  <c:v>37358</c:v>
                </c:pt>
                <c:pt idx="856">
                  <c:v>37361</c:v>
                </c:pt>
                <c:pt idx="857">
                  <c:v>37362</c:v>
                </c:pt>
                <c:pt idx="858">
                  <c:v>37363</c:v>
                </c:pt>
                <c:pt idx="859">
                  <c:v>37364</c:v>
                </c:pt>
                <c:pt idx="860">
                  <c:v>37365</c:v>
                </c:pt>
                <c:pt idx="861">
                  <c:v>37368</c:v>
                </c:pt>
                <c:pt idx="862">
                  <c:v>37369</c:v>
                </c:pt>
                <c:pt idx="863">
                  <c:v>37370</c:v>
                </c:pt>
                <c:pt idx="864">
                  <c:v>37371</c:v>
                </c:pt>
                <c:pt idx="865">
                  <c:v>37372</c:v>
                </c:pt>
                <c:pt idx="866">
                  <c:v>37375</c:v>
                </c:pt>
                <c:pt idx="867">
                  <c:v>37376</c:v>
                </c:pt>
                <c:pt idx="868">
                  <c:v>37377</c:v>
                </c:pt>
                <c:pt idx="869">
                  <c:v>37378</c:v>
                </c:pt>
                <c:pt idx="870">
                  <c:v>37379</c:v>
                </c:pt>
                <c:pt idx="871">
                  <c:v>37382</c:v>
                </c:pt>
                <c:pt idx="872">
                  <c:v>37383</c:v>
                </c:pt>
                <c:pt idx="873">
                  <c:v>37384</c:v>
                </c:pt>
                <c:pt idx="874">
                  <c:v>37385</c:v>
                </c:pt>
                <c:pt idx="875">
                  <c:v>37386</c:v>
                </c:pt>
                <c:pt idx="876">
                  <c:v>37389</c:v>
                </c:pt>
                <c:pt idx="877">
                  <c:v>37390</c:v>
                </c:pt>
                <c:pt idx="878">
                  <c:v>37391</c:v>
                </c:pt>
                <c:pt idx="879">
                  <c:v>37392</c:v>
                </c:pt>
                <c:pt idx="880">
                  <c:v>37393</c:v>
                </c:pt>
                <c:pt idx="881">
                  <c:v>37396</c:v>
                </c:pt>
                <c:pt idx="882">
                  <c:v>37397</c:v>
                </c:pt>
                <c:pt idx="883">
                  <c:v>37398</c:v>
                </c:pt>
                <c:pt idx="884">
                  <c:v>37399</c:v>
                </c:pt>
                <c:pt idx="885">
                  <c:v>37400</c:v>
                </c:pt>
                <c:pt idx="886">
                  <c:v>37403</c:v>
                </c:pt>
                <c:pt idx="887">
                  <c:v>37404</c:v>
                </c:pt>
                <c:pt idx="888">
                  <c:v>37405</c:v>
                </c:pt>
                <c:pt idx="889">
                  <c:v>37406</c:v>
                </c:pt>
                <c:pt idx="890">
                  <c:v>37407</c:v>
                </c:pt>
                <c:pt idx="891">
                  <c:v>37410</c:v>
                </c:pt>
                <c:pt idx="892">
                  <c:v>37411</c:v>
                </c:pt>
                <c:pt idx="893">
                  <c:v>37412</c:v>
                </c:pt>
                <c:pt idx="894">
                  <c:v>37413</c:v>
                </c:pt>
                <c:pt idx="895">
                  <c:v>37414</c:v>
                </c:pt>
                <c:pt idx="896">
                  <c:v>37417</c:v>
                </c:pt>
                <c:pt idx="897">
                  <c:v>37418</c:v>
                </c:pt>
                <c:pt idx="898">
                  <c:v>37419</c:v>
                </c:pt>
                <c:pt idx="899">
                  <c:v>37420</c:v>
                </c:pt>
                <c:pt idx="900">
                  <c:v>37421</c:v>
                </c:pt>
                <c:pt idx="901">
                  <c:v>37424</c:v>
                </c:pt>
                <c:pt idx="902">
                  <c:v>37425</c:v>
                </c:pt>
                <c:pt idx="903">
                  <c:v>37426</c:v>
                </c:pt>
                <c:pt idx="904">
                  <c:v>37427</c:v>
                </c:pt>
                <c:pt idx="905">
                  <c:v>37428</c:v>
                </c:pt>
                <c:pt idx="906">
                  <c:v>37431</c:v>
                </c:pt>
                <c:pt idx="907">
                  <c:v>37432</c:v>
                </c:pt>
                <c:pt idx="908">
                  <c:v>37433</c:v>
                </c:pt>
                <c:pt idx="909">
                  <c:v>37434</c:v>
                </c:pt>
                <c:pt idx="910">
                  <c:v>37435</c:v>
                </c:pt>
                <c:pt idx="911">
                  <c:v>37438</c:v>
                </c:pt>
                <c:pt idx="912">
                  <c:v>37439</c:v>
                </c:pt>
                <c:pt idx="913">
                  <c:v>37440</c:v>
                </c:pt>
                <c:pt idx="914">
                  <c:v>37441</c:v>
                </c:pt>
                <c:pt idx="915">
                  <c:v>37442</c:v>
                </c:pt>
                <c:pt idx="916">
                  <c:v>37445</c:v>
                </c:pt>
                <c:pt idx="917">
                  <c:v>37446</c:v>
                </c:pt>
                <c:pt idx="918">
                  <c:v>37447</c:v>
                </c:pt>
                <c:pt idx="919">
                  <c:v>37448</c:v>
                </c:pt>
                <c:pt idx="920">
                  <c:v>37449</c:v>
                </c:pt>
                <c:pt idx="921">
                  <c:v>37452</c:v>
                </c:pt>
                <c:pt idx="922">
                  <c:v>37453</c:v>
                </c:pt>
                <c:pt idx="923">
                  <c:v>37454</c:v>
                </c:pt>
                <c:pt idx="924">
                  <c:v>37455</c:v>
                </c:pt>
                <c:pt idx="925">
                  <c:v>37456</c:v>
                </c:pt>
                <c:pt idx="926">
                  <c:v>37459</c:v>
                </c:pt>
                <c:pt idx="927">
                  <c:v>37460</c:v>
                </c:pt>
                <c:pt idx="928">
                  <c:v>37461</c:v>
                </c:pt>
                <c:pt idx="929">
                  <c:v>37462</c:v>
                </c:pt>
                <c:pt idx="930">
                  <c:v>37463</c:v>
                </c:pt>
                <c:pt idx="931">
                  <c:v>37466</c:v>
                </c:pt>
                <c:pt idx="932">
                  <c:v>37467</c:v>
                </c:pt>
                <c:pt idx="933">
                  <c:v>37468</c:v>
                </c:pt>
                <c:pt idx="934">
                  <c:v>37469</c:v>
                </c:pt>
                <c:pt idx="935">
                  <c:v>37470</c:v>
                </c:pt>
                <c:pt idx="936">
                  <c:v>37473</c:v>
                </c:pt>
                <c:pt idx="937">
                  <c:v>37474</c:v>
                </c:pt>
                <c:pt idx="938">
                  <c:v>37475</c:v>
                </c:pt>
                <c:pt idx="939">
                  <c:v>37476</c:v>
                </c:pt>
                <c:pt idx="940">
                  <c:v>37477</c:v>
                </c:pt>
                <c:pt idx="941">
                  <c:v>37480</c:v>
                </c:pt>
                <c:pt idx="942">
                  <c:v>37481</c:v>
                </c:pt>
                <c:pt idx="943">
                  <c:v>37482</c:v>
                </c:pt>
                <c:pt idx="944">
                  <c:v>37483</c:v>
                </c:pt>
                <c:pt idx="945">
                  <c:v>37484</c:v>
                </c:pt>
                <c:pt idx="946">
                  <c:v>37487</c:v>
                </c:pt>
                <c:pt idx="947">
                  <c:v>37488</c:v>
                </c:pt>
                <c:pt idx="948">
                  <c:v>37489</c:v>
                </c:pt>
                <c:pt idx="949">
                  <c:v>37490</c:v>
                </c:pt>
                <c:pt idx="950">
                  <c:v>37491</c:v>
                </c:pt>
                <c:pt idx="951">
                  <c:v>37494</c:v>
                </c:pt>
                <c:pt idx="952">
                  <c:v>37495</c:v>
                </c:pt>
                <c:pt idx="953">
                  <c:v>37496</c:v>
                </c:pt>
                <c:pt idx="954">
                  <c:v>37497</c:v>
                </c:pt>
                <c:pt idx="955">
                  <c:v>37498</c:v>
                </c:pt>
                <c:pt idx="956">
                  <c:v>37501</c:v>
                </c:pt>
                <c:pt idx="957">
                  <c:v>37502</c:v>
                </c:pt>
                <c:pt idx="958">
                  <c:v>37503</c:v>
                </c:pt>
                <c:pt idx="959">
                  <c:v>37504</c:v>
                </c:pt>
                <c:pt idx="960">
                  <c:v>37505</c:v>
                </c:pt>
                <c:pt idx="961">
                  <c:v>37508</c:v>
                </c:pt>
                <c:pt idx="962">
                  <c:v>37509</c:v>
                </c:pt>
                <c:pt idx="963">
                  <c:v>37510</c:v>
                </c:pt>
                <c:pt idx="964">
                  <c:v>37511</c:v>
                </c:pt>
                <c:pt idx="965">
                  <c:v>37512</c:v>
                </c:pt>
                <c:pt idx="966">
                  <c:v>37515</c:v>
                </c:pt>
                <c:pt idx="967">
                  <c:v>37516</c:v>
                </c:pt>
                <c:pt idx="968">
                  <c:v>37517</c:v>
                </c:pt>
                <c:pt idx="969">
                  <c:v>37518</c:v>
                </c:pt>
                <c:pt idx="970">
                  <c:v>37519</c:v>
                </c:pt>
                <c:pt idx="971">
                  <c:v>37522</c:v>
                </c:pt>
                <c:pt idx="972">
                  <c:v>37523</c:v>
                </c:pt>
                <c:pt idx="973">
                  <c:v>37524</c:v>
                </c:pt>
                <c:pt idx="974">
                  <c:v>37525</c:v>
                </c:pt>
                <c:pt idx="975">
                  <c:v>37526</c:v>
                </c:pt>
                <c:pt idx="976">
                  <c:v>37529</c:v>
                </c:pt>
                <c:pt idx="977">
                  <c:v>37530</c:v>
                </c:pt>
                <c:pt idx="978">
                  <c:v>37531</c:v>
                </c:pt>
                <c:pt idx="979">
                  <c:v>37532</c:v>
                </c:pt>
                <c:pt idx="980">
                  <c:v>37533</c:v>
                </c:pt>
                <c:pt idx="981">
                  <c:v>37536</c:v>
                </c:pt>
                <c:pt idx="982">
                  <c:v>37537</c:v>
                </c:pt>
                <c:pt idx="983">
                  <c:v>37538</c:v>
                </c:pt>
                <c:pt idx="984">
                  <c:v>37539</c:v>
                </c:pt>
                <c:pt idx="985">
                  <c:v>37540</c:v>
                </c:pt>
                <c:pt idx="986">
                  <c:v>37543</c:v>
                </c:pt>
                <c:pt idx="987">
                  <c:v>37544</c:v>
                </c:pt>
                <c:pt idx="988">
                  <c:v>37545</c:v>
                </c:pt>
                <c:pt idx="989">
                  <c:v>37546</c:v>
                </c:pt>
                <c:pt idx="990">
                  <c:v>37547</c:v>
                </c:pt>
                <c:pt idx="991">
                  <c:v>37550</c:v>
                </c:pt>
                <c:pt idx="992">
                  <c:v>37551</c:v>
                </c:pt>
                <c:pt idx="993">
                  <c:v>37552</c:v>
                </c:pt>
                <c:pt idx="994">
                  <c:v>37553</c:v>
                </c:pt>
                <c:pt idx="995">
                  <c:v>37554</c:v>
                </c:pt>
                <c:pt idx="996">
                  <c:v>37557</c:v>
                </c:pt>
                <c:pt idx="997">
                  <c:v>37558</c:v>
                </c:pt>
                <c:pt idx="998">
                  <c:v>37559</c:v>
                </c:pt>
                <c:pt idx="999">
                  <c:v>37560</c:v>
                </c:pt>
                <c:pt idx="1000">
                  <c:v>37561</c:v>
                </c:pt>
                <c:pt idx="1001">
                  <c:v>37564</c:v>
                </c:pt>
                <c:pt idx="1002">
                  <c:v>37565</c:v>
                </c:pt>
                <c:pt idx="1003">
                  <c:v>37566</c:v>
                </c:pt>
                <c:pt idx="1004">
                  <c:v>37567</c:v>
                </c:pt>
                <c:pt idx="1005">
                  <c:v>37568</c:v>
                </c:pt>
                <c:pt idx="1006">
                  <c:v>37571</c:v>
                </c:pt>
                <c:pt idx="1007">
                  <c:v>37572</c:v>
                </c:pt>
                <c:pt idx="1008">
                  <c:v>37573</c:v>
                </c:pt>
                <c:pt idx="1009">
                  <c:v>37574</c:v>
                </c:pt>
                <c:pt idx="1010">
                  <c:v>37575</c:v>
                </c:pt>
                <c:pt idx="1011">
                  <c:v>37578</c:v>
                </c:pt>
                <c:pt idx="1012">
                  <c:v>37579</c:v>
                </c:pt>
                <c:pt idx="1013">
                  <c:v>37580</c:v>
                </c:pt>
                <c:pt idx="1014">
                  <c:v>37581</c:v>
                </c:pt>
                <c:pt idx="1015">
                  <c:v>37582</c:v>
                </c:pt>
                <c:pt idx="1016">
                  <c:v>37585</c:v>
                </c:pt>
                <c:pt idx="1017">
                  <c:v>37586</c:v>
                </c:pt>
                <c:pt idx="1018">
                  <c:v>37587</c:v>
                </c:pt>
                <c:pt idx="1019">
                  <c:v>37588</c:v>
                </c:pt>
                <c:pt idx="1020">
                  <c:v>37589</c:v>
                </c:pt>
                <c:pt idx="1021">
                  <c:v>37592</c:v>
                </c:pt>
                <c:pt idx="1022">
                  <c:v>37593</c:v>
                </c:pt>
                <c:pt idx="1023">
                  <c:v>37594</c:v>
                </c:pt>
                <c:pt idx="1024">
                  <c:v>37595</c:v>
                </c:pt>
                <c:pt idx="1025">
                  <c:v>37596</c:v>
                </c:pt>
                <c:pt idx="1026">
                  <c:v>37599</c:v>
                </c:pt>
                <c:pt idx="1027">
                  <c:v>37600</c:v>
                </c:pt>
                <c:pt idx="1028">
                  <c:v>37601</c:v>
                </c:pt>
                <c:pt idx="1029">
                  <c:v>37602</c:v>
                </c:pt>
                <c:pt idx="1030">
                  <c:v>37603</c:v>
                </c:pt>
                <c:pt idx="1031">
                  <c:v>37606</c:v>
                </c:pt>
                <c:pt idx="1032">
                  <c:v>37607</c:v>
                </c:pt>
                <c:pt idx="1033">
                  <c:v>37608</c:v>
                </c:pt>
                <c:pt idx="1034">
                  <c:v>37609</c:v>
                </c:pt>
                <c:pt idx="1035">
                  <c:v>37610</c:v>
                </c:pt>
                <c:pt idx="1036">
                  <c:v>37613</c:v>
                </c:pt>
                <c:pt idx="1037">
                  <c:v>37614</c:v>
                </c:pt>
                <c:pt idx="1038">
                  <c:v>37615</c:v>
                </c:pt>
                <c:pt idx="1039">
                  <c:v>37616</c:v>
                </c:pt>
                <c:pt idx="1040">
                  <c:v>37617</c:v>
                </c:pt>
                <c:pt idx="1041">
                  <c:v>37620</c:v>
                </c:pt>
                <c:pt idx="1042">
                  <c:v>37621</c:v>
                </c:pt>
                <c:pt idx="1043">
                  <c:v>37622</c:v>
                </c:pt>
                <c:pt idx="1044">
                  <c:v>37623</c:v>
                </c:pt>
                <c:pt idx="1045">
                  <c:v>37624</c:v>
                </c:pt>
                <c:pt idx="1046">
                  <c:v>37627</c:v>
                </c:pt>
                <c:pt idx="1047">
                  <c:v>37628</c:v>
                </c:pt>
                <c:pt idx="1048">
                  <c:v>37629</c:v>
                </c:pt>
                <c:pt idx="1049">
                  <c:v>37630</c:v>
                </c:pt>
                <c:pt idx="1050">
                  <c:v>37631</c:v>
                </c:pt>
                <c:pt idx="1051">
                  <c:v>37634</c:v>
                </c:pt>
                <c:pt idx="1052">
                  <c:v>37635</c:v>
                </c:pt>
                <c:pt idx="1053">
                  <c:v>37636</c:v>
                </c:pt>
                <c:pt idx="1054">
                  <c:v>37637</c:v>
                </c:pt>
                <c:pt idx="1055">
                  <c:v>37638</c:v>
                </c:pt>
                <c:pt idx="1056">
                  <c:v>37641</c:v>
                </c:pt>
                <c:pt idx="1057">
                  <c:v>37642</c:v>
                </c:pt>
                <c:pt idx="1058">
                  <c:v>37643</c:v>
                </c:pt>
                <c:pt idx="1059">
                  <c:v>37644</c:v>
                </c:pt>
                <c:pt idx="1060">
                  <c:v>37645</c:v>
                </c:pt>
                <c:pt idx="1061">
                  <c:v>37648</c:v>
                </c:pt>
                <c:pt idx="1062">
                  <c:v>37649</c:v>
                </c:pt>
                <c:pt idx="1063">
                  <c:v>37650</c:v>
                </c:pt>
                <c:pt idx="1064">
                  <c:v>37651</c:v>
                </c:pt>
                <c:pt idx="1065">
                  <c:v>37652</c:v>
                </c:pt>
                <c:pt idx="1066">
                  <c:v>37655</c:v>
                </c:pt>
                <c:pt idx="1067">
                  <c:v>37656</c:v>
                </c:pt>
                <c:pt idx="1068">
                  <c:v>37657</c:v>
                </c:pt>
                <c:pt idx="1069">
                  <c:v>37658</c:v>
                </c:pt>
                <c:pt idx="1070">
                  <c:v>37659</c:v>
                </c:pt>
                <c:pt idx="1071">
                  <c:v>37662</c:v>
                </c:pt>
                <c:pt idx="1072">
                  <c:v>37663</c:v>
                </c:pt>
                <c:pt idx="1073">
                  <c:v>37664</c:v>
                </c:pt>
                <c:pt idx="1074">
                  <c:v>37665</c:v>
                </c:pt>
                <c:pt idx="1075">
                  <c:v>37666</c:v>
                </c:pt>
                <c:pt idx="1076">
                  <c:v>37669</c:v>
                </c:pt>
                <c:pt idx="1077">
                  <c:v>37670</c:v>
                </c:pt>
                <c:pt idx="1078">
                  <c:v>37671</c:v>
                </c:pt>
                <c:pt idx="1079">
                  <c:v>37672</c:v>
                </c:pt>
                <c:pt idx="1080">
                  <c:v>37673</c:v>
                </c:pt>
                <c:pt idx="1081">
                  <c:v>37676</c:v>
                </c:pt>
                <c:pt idx="1082">
                  <c:v>37677</c:v>
                </c:pt>
                <c:pt idx="1083">
                  <c:v>37678</c:v>
                </c:pt>
                <c:pt idx="1084">
                  <c:v>37679</c:v>
                </c:pt>
                <c:pt idx="1085">
                  <c:v>37680</c:v>
                </c:pt>
                <c:pt idx="1086">
                  <c:v>37683</c:v>
                </c:pt>
                <c:pt idx="1087">
                  <c:v>37684</c:v>
                </c:pt>
                <c:pt idx="1088">
                  <c:v>37685</c:v>
                </c:pt>
                <c:pt idx="1089">
                  <c:v>37686</c:v>
                </c:pt>
                <c:pt idx="1090">
                  <c:v>37687</c:v>
                </c:pt>
                <c:pt idx="1091">
                  <c:v>37690</c:v>
                </c:pt>
                <c:pt idx="1092">
                  <c:v>37691</c:v>
                </c:pt>
                <c:pt idx="1093">
                  <c:v>37692</c:v>
                </c:pt>
                <c:pt idx="1094">
                  <c:v>37693</c:v>
                </c:pt>
                <c:pt idx="1095">
                  <c:v>37694</c:v>
                </c:pt>
                <c:pt idx="1096">
                  <c:v>37697</c:v>
                </c:pt>
                <c:pt idx="1097">
                  <c:v>37698</c:v>
                </c:pt>
                <c:pt idx="1098">
                  <c:v>37699</c:v>
                </c:pt>
                <c:pt idx="1099">
                  <c:v>37700</c:v>
                </c:pt>
                <c:pt idx="1100">
                  <c:v>37701</c:v>
                </c:pt>
                <c:pt idx="1101">
                  <c:v>37704</c:v>
                </c:pt>
                <c:pt idx="1102">
                  <c:v>37705</c:v>
                </c:pt>
                <c:pt idx="1103">
                  <c:v>37706</c:v>
                </c:pt>
                <c:pt idx="1104">
                  <c:v>37707</c:v>
                </c:pt>
                <c:pt idx="1105">
                  <c:v>37708</c:v>
                </c:pt>
                <c:pt idx="1106">
                  <c:v>37711</c:v>
                </c:pt>
                <c:pt idx="1107">
                  <c:v>37712</c:v>
                </c:pt>
                <c:pt idx="1108">
                  <c:v>37713</c:v>
                </c:pt>
                <c:pt idx="1109">
                  <c:v>37714</c:v>
                </c:pt>
                <c:pt idx="1110">
                  <c:v>37715</c:v>
                </c:pt>
                <c:pt idx="1111">
                  <c:v>37718</c:v>
                </c:pt>
                <c:pt idx="1112">
                  <c:v>37719</c:v>
                </c:pt>
                <c:pt idx="1113">
                  <c:v>37720</c:v>
                </c:pt>
                <c:pt idx="1114">
                  <c:v>37721</c:v>
                </c:pt>
                <c:pt idx="1115">
                  <c:v>37722</c:v>
                </c:pt>
                <c:pt idx="1116">
                  <c:v>37725</c:v>
                </c:pt>
                <c:pt idx="1117">
                  <c:v>37726</c:v>
                </c:pt>
                <c:pt idx="1118">
                  <c:v>37727</c:v>
                </c:pt>
                <c:pt idx="1119">
                  <c:v>37728</c:v>
                </c:pt>
                <c:pt idx="1120">
                  <c:v>37729</c:v>
                </c:pt>
                <c:pt idx="1121">
                  <c:v>37732</c:v>
                </c:pt>
                <c:pt idx="1122">
                  <c:v>37733</c:v>
                </c:pt>
                <c:pt idx="1123">
                  <c:v>37734</c:v>
                </c:pt>
                <c:pt idx="1124">
                  <c:v>37735</c:v>
                </c:pt>
                <c:pt idx="1125">
                  <c:v>37736</c:v>
                </c:pt>
                <c:pt idx="1126">
                  <c:v>37739</c:v>
                </c:pt>
                <c:pt idx="1127">
                  <c:v>37740</c:v>
                </c:pt>
                <c:pt idx="1128">
                  <c:v>37741</c:v>
                </c:pt>
                <c:pt idx="1129">
                  <c:v>37742</c:v>
                </c:pt>
                <c:pt idx="1130">
                  <c:v>37743</c:v>
                </c:pt>
                <c:pt idx="1131">
                  <c:v>37746</c:v>
                </c:pt>
                <c:pt idx="1132">
                  <c:v>37747</c:v>
                </c:pt>
                <c:pt idx="1133">
                  <c:v>37748</c:v>
                </c:pt>
                <c:pt idx="1134">
                  <c:v>37749</c:v>
                </c:pt>
                <c:pt idx="1135">
                  <c:v>37750</c:v>
                </c:pt>
                <c:pt idx="1136">
                  <c:v>37753</c:v>
                </c:pt>
                <c:pt idx="1137">
                  <c:v>37754</c:v>
                </c:pt>
                <c:pt idx="1138">
                  <c:v>37755</c:v>
                </c:pt>
                <c:pt idx="1139">
                  <c:v>37756</c:v>
                </c:pt>
                <c:pt idx="1140">
                  <c:v>37757</c:v>
                </c:pt>
                <c:pt idx="1141">
                  <c:v>37760</c:v>
                </c:pt>
                <c:pt idx="1142">
                  <c:v>37761</c:v>
                </c:pt>
                <c:pt idx="1143">
                  <c:v>37762</c:v>
                </c:pt>
                <c:pt idx="1144">
                  <c:v>37763</c:v>
                </c:pt>
                <c:pt idx="1145">
                  <c:v>37764</c:v>
                </c:pt>
                <c:pt idx="1146">
                  <c:v>37767</c:v>
                </c:pt>
                <c:pt idx="1147">
                  <c:v>37768</c:v>
                </c:pt>
                <c:pt idx="1148">
                  <c:v>37769</c:v>
                </c:pt>
                <c:pt idx="1149">
                  <c:v>37770</c:v>
                </c:pt>
                <c:pt idx="1150">
                  <c:v>37771</c:v>
                </c:pt>
                <c:pt idx="1151">
                  <c:v>37774</c:v>
                </c:pt>
                <c:pt idx="1152">
                  <c:v>37775</c:v>
                </c:pt>
                <c:pt idx="1153">
                  <c:v>37776</c:v>
                </c:pt>
                <c:pt idx="1154">
                  <c:v>37777</c:v>
                </c:pt>
                <c:pt idx="1155">
                  <c:v>37778</c:v>
                </c:pt>
                <c:pt idx="1156">
                  <c:v>37781</c:v>
                </c:pt>
                <c:pt idx="1157">
                  <c:v>37782</c:v>
                </c:pt>
                <c:pt idx="1158">
                  <c:v>37783</c:v>
                </c:pt>
                <c:pt idx="1159">
                  <c:v>37784</c:v>
                </c:pt>
                <c:pt idx="1160">
                  <c:v>37785</c:v>
                </c:pt>
                <c:pt idx="1161">
                  <c:v>37788</c:v>
                </c:pt>
                <c:pt idx="1162">
                  <c:v>37789</c:v>
                </c:pt>
                <c:pt idx="1163">
                  <c:v>37790</c:v>
                </c:pt>
                <c:pt idx="1164">
                  <c:v>37791</c:v>
                </c:pt>
                <c:pt idx="1165">
                  <c:v>37792</c:v>
                </c:pt>
                <c:pt idx="1166">
                  <c:v>37795</c:v>
                </c:pt>
                <c:pt idx="1167">
                  <c:v>37796</c:v>
                </c:pt>
                <c:pt idx="1168">
                  <c:v>37797</c:v>
                </c:pt>
                <c:pt idx="1169">
                  <c:v>37798</c:v>
                </c:pt>
                <c:pt idx="1170">
                  <c:v>37799</c:v>
                </c:pt>
                <c:pt idx="1171">
                  <c:v>37802</c:v>
                </c:pt>
                <c:pt idx="1172">
                  <c:v>37803</c:v>
                </c:pt>
                <c:pt idx="1173">
                  <c:v>37804</c:v>
                </c:pt>
                <c:pt idx="1174">
                  <c:v>37805</c:v>
                </c:pt>
                <c:pt idx="1175">
                  <c:v>37806</c:v>
                </c:pt>
                <c:pt idx="1176">
                  <c:v>37809</c:v>
                </c:pt>
                <c:pt idx="1177">
                  <c:v>37810</c:v>
                </c:pt>
                <c:pt idx="1178">
                  <c:v>37811</c:v>
                </c:pt>
                <c:pt idx="1179">
                  <c:v>37812</c:v>
                </c:pt>
                <c:pt idx="1180">
                  <c:v>37813</c:v>
                </c:pt>
                <c:pt idx="1181">
                  <c:v>37816</c:v>
                </c:pt>
                <c:pt idx="1182">
                  <c:v>37817</c:v>
                </c:pt>
                <c:pt idx="1183">
                  <c:v>37818</c:v>
                </c:pt>
                <c:pt idx="1184">
                  <c:v>37819</c:v>
                </c:pt>
                <c:pt idx="1185">
                  <c:v>37820</c:v>
                </c:pt>
                <c:pt idx="1186">
                  <c:v>37823</c:v>
                </c:pt>
                <c:pt idx="1187">
                  <c:v>37824</c:v>
                </c:pt>
                <c:pt idx="1188">
                  <c:v>37825</c:v>
                </c:pt>
                <c:pt idx="1189">
                  <c:v>37826</c:v>
                </c:pt>
                <c:pt idx="1190">
                  <c:v>37827</c:v>
                </c:pt>
                <c:pt idx="1191">
                  <c:v>37830</c:v>
                </c:pt>
                <c:pt idx="1192">
                  <c:v>37831</c:v>
                </c:pt>
                <c:pt idx="1193">
                  <c:v>37832</c:v>
                </c:pt>
                <c:pt idx="1194">
                  <c:v>37833</c:v>
                </c:pt>
                <c:pt idx="1195">
                  <c:v>37834</c:v>
                </c:pt>
                <c:pt idx="1196">
                  <c:v>37837</c:v>
                </c:pt>
                <c:pt idx="1197">
                  <c:v>37838</c:v>
                </c:pt>
                <c:pt idx="1198">
                  <c:v>37839</c:v>
                </c:pt>
                <c:pt idx="1199">
                  <c:v>37840</c:v>
                </c:pt>
                <c:pt idx="1200">
                  <c:v>37841</c:v>
                </c:pt>
                <c:pt idx="1201">
                  <c:v>37844</c:v>
                </c:pt>
                <c:pt idx="1202">
                  <c:v>37845</c:v>
                </c:pt>
                <c:pt idx="1203">
                  <c:v>37846</c:v>
                </c:pt>
                <c:pt idx="1204">
                  <c:v>37847</c:v>
                </c:pt>
                <c:pt idx="1205">
                  <c:v>37848</c:v>
                </c:pt>
                <c:pt idx="1206">
                  <c:v>37851</c:v>
                </c:pt>
                <c:pt idx="1207">
                  <c:v>37852</c:v>
                </c:pt>
                <c:pt idx="1208">
                  <c:v>37853</c:v>
                </c:pt>
                <c:pt idx="1209">
                  <c:v>37854</c:v>
                </c:pt>
                <c:pt idx="1210">
                  <c:v>37855</c:v>
                </c:pt>
                <c:pt idx="1211">
                  <c:v>37858</c:v>
                </c:pt>
                <c:pt idx="1212">
                  <c:v>37859</c:v>
                </c:pt>
                <c:pt idx="1213">
                  <c:v>37860</c:v>
                </c:pt>
                <c:pt idx="1214">
                  <c:v>37861</c:v>
                </c:pt>
                <c:pt idx="1215">
                  <c:v>37862</c:v>
                </c:pt>
                <c:pt idx="1216">
                  <c:v>37865</c:v>
                </c:pt>
                <c:pt idx="1217">
                  <c:v>37866</c:v>
                </c:pt>
                <c:pt idx="1218">
                  <c:v>37867</c:v>
                </c:pt>
                <c:pt idx="1219">
                  <c:v>37868</c:v>
                </c:pt>
                <c:pt idx="1220">
                  <c:v>37869</c:v>
                </c:pt>
                <c:pt idx="1221">
                  <c:v>37872</c:v>
                </c:pt>
                <c:pt idx="1222">
                  <c:v>37873</c:v>
                </c:pt>
                <c:pt idx="1223">
                  <c:v>37874</c:v>
                </c:pt>
                <c:pt idx="1224">
                  <c:v>37875</c:v>
                </c:pt>
                <c:pt idx="1225">
                  <c:v>37876</c:v>
                </c:pt>
                <c:pt idx="1226">
                  <c:v>37879</c:v>
                </c:pt>
                <c:pt idx="1227">
                  <c:v>37880</c:v>
                </c:pt>
                <c:pt idx="1228">
                  <c:v>37881</c:v>
                </c:pt>
                <c:pt idx="1229">
                  <c:v>37882</c:v>
                </c:pt>
                <c:pt idx="1230">
                  <c:v>37883</c:v>
                </c:pt>
                <c:pt idx="1231">
                  <c:v>37886</c:v>
                </c:pt>
                <c:pt idx="1232">
                  <c:v>37887</c:v>
                </c:pt>
                <c:pt idx="1233">
                  <c:v>37888</c:v>
                </c:pt>
                <c:pt idx="1234">
                  <c:v>37889</c:v>
                </c:pt>
                <c:pt idx="1235">
                  <c:v>37890</c:v>
                </c:pt>
                <c:pt idx="1236">
                  <c:v>37893</c:v>
                </c:pt>
                <c:pt idx="1237">
                  <c:v>37894</c:v>
                </c:pt>
                <c:pt idx="1238">
                  <c:v>37895</c:v>
                </c:pt>
                <c:pt idx="1239">
                  <c:v>37896</c:v>
                </c:pt>
                <c:pt idx="1240">
                  <c:v>37897</c:v>
                </c:pt>
                <c:pt idx="1241">
                  <c:v>37900</c:v>
                </c:pt>
                <c:pt idx="1242">
                  <c:v>37901</c:v>
                </c:pt>
                <c:pt idx="1243">
                  <c:v>37902</c:v>
                </c:pt>
                <c:pt idx="1244">
                  <c:v>37903</c:v>
                </c:pt>
                <c:pt idx="1245">
                  <c:v>37904</c:v>
                </c:pt>
                <c:pt idx="1246">
                  <c:v>37907</c:v>
                </c:pt>
                <c:pt idx="1247">
                  <c:v>37908</c:v>
                </c:pt>
                <c:pt idx="1248">
                  <c:v>37909</c:v>
                </c:pt>
                <c:pt idx="1249">
                  <c:v>37910</c:v>
                </c:pt>
                <c:pt idx="1250">
                  <c:v>37911</c:v>
                </c:pt>
                <c:pt idx="1251">
                  <c:v>37914</c:v>
                </c:pt>
                <c:pt idx="1252">
                  <c:v>37915</c:v>
                </c:pt>
                <c:pt idx="1253">
                  <c:v>37916</c:v>
                </c:pt>
                <c:pt idx="1254">
                  <c:v>37917</c:v>
                </c:pt>
                <c:pt idx="1255">
                  <c:v>37918</c:v>
                </c:pt>
                <c:pt idx="1256">
                  <c:v>37921</c:v>
                </c:pt>
                <c:pt idx="1257">
                  <c:v>37922</c:v>
                </c:pt>
                <c:pt idx="1258">
                  <c:v>37923</c:v>
                </c:pt>
                <c:pt idx="1259">
                  <c:v>37924</c:v>
                </c:pt>
                <c:pt idx="1260">
                  <c:v>37925</c:v>
                </c:pt>
                <c:pt idx="1261">
                  <c:v>37928</c:v>
                </c:pt>
                <c:pt idx="1262">
                  <c:v>37929</c:v>
                </c:pt>
                <c:pt idx="1263">
                  <c:v>37930</c:v>
                </c:pt>
                <c:pt idx="1264">
                  <c:v>37931</c:v>
                </c:pt>
                <c:pt idx="1265">
                  <c:v>37932</c:v>
                </c:pt>
                <c:pt idx="1266">
                  <c:v>37935</c:v>
                </c:pt>
                <c:pt idx="1267">
                  <c:v>37936</c:v>
                </c:pt>
                <c:pt idx="1268">
                  <c:v>37937</c:v>
                </c:pt>
                <c:pt idx="1269">
                  <c:v>37938</c:v>
                </c:pt>
                <c:pt idx="1270">
                  <c:v>37939</c:v>
                </c:pt>
                <c:pt idx="1271">
                  <c:v>37942</c:v>
                </c:pt>
                <c:pt idx="1272">
                  <c:v>37943</c:v>
                </c:pt>
                <c:pt idx="1273">
                  <c:v>37944</c:v>
                </c:pt>
                <c:pt idx="1274">
                  <c:v>37945</c:v>
                </c:pt>
                <c:pt idx="1275">
                  <c:v>37946</c:v>
                </c:pt>
                <c:pt idx="1276">
                  <c:v>37949</c:v>
                </c:pt>
                <c:pt idx="1277">
                  <c:v>37950</c:v>
                </c:pt>
                <c:pt idx="1278">
                  <c:v>37951</c:v>
                </c:pt>
                <c:pt idx="1279">
                  <c:v>37952</c:v>
                </c:pt>
                <c:pt idx="1280">
                  <c:v>37953</c:v>
                </c:pt>
                <c:pt idx="1281">
                  <c:v>37956</c:v>
                </c:pt>
                <c:pt idx="1282">
                  <c:v>37957</c:v>
                </c:pt>
                <c:pt idx="1283">
                  <c:v>37958</c:v>
                </c:pt>
                <c:pt idx="1284">
                  <c:v>37959</c:v>
                </c:pt>
                <c:pt idx="1285">
                  <c:v>37960</c:v>
                </c:pt>
                <c:pt idx="1286">
                  <c:v>37963</c:v>
                </c:pt>
                <c:pt idx="1287">
                  <c:v>37964</c:v>
                </c:pt>
                <c:pt idx="1288">
                  <c:v>37965</c:v>
                </c:pt>
                <c:pt idx="1289">
                  <c:v>37966</c:v>
                </c:pt>
                <c:pt idx="1290">
                  <c:v>37967</c:v>
                </c:pt>
                <c:pt idx="1291">
                  <c:v>37970</c:v>
                </c:pt>
                <c:pt idx="1292">
                  <c:v>37971</c:v>
                </c:pt>
                <c:pt idx="1293">
                  <c:v>37972</c:v>
                </c:pt>
                <c:pt idx="1294">
                  <c:v>37973</c:v>
                </c:pt>
                <c:pt idx="1295">
                  <c:v>37974</c:v>
                </c:pt>
                <c:pt idx="1296">
                  <c:v>37977</c:v>
                </c:pt>
                <c:pt idx="1297">
                  <c:v>37978</c:v>
                </c:pt>
                <c:pt idx="1298">
                  <c:v>37979</c:v>
                </c:pt>
                <c:pt idx="1299">
                  <c:v>37980</c:v>
                </c:pt>
                <c:pt idx="1300">
                  <c:v>37981</c:v>
                </c:pt>
                <c:pt idx="1301">
                  <c:v>37984</c:v>
                </c:pt>
                <c:pt idx="1302">
                  <c:v>37985</c:v>
                </c:pt>
                <c:pt idx="1303">
                  <c:v>37986</c:v>
                </c:pt>
                <c:pt idx="1304">
                  <c:v>37987</c:v>
                </c:pt>
                <c:pt idx="1305">
                  <c:v>37988</c:v>
                </c:pt>
                <c:pt idx="1306">
                  <c:v>37991</c:v>
                </c:pt>
                <c:pt idx="1307">
                  <c:v>37992</c:v>
                </c:pt>
                <c:pt idx="1308">
                  <c:v>37993</c:v>
                </c:pt>
                <c:pt idx="1309">
                  <c:v>37994</c:v>
                </c:pt>
                <c:pt idx="1310">
                  <c:v>37995</c:v>
                </c:pt>
                <c:pt idx="1311">
                  <c:v>37998</c:v>
                </c:pt>
                <c:pt idx="1312">
                  <c:v>37999</c:v>
                </c:pt>
                <c:pt idx="1313">
                  <c:v>38000</c:v>
                </c:pt>
                <c:pt idx="1314">
                  <c:v>38001</c:v>
                </c:pt>
                <c:pt idx="1315">
                  <c:v>38002</c:v>
                </c:pt>
                <c:pt idx="1316">
                  <c:v>38005</c:v>
                </c:pt>
                <c:pt idx="1317">
                  <c:v>38006</c:v>
                </c:pt>
                <c:pt idx="1318">
                  <c:v>38007</c:v>
                </c:pt>
                <c:pt idx="1319">
                  <c:v>38008</c:v>
                </c:pt>
                <c:pt idx="1320">
                  <c:v>38009</c:v>
                </c:pt>
                <c:pt idx="1321">
                  <c:v>38012</c:v>
                </c:pt>
                <c:pt idx="1322">
                  <c:v>38013</c:v>
                </c:pt>
                <c:pt idx="1323">
                  <c:v>38014</c:v>
                </c:pt>
                <c:pt idx="1324">
                  <c:v>38015</c:v>
                </c:pt>
                <c:pt idx="1325">
                  <c:v>38016</c:v>
                </c:pt>
                <c:pt idx="1326">
                  <c:v>38019</c:v>
                </c:pt>
                <c:pt idx="1327">
                  <c:v>38020</c:v>
                </c:pt>
                <c:pt idx="1328">
                  <c:v>38021</c:v>
                </c:pt>
                <c:pt idx="1329">
                  <c:v>38022</c:v>
                </c:pt>
                <c:pt idx="1330">
                  <c:v>38023</c:v>
                </c:pt>
                <c:pt idx="1331">
                  <c:v>38026</c:v>
                </c:pt>
                <c:pt idx="1332">
                  <c:v>38027</c:v>
                </c:pt>
                <c:pt idx="1333">
                  <c:v>38028</c:v>
                </c:pt>
                <c:pt idx="1334">
                  <c:v>38029</c:v>
                </c:pt>
                <c:pt idx="1335">
                  <c:v>38030</c:v>
                </c:pt>
                <c:pt idx="1336">
                  <c:v>38033</c:v>
                </c:pt>
                <c:pt idx="1337">
                  <c:v>38034</c:v>
                </c:pt>
                <c:pt idx="1338">
                  <c:v>38035</c:v>
                </c:pt>
                <c:pt idx="1339">
                  <c:v>38036</c:v>
                </c:pt>
                <c:pt idx="1340">
                  <c:v>38037</c:v>
                </c:pt>
                <c:pt idx="1341">
                  <c:v>38040</c:v>
                </c:pt>
                <c:pt idx="1342">
                  <c:v>38041</c:v>
                </c:pt>
                <c:pt idx="1343">
                  <c:v>38042</c:v>
                </c:pt>
                <c:pt idx="1344">
                  <c:v>38043</c:v>
                </c:pt>
                <c:pt idx="1345">
                  <c:v>38044</c:v>
                </c:pt>
                <c:pt idx="1346">
                  <c:v>38047</c:v>
                </c:pt>
                <c:pt idx="1347">
                  <c:v>38048</c:v>
                </c:pt>
                <c:pt idx="1348">
                  <c:v>38049</c:v>
                </c:pt>
                <c:pt idx="1349">
                  <c:v>38050</c:v>
                </c:pt>
                <c:pt idx="1350">
                  <c:v>38051</c:v>
                </c:pt>
                <c:pt idx="1351">
                  <c:v>38054</c:v>
                </c:pt>
                <c:pt idx="1352">
                  <c:v>38055</c:v>
                </c:pt>
                <c:pt idx="1353">
                  <c:v>38056</c:v>
                </c:pt>
                <c:pt idx="1354">
                  <c:v>38057</c:v>
                </c:pt>
                <c:pt idx="1355">
                  <c:v>38058</c:v>
                </c:pt>
                <c:pt idx="1356">
                  <c:v>38061</c:v>
                </c:pt>
                <c:pt idx="1357">
                  <c:v>38062</c:v>
                </c:pt>
                <c:pt idx="1358">
                  <c:v>38063</c:v>
                </c:pt>
                <c:pt idx="1359">
                  <c:v>38064</c:v>
                </c:pt>
                <c:pt idx="1360">
                  <c:v>38065</c:v>
                </c:pt>
                <c:pt idx="1361">
                  <c:v>38068</c:v>
                </c:pt>
                <c:pt idx="1362">
                  <c:v>38069</c:v>
                </c:pt>
                <c:pt idx="1363">
                  <c:v>38070</c:v>
                </c:pt>
                <c:pt idx="1364">
                  <c:v>38071</c:v>
                </c:pt>
                <c:pt idx="1365">
                  <c:v>38072</c:v>
                </c:pt>
                <c:pt idx="1366">
                  <c:v>38075</c:v>
                </c:pt>
                <c:pt idx="1367">
                  <c:v>38076</c:v>
                </c:pt>
                <c:pt idx="1368">
                  <c:v>38077</c:v>
                </c:pt>
                <c:pt idx="1369">
                  <c:v>38078</c:v>
                </c:pt>
                <c:pt idx="1370">
                  <c:v>38079</c:v>
                </c:pt>
                <c:pt idx="1371">
                  <c:v>38082</c:v>
                </c:pt>
                <c:pt idx="1372">
                  <c:v>38083</c:v>
                </c:pt>
                <c:pt idx="1373">
                  <c:v>38084</c:v>
                </c:pt>
                <c:pt idx="1374">
                  <c:v>38085</c:v>
                </c:pt>
                <c:pt idx="1375">
                  <c:v>38086</c:v>
                </c:pt>
                <c:pt idx="1376">
                  <c:v>38089</c:v>
                </c:pt>
                <c:pt idx="1377">
                  <c:v>38090</c:v>
                </c:pt>
                <c:pt idx="1378">
                  <c:v>38091</c:v>
                </c:pt>
                <c:pt idx="1379">
                  <c:v>38092</c:v>
                </c:pt>
                <c:pt idx="1380">
                  <c:v>38093</c:v>
                </c:pt>
                <c:pt idx="1381">
                  <c:v>38096</c:v>
                </c:pt>
                <c:pt idx="1382">
                  <c:v>38097</c:v>
                </c:pt>
                <c:pt idx="1383">
                  <c:v>38098</c:v>
                </c:pt>
                <c:pt idx="1384">
                  <c:v>38099</c:v>
                </c:pt>
                <c:pt idx="1385">
                  <c:v>38100</c:v>
                </c:pt>
                <c:pt idx="1386">
                  <c:v>38103</c:v>
                </c:pt>
                <c:pt idx="1387">
                  <c:v>38104</c:v>
                </c:pt>
                <c:pt idx="1388">
                  <c:v>38105</c:v>
                </c:pt>
                <c:pt idx="1389">
                  <c:v>38106</c:v>
                </c:pt>
                <c:pt idx="1390">
                  <c:v>38107</c:v>
                </c:pt>
                <c:pt idx="1391">
                  <c:v>38110</c:v>
                </c:pt>
                <c:pt idx="1392">
                  <c:v>38111</c:v>
                </c:pt>
                <c:pt idx="1393">
                  <c:v>38112</c:v>
                </c:pt>
                <c:pt idx="1394">
                  <c:v>38113</c:v>
                </c:pt>
                <c:pt idx="1395">
                  <c:v>38114</c:v>
                </c:pt>
                <c:pt idx="1396">
                  <c:v>38117</c:v>
                </c:pt>
                <c:pt idx="1397">
                  <c:v>38118</c:v>
                </c:pt>
                <c:pt idx="1398">
                  <c:v>38119</c:v>
                </c:pt>
                <c:pt idx="1399">
                  <c:v>38120</c:v>
                </c:pt>
                <c:pt idx="1400">
                  <c:v>38121</c:v>
                </c:pt>
                <c:pt idx="1401">
                  <c:v>38124</c:v>
                </c:pt>
                <c:pt idx="1402">
                  <c:v>38125</c:v>
                </c:pt>
                <c:pt idx="1403">
                  <c:v>38126</c:v>
                </c:pt>
                <c:pt idx="1404">
                  <c:v>38127</c:v>
                </c:pt>
                <c:pt idx="1405">
                  <c:v>38128</c:v>
                </c:pt>
                <c:pt idx="1406">
                  <c:v>38131</c:v>
                </c:pt>
                <c:pt idx="1407">
                  <c:v>38132</c:v>
                </c:pt>
                <c:pt idx="1408">
                  <c:v>38133</c:v>
                </c:pt>
                <c:pt idx="1409">
                  <c:v>38134</c:v>
                </c:pt>
                <c:pt idx="1410">
                  <c:v>38135</c:v>
                </c:pt>
                <c:pt idx="1411">
                  <c:v>38138</c:v>
                </c:pt>
                <c:pt idx="1412">
                  <c:v>38139</c:v>
                </c:pt>
                <c:pt idx="1413">
                  <c:v>38140</c:v>
                </c:pt>
                <c:pt idx="1414">
                  <c:v>38141</c:v>
                </c:pt>
                <c:pt idx="1415">
                  <c:v>38142</c:v>
                </c:pt>
                <c:pt idx="1416">
                  <c:v>38145</c:v>
                </c:pt>
                <c:pt idx="1417">
                  <c:v>38146</c:v>
                </c:pt>
                <c:pt idx="1418">
                  <c:v>38147</c:v>
                </c:pt>
                <c:pt idx="1419">
                  <c:v>38148</c:v>
                </c:pt>
                <c:pt idx="1420">
                  <c:v>38149</c:v>
                </c:pt>
                <c:pt idx="1421">
                  <c:v>38152</c:v>
                </c:pt>
                <c:pt idx="1422">
                  <c:v>38153</c:v>
                </c:pt>
                <c:pt idx="1423">
                  <c:v>38154</c:v>
                </c:pt>
                <c:pt idx="1424">
                  <c:v>38155</c:v>
                </c:pt>
                <c:pt idx="1425">
                  <c:v>38156</c:v>
                </c:pt>
                <c:pt idx="1426">
                  <c:v>38159</c:v>
                </c:pt>
                <c:pt idx="1427">
                  <c:v>38160</c:v>
                </c:pt>
                <c:pt idx="1428">
                  <c:v>38161</c:v>
                </c:pt>
                <c:pt idx="1429">
                  <c:v>38162</c:v>
                </c:pt>
                <c:pt idx="1430">
                  <c:v>38163</c:v>
                </c:pt>
                <c:pt idx="1431">
                  <c:v>38166</c:v>
                </c:pt>
                <c:pt idx="1432">
                  <c:v>38167</c:v>
                </c:pt>
                <c:pt idx="1433">
                  <c:v>38168</c:v>
                </c:pt>
                <c:pt idx="1434">
                  <c:v>38169</c:v>
                </c:pt>
                <c:pt idx="1435">
                  <c:v>38170</c:v>
                </c:pt>
                <c:pt idx="1436">
                  <c:v>38173</c:v>
                </c:pt>
                <c:pt idx="1437">
                  <c:v>38174</c:v>
                </c:pt>
                <c:pt idx="1438">
                  <c:v>38175</c:v>
                </c:pt>
                <c:pt idx="1439">
                  <c:v>38176</c:v>
                </c:pt>
                <c:pt idx="1440">
                  <c:v>38177</c:v>
                </c:pt>
                <c:pt idx="1441">
                  <c:v>38180</c:v>
                </c:pt>
                <c:pt idx="1442">
                  <c:v>38181</c:v>
                </c:pt>
                <c:pt idx="1443">
                  <c:v>38182</c:v>
                </c:pt>
                <c:pt idx="1444">
                  <c:v>38183</c:v>
                </c:pt>
                <c:pt idx="1445">
                  <c:v>38184</c:v>
                </c:pt>
                <c:pt idx="1446">
                  <c:v>38187</c:v>
                </c:pt>
                <c:pt idx="1447">
                  <c:v>38188</c:v>
                </c:pt>
                <c:pt idx="1448">
                  <c:v>38189</c:v>
                </c:pt>
                <c:pt idx="1449">
                  <c:v>38190</c:v>
                </c:pt>
                <c:pt idx="1450">
                  <c:v>38191</c:v>
                </c:pt>
                <c:pt idx="1451">
                  <c:v>38194</c:v>
                </c:pt>
                <c:pt idx="1452">
                  <c:v>38195</c:v>
                </c:pt>
                <c:pt idx="1453">
                  <c:v>38196</c:v>
                </c:pt>
                <c:pt idx="1454">
                  <c:v>38197</c:v>
                </c:pt>
                <c:pt idx="1455">
                  <c:v>38198</c:v>
                </c:pt>
                <c:pt idx="1456">
                  <c:v>38201</c:v>
                </c:pt>
                <c:pt idx="1457">
                  <c:v>38202</c:v>
                </c:pt>
                <c:pt idx="1458">
                  <c:v>38203</c:v>
                </c:pt>
                <c:pt idx="1459">
                  <c:v>38204</c:v>
                </c:pt>
                <c:pt idx="1460">
                  <c:v>38205</c:v>
                </c:pt>
                <c:pt idx="1461">
                  <c:v>38208</c:v>
                </c:pt>
                <c:pt idx="1462">
                  <c:v>38209</c:v>
                </c:pt>
                <c:pt idx="1463">
                  <c:v>38210</c:v>
                </c:pt>
                <c:pt idx="1464">
                  <c:v>38211</c:v>
                </c:pt>
                <c:pt idx="1465">
                  <c:v>38212</c:v>
                </c:pt>
                <c:pt idx="1466">
                  <c:v>38215</c:v>
                </c:pt>
                <c:pt idx="1467">
                  <c:v>38216</c:v>
                </c:pt>
                <c:pt idx="1468">
                  <c:v>38217</c:v>
                </c:pt>
                <c:pt idx="1469">
                  <c:v>38218</c:v>
                </c:pt>
                <c:pt idx="1470">
                  <c:v>38219</c:v>
                </c:pt>
                <c:pt idx="1471">
                  <c:v>38222</c:v>
                </c:pt>
                <c:pt idx="1472">
                  <c:v>38223</c:v>
                </c:pt>
                <c:pt idx="1473">
                  <c:v>38224</c:v>
                </c:pt>
                <c:pt idx="1474">
                  <c:v>38225</c:v>
                </c:pt>
                <c:pt idx="1475">
                  <c:v>38226</c:v>
                </c:pt>
                <c:pt idx="1476">
                  <c:v>38229</c:v>
                </c:pt>
                <c:pt idx="1477">
                  <c:v>38230</c:v>
                </c:pt>
                <c:pt idx="1478">
                  <c:v>38231</c:v>
                </c:pt>
                <c:pt idx="1479">
                  <c:v>38232</c:v>
                </c:pt>
                <c:pt idx="1480">
                  <c:v>38233</c:v>
                </c:pt>
                <c:pt idx="1481">
                  <c:v>38236</c:v>
                </c:pt>
                <c:pt idx="1482">
                  <c:v>38237</c:v>
                </c:pt>
                <c:pt idx="1483">
                  <c:v>38238</c:v>
                </c:pt>
                <c:pt idx="1484">
                  <c:v>38239</c:v>
                </c:pt>
                <c:pt idx="1485">
                  <c:v>38240</c:v>
                </c:pt>
                <c:pt idx="1486">
                  <c:v>38243</c:v>
                </c:pt>
                <c:pt idx="1487">
                  <c:v>38244</c:v>
                </c:pt>
                <c:pt idx="1488">
                  <c:v>38245</c:v>
                </c:pt>
                <c:pt idx="1489">
                  <c:v>38246</c:v>
                </c:pt>
                <c:pt idx="1490">
                  <c:v>38247</c:v>
                </c:pt>
                <c:pt idx="1491">
                  <c:v>38250</c:v>
                </c:pt>
                <c:pt idx="1492">
                  <c:v>38251</c:v>
                </c:pt>
                <c:pt idx="1493">
                  <c:v>38252</c:v>
                </c:pt>
                <c:pt idx="1494">
                  <c:v>38253</c:v>
                </c:pt>
                <c:pt idx="1495">
                  <c:v>38254</c:v>
                </c:pt>
                <c:pt idx="1496">
                  <c:v>38257</c:v>
                </c:pt>
                <c:pt idx="1497">
                  <c:v>38258</c:v>
                </c:pt>
                <c:pt idx="1498">
                  <c:v>38259</c:v>
                </c:pt>
                <c:pt idx="1499">
                  <c:v>38260</c:v>
                </c:pt>
                <c:pt idx="1500">
                  <c:v>38261</c:v>
                </c:pt>
                <c:pt idx="1501">
                  <c:v>38264</c:v>
                </c:pt>
                <c:pt idx="1502">
                  <c:v>38265</c:v>
                </c:pt>
                <c:pt idx="1503">
                  <c:v>38266</c:v>
                </c:pt>
                <c:pt idx="1504">
                  <c:v>38267</c:v>
                </c:pt>
                <c:pt idx="1505">
                  <c:v>38268</c:v>
                </c:pt>
                <c:pt idx="1506">
                  <c:v>38271</c:v>
                </c:pt>
                <c:pt idx="1507">
                  <c:v>38272</c:v>
                </c:pt>
                <c:pt idx="1508">
                  <c:v>38273</c:v>
                </c:pt>
                <c:pt idx="1509">
                  <c:v>38274</c:v>
                </c:pt>
                <c:pt idx="1510">
                  <c:v>38275</c:v>
                </c:pt>
                <c:pt idx="1511">
                  <c:v>38278</c:v>
                </c:pt>
                <c:pt idx="1512">
                  <c:v>38279</c:v>
                </c:pt>
                <c:pt idx="1513">
                  <c:v>38280</c:v>
                </c:pt>
                <c:pt idx="1514">
                  <c:v>38281</c:v>
                </c:pt>
                <c:pt idx="1515">
                  <c:v>38282</c:v>
                </c:pt>
                <c:pt idx="1516">
                  <c:v>38285</c:v>
                </c:pt>
                <c:pt idx="1517">
                  <c:v>38286</c:v>
                </c:pt>
                <c:pt idx="1518">
                  <c:v>38287</c:v>
                </c:pt>
                <c:pt idx="1519">
                  <c:v>38288</c:v>
                </c:pt>
                <c:pt idx="1520">
                  <c:v>38289</c:v>
                </c:pt>
                <c:pt idx="1521">
                  <c:v>38292</c:v>
                </c:pt>
                <c:pt idx="1522">
                  <c:v>38293</c:v>
                </c:pt>
                <c:pt idx="1523">
                  <c:v>38294</c:v>
                </c:pt>
                <c:pt idx="1524">
                  <c:v>38295</c:v>
                </c:pt>
                <c:pt idx="1525">
                  <c:v>38296</c:v>
                </c:pt>
                <c:pt idx="1526">
                  <c:v>38299</c:v>
                </c:pt>
                <c:pt idx="1527">
                  <c:v>38300</c:v>
                </c:pt>
                <c:pt idx="1528">
                  <c:v>38301</c:v>
                </c:pt>
                <c:pt idx="1529">
                  <c:v>38302</c:v>
                </c:pt>
                <c:pt idx="1530">
                  <c:v>38303</c:v>
                </c:pt>
                <c:pt idx="1531">
                  <c:v>38306</c:v>
                </c:pt>
                <c:pt idx="1532">
                  <c:v>38307</c:v>
                </c:pt>
                <c:pt idx="1533">
                  <c:v>38308</c:v>
                </c:pt>
                <c:pt idx="1534">
                  <c:v>38309</c:v>
                </c:pt>
                <c:pt idx="1535">
                  <c:v>38310</c:v>
                </c:pt>
                <c:pt idx="1536">
                  <c:v>38313</c:v>
                </c:pt>
                <c:pt idx="1537">
                  <c:v>38314</c:v>
                </c:pt>
                <c:pt idx="1538">
                  <c:v>38315</c:v>
                </c:pt>
                <c:pt idx="1539">
                  <c:v>38316</c:v>
                </c:pt>
                <c:pt idx="1540">
                  <c:v>38317</c:v>
                </c:pt>
                <c:pt idx="1541">
                  <c:v>38320</c:v>
                </c:pt>
                <c:pt idx="1542">
                  <c:v>38321</c:v>
                </c:pt>
                <c:pt idx="1543">
                  <c:v>38322</c:v>
                </c:pt>
                <c:pt idx="1544">
                  <c:v>38323</c:v>
                </c:pt>
                <c:pt idx="1545">
                  <c:v>38324</c:v>
                </c:pt>
                <c:pt idx="1546">
                  <c:v>38327</c:v>
                </c:pt>
                <c:pt idx="1547">
                  <c:v>38328</c:v>
                </c:pt>
                <c:pt idx="1548">
                  <c:v>38329</c:v>
                </c:pt>
                <c:pt idx="1549">
                  <c:v>38330</c:v>
                </c:pt>
                <c:pt idx="1550">
                  <c:v>38331</c:v>
                </c:pt>
                <c:pt idx="1551">
                  <c:v>38334</c:v>
                </c:pt>
                <c:pt idx="1552">
                  <c:v>38335</c:v>
                </c:pt>
                <c:pt idx="1553">
                  <c:v>38336</c:v>
                </c:pt>
                <c:pt idx="1554">
                  <c:v>38337</c:v>
                </c:pt>
                <c:pt idx="1555">
                  <c:v>38338</c:v>
                </c:pt>
                <c:pt idx="1556">
                  <c:v>38341</c:v>
                </c:pt>
                <c:pt idx="1557">
                  <c:v>38342</c:v>
                </c:pt>
                <c:pt idx="1558">
                  <c:v>38343</c:v>
                </c:pt>
                <c:pt idx="1559">
                  <c:v>38344</c:v>
                </c:pt>
                <c:pt idx="1560">
                  <c:v>38345</c:v>
                </c:pt>
                <c:pt idx="1561">
                  <c:v>38348</c:v>
                </c:pt>
                <c:pt idx="1562">
                  <c:v>38349</c:v>
                </c:pt>
                <c:pt idx="1563">
                  <c:v>38350</c:v>
                </c:pt>
                <c:pt idx="1564">
                  <c:v>38351</c:v>
                </c:pt>
                <c:pt idx="1565">
                  <c:v>38352</c:v>
                </c:pt>
                <c:pt idx="1566">
                  <c:v>38355</c:v>
                </c:pt>
                <c:pt idx="1567">
                  <c:v>38356</c:v>
                </c:pt>
                <c:pt idx="1568">
                  <c:v>38357</c:v>
                </c:pt>
                <c:pt idx="1569">
                  <c:v>38358</c:v>
                </c:pt>
                <c:pt idx="1570">
                  <c:v>38359</c:v>
                </c:pt>
                <c:pt idx="1571">
                  <c:v>38362</c:v>
                </c:pt>
                <c:pt idx="1572">
                  <c:v>38363</c:v>
                </c:pt>
                <c:pt idx="1573">
                  <c:v>38364</c:v>
                </c:pt>
                <c:pt idx="1574">
                  <c:v>38365</c:v>
                </c:pt>
                <c:pt idx="1575">
                  <c:v>38366</c:v>
                </c:pt>
                <c:pt idx="1576">
                  <c:v>38369</c:v>
                </c:pt>
                <c:pt idx="1577">
                  <c:v>38370</c:v>
                </c:pt>
                <c:pt idx="1578">
                  <c:v>38371</c:v>
                </c:pt>
                <c:pt idx="1579">
                  <c:v>38372</c:v>
                </c:pt>
                <c:pt idx="1580">
                  <c:v>38373</c:v>
                </c:pt>
                <c:pt idx="1581">
                  <c:v>38376</c:v>
                </c:pt>
                <c:pt idx="1582">
                  <c:v>38377</c:v>
                </c:pt>
                <c:pt idx="1583">
                  <c:v>38378</c:v>
                </c:pt>
                <c:pt idx="1584">
                  <c:v>38379</c:v>
                </c:pt>
                <c:pt idx="1585">
                  <c:v>38380</c:v>
                </c:pt>
                <c:pt idx="1586">
                  <c:v>38383</c:v>
                </c:pt>
                <c:pt idx="1587">
                  <c:v>38384</c:v>
                </c:pt>
                <c:pt idx="1588">
                  <c:v>38385</c:v>
                </c:pt>
                <c:pt idx="1589">
                  <c:v>38386</c:v>
                </c:pt>
                <c:pt idx="1590">
                  <c:v>38387</c:v>
                </c:pt>
                <c:pt idx="1591">
                  <c:v>38390</c:v>
                </c:pt>
                <c:pt idx="1592">
                  <c:v>38391</c:v>
                </c:pt>
                <c:pt idx="1593">
                  <c:v>38392</c:v>
                </c:pt>
                <c:pt idx="1594">
                  <c:v>38393</c:v>
                </c:pt>
                <c:pt idx="1595">
                  <c:v>38394</c:v>
                </c:pt>
                <c:pt idx="1596">
                  <c:v>38397</c:v>
                </c:pt>
                <c:pt idx="1597">
                  <c:v>38398</c:v>
                </c:pt>
                <c:pt idx="1598">
                  <c:v>38399</c:v>
                </c:pt>
                <c:pt idx="1599">
                  <c:v>38400</c:v>
                </c:pt>
                <c:pt idx="1600">
                  <c:v>38401</c:v>
                </c:pt>
                <c:pt idx="1601">
                  <c:v>38404</c:v>
                </c:pt>
                <c:pt idx="1602">
                  <c:v>38405</c:v>
                </c:pt>
                <c:pt idx="1603">
                  <c:v>38406</c:v>
                </c:pt>
                <c:pt idx="1604">
                  <c:v>38407</c:v>
                </c:pt>
                <c:pt idx="1605">
                  <c:v>38408</c:v>
                </c:pt>
                <c:pt idx="1606">
                  <c:v>38411</c:v>
                </c:pt>
                <c:pt idx="1607">
                  <c:v>38412</c:v>
                </c:pt>
                <c:pt idx="1608">
                  <c:v>38413</c:v>
                </c:pt>
                <c:pt idx="1609">
                  <c:v>38414</c:v>
                </c:pt>
                <c:pt idx="1610">
                  <c:v>38415</c:v>
                </c:pt>
                <c:pt idx="1611">
                  <c:v>38418</c:v>
                </c:pt>
                <c:pt idx="1612">
                  <c:v>38419</c:v>
                </c:pt>
                <c:pt idx="1613">
                  <c:v>38420</c:v>
                </c:pt>
                <c:pt idx="1614">
                  <c:v>38421</c:v>
                </c:pt>
                <c:pt idx="1615">
                  <c:v>38422</c:v>
                </c:pt>
                <c:pt idx="1616">
                  <c:v>38425</c:v>
                </c:pt>
                <c:pt idx="1617">
                  <c:v>38426</c:v>
                </c:pt>
                <c:pt idx="1618">
                  <c:v>38427</c:v>
                </c:pt>
                <c:pt idx="1619">
                  <c:v>38428</c:v>
                </c:pt>
                <c:pt idx="1620">
                  <c:v>38429</c:v>
                </c:pt>
                <c:pt idx="1621">
                  <c:v>38432</c:v>
                </c:pt>
                <c:pt idx="1622">
                  <c:v>38433</c:v>
                </c:pt>
                <c:pt idx="1623">
                  <c:v>38434</c:v>
                </c:pt>
                <c:pt idx="1624">
                  <c:v>38435</c:v>
                </c:pt>
                <c:pt idx="1625">
                  <c:v>38436</c:v>
                </c:pt>
                <c:pt idx="1626">
                  <c:v>38439</c:v>
                </c:pt>
                <c:pt idx="1627">
                  <c:v>38440</c:v>
                </c:pt>
                <c:pt idx="1628">
                  <c:v>38441</c:v>
                </c:pt>
                <c:pt idx="1629">
                  <c:v>38442</c:v>
                </c:pt>
                <c:pt idx="1630">
                  <c:v>38443</c:v>
                </c:pt>
                <c:pt idx="1631">
                  <c:v>38446</c:v>
                </c:pt>
                <c:pt idx="1632">
                  <c:v>38447</c:v>
                </c:pt>
                <c:pt idx="1633">
                  <c:v>38448</c:v>
                </c:pt>
                <c:pt idx="1634">
                  <c:v>38449</c:v>
                </c:pt>
                <c:pt idx="1635">
                  <c:v>38450</c:v>
                </c:pt>
                <c:pt idx="1636">
                  <c:v>38453</c:v>
                </c:pt>
                <c:pt idx="1637">
                  <c:v>38454</c:v>
                </c:pt>
                <c:pt idx="1638">
                  <c:v>38455</c:v>
                </c:pt>
                <c:pt idx="1639">
                  <c:v>38456</c:v>
                </c:pt>
                <c:pt idx="1640">
                  <c:v>38457</c:v>
                </c:pt>
                <c:pt idx="1641">
                  <c:v>38460</c:v>
                </c:pt>
                <c:pt idx="1642">
                  <c:v>38461</c:v>
                </c:pt>
                <c:pt idx="1643">
                  <c:v>38462</c:v>
                </c:pt>
                <c:pt idx="1644">
                  <c:v>38463</c:v>
                </c:pt>
                <c:pt idx="1645">
                  <c:v>38464</c:v>
                </c:pt>
                <c:pt idx="1646">
                  <c:v>38467</c:v>
                </c:pt>
                <c:pt idx="1647">
                  <c:v>38468</c:v>
                </c:pt>
                <c:pt idx="1648">
                  <c:v>38469</c:v>
                </c:pt>
                <c:pt idx="1649">
                  <c:v>38470</c:v>
                </c:pt>
                <c:pt idx="1650">
                  <c:v>38471</c:v>
                </c:pt>
                <c:pt idx="1651">
                  <c:v>38474</c:v>
                </c:pt>
                <c:pt idx="1652">
                  <c:v>38475</c:v>
                </c:pt>
                <c:pt idx="1653">
                  <c:v>38476</c:v>
                </c:pt>
                <c:pt idx="1654">
                  <c:v>38477</c:v>
                </c:pt>
                <c:pt idx="1655">
                  <c:v>38478</c:v>
                </c:pt>
                <c:pt idx="1656">
                  <c:v>38481</c:v>
                </c:pt>
                <c:pt idx="1657">
                  <c:v>38482</c:v>
                </c:pt>
                <c:pt idx="1658">
                  <c:v>38483</c:v>
                </c:pt>
                <c:pt idx="1659">
                  <c:v>38484</c:v>
                </c:pt>
                <c:pt idx="1660">
                  <c:v>38485</c:v>
                </c:pt>
                <c:pt idx="1661">
                  <c:v>38488</c:v>
                </c:pt>
                <c:pt idx="1662">
                  <c:v>38489</c:v>
                </c:pt>
                <c:pt idx="1663">
                  <c:v>38490</c:v>
                </c:pt>
                <c:pt idx="1664">
                  <c:v>38491</c:v>
                </c:pt>
                <c:pt idx="1665">
                  <c:v>38492</c:v>
                </c:pt>
                <c:pt idx="1666">
                  <c:v>38495</c:v>
                </c:pt>
                <c:pt idx="1667">
                  <c:v>38496</c:v>
                </c:pt>
                <c:pt idx="1668">
                  <c:v>38497</c:v>
                </c:pt>
                <c:pt idx="1669">
                  <c:v>38498</c:v>
                </c:pt>
                <c:pt idx="1670">
                  <c:v>38499</c:v>
                </c:pt>
                <c:pt idx="1671">
                  <c:v>38502</c:v>
                </c:pt>
                <c:pt idx="1672">
                  <c:v>38503</c:v>
                </c:pt>
                <c:pt idx="1673">
                  <c:v>38504</c:v>
                </c:pt>
                <c:pt idx="1674">
                  <c:v>38505</c:v>
                </c:pt>
                <c:pt idx="1675">
                  <c:v>38506</c:v>
                </c:pt>
                <c:pt idx="1676">
                  <c:v>38509</c:v>
                </c:pt>
                <c:pt idx="1677">
                  <c:v>38510</c:v>
                </c:pt>
                <c:pt idx="1678">
                  <c:v>38511</c:v>
                </c:pt>
                <c:pt idx="1679">
                  <c:v>38512</c:v>
                </c:pt>
                <c:pt idx="1680">
                  <c:v>38513</c:v>
                </c:pt>
                <c:pt idx="1681">
                  <c:v>38516</c:v>
                </c:pt>
                <c:pt idx="1682">
                  <c:v>38517</c:v>
                </c:pt>
                <c:pt idx="1683">
                  <c:v>38518</c:v>
                </c:pt>
                <c:pt idx="1684">
                  <c:v>38519</c:v>
                </c:pt>
                <c:pt idx="1685">
                  <c:v>38520</c:v>
                </c:pt>
                <c:pt idx="1686">
                  <c:v>38523</c:v>
                </c:pt>
                <c:pt idx="1687">
                  <c:v>38524</c:v>
                </c:pt>
                <c:pt idx="1688">
                  <c:v>38525</c:v>
                </c:pt>
                <c:pt idx="1689">
                  <c:v>38526</c:v>
                </c:pt>
                <c:pt idx="1690">
                  <c:v>38527</c:v>
                </c:pt>
                <c:pt idx="1691">
                  <c:v>38530</c:v>
                </c:pt>
                <c:pt idx="1692">
                  <c:v>38531</c:v>
                </c:pt>
                <c:pt idx="1693">
                  <c:v>38532</c:v>
                </c:pt>
                <c:pt idx="1694">
                  <c:v>38533</c:v>
                </c:pt>
                <c:pt idx="1695">
                  <c:v>38534</c:v>
                </c:pt>
                <c:pt idx="1696">
                  <c:v>38537</c:v>
                </c:pt>
                <c:pt idx="1697">
                  <c:v>38538</c:v>
                </c:pt>
                <c:pt idx="1698">
                  <c:v>38539</c:v>
                </c:pt>
                <c:pt idx="1699">
                  <c:v>38540</c:v>
                </c:pt>
                <c:pt idx="1700">
                  <c:v>38541</c:v>
                </c:pt>
                <c:pt idx="1701">
                  <c:v>38544</c:v>
                </c:pt>
                <c:pt idx="1702">
                  <c:v>38545</c:v>
                </c:pt>
                <c:pt idx="1703">
                  <c:v>38546</c:v>
                </c:pt>
                <c:pt idx="1704">
                  <c:v>38547</c:v>
                </c:pt>
                <c:pt idx="1705">
                  <c:v>38548</c:v>
                </c:pt>
                <c:pt idx="1706">
                  <c:v>38551</c:v>
                </c:pt>
                <c:pt idx="1707">
                  <c:v>38552</c:v>
                </c:pt>
                <c:pt idx="1708">
                  <c:v>38553</c:v>
                </c:pt>
                <c:pt idx="1709">
                  <c:v>38554</c:v>
                </c:pt>
                <c:pt idx="1710">
                  <c:v>38555</c:v>
                </c:pt>
                <c:pt idx="1711">
                  <c:v>38558</c:v>
                </c:pt>
                <c:pt idx="1712">
                  <c:v>38559</c:v>
                </c:pt>
                <c:pt idx="1713">
                  <c:v>38560</c:v>
                </c:pt>
                <c:pt idx="1714">
                  <c:v>38561</c:v>
                </c:pt>
                <c:pt idx="1715">
                  <c:v>38562</c:v>
                </c:pt>
                <c:pt idx="1716">
                  <c:v>38565</c:v>
                </c:pt>
                <c:pt idx="1717">
                  <c:v>38566</c:v>
                </c:pt>
                <c:pt idx="1718">
                  <c:v>38567</c:v>
                </c:pt>
                <c:pt idx="1719">
                  <c:v>38568</c:v>
                </c:pt>
                <c:pt idx="1720">
                  <c:v>38569</c:v>
                </c:pt>
                <c:pt idx="1721">
                  <c:v>38572</c:v>
                </c:pt>
                <c:pt idx="1722">
                  <c:v>38573</c:v>
                </c:pt>
                <c:pt idx="1723">
                  <c:v>38574</c:v>
                </c:pt>
                <c:pt idx="1724">
                  <c:v>38575</c:v>
                </c:pt>
                <c:pt idx="1725">
                  <c:v>38576</c:v>
                </c:pt>
                <c:pt idx="1726">
                  <c:v>38579</c:v>
                </c:pt>
                <c:pt idx="1727">
                  <c:v>38580</c:v>
                </c:pt>
                <c:pt idx="1728">
                  <c:v>38581</c:v>
                </c:pt>
                <c:pt idx="1729">
                  <c:v>38582</c:v>
                </c:pt>
                <c:pt idx="1730">
                  <c:v>38583</c:v>
                </c:pt>
                <c:pt idx="1731">
                  <c:v>38586</c:v>
                </c:pt>
                <c:pt idx="1732">
                  <c:v>38587</c:v>
                </c:pt>
                <c:pt idx="1733">
                  <c:v>38588</c:v>
                </c:pt>
                <c:pt idx="1734">
                  <c:v>38589</c:v>
                </c:pt>
                <c:pt idx="1735">
                  <c:v>38590</c:v>
                </c:pt>
                <c:pt idx="1736">
                  <c:v>38593</c:v>
                </c:pt>
                <c:pt idx="1737">
                  <c:v>38594</c:v>
                </c:pt>
                <c:pt idx="1738">
                  <c:v>38595</c:v>
                </c:pt>
                <c:pt idx="1739">
                  <c:v>38596</c:v>
                </c:pt>
                <c:pt idx="1740">
                  <c:v>38597</c:v>
                </c:pt>
                <c:pt idx="1741">
                  <c:v>38600</c:v>
                </c:pt>
                <c:pt idx="1742">
                  <c:v>38601</c:v>
                </c:pt>
                <c:pt idx="1743">
                  <c:v>38602</c:v>
                </c:pt>
                <c:pt idx="1744">
                  <c:v>38603</c:v>
                </c:pt>
                <c:pt idx="1745">
                  <c:v>38604</c:v>
                </c:pt>
                <c:pt idx="1746">
                  <c:v>38607</c:v>
                </c:pt>
                <c:pt idx="1747">
                  <c:v>38608</c:v>
                </c:pt>
                <c:pt idx="1748">
                  <c:v>38609</c:v>
                </c:pt>
                <c:pt idx="1749">
                  <c:v>38610</c:v>
                </c:pt>
                <c:pt idx="1750">
                  <c:v>38611</c:v>
                </c:pt>
                <c:pt idx="1751">
                  <c:v>38614</c:v>
                </c:pt>
                <c:pt idx="1752">
                  <c:v>38615</c:v>
                </c:pt>
                <c:pt idx="1753">
                  <c:v>38616</c:v>
                </c:pt>
                <c:pt idx="1754">
                  <c:v>38617</c:v>
                </c:pt>
                <c:pt idx="1755">
                  <c:v>38618</c:v>
                </c:pt>
                <c:pt idx="1756">
                  <c:v>38621</c:v>
                </c:pt>
                <c:pt idx="1757">
                  <c:v>38622</c:v>
                </c:pt>
                <c:pt idx="1758">
                  <c:v>38623</c:v>
                </c:pt>
                <c:pt idx="1759">
                  <c:v>38624</c:v>
                </c:pt>
                <c:pt idx="1760">
                  <c:v>38625</c:v>
                </c:pt>
                <c:pt idx="1761">
                  <c:v>38628</c:v>
                </c:pt>
                <c:pt idx="1762">
                  <c:v>38629</c:v>
                </c:pt>
                <c:pt idx="1763">
                  <c:v>38630</c:v>
                </c:pt>
                <c:pt idx="1764">
                  <c:v>38631</c:v>
                </c:pt>
                <c:pt idx="1765">
                  <c:v>38632</c:v>
                </c:pt>
                <c:pt idx="1766">
                  <c:v>38635</c:v>
                </c:pt>
                <c:pt idx="1767">
                  <c:v>38636</c:v>
                </c:pt>
                <c:pt idx="1768">
                  <c:v>38637</c:v>
                </c:pt>
                <c:pt idx="1769">
                  <c:v>38638</c:v>
                </c:pt>
                <c:pt idx="1770">
                  <c:v>38639</c:v>
                </c:pt>
                <c:pt idx="1771">
                  <c:v>38642</c:v>
                </c:pt>
                <c:pt idx="1772">
                  <c:v>38643</c:v>
                </c:pt>
                <c:pt idx="1773">
                  <c:v>38644</c:v>
                </c:pt>
                <c:pt idx="1774">
                  <c:v>38645</c:v>
                </c:pt>
                <c:pt idx="1775">
                  <c:v>38646</c:v>
                </c:pt>
                <c:pt idx="1776">
                  <c:v>38649</c:v>
                </c:pt>
                <c:pt idx="1777">
                  <c:v>38650</c:v>
                </c:pt>
                <c:pt idx="1778">
                  <c:v>38651</c:v>
                </c:pt>
                <c:pt idx="1779">
                  <c:v>38652</c:v>
                </c:pt>
                <c:pt idx="1780">
                  <c:v>38653</c:v>
                </c:pt>
                <c:pt idx="1781">
                  <c:v>38656</c:v>
                </c:pt>
                <c:pt idx="1782">
                  <c:v>38657</c:v>
                </c:pt>
                <c:pt idx="1783">
                  <c:v>38658</c:v>
                </c:pt>
                <c:pt idx="1784">
                  <c:v>38659</c:v>
                </c:pt>
                <c:pt idx="1785">
                  <c:v>38660</c:v>
                </c:pt>
                <c:pt idx="1786">
                  <c:v>38663</c:v>
                </c:pt>
                <c:pt idx="1787">
                  <c:v>38664</c:v>
                </c:pt>
                <c:pt idx="1788">
                  <c:v>38665</c:v>
                </c:pt>
                <c:pt idx="1789">
                  <c:v>38666</c:v>
                </c:pt>
                <c:pt idx="1790">
                  <c:v>38667</c:v>
                </c:pt>
                <c:pt idx="1791">
                  <c:v>38670</c:v>
                </c:pt>
                <c:pt idx="1792">
                  <c:v>38671</c:v>
                </c:pt>
                <c:pt idx="1793">
                  <c:v>38672</c:v>
                </c:pt>
                <c:pt idx="1794">
                  <c:v>38673</c:v>
                </c:pt>
                <c:pt idx="1795">
                  <c:v>38674</c:v>
                </c:pt>
                <c:pt idx="1796">
                  <c:v>38677</c:v>
                </c:pt>
                <c:pt idx="1797">
                  <c:v>38678</c:v>
                </c:pt>
                <c:pt idx="1798">
                  <c:v>38679</c:v>
                </c:pt>
                <c:pt idx="1799">
                  <c:v>38680</c:v>
                </c:pt>
                <c:pt idx="1800">
                  <c:v>38681</c:v>
                </c:pt>
                <c:pt idx="1801">
                  <c:v>38684</c:v>
                </c:pt>
                <c:pt idx="1802">
                  <c:v>38685</c:v>
                </c:pt>
                <c:pt idx="1803">
                  <c:v>38686</c:v>
                </c:pt>
                <c:pt idx="1804">
                  <c:v>38687</c:v>
                </c:pt>
                <c:pt idx="1805">
                  <c:v>38688</c:v>
                </c:pt>
                <c:pt idx="1806">
                  <c:v>38691</c:v>
                </c:pt>
                <c:pt idx="1807">
                  <c:v>38692</c:v>
                </c:pt>
                <c:pt idx="1808">
                  <c:v>38693</c:v>
                </c:pt>
                <c:pt idx="1809">
                  <c:v>38694</c:v>
                </c:pt>
                <c:pt idx="1810">
                  <c:v>38695</c:v>
                </c:pt>
                <c:pt idx="1811">
                  <c:v>38698</c:v>
                </c:pt>
                <c:pt idx="1812">
                  <c:v>38699</c:v>
                </c:pt>
                <c:pt idx="1813">
                  <c:v>38700</c:v>
                </c:pt>
                <c:pt idx="1814">
                  <c:v>38701</c:v>
                </c:pt>
                <c:pt idx="1815">
                  <c:v>38702</c:v>
                </c:pt>
                <c:pt idx="1816">
                  <c:v>38705</c:v>
                </c:pt>
                <c:pt idx="1817">
                  <c:v>38706</c:v>
                </c:pt>
                <c:pt idx="1818">
                  <c:v>38707</c:v>
                </c:pt>
                <c:pt idx="1819">
                  <c:v>38708</c:v>
                </c:pt>
                <c:pt idx="1820">
                  <c:v>38709</c:v>
                </c:pt>
                <c:pt idx="1821">
                  <c:v>38712</c:v>
                </c:pt>
                <c:pt idx="1822">
                  <c:v>38713</c:v>
                </c:pt>
                <c:pt idx="1823">
                  <c:v>38714</c:v>
                </c:pt>
                <c:pt idx="1824">
                  <c:v>38715</c:v>
                </c:pt>
                <c:pt idx="1825">
                  <c:v>38716</c:v>
                </c:pt>
                <c:pt idx="1826">
                  <c:v>38719</c:v>
                </c:pt>
                <c:pt idx="1827">
                  <c:v>38720</c:v>
                </c:pt>
                <c:pt idx="1828">
                  <c:v>38721</c:v>
                </c:pt>
                <c:pt idx="1829">
                  <c:v>38722</c:v>
                </c:pt>
                <c:pt idx="1830">
                  <c:v>38723</c:v>
                </c:pt>
                <c:pt idx="1831">
                  <c:v>38726</c:v>
                </c:pt>
                <c:pt idx="1832">
                  <c:v>38727</c:v>
                </c:pt>
                <c:pt idx="1833">
                  <c:v>38728</c:v>
                </c:pt>
                <c:pt idx="1834">
                  <c:v>38729</c:v>
                </c:pt>
                <c:pt idx="1835">
                  <c:v>38730</c:v>
                </c:pt>
                <c:pt idx="1836">
                  <c:v>38733</c:v>
                </c:pt>
                <c:pt idx="1837">
                  <c:v>38734</c:v>
                </c:pt>
                <c:pt idx="1838">
                  <c:v>38735</c:v>
                </c:pt>
                <c:pt idx="1839">
                  <c:v>38736</c:v>
                </c:pt>
                <c:pt idx="1840">
                  <c:v>38737</c:v>
                </c:pt>
                <c:pt idx="1841">
                  <c:v>38740</c:v>
                </c:pt>
                <c:pt idx="1842">
                  <c:v>38741</c:v>
                </c:pt>
                <c:pt idx="1843">
                  <c:v>38742</c:v>
                </c:pt>
                <c:pt idx="1844">
                  <c:v>38743</c:v>
                </c:pt>
                <c:pt idx="1845">
                  <c:v>38744</c:v>
                </c:pt>
                <c:pt idx="1846">
                  <c:v>38747</c:v>
                </c:pt>
                <c:pt idx="1847">
                  <c:v>38748</c:v>
                </c:pt>
                <c:pt idx="1848">
                  <c:v>38749</c:v>
                </c:pt>
                <c:pt idx="1849">
                  <c:v>38750</c:v>
                </c:pt>
                <c:pt idx="1850">
                  <c:v>38751</c:v>
                </c:pt>
                <c:pt idx="1851">
                  <c:v>38754</c:v>
                </c:pt>
                <c:pt idx="1852">
                  <c:v>38755</c:v>
                </c:pt>
                <c:pt idx="1853">
                  <c:v>38756</c:v>
                </c:pt>
                <c:pt idx="1854">
                  <c:v>38757</c:v>
                </c:pt>
                <c:pt idx="1855">
                  <c:v>38758</c:v>
                </c:pt>
                <c:pt idx="1856">
                  <c:v>38761</c:v>
                </c:pt>
                <c:pt idx="1857">
                  <c:v>38762</c:v>
                </c:pt>
                <c:pt idx="1858">
                  <c:v>38763</c:v>
                </c:pt>
                <c:pt idx="1859">
                  <c:v>38764</c:v>
                </c:pt>
                <c:pt idx="1860">
                  <c:v>38765</c:v>
                </c:pt>
                <c:pt idx="1861">
                  <c:v>38768</c:v>
                </c:pt>
                <c:pt idx="1862">
                  <c:v>38769</c:v>
                </c:pt>
                <c:pt idx="1863">
                  <c:v>38770</c:v>
                </c:pt>
                <c:pt idx="1864">
                  <c:v>38771</c:v>
                </c:pt>
                <c:pt idx="1865">
                  <c:v>38772</c:v>
                </c:pt>
                <c:pt idx="1866">
                  <c:v>38775</c:v>
                </c:pt>
                <c:pt idx="1867">
                  <c:v>38776</c:v>
                </c:pt>
                <c:pt idx="1868">
                  <c:v>38777</c:v>
                </c:pt>
                <c:pt idx="1869">
                  <c:v>38778</c:v>
                </c:pt>
                <c:pt idx="1870">
                  <c:v>38779</c:v>
                </c:pt>
                <c:pt idx="1871">
                  <c:v>38782</c:v>
                </c:pt>
                <c:pt idx="1872">
                  <c:v>38783</c:v>
                </c:pt>
                <c:pt idx="1873">
                  <c:v>38784</c:v>
                </c:pt>
                <c:pt idx="1874">
                  <c:v>38785</c:v>
                </c:pt>
                <c:pt idx="1875">
                  <c:v>38786</c:v>
                </c:pt>
                <c:pt idx="1876">
                  <c:v>38789</c:v>
                </c:pt>
                <c:pt idx="1877">
                  <c:v>38790</c:v>
                </c:pt>
                <c:pt idx="1878">
                  <c:v>38791</c:v>
                </c:pt>
                <c:pt idx="1879">
                  <c:v>38792</c:v>
                </c:pt>
                <c:pt idx="1880">
                  <c:v>38793</c:v>
                </c:pt>
                <c:pt idx="1881">
                  <c:v>38796</c:v>
                </c:pt>
                <c:pt idx="1882">
                  <c:v>38797</c:v>
                </c:pt>
                <c:pt idx="1883">
                  <c:v>38798</c:v>
                </c:pt>
                <c:pt idx="1884">
                  <c:v>38799</c:v>
                </c:pt>
                <c:pt idx="1885">
                  <c:v>38800</c:v>
                </c:pt>
                <c:pt idx="1886">
                  <c:v>38803</c:v>
                </c:pt>
                <c:pt idx="1887">
                  <c:v>38804</c:v>
                </c:pt>
                <c:pt idx="1888">
                  <c:v>38805</c:v>
                </c:pt>
                <c:pt idx="1889">
                  <c:v>38806</c:v>
                </c:pt>
                <c:pt idx="1890">
                  <c:v>38807</c:v>
                </c:pt>
                <c:pt idx="1891">
                  <c:v>38810</c:v>
                </c:pt>
                <c:pt idx="1892">
                  <c:v>38811</c:v>
                </c:pt>
                <c:pt idx="1893">
                  <c:v>38812</c:v>
                </c:pt>
                <c:pt idx="1894">
                  <c:v>38813</c:v>
                </c:pt>
                <c:pt idx="1895">
                  <c:v>38814</c:v>
                </c:pt>
                <c:pt idx="1896">
                  <c:v>38817</c:v>
                </c:pt>
                <c:pt idx="1897">
                  <c:v>38818</c:v>
                </c:pt>
                <c:pt idx="1898">
                  <c:v>38819</c:v>
                </c:pt>
                <c:pt idx="1899">
                  <c:v>38820</c:v>
                </c:pt>
                <c:pt idx="1900">
                  <c:v>38821</c:v>
                </c:pt>
                <c:pt idx="1901">
                  <c:v>38824</c:v>
                </c:pt>
                <c:pt idx="1902">
                  <c:v>38825</c:v>
                </c:pt>
                <c:pt idx="1903">
                  <c:v>38826</c:v>
                </c:pt>
                <c:pt idx="1904">
                  <c:v>38827</c:v>
                </c:pt>
                <c:pt idx="1905">
                  <c:v>38828</c:v>
                </c:pt>
                <c:pt idx="1906">
                  <c:v>38831</c:v>
                </c:pt>
                <c:pt idx="1907">
                  <c:v>38832</c:v>
                </c:pt>
                <c:pt idx="1908">
                  <c:v>38833</c:v>
                </c:pt>
                <c:pt idx="1909">
                  <c:v>38834</c:v>
                </c:pt>
                <c:pt idx="1910">
                  <c:v>38835</c:v>
                </c:pt>
                <c:pt idx="1911">
                  <c:v>38838</c:v>
                </c:pt>
                <c:pt idx="1912">
                  <c:v>38839</c:v>
                </c:pt>
                <c:pt idx="1913">
                  <c:v>38840</c:v>
                </c:pt>
                <c:pt idx="1914">
                  <c:v>38841</c:v>
                </c:pt>
                <c:pt idx="1915">
                  <c:v>38842</c:v>
                </c:pt>
                <c:pt idx="1916">
                  <c:v>38845</c:v>
                </c:pt>
                <c:pt idx="1917">
                  <c:v>38846</c:v>
                </c:pt>
                <c:pt idx="1918">
                  <c:v>38847</c:v>
                </c:pt>
                <c:pt idx="1919">
                  <c:v>38848</c:v>
                </c:pt>
                <c:pt idx="1920">
                  <c:v>38849</c:v>
                </c:pt>
                <c:pt idx="1921">
                  <c:v>38852</c:v>
                </c:pt>
                <c:pt idx="1922">
                  <c:v>38853</c:v>
                </c:pt>
                <c:pt idx="1923">
                  <c:v>38854</c:v>
                </c:pt>
                <c:pt idx="1924">
                  <c:v>38855</c:v>
                </c:pt>
                <c:pt idx="1925">
                  <c:v>38856</c:v>
                </c:pt>
                <c:pt idx="1926">
                  <c:v>38859</c:v>
                </c:pt>
                <c:pt idx="1927">
                  <c:v>38860</c:v>
                </c:pt>
                <c:pt idx="1928">
                  <c:v>38861</c:v>
                </c:pt>
                <c:pt idx="1929">
                  <c:v>38862</c:v>
                </c:pt>
                <c:pt idx="1930">
                  <c:v>38863</c:v>
                </c:pt>
                <c:pt idx="1931">
                  <c:v>38866</c:v>
                </c:pt>
                <c:pt idx="1932">
                  <c:v>38867</c:v>
                </c:pt>
                <c:pt idx="1933">
                  <c:v>38868</c:v>
                </c:pt>
                <c:pt idx="1934">
                  <c:v>38869</c:v>
                </c:pt>
                <c:pt idx="1935">
                  <c:v>38870</c:v>
                </c:pt>
                <c:pt idx="1936">
                  <c:v>38873</c:v>
                </c:pt>
                <c:pt idx="1937">
                  <c:v>38874</c:v>
                </c:pt>
                <c:pt idx="1938">
                  <c:v>38875</c:v>
                </c:pt>
                <c:pt idx="1939">
                  <c:v>38876</c:v>
                </c:pt>
                <c:pt idx="1940">
                  <c:v>38877</c:v>
                </c:pt>
                <c:pt idx="1941">
                  <c:v>38880</c:v>
                </c:pt>
                <c:pt idx="1942">
                  <c:v>38881</c:v>
                </c:pt>
                <c:pt idx="1943">
                  <c:v>38882</c:v>
                </c:pt>
                <c:pt idx="1944">
                  <c:v>38883</c:v>
                </c:pt>
                <c:pt idx="1945">
                  <c:v>38884</c:v>
                </c:pt>
                <c:pt idx="1946">
                  <c:v>38887</c:v>
                </c:pt>
                <c:pt idx="1947">
                  <c:v>38888</c:v>
                </c:pt>
                <c:pt idx="1948">
                  <c:v>38889</c:v>
                </c:pt>
                <c:pt idx="1949">
                  <c:v>38890</c:v>
                </c:pt>
                <c:pt idx="1950">
                  <c:v>38891</c:v>
                </c:pt>
                <c:pt idx="1951">
                  <c:v>38894</c:v>
                </c:pt>
                <c:pt idx="1952">
                  <c:v>38895</c:v>
                </c:pt>
                <c:pt idx="1953">
                  <c:v>38896</c:v>
                </c:pt>
                <c:pt idx="1954">
                  <c:v>38897</c:v>
                </c:pt>
                <c:pt idx="1955">
                  <c:v>38898</c:v>
                </c:pt>
                <c:pt idx="1956">
                  <c:v>38901</c:v>
                </c:pt>
                <c:pt idx="1957">
                  <c:v>38902</c:v>
                </c:pt>
                <c:pt idx="1958">
                  <c:v>38903</c:v>
                </c:pt>
                <c:pt idx="1959">
                  <c:v>38904</c:v>
                </c:pt>
                <c:pt idx="1960">
                  <c:v>38905</c:v>
                </c:pt>
                <c:pt idx="1961">
                  <c:v>38908</c:v>
                </c:pt>
                <c:pt idx="1962">
                  <c:v>38909</c:v>
                </c:pt>
                <c:pt idx="1963">
                  <c:v>38910</c:v>
                </c:pt>
                <c:pt idx="1964">
                  <c:v>38911</c:v>
                </c:pt>
                <c:pt idx="1965">
                  <c:v>38912</c:v>
                </c:pt>
                <c:pt idx="1966">
                  <c:v>38915</c:v>
                </c:pt>
                <c:pt idx="1967">
                  <c:v>38916</c:v>
                </c:pt>
                <c:pt idx="1968">
                  <c:v>38917</c:v>
                </c:pt>
                <c:pt idx="1969">
                  <c:v>38918</c:v>
                </c:pt>
                <c:pt idx="1970">
                  <c:v>38919</c:v>
                </c:pt>
                <c:pt idx="1971">
                  <c:v>38922</c:v>
                </c:pt>
                <c:pt idx="1972">
                  <c:v>38923</c:v>
                </c:pt>
                <c:pt idx="1973">
                  <c:v>38924</c:v>
                </c:pt>
                <c:pt idx="1974">
                  <c:v>38925</c:v>
                </c:pt>
                <c:pt idx="1975">
                  <c:v>38926</c:v>
                </c:pt>
                <c:pt idx="1976">
                  <c:v>38929</c:v>
                </c:pt>
                <c:pt idx="1977">
                  <c:v>38930</c:v>
                </c:pt>
                <c:pt idx="1978">
                  <c:v>38931</c:v>
                </c:pt>
                <c:pt idx="1979">
                  <c:v>38932</c:v>
                </c:pt>
                <c:pt idx="1980">
                  <c:v>38933</c:v>
                </c:pt>
                <c:pt idx="1981">
                  <c:v>38936</c:v>
                </c:pt>
                <c:pt idx="1982">
                  <c:v>38937</c:v>
                </c:pt>
                <c:pt idx="1983">
                  <c:v>38938</c:v>
                </c:pt>
                <c:pt idx="1984">
                  <c:v>38939</c:v>
                </c:pt>
                <c:pt idx="1985">
                  <c:v>38940</c:v>
                </c:pt>
                <c:pt idx="1986">
                  <c:v>38943</c:v>
                </c:pt>
                <c:pt idx="1987">
                  <c:v>38944</c:v>
                </c:pt>
                <c:pt idx="1988">
                  <c:v>38945</c:v>
                </c:pt>
                <c:pt idx="1989">
                  <c:v>38946</c:v>
                </c:pt>
                <c:pt idx="1990">
                  <c:v>38947</c:v>
                </c:pt>
                <c:pt idx="1991">
                  <c:v>38950</c:v>
                </c:pt>
                <c:pt idx="1992">
                  <c:v>38951</c:v>
                </c:pt>
                <c:pt idx="1993">
                  <c:v>38952</c:v>
                </c:pt>
                <c:pt idx="1994">
                  <c:v>38953</c:v>
                </c:pt>
                <c:pt idx="1995">
                  <c:v>38954</c:v>
                </c:pt>
                <c:pt idx="1996">
                  <c:v>38957</c:v>
                </c:pt>
                <c:pt idx="1997">
                  <c:v>38958</c:v>
                </c:pt>
                <c:pt idx="1998">
                  <c:v>38959</c:v>
                </c:pt>
                <c:pt idx="1999">
                  <c:v>38960</c:v>
                </c:pt>
                <c:pt idx="2000">
                  <c:v>38961</c:v>
                </c:pt>
                <c:pt idx="2001">
                  <c:v>38964</c:v>
                </c:pt>
                <c:pt idx="2002">
                  <c:v>38965</c:v>
                </c:pt>
                <c:pt idx="2003">
                  <c:v>38966</c:v>
                </c:pt>
                <c:pt idx="2004">
                  <c:v>38967</c:v>
                </c:pt>
                <c:pt idx="2005">
                  <c:v>38968</c:v>
                </c:pt>
                <c:pt idx="2006">
                  <c:v>38971</c:v>
                </c:pt>
                <c:pt idx="2007">
                  <c:v>38972</c:v>
                </c:pt>
                <c:pt idx="2008">
                  <c:v>38973</c:v>
                </c:pt>
                <c:pt idx="2009">
                  <c:v>38974</c:v>
                </c:pt>
                <c:pt idx="2010">
                  <c:v>38975</c:v>
                </c:pt>
                <c:pt idx="2011">
                  <c:v>38978</c:v>
                </c:pt>
                <c:pt idx="2012">
                  <c:v>38979</c:v>
                </c:pt>
                <c:pt idx="2013">
                  <c:v>38980</c:v>
                </c:pt>
                <c:pt idx="2014">
                  <c:v>38981</c:v>
                </c:pt>
                <c:pt idx="2015">
                  <c:v>38982</c:v>
                </c:pt>
                <c:pt idx="2016">
                  <c:v>38985</c:v>
                </c:pt>
                <c:pt idx="2017">
                  <c:v>38986</c:v>
                </c:pt>
                <c:pt idx="2018">
                  <c:v>38987</c:v>
                </c:pt>
                <c:pt idx="2019">
                  <c:v>38988</c:v>
                </c:pt>
                <c:pt idx="2020">
                  <c:v>38989</c:v>
                </c:pt>
                <c:pt idx="2021">
                  <c:v>38992</c:v>
                </c:pt>
                <c:pt idx="2022">
                  <c:v>38993</c:v>
                </c:pt>
                <c:pt idx="2023">
                  <c:v>38994</c:v>
                </c:pt>
                <c:pt idx="2024">
                  <c:v>38995</c:v>
                </c:pt>
                <c:pt idx="2025">
                  <c:v>38996</c:v>
                </c:pt>
                <c:pt idx="2026">
                  <c:v>38999</c:v>
                </c:pt>
                <c:pt idx="2027">
                  <c:v>39000</c:v>
                </c:pt>
                <c:pt idx="2028">
                  <c:v>39001</c:v>
                </c:pt>
                <c:pt idx="2029">
                  <c:v>39002</c:v>
                </c:pt>
                <c:pt idx="2030">
                  <c:v>39003</c:v>
                </c:pt>
                <c:pt idx="2031">
                  <c:v>39006</c:v>
                </c:pt>
                <c:pt idx="2032">
                  <c:v>39007</c:v>
                </c:pt>
                <c:pt idx="2033">
                  <c:v>39008</c:v>
                </c:pt>
                <c:pt idx="2034">
                  <c:v>39009</c:v>
                </c:pt>
                <c:pt idx="2035">
                  <c:v>39010</c:v>
                </c:pt>
                <c:pt idx="2036">
                  <c:v>39013</c:v>
                </c:pt>
                <c:pt idx="2037">
                  <c:v>39014</c:v>
                </c:pt>
                <c:pt idx="2038">
                  <c:v>39015</c:v>
                </c:pt>
                <c:pt idx="2039">
                  <c:v>39016</c:v>
                </c:pt>
                <c:pt idx="2040">
                  <c:v>39017</c:v>
                </c:pt>
                <c:pt idx="2041">
                  <c:v>39020</c:v>
                </c:pt>
                <c:pt idx="2042">
                  <c:v>39021</c:v>
                </c:pt>
                <c:pt idx="2043">
                  <c:v>39022</c:v>
                </c:pt>
                <c:pt idx="2044">
                  <c:v>39023</c:v>
                </c:pt>
                <c:pt idx="2045">
                  <c:v>39024</c:v>
                </c:pt>
                <c:pt idx="2046">
                  <c:v>39027</c:v>
                </c:pt>
                <c:pt idx="2047">
                  <c:v>39028</c:v>
                </c:pt>
                <c:pt idx="2048">
                  <c:v>39029</c:v>
                </c:pt>
                <c:pt idx="2049">
                  <c:v>39030</c:v>
                </c:pt>
                <c:pt idx="2050">
                  <c:v>39031</c:v>
                </c:pt>
                <c:pt idx="2051">
                  <c:v>39034</c:v>
                </c:pt>
                <c:pt idx="2052">
                  <c:v>39035</c:v>
                </c:pt>
                <c:pt idx="2053">
                  <c:v>39036</c:v>
                </c:pt>
                <c:pt idx="2054">
                  <c:v>39037</c:v>
                </c:pt>
                <c:pt idx="2055">
                  <c:v>39038</c:v>
                </c:pt>
                <c:pt idx="2056">
                  <c:v>39041</c:v>
                </c:pt>
                <c:pt idx="2057">
                  <c:v>39042</c:v>
                </c:pt>
                <c:pt idx="2058">
                  <c:v>39043</c:v>
                </c:pt>
                <c:pt idx="2059">
                  <c:v>39044</c:v>
                </c:pt>
                <c:pt idx="2060">
                  <c:v>39045</c:v>
                </c:pt>
                <c:pt idx="2061">
                  <c:v>39048</c:v>
                </c:pt>
                <c:pt idx="2062">
                  <c:v>39049</c:v>
                </c:pt>
                <c:pt idx="2063">
                  <c:v>39050</c:v>
                </c:pt>
                <c:pt idx="2064">
                  <c:v>39051</c:v>
                </c:pt>
                <c:pt idx="2065">
                  <c:v>39052</c:v>
                </c:pt>
                <c:pt idx="2066">
                  <c:v>39055</c:v>
                </c:pt>
                <c:pt idx="2067">
                  <c:v>39056</c:v>
                </c:pt>
                <c:pt idx="2068">
                  <c:v>39057</c:v>
                </c:pt>
                <c:pt idx="2069">
                  <c:v>39058</c:v>
                </c:pt>
                <c:pt idx="2070">
                  <c:v>39059</c:v>
                </c:pt>
                <c:pt idx="2071">
                  <c:v>39062</c:v>
                </c:pt>
                <c:pt idx="2072">
                  <c:v>39063</c:v>
                </c:pt>
                <c:pt idx="2073">
                  <c:v>39064</c:v>
                </c:pt>
                <c:pt idx="2074">
                  <c:v>39065</c:v>
                </c:pt>
                <c:pt idx="2075">
                  <c:v>39066</c:v>
                </c:pt>
                <c:pt idx="2076">
                  <c:v>39069</c:v>
                </c:pt>
                <c:pt idx="2077">
                  <c:v>39070</c:v>
                </c:pt>
                <c:pt idx="2078">
                  <c:v>39071</c:v>
                </c:pt>
                <c:pt idx="2079">
                  <c:v>39072</c:v>
                </c:pt>
                <c:pt idx="2080">
                  <c:v>39073</c:v>
                </c:pt>
                <c:pt idx="2081">
                  <c:v>39076</c:v>
                </c:pt>
                <c:pt idx="2082">
                  <c:v>39077</c:v>
                </c:pt>
                <c:pt idx="2083">
                  <c:v>39078</c:v>
                </c:pt>
                <c:pt idx="2084">
                  <c:v>39079</c:v>
                </c:pt>
                <c:pt idx="2085">
                  <c:v>39080</c:v>
                </c:pt>
                <c:pt idx="2086">
                  <c:v>39083</c:v>
                </c:pt>
                <c:pt idx="2087">
                  <c:v>39084</c:v>
                </c:pt>
                <c:pt idx="2088">
                  <c:v>39085</c:v>
                </c:pt>
                <c:pt idx="2089">
                  <c:v>39086</c:v>
                </c:pt>
                <c:pt idx="2090">
                  <c:v>39087</c:v>
                </c:pt>
                <c:pt idx="2091">
                  <c:v>39090</c:v>
                </c:pt>
                <c:pt idx="2092">
                  <c:v>39091</c:v>
                </c:pt>
                <c:pt idx="2093">
                  <c:v>39092</c:v>
                </c:pt>
                <c:pt idx="2094">
                  <c:v>39093</c:v>
                </c:pt>
                <c:pt idx="2095">
                  <c:v>39094</c:v>
                </c:pt>
                <c:pt idx="2096">
                  <c:v>39097</c:v>
                </c:pt>
                <c:pt idx="2097">
                  <c:v>39098</c:v>
                </c:pt>
                <c:pt idx="2098">
                  <c:v>39099</c:v>
                </c:pt>
                <c:pt idx="2099">
                  <c:v>39100</c:v>
                </c:pt>
                <c:pt idx="2100">
                  <c:v>39101</c:v>
                </c:pt>
                <c:pt idx="2101">
                  <c:v>39104</c:v>
                </c:pt>
                <c:pt idx="2102">
                  <c:v>39105</c:v>
                </c:pt>
                <c:pt idx="2103">
                  <c:v>39106</c:v>
                </c:pt>
                <c:pt idx="2104">
                  <c:v>39107</c:v>
                </c:pt>
                <c:pt idx="2105">
                  <c:v>39108</c:v>
                </c:pt>
                <c:pt idx="2106">
                  <c:v>39111</c:v>
                </c:pt>
                <c:pt idx="2107">
                  <c:v>39112</c:v>
                </c:pt>
                <c:pt idx="2108">
                  <c:v>39113</c:v>
                </c:pt>
                <c:pt idx="2109">
                  <c:v>39114</c:v>
                </c:pt>
                <c:pt idx="2110">
                  <c:v>39115</c:v>
                </c:pt>
                <c:pt idx="2111">
                  <c:v>39118</c:v>
                </c:pt>
                <c:pt idx="2112">
                  <c:v>39119</c:v>
                </c:pt>
                <c:pt idx="2113">
                  <c:v>39120</c:v>
                </c:pt>
                <c:pt idx="2114">
                  <c:v>39121</c:v>
                </c:pt>
                <c:pt idx="2115">
                  <c:v>39122</c:v>
                </c:pt>
                <c:pt idx="2116">
                  <c:v>39125</c:v>
                </c:pt>
                <c:pt idx="2117">
                  <c:v>39126</c:v>
                </c:pt>
                <c:pt idx="2118">
                  <c:v>39127</c:v>
                </c:pt>
                <c:pt idx="2119">
                  <c:v>39128</c:v>
                </c:pt>
                <c:pt idx="2120">
                  <c:v>39129</c:v>
                </c:pt>
                <c:pt idx="2121">
                  <c:v>39132</c:v>
                </c:pt>
                <c:pt idx="2122">
                  <c:v>39133</c:v>
                </c:pt>
                <c:pt idx="2123">
                  <c:v>39134</c:v>
                </c:pt>
                <c:pt idx="2124">
                  <c:v>39135</c:v>
                </c:pt>
                <c:pt idx="2125">
                  <c:v>39136</c:v>
                </c:pt>
                <c:pt idx="2126">
                  <c:v>39139</c:v>
                </c:pt>
                <c:pt idx="2127">
                  <c:v>39140</c:v>
                </c:pt>
                <c:pt idx="2128">
                  <c:v>39141</c:v>
                </c:pt>
                <c:pt idx="2129">
                  <c:v>39142</c:v>
                </c:pt>
                <c:pt idx="2130">
                  <c:v>39143</c:v>
                </c:pt>
                <c:pt idx="2131">
                  <c:v>39146</c:v>
                </c:pt>
                <c:pt idx="2132">
                  <c:v>39147</c:v>
                </c:pt>
                <c:pt idx="2133">
                  <c:v>39148</c:v>
                </c:pt>
                <c:pt idx="2134">
                  <c:v>39149</c:v>
                </c:pt>
                <c:pt idx="2135">
                  <c:v>39150</c:v>
                </c:pt>
                <c:pt idx="2136">
                  <c:v>39153</c:v>
                </c:pt>
                <c:pt idx="2137">
                  <c:v>39154</c:v>
                </c:pt>
                <c:pt idx="2138">
                  <c:v>39155</c:v>
                </c:pt>
                <c:pt idx="2139">
                  <c:v>39156</c:v>
                </c:pt>
                <c:pt idx="2140">
                  <c:v>39157</c:v>
                </c:pt>
                <c:pt idx="2141">
                  <c:v>39160</c:v>
                </c:pt>
                <c:pt idx="2142">
                  <c:v>39161</c:v>
                </c:pt>
                <c:pt idx="2143">
                  <c:v>39162</c:v>
                </c:pt>
                <c:pt idx="2144">
                  <c:v>39163</c:v>
                </c:pt>
                <c:pt idx="2145">
                  <c:v>39164</c:v>
                </c:pt>
                <c:pt idx="2146">
                  <c:v>39167</c:v>
                </c:pt>
                <c:pt idx="2147">
                  <c:v>39168</c:v>
                </c:pt>
                <c:pt idx="2148">
                  <c:v>39169</c:v>
                </c:pt>
                <c:pt idx="2149">
                  <c:v>39170</c:v>
                </c:pt>
                <c:pt idx="2150">
                  <c:v>39171</c:v>
                </c:pt>
                <c:pt idx="2151">
                  <c:v>39174</c:v>
                </c:pt>
                <c:pt idx="2152">
                  <c:v>39175</c:v>
                </c:pt>
                <c:pt idx="2153">
                  <c:v>39176</c:v>
                </c:pt>
                <c:pt idx="2154">
                  <c:v>39177</c:v>
                </c:pt>
                <c:pt idx="2155">
                  <c:v>39178</c:v>
                </c:pt>
                <c:pt idx="2156">
                  <c:v>39181</c:v>
                </c:pt>
                <c:pt idx="2157">
                  <c:v>39182</c:v>
                </c:pt>
                <c:pt idx="2158">
                  <c:v>39183</c:v>
                </c:pt>
                <c:pt idx="2159">
                  <c:v>39184</c:v>
                </c:pt>
                <c:pt idx="2160">
                  <c:v>39185</c:v>
                </c:pt>
                <c:pt idx="2161">
                  <c:v>39188</c:v>
                </c:pt>
                <c:pt idx="2162">
                  <c:v>39189</c:v>
                </c:pt>
                <c:pt idx="2163">
                  <c:v>39190</c:v>
                </c:pt>
                <c:pt idx="2164">
                  <c:v>39191</c:v>
                </c:pt>
                <c:pt idx="2165">
                  <c:v>39192</c:v>
                </c:pt>
                <c:pt idx="2166">
                  <c:v>39195</c:v>
                </c:pt>
                <c:pt idx="2167">
                  <c:v>39196</c:v>
                </c:pt>
                <c:pt idx="2168">
                  <c:v>39197</c:v>
                </c:pt>
                <c:pt idx="2169">
                  <c:v>39198</c:v>
                </c:pt>
                <c:pt idx="2170">
                  <c:v>39199</c:v>
                </c:pt>
                <c:pt idx="2171">
                  <c:v>39202</c:v>
                </c:pt>
                <c:pt idx="2172">
                  <c:v>39203</c:v>
                </c:pt>
                <c:pt idx="2173">
                  <c:v>39204</c:v>
                </c:pt>
                <c:pt idx="2174">
                  <c:v>39205</c:v>
                </c:pt>
                <c:pt idx="2175">
                  <c:v>39206</c:v>
                </c:pt>
                <c:pt idx="2176">
                  <c:v>39209</c:v>
                </c:pt>
                <c:pt idx="2177">
                  <c:v>39210</c:v>
                </c:pt>
                <c:pt idx="2178">
                  <c:v>39211</c:v>
                </c:pt>
                <c:pt idx="2179">
                  <c:v>39212</c:v>
                </c:pt>
                <c:pt idx="2180">
                  <c:v>39213</c:v>
                </c:pt>
                <c:pt idx="2181">
                  <c:v>39216</c:v>
                </c:pt>
                <c:pt idx="2182">
                  <c:v>39217</c:v>
                </c:pt>
                <c:pt idx="2183">
                  <c:v>39218</c:v>
                </c:pt>
                <c:pt idx="2184">
                  <c:v>39219</c:v>
                </c:pt>
                <c:pt idx="2185">
                  <c:v>39220</c:v>
                </c:pt>
                <c:pt idx="2186">
                  <c:v>39223</c:v>
                </c:pt>
                <c:pt idx="2187">
                  <c:v>39224</c:v>
                </c:pt>
                <c:pt idx="2188">
                  <c:v>39225</c:v>
                </c:pt>
                <c:pt idx="2189">
                  <c:v>39226</c:v>
                </c:pt>
                <c:pt idx="2190">
                  <c:v>39227</c:v>
                </c:pt>
                <c:pt idx="2191">
                  <c:v>39230</c:v>
                </c:pt>
                <c:pt idx="2192">
                  <c:v>39231</c:v>
                </c:pt>
                <c:pt idx="2193">
                  <c:v>39232</c:v>
                </c:pt>
                <c:pt idx="2194">
                  <c:v>39233</c:v>
                </c:pt>
                <c:pt idx="2195">
                  <c:v>39234</c:v>
                </c:pt>
                <c:pt idx="2196">
                  <c:v>39237</c:v>
                </c:pt>
                <c:pt idx="2197">
                  <c:v>39238</c:v>
                </c:pt>
                <c:pt idx="2198">
                  <c:v>39239</c:v>
                </c:pt>
                <c:pt idx="2199">
                  <c:v>39240</c:v>
                </c:pt>
                <c:pt idx="2200">
                  <c:v>39241</c:v>
                </c:pt>
                <c:pt idx="2201">
                  <c:v>39244</c:v>
                </c:pt>
                <c:pt idx="2202">
                  <c:v>39245</c:v>
                </c:pt>
                <c:pt idx="2203">
                  <c:v>39246</c:v>
                </c:pt>
                <c:pt idx="2204">
                  <c:v>39247</c:v>
                </c:pt>
                <c:pt idx="2205">
                  <c:v>39248</c:v>
                </c:pt>
                <c:pt idx="2206">
                  <c:v>39251</c:v>
                </c:pt>
                <c:pt idx="2207">
                  <c:v>39252</c:v>
                </c:pt>
                <c:pt idx="2208">
                  <c:v>39253</c:v>
                </c:pt>
                <c:pt idx="2209">
                  <c:v>39254</c:v>
                </c:pt>
                <c:pt idx="2210">
                  <c:v>39255</c:v>
                </c:pt>
                <c:pt idx="2211">
                  <c:v>39258</c:v>
                </c:pt>
                <c:pt idx="2212">
                  <c:v>39259</c:v>
                </c:pt>
                <c:pt idx="2213">
                  <c:v>39260</c:v>
                </c:pt>
                <c:pt idx="2214">
                  <c:v>39261</c:v>
                </c:pt>
                <c:pt idx="2215">
                  <c:v>39262</c:v>
                </c:pt>
                <c:pt idx="2216">
                  <c:v>39265</c:v>
                </c:pt>
                <c:pt idx="2217">
                  <c:v>39266</c:v>
                </c:pt>
                <c:pt idx="2218">
                  <c:v>39267</c:v>
                </c:pt>
                <c:pt idx="2219">
                  <c:v>39268</c:v>
                </c:pt>
                <c:pt idx="2220">
                  <c:v>39269</c:v>
                </c:pt>
                <c:pt idx="2221">
                  <c:v>39272</c:v>
                </c:pt>
                <c:pt idx="2222">
                  <c:v>39273</c:v>
                </c:pt>
                <c:pt idx="2223">
                  <c:v>39274</c:v>
                </c:pt>
                <c:pt idx="2224">
                  <c:v>39275</c:v>
                </c:pt>
                <c:pt idx="2225">
                  <c:v>39276</c:v>
                </c:pt>
                <c:pt idx="2226">
                  <c:v>39279</c:v>
                </c:pt>
                <c:pt idx="2227">
                  <c:v>39280</c:v>
                </c:pt>
                <c:pt idx="2228">
                  <c:v>39281</c:v>
                </c:pt>
                <c:pt idx="2229">
                  <c:v>39282</c:v>
                </c:pt>
                <c:pt idx="2230">
                  <c:v>39283</c:v>
                </c:pt>
                <c:pt idx="2231">
                  <c:v>39286</c:v>
                </c:pt>
                <c:pt idx="2232">
                  <c:v>39287</c:v>
                </c:pt>
                <c:pt idx="2233">
                  <c:v>39288</c:v>
                </c:pt>
                <c:pt idx="2234">
                  <c:v>39289</c:v>
                </c:pt>
                <c:pt idx="2235">
                  <c:v>39290</c:v>
                </c:pt>
                <c:pt idx="2236">
                  <c:v>39293</c:v>
                </c:pt>
                <c:pt idx="2237">
                  <c:v>39294</c:v>
                </c:pt>
                <c:pt idx="2238">
                  <c:v>39295</c:v>
                </c:pt>
                <c:pt idx="2239">
                  <c:v>39296</c:v>
                </c:pt>
                <c:pt idx="2240">
                  <c:v>39297</c:v>
                </c:pt>
                <c:pt idx="2241">
                  <c:v>39300</c:v>
                </c:pt>
                <c:pt idx="2242">
                  <c:v>39301</c:v>
                </c:pt>
                <c:pt idx="2243">
                  <c:v>39302</c:v>
                </c:pt>
                <c:pt idx="2244">
                  <c:v>39303</c:v>
                </c:pt>
                <c:pt idx="2245">
                  <c:v>39304</c:v>
                </c:pt>
                <c:pt idx="2246">
                  <c:v>39307</c:v>
                </c:pt>
                <c:pt idx="2247">
                  <c:v>39308</c:v>
                </c:pt>
                <c:pt idx="2248">
                  <c:v>39309</c:v>
                </c:pt>
                <c:pt idx="2249">
                  <c:v>39310</c:v>
                </c:pt>
                <c:pt idx="2250">
                  <c:v>39311</c:v>
                </c:pt>
                <c:pt idx="2251">
                  <c:v>39314</c:v>
                </c:pt>
                <c:pt idx="2252">
                  <c:v>39315</c:v>
                </c:pt>
                <c:pt idx="2253">
                  <c:v>39316</c:v>
                </c:pt>
                <c:pt idx="2254">
                  <c:v>39317</c:v>
                </c:pt>
                <c:pt idx="2255">
                  <c:v>39318</c:v>
                </c:pt>
                <c:pt idx="2256">
                  <c:v>39321</c:v>
                </c:pt>
                <c:pt idx="2257">
                  <c:v>39322</c:v>
                </c:pt>
                <c:pt idx="2258">
                  <c:v>39323</c:v>
                </c:pt>
                <c:pt idx="2259">
                  <c:v>39324</c:v>
                </c:pt>
                <c:pt idx="2260">
                  <c:v>39325</c:v>
                </c:pt>
                <c:pt idx="2261">
                  <c:v>39328</c:v>
                </c:pt>
                <c:pt idx="2262">
                  <c:v>39329</c:v>
                </c:pt>
                <c:pt idx="2263">
                  <c:v>39330</c:v>
                </c:pt>
                <c:pt idx="2264">
                  <c:v>39331</c:v>
                </c:pt>
                <c:pt idx="2265">
                  <c:v>39332</c:v>
                </c:pt>
                <c:pt idx="2266">
                  <c:v>39335</c:v>
                </c:pt>
                <c:pt idx="2267">
                  <c:v>39336</c:v>
                </c:pt>
                <c:pt idx="2268">
                  <c:v>39337</c:v>
                </c:pt>
                <c:pt idx="2269">
                  <c:v>39338</c:v>
                </c:pt>
                <c:pt idx="2270">
                  <c:v>39339</c:v>
                </c:pt>
                <c:pt idx="2271">
                  <c:v>39342</c:v>
                </c:pt>
                <c:pt idx="2272">
                  <c:v>39343</c:v>
                </c:pt>
                <c:pt idx="2273">
                  <c:v>39344</c:v>
                </c:pt>
                <c:pt idx="2274">
                  <c:v>39345</c:v>
                </c:pt>
                <c:pt idx="2275">
                  <c:v>39346</c:v>
                </c:pt>
                <c:pt idx="2276">
                  <c:v>39349</c:v>
                </c:pt>
                <c:pt idx="2277">
                  <c:v>39350</c:v>
                </c:pt>
                <c:pt idx="2278">
                  <c:v>39351</c:v>
                </c:pt>
                <c:pt idx="2279">
                  <c:v>39352</c:v>
                </c:pt>
                <c:pt idx="2280">
                  <c:v>39353</c:v>
                </c:pt>
                <c:pt idx="2281">
                  <c:v>39356</c:v>
                </c:pt>
                <c:pt idx="2282">
                  <c:v>39357</c:v>
                </c:pt>
                <c:pt idx="2283">
                  <c:v>39358</c:v>
                </c:pt>
                <c:pt idx="2284">
                  <c:v>39359</c:v>
                </c:pt>
                <c:pt idx="2285">
                  <c:v>39360</c:v>
                </c:pt>
                <c:pt idx="2286">
                  <c:v>39363</c:v>
                </c:pt>
                <c:pt idx="2287">
                  <c:v>39364</c:v>
                </c:pt>
                <c:pt idx="2288">
                  <c:v>39365</c:v>
                </c:pt>
                <c:pt idx="2289">
                  <c:v>39366</c:v>
                </c:pt>
                <c:pt idx="2290">
                  <c:v>39367</c:v>
                </c:pt>
                <c:pt idx="2291">
                  <c:v>39370</c:v>
                </c:pt>
                <c:pt idx="2292">
                  <c:v>39371</c:v>
                </c:pt>
                <c:pt idx="2293">
                  <c:v>39372</c:v>
                </c:pt>
                <c:pt idx="2294">
                  <c:v>39373</c:v>
                </c:pt>
                <c:pt idx="2295">
                  <c:v>39374</c:v>
                </c:pt>
                <c:pt idx="2296">
                  <c:v>39377</c:v>
                </c:pt>
                <c:pt idx="2297">
                  <c:v>39378</c:v>
                </c:pt>
                <c:pt idx="2298">
                  <c:v>39379</c:v>
                </c:pt>
                <c:pt idx="2299">
                  <c:v>39380</c:v>
                </c:pt>
                <c:pt idx="2300">
                  <c:v>39381</c:v>
                </c:pt>
                <c:pt idx="2301">
                  <c:v>39384</c:v>
                </c:pt>
                <c:pt idx="2302">
                  <c:v>39385</c:v>
                </c:pt>
                <c:pt idx="2303">
                  <c:v>39386</c:v>
                </c:pt>
                <c:pt idx="2304">
                  <c:v>39387</c:v>
                </c:pt>
                <c:pt idx="2305">
                  <c:v>39388</c:v>
                </c:pt>
                <c:pt idx="2306">
                  <c:v>39391</c:v>
                </c:pt>
                <c:pt idx="2307">
                  <c:v>39392</c:v>
                </c:pt>
                <c:pt idx="2308">
                  <c:v>39393</c:v>
                </c:pt>
                <c:pt idx="2309">
                  <c:v>39394</c:v>
                </c:pt>
                <c:pt idx="2310">
                  <c:v>39395</c:v>
                </c:pt>
                <c:pt idx="2311">
                  <c:v>39398</c:v>
                </c:pt>
                <c:pt idx="2312">
                  <c:v>39399</c:v>
                </c:pt>
                <c:pt idx="2313">
                  <c:v>39400</c:v>
                </c:pt>
                <c:pt idx="2314">
                  <c:v>39401</c:v>
                </c:pt>
                <c:pt idx="2315">
                  <c:v>39402</c:v>
                </c:pt>
                <c:pt idx="2316">
                  <c:v>39405</c:v>
                </c:pt>
                <c:pt idx="2317">
                  <c:v>39406</c:v>
                </c:pt>
                <c:pt idx="2318">
                  <c:v>39407</c:v>
                </c:pt>
                <c:pt idx="2319">
                  <c:v>39408</c:v>
                </c:pt>
                <c:pt idx="2320">
                  <c:v>39409</c:v>
                </c:pt>
                <c:pt idx="2321">
                  <c:v>39412</c:v>
                </c:pt>
                <c:pt idx="2322">
                  <c:v>39413</c:v>
                </c:pt>
                <c:pt idx="2323">
                  <c:v>39414</c:v>
                </c:pt>
                <c:pt idx="2324">
                  <c:v>39415</c:v>
                </c:pt>
                <c:pt idx="2325">
                  <c:v>39416</c:v>
                </c:pt>
                <c:pt idx="2326">
                  <c:v>39419</c:v>
                </c:pt>
                <c:pt idx="2327">
                  <c:v>39420</c:v>
                </c:pt>
                <c:pt idx="2328">
                  <c:v>39421</c:v>
                </c:pt>
                <c:pt idx="2329">
                  <c:v>39422</c:v>
                </c:pt>
                <c:pt idx="2330">
                  <c:v>39423</c:v>
                </c:pt>
                <c:pt idx="2331">
                  <c:v>39426</c:v>
                </c:pt>
                <c:pt idx="2332">
                  <c:v>39427</c:v>
                </c:pt>
                <c:pt idx="2333">
                  <c:v>39428</c:v>
                </c:pt>
                <c:pt idx="2334">
                  <c:v>39429</c:v>
                </c:pt>
                <c:pt idx="2335">
                  <c:v>39430</c:v>
                </c:pt>
                <c:pt idx="2336">
                  <c:v>39433</c:v>
                </c:pt>
                <c:pt idx="2337">
                  <c:v>39434</c:v>
                </c:pt>
                <c:pt idx="2338">
                  <c:v>39435</c:v>
                </c:pt>
                <c:pt idx="2339">
                  <c:v>39436</c:v>
                </c:pt>
                <c:pt idx="2340">
                  <c:v>39437</c:v>
                </c:pt>
                <c:pt idx="2341">
                  <c:v>39440</c:v>
                </c:pt>
                <c:pt idx="2342">
                  <c:v>39441</c:v>
                </c:pt>
                <c:pt idx="2343">
                  <c:v>39442</c:v>
                </c:pt>
                <c:pt idx="2344">
                  <c:v>39443</c:v>
                </c:pt>
                <c:pt idx="2345">
                  <c:v>39444</c:v>
                </c:pt>
                <c:pt idx="2346">
                  <c:v>39447</c:v>
                </c:pt>
                <c:pt idx="2347">
                  <c:v>39448</c:v>
                </c:pt>
                <c:pt idx="2348">
                  <c:v>39449</c:v>
                </c:pt>
                <c:pt idx="2349">
                  <c:v>39450</c:v>
                </c:pt>
                <c:pt idx="2350">
                  <c:v>39451</c:v>
                </c:pt>
                <c:pt idx="2351">
                  <c:v>39454</c:v>
                </c:pt>
                <c:pt idx="2352">
                  <c:v>39455</c:v>
                </c:pt>
                <c:pt idx="2353">
                  <c:v>39456</c:v>
                </c:pt>
                <c:pt idx="2354">
                  <c:v>39457</c:v>
                </c:pt>
                <c:pt idx="2355">
                  <c:v>39458</c:v>
                </c:pt>
                <c:pt idx="2356">
                  <c:v>39461</c:v>
                </c:pt>
                <c:pt idx="2357">
                  <c:v>39462</c:v>
                </c:pt>
                <c:pt idx="2358">
                  <c:v>39463</c:v>
                </c:pt>
                <c:pt idx="2359">
                  <c:v>39464</c:v>
                </c:pt>
                <c:pt idx="2360">
                  <c:v>39465</c:v>
                </c:pt>
                <c:pt idx="2361">
                  <c:v>39468</c:v>
                </c:pt>
                <c:pt idx="2362">
                  <c:v>39469</c:v>
                </c:pt>
                <c:pt idx="2363">
                  <c:v>39470</c:v>
                </c:pt>
                <c:pt idx="2364">
                  <c:v>39471</c:v>
                </c:pt>
                <c:pt idx="2365">
                  <c:v>39472</c:v>
                </c:pt>
                <c:pt idx="2366">
                  <c:v>39475</c:v>
                </c:pt>
                <c:pt idx="2367">
                  <c:v>39476</c:v>
                </c:pt>
                <c:pt idx="2368">
                  <c:v>39477</c:v>
                </c:pt>
                <c:pt idx="2369">
                  <c:v>39478</c:v>
                </c:pt>
                <c:pt idx="2370">
                  <c:v>39479</c:v>
                </c:pt>
                <c:pt idx="2371">
                  <c:v>39482</c:v>
                </c:pt>
                <c:pt idx="2372">
                  <c:v>39483</c:v>
                </c:pt>
                <c:pt idx="2373">
                  <c:v>39484</c:v>
                </c:pt>
                <c:pt idx="2374">
                  <c:v>39485</c:v>
                </c:pt>
                <c:pt idx="2375">
                  <c:v>39486</c:v>
                </c:pt>
                <c:pt idx="2376">
                  <c:v>39489</c:v>
                </c:pt>
                <c:pt idx="2377">
                  <c:v>39490</c:v>
                </c:pt>
                <c:pt idx="2378">
                  <c:v>39491</c:v>
                </c:pt>
                <c:pt idx="2379">
                  <c:v>39492</c:v>
                </c:pt>
                <c:pt idx="2380">
                  <c:v>39493</c:v>
                </c:pt>
                <c:pt idx="2381">
                  <c:v>39496</c:v>
                </c:pt>
                <c:pt idx="2382">
                  <c:v>39497</c:v>
                </c:pt>
                <c:pt idx="2383">
                  <c:v>39498</c:v>
                </c:pt>
                <c:pt idx="2384">
                  <c:v>39499</c:v>
                </c:pt>
                <c:pt idx="2385">
                  <c:v>39500</c:v>
                </c:pt>
                <c:pt idx="2386">
                  <c:v>39503</c:v>
                </c:pt>
                <c:pt idx="2387">
                  <c:v>39504</c:v>
                </c:pt>
                <c:pt idx="2388">
                  <c:v>39505</c:v>
                </c:pt>
                <c:pt idx="2389">
                  <c:v>39506</c:v>
                </c:pt>
                <c:pt idx="2390">
                  <c:v>39507</c:v>
                </c:pt>
                <c:pt idx="2391">
                  <c:v>39510</c:v>
                </c:pt>
                <c:pt idx="2392">
                  <c:v>39511</c:v>
                </c:pt>
                <c:pt idx="2393">
                  <c:v>39512</c:v>
                </c:pt>
                <c:pt idx="2394">
                  <c:v>39513</c:v>
                </c:pt>
                <c:pt idx="2395">
                  <c:v>39514</c:v>
                </c:pt>
                <c:pt idx="2396">
                  <c:v>39517</c:v>
                </c:pt>
                <c:pt idx="2397">
                  <c:v>39518</c:v>
                </c:pt>
                <c:pt idx="2398">
                  <c:v>39519</c:v>
                </c:pt>
                <c:pt idx="2399">
                  <c:v>39520</c:v>
                </c:pt>
                <c:pt idx="2400">
                  <c:v>39521</c:v>
                </c:pt>
                <c:pt idx="2401">
                  <c:v>39524</c:v>
                </c:pt>
                <c:pt idx="2402">
                  <c:v>39525</c:v>
                </c:pt>
                <c:pt idx="2403">
                  <c:v>39526</c:v>
                </c:pt>
                <c:pt idx="2404">
                  <c:v>39527</c:v>
                </c:pt>
                <c:pt idx="2405">
                  <c:v>39528</c:v>
                </c:pt>
                <c:pt idx="2406">
                  <c:v>39531</c:v>
                </c:pt>
                <c:pt idx="2407">
                  <c:v>39532</c:v>
                </c:pt>
                <c:pt idx="2408">
                  <c:v>39533</c:v>
                </c:pt>
                <c:pt idx="2409">
                  <c:v>39534</c:v>
                </c:pt>
                <c:pt idx="2410">
                  <c:v>39535</c:v>
                </c:pt>
                <c:pt idx="2411">
                  <c:v>39538</c:v>
                </c:pt>
                <c:pt idx="2412">
                  <c:v>39539</c:v>
                </c:pt>
                <c:pt idx="2413">
                  <c:v>39540</c:v>
                </c:pt>
                <c:pt idx="2414">
                  <c:v>39541</c:v>
                </c:pt>
                <c:pt idx="2415">
                  <c:v>39542</c:v>
                </c:pt>
                <c:pt idx="2416">
                  <c:v>39545</c:v>
                </c:pt>
                <c:pt idx="2417">
                  <c:v>39546</c:v>
                </c:pt>
                <c:pt idx="2418">
                  <c:v>39547</c:v>
                </c:pt>
                <c:pt idx="2419">
                  <c:v>39548</c:v>
                </c:pt>
                <c:pt idx="2420">
                  <c:v>39549</c:v>
                </c:pt>
                <c:pt idx="2421">
                  <c:v>39552</c:v>
                </c:pt>
                <c:pt idx="2422">
                  <c:v>39553</c:v>
                </c:pt>
                <c:pt idx="2423">
                  <c:v>39554</c:v>
                </c:pt>
                <c:pt idx="2424">
                  <c:v>39555</c:v>
                </c:pt>
                <c:pt idx="2425">
                  <c:v>39556</c:v>
                </c:pt>
                <c:pt idx="2426">
                  <c:v>39559</c:v>
                </c:pt>
                <c:pt idx="2427">
                  <c:v>39560</c:v>
                </c:pt>
                <c:pt idx="2428">
                  <c:v>39561</c:v>
                </c:pt>
                <c:pt idx="2429">
                  <c:v>39562</c:v>
                </c:pt>
                <c:pt idx="2430">
                  <c:v>39563</c:v>
                </c:pt>
                <c:pt idx="2431">
                  <c:v>39566</c:v>
                </c:pt>
                <c:pt idx="2432">
                  <c:v>39567</c:v>
                </c:pt>
                <c:pt idx="2433">
                  <c:v>39568</c:v>
                </c:pt>
                <c:pt idx="2434">
                  <c:v>39569</c:v>
                </c:pt>
                <c:pt idx="2435">
                  <c:v>39570</c:v>
                </c:pt>
                <c:pt idx="2436">
                  <c:v>39573</c:v>
                </c:pt>
                <c:pt idx="2437">
                  <c:v>39574</c:v>
                </c:pt>
                <c:pt idx="2438">
                  <c:v>39575</c:v>
                </c:pt>
                <c:pt idx="2439">
                  <c:v>39576</c:v>
                </c:pt>
                <c:pt idx="2440">
                  <c:v>39577</c:v>
                </c:pt>
                <c:pt idx="2441">
                  <c:v>39580</c:v>
                </c:pt>
                <c:pt idx="2442">
                  <c:v>39581</c:v>
                </c:pt>
                <c:pt idx="2443">
                  <c:v>39582</c:v>
                </c:pt>
                <c:pt idx="2444">
                  <c:v>39583</c:v>
                </c:pt>
                <c:pt idx="2445">
                  <c:v>39584</c:v>
                </c:pt>
                <c:pt idx="2446">
                  <c:v>39587</c:v>
                </c:pt>
                <c:pt idx="2447">
                  <c:v>39588</c:v>
                </c:pt>
                <c:pt idx="2448">
                  <c:v>39589</c:v>
                </c:pt>
                <c:pt idx="2449">
                  <c:v>39590</c:v>
                </c:pt>
                <c:pt idx="2450">
                  <c:v>39591</c:v>
                </c:pt>
                <c:pt idx="2451">
                  <c:v>39594</c:v>
                </c:pt>
                <c:pt idx="2452">
                  <c:v>39595</c:v>
                </c:pt>
                <c:pt idx="2453">
                  <c:v>39596</c:v>
                </c:pt>
                <c:pt idx="2454">
                  <c:v>39597</c:v>
                </c:pt>
                <c:pt idx="2455">
                  <c:v>39598</c:v>
                </c:pt>
                <c:pt idx="2456">
                  <c:v>39601</c:v>
                </c:pt>
                <c:pt idx="2457">
                  <c:v>39602</c:v>
                </c:pt>
                <c:pt idx="2458">
                  <c:v>39603</c:v>
                </c:pt>
                <c:pt idx="2459">
                  <c:v>39604</c:v>
                </c:pt>
                <c:pt idx="2460">
                  <c:v>39605</c:v>
                </c:pt>
                <c:pt idx="2461">
                  <c:v>39608</c:v>
                </c:pt>
                <c:pt idx="2462">
                  <c:v>39609</c:v>
                </c:pt>
                <c:pt idx="2463">
                  <c:v>39610</c:v>
                </c:pt>
                <c:pt idx="2464">
                  <c:v>39611</c:v>
                </c:pt>
                <c:pt idx="2465">
                  <c:v>39612</c:v>
                </c:pt>
                <c:pt idx="2466">
                  <c:v>39615</c:v>
                </c:pt>
                <c:pt idx="2467">
                  <c:v>39616</c:v>
                </c:pt>
                <c:pt idx="2468">
                  <c:v>39617</c:v>
                </c:pt>
                <c:pt idx="2469">
                  <c:v>39618</c:v>
                </c:pt>
                <c:pt idx="2470">
                  <c:v>39619</c:v>
                </c:pt>
                <c:pt idx="2471">
                  <c:v>39622</c:v>
                </c:pt>
                <c:pt idx="2472">
                  <c:v>39623</c:v>
                </c:pt>
                <c:pt idx="2473">
                  <c:v>39624</c:v>
                </c:pt>
                <c:pt idx="2474">
                  <c:v>39625</c:v>
                </c:pt>
                <c:pt idx="2475">
                  <c:v>39626</c:v>
                </c:pt>
                <c:pt idx="2476">
                  <c:v>39629</c:v>
                </c:pt>
                <c:pt idx="2477">
                  <c:v>39630</c:v>
                </c:pt>
                <c:pt idx="2478">
                  <c:v>39631</c:v>
                </c:pt>
                <c:pt idx="2479">
                  <c:v>39632</c:v>
                </c:pt>
                <c:pt idx="2480">
                  <c:v>39633</c:v>
                </c:pt>
                <c:pt idx="2481">
                  <c:v>39636</c:v>
                </c:pt>
                <c:pt idx="2482">
                  <c:v>39637</c:v>
                </c:pt>
                <c:pt idx="2483">
                  <c:v>39638</c:v>
                </c:pt>
                <c:pt idx="2484">
                  <c:v>39639</c:v>
                </c:pt>
                <c:pt idx="2485">
                  <c:v>39640</c:v>
                </c:pt>
                <c:pt idx="2486">
                  <c:v>39643</c:v>
                </c:pt>
                <c:pt idx="2487">
                  <c:v>39644</c:v>
                </c:pt>
                <c:pt idx="2488">
                  <c:v>39645</c:v>
                </c:pt>
                <c:pt idx="2489">
                  <c:v>39646</c:v>
                </c:pt>
                <c:pt idx="2490">
                  <c:v>39647</c:v>
                </c:pt>
                <c:pt idx="2491">
                  <c:v>39650</c:v>
                </c:pt>
                <c:pt idx="2492">
                  <c:v>39651</c:v>
                </c:pt>
                <c:pt idx="2493">
                  <c:v>39652</c:v>
                </c:pt>
                <c:pt idx="2494">
                  <c:v>39653</c:v>
                </c:pt>
                <c:pt idx="2495">
                  <c:v>39654</c:v>
                </c:pt>
                <c:pt idx="2496">
                  <c:v>39657</c:v>
                </c:pt>
                <c:pt idx="2497">
                  <c:v>39658</c:v>
                </c:pt>
                <c:pt idx="2498">
                  <c:v>39659</c:v>
                </c:pt>
                <c:pt idx="2499">
                  <c:v>39660</c:v>
                </c:pt>
                <c:pt idx="2500">
                  <c:v>39661</c:v>
                </c:pt>
                <c:pt idx="2501">
                  <c:v>39664</c:v>
                </c:pt>
                <c:pt idx="2502">
                  <c:v>39665</c:v>
                </c:pt>
                <c:pt idx="2503">
                  <c:v>39666</c:v>
                </c:pt>
                <c:pt idx="2504">
                  <c:v>39667</c:v>
                </c:pt>
                <c:pt idx="2505">
                  <c:v>39668</c:v>
                </c:pt>
                <c:pt idx="2506">
                  <c:v>39671</c:v>
                </c:pt>
                <c:pt idx="2507">
                  <c:v>39672</c:v>
                </c:pt>
                <c:pt idx="2508">
                  <c:v>39673</c:v>
                </c:pt>
                <c:pt idx="2509">
                  <c:v>39674</c:v>
                </c:pt>
                <c:pt idx="2510">
                  <c:v>39675</c:v>
                </c:pt>
                <c:pt idx="2511">
                  <c:v>39678</c:v>
                </c:pt>
                <c:pt idx="2512">
                  <c:v>39679</c:v>
                </c:pt>
                <c:pt idx="2513">
                  <c:v>39680</c:v>
                </c:pt>
                <c:pt idx="2514">
                  <c:v>39681</c:v>
                </c:pt>
                <c:pt idx="2515">
                  <c:v>39682</c:v>
                </c:pt>
                <c:pt idx="2516">
                  <c:v>39685</c:v>
                </c:pt>
                <c:pt idx="2517">
                  <c:v>39686</c:v>
                </c:pt>
                <c:pt idx="2518">
                  <c:v>39687</c:v>
                </c:pt>
                <c:pt idx="2519">
                  <c:v>39688</c:v>
                </c:pt>
                <c:pt idx="2520">
                  <c:v>39689</c:v>
                </c:pt>
                <c:pt idx="2521">
                  <c:v>39692</c:v>
                </c:pt>
                <c:pt idx="2522">
                  <c:v>39693</c:v>
                </c:pt>
                <c:pt idx="2523">
                  <c:v>39694</c:v>
                </c:pt>
                <c:pt idx="2524">
                  <c:v>39695</c:v>
                </c:pt>
                <c:pt idx="2525">
                  <c:v>39696</c:v>
                </c:pt>
                <c:pt idx="2526">
                  <c:v>39699</c:v>
                </c:pt>
                <c:pt idx="2527">
                  <c:v>39700</c:v>
                </c:pt>
                <c:pt idx="2528">
                  <c:v>39701</c:v>
                </c:pt>
                <c:pt idx="2529">
                  <c:v>39702</c:v>
                </c:pt>
                <c:pt idx="2530">
                  <c:v>39703</c:v>
                </c:pt>
                <c:pt idx="2531">
                  <c:v>39706</c:v>
                </c:pt>
                <c:pt idx="2532">
                  <c:v>39707</c:v>
                </c:pt>
                <c:pt idx="2533">
                  <c:v>39708</c:v>
                </c:pt>
                <c:pt idx="2534">
                  <c:v>39709</c:v>
                </c:pt>
                <c:pt idx="2535">
                  <c:v>39710</c:v>
                </c:pt>
                <c:pt idx="2536">
                  <c:v>39713</c:v>
                </c:pt>
                <c:pt idx="2537">
                  <c:v>39714</c:v>
                </c:pt>
                <c:pt idx="2538">
                  <c:v>39715</c:v>
                </c:pt>
                <c:pt idx="2539">
                  <c:v>39716</c:v>
                </c:pt>
                <c:pt idx="2540">
                  <c:v>39717</c:v>
                </c:pt>
                <c:pt idx="2541">
                  <c:v>39720</c:v>
                </c:pt>
                <c:pt idx="2542">
                  <c:v>39721</c:v>
                </c:pt>
                <c:pt idx="2543">
                  <c:v>39722</c:v>
                </c:pt>
                <c:pt idx="2544">
                  <c:v>39723</c:v>
                </c:pt>
                <c:pt idx="2545">
                  <c:v>39724</c:v>
                </c:pt>
                <c:pt idx="2546">
                  <c:v>39727</c:v>
                </c:pt>
                <c:pt idx="2547">
                  <c:v>39728</c:v>
                </c:pt>
                <c:pt idx="2548">
                  <c:v>39729</c:v>
                </c:pt>
                <c:pt idx="2549">
                  <c:v>39730</c:v>
                </c:pt>
                <c:pt idx="2550">
                  <c:v>39731</c:v>
                </c:pt>
                <c:pt idx="2551">
                  <c:v>39734</c:v>
                </c:pt>
                <c:pt idx="2552">
                  <c:v>39735</c:v>
                </c:pt>
                <c:pt idx="2553">
                  <c:v>39736</c:v>
                </c:pt>
                <c:pt idx="2554">
                  <c:v>39737</c:v>
                </c:pt>
                <c:pt idx="2555">
                  <c:v>39738</c:v>
                </c:pt>
                <c:pt idx="2556">
                  <c:v>39741</c:v>
                </c:pt>
                <c:pt idx="2557">
                  <c:v>39742</c:v>
                </c:pt>
                <c:pt idx="2558">
                  <c:v>39743</c:v>
                </c:pt>
                <c:pt idx="2559">
                  <c:v>39744</c:v>
                </c:pt>
                <c:pt idx="2560">
                  <c:v>39745</c:v>
                </c:pt>
                <c:pt idx="2561">
                  <c:v>39748</c:v>
                </c:pt>
                <c:pt idx="2562">
                  <c:v>39749</c:v>
                </c:pt>
                <c:pt idx="2563">
                  <c:v>39750</c:v>
                </c:pt>
                <c:pt idx="2564">
                  <c:v>39751</c:v>
                </c:pt>
                <c:pt idx="2565">
                  <c:v>39752</c:v>
                </c:pt>
                <c:pt idx="2566">
                  <c:v>39755</c:v>
                </c:pt>
                <c:pt idx="2567">
                  <c:v>39756</c:v>
                </c:pt>
                <c:pt idx="2568">
                  <c:v>39757</c:v>
                </c:pt>
                <c:pt idx="2569">
                  <c:v>39758</c:v>
                </c:pt>
                <c:pt idx="2570">
                  <c:v>39759</c:v>
                </c:pt>
                <c:pt idx="2571">
                  <c:v>39762</c:v>
                </c:pt>
                <c:pt idx="2572">
                  <c:v>39763</c:v>
                </c:pt>
                <c:pt idx="2573">
                  <c:v>39764</c:v>
                </c:pt>
                <c:pt idx="2574">
                  <c:v>39765</c:v>
                </c:pt>
                <c:pt idx="2575">
                  <c:v>39766</c:v>
                </c:pt>
                <c:pt idx="2576">
                  <c:v>39769</c:v>
                </c:pt>
                <c:pt idx="2577">
                  <c:v>39770</c:v>
                </c:pt>
                <c:pt idx="2578">
                  <c:v>39771</c:v>
                </c:pt>
                <c:pt idx="2579">
                  <c:v>39772</c:v>
                </c:pt>
                <c:pt idx="2580">
                  <c:v>39773</c:v>
                </c:pt>
                <c:pt idx="2581">
                  <c:v>39776</c:v>
                </c:pt>
                <c:pt idx="2582">
                  <c:v>39777</c:v>
                </c:pt>
                <c:pt idx="2583">
                  <c:v>39778</c:v>
                </c:pt>
                <c:pt idx="2584">
                  <c:v>39779</c:v>
                </c:pt>
                <c:pt idx="2585">
                  <c:v>39780</c:v>
                </c:pt>
                <c:pt idx="2586">
                  <c:v>39783</c:v>
                </c:pt>
                <c:pt idx="2587">
                  <c:v>39784</c:v>
                </c:pt>
                <c:pt idx="2588">
                  <c:v>39785</c:v>
                </c:pt>
                <c:pt idx="2589">
                  <c:v>39786</c:v>
                </c:pt>
                <c:pt idx="2590">
                  <c:v>39787</c:v>
                </c:pt>
                <c:pt idx="2591">
                  <c:v>39790</c:v>
                </c:pt>
                <c:pt idx="2592">
                  <c:v>39791</c:v>
                </c:pt>
                <c:pt idx="2593">
                  <c:v>39792</c:v>
                </c:pt>
                <c:pt idx="2594">
                  <c:v>39793</c:v>
                </c:pt>
                <c:pt idx="2595">
                  <c:v>39794</c:v>
                </c:pt>
                <c:pt idx="2596">
                  <c:v>39797</c:v>
                </c:pt>
                <c:pt idx="2597">
                  <c:v>39798</c:v>
                </c:pt>
                <c:pt idx="2598">
                  <c:v>39799</c:v>
                </c:pt>
                <c:pt idx="2599">
                  <c:v>39800</c:v>
                </c:pt>
                <c:pt idx="2600">
                  <c:v>39801</c:v>
                </c:pt>
                <c:pt idx="2601">
                  <c:v>39804</c:v>
                </c:pt>
                <c:pt idx="2602">
                  <c:v>39805</c:v>
                </c:pt>
                <c:pt idx="2603">
                  <c:v>39806</c:v>
                </c:pt>
                <c:pt idx="2604">
                  <c:v>39807</c:v>
                </c:pt>
                <c:pt idx="2605">
                  <c:v>39808</c:v>
                </c:pt>
                <c:pt idx="2606">
                  <c:v>39811</c:v>
                </c:pt>
                <c:pt idx="2607">
                  <c:v>39812</c:v>
                </c:pt>
                <c:pt idx="2608">
                  <c:v>39813</c:v>
                </c:pt>
                <c:pt idx="2609">
                  <c:v>39814</c:v>
                </c:pt>
                <c:pt idx="2610">
                  <c:v>39815</c:v>
                </c:pt>
                <c:pt idx="2611">
                  <c:v>39818</c:v>
                </c:pt>
                <c:pt idx="2612">
                  <c:v>39819</c:v>
                </c:pt>
                <c:pt idx="2613">
                  <c:v>39820</c:v>
                </c:pt>
                <c:pt idx="2614">
                  <c:v>39821</c:v>
                </c:pt>
                <c:pt idx="2615">
                  <c:v>39822</c:v>
                </c:pt>
                <c:pt idx="2616">
                  <c:v>39825</c:v>
                </c:pt>
                <c:pt idx="2617">
                  <c:v>39826</c:v>
                </c:pt>
                <c:pt idx="2618">
                  <c:v>39827</c:v>
                </c:pt>
                <c:pt idx="2619">
                  <c:v>39828</c:v>
                </c:pt>
                <c:pt idx="2620">
                  <c:v>39829</c:v>
                </c:pt>
                <c:pt idx="2621">
                  <c:v>39832</c:v>
                </c:pt>
                <c:pt idx="2622">
                  <c:v>39833</c:v>
                </c:pt>
                <c:pt idx="2623">
                  <c:v>39834</c:v>
                </c:pt>
                <c:pt idx="2624">
                  <c:v>39835</c:v>
                </c:pt>
                <c:pt idx="2625">
                  <c:v>39836</c:v>
                </c:pt>
                <c:pt idx="2626">
                  <c:v>39839</c:v>
                </c:pt>
                <c:pt idx="2627">
                  <c:v>39840</c:v>
                </c:pt>
                <c:pt idx="2628">
                  <c:v>39841</c:v>
                </c:pt>
                <c:pt idx="2629">
                  <c:v>39842</c:v>
                </c:pt>
                <c:pt idx="2630">
                  <c:v>39843</c:v>
                </c:pt>
                <c:pt idx="2631">
                  <c:v>39846</c:v>
                </c:pt>
                <c:pt idx="2632">
                  <c:v>39847</c:v>
                </c:pt>
                <c:pt idx="2633">
                  <c:v>39848</c:v>
                </c:pt>
                <c:pt idx="2634">
                  <c:v>39849</c:v>
                </c:pt>
                <c:pt idx="2635">
                  <c:v>39850</c:v>
                </c:pt>
                <c:pt idx="2636">
                  <c:v>39853</c:v>
                </c:pt>
                <c:pt idx="2637">
                  <c:v>39854</c:v>
                </c:pt>
                <c:pt idx="2638">
                  <c:v>39855</c:v>
                </c:pt>
                <c:pt idx="2639">
                  <c:v>39856</c:v>
                </c:pt>
                <c:pt idx="2640">
                  <c:v>39857</c:v>
                </c:pt>
                <c:pt idx="2641">
                  <c:v>39860</c:v>
                </c:pt>
                <c:pt idx="2642">
                  <c:v>39861</c:v>
                </c:pt>
                <c:pt idx="2643">
                  <c:v>39862</c:v>
                </c:pt>
                <c:pt idx="2644">
                  <c:v>39863</c:v>
                </c:pt>
                <c:pt idx="2645">
                  <c:v>39864</c:v>
                </c:pt>
                <c:pt idx="2646">
                  <c:v>39867</c:v>
                </c:pt>
                <c:pt idx="2647">
                  <c:v>39868</c:v>
                </c:pt>
                <c:pt idx="2648">
                  <c:v>39869</c:v>
                </c:pt>
                <c:pt idx="2649">
                  <c:v>39870</c:v>
                </c:pt>
                <c:pt idx="2650">
                  <c:v>39871</c:v>
                </c:pt>
                <c:pt idx="2651">
                  <c:v>39874</c:v>
                </c:pt>
                <c:pt idx="2652">
                  <c:v>39875</c:v>
                </c:pt>
                <c:pt idx="2653">
                  <c:v>39876</c:v>
                </c:pt>
                <c:pt idx="2654">
                  <c:v>39877</c:v>
                </c:pt>
                <c:pt idx="2655">
                  <c:v>39878</c:v>
                </c:pt>
                <c:pt idx="2656">
                  <c:v>39881</c:v>
                </c:pt>
                <c:pt idx="2657">
                  <c:v>39882</c:v>
                </c:pt>
                <c:pt idx="2658">
                  <c:v>39883</c:v>
                </c:pt>
                <c:pt idx="2659">
                  <c:v>39884</c:v>
                </c:pt>
                <c:pt idx="2660">
                  <c:v>39885</c:v>
                </c:pt>
                <c:pt idx="2661">
                  <c:v>39888</c:v>
                </c:pt>
                <c:pt idx="2662">
                  <c:v>39889</c:v>
                </c:pt>
                <c:pt idx="2663">
                  <c:v>39890</c:v>
                </c:pt>
                <c:pt idx="2664">
                  <c:v>39891</c:v>
                </c:pt>
                <c:pt idx="2665">
                  <c:v>39892</c:v>
                </c:pt>
                <c:pt idx="2666">
                  <c:v>39895</c:v>
                </c:pt>
                <c:pt idx="2667">
                  <c:v>39896</c:v>
                </c:pt>
                <c:pt idx="2668">
                  <c:v>39897</c:v>
                </c:pt>
                <c:pt idx="2669">
                  <c:v>39898</c:v>
                </c:pt>
                <c:pt idx="2670">
                  <c:v>39899</c:v>
                </c:pt>
                <c:pt idx="2671">
                  <c:v>39902</c:v>
                </c:pt>
                <c:pt idx="2672">
                  <c:v>39903</c:v>
                </c:pt>
                <c:pt idx="2673">
                  <c:v>39904</c:v>
                </c:pt>
                <c:pt idx="2674">
                  <c:v>39905</c:v>
                </c:pt>
                <c:pt idx="2675">
                  <c:v>39906</c:v>
                </c:pt>
                <c:pt idx="2676">
                  <c:v>39909</c:v>
                </c:pt>
                <c:pt idx="2677">
                  <c:v>39910</c:v>
                </c:pt>
                <c:pt idx="2678">
                  <c:v>39911</c:v>
                </c:pt>
                <c:pt idx="2679">
                  <c:v>39912</c:v>
                </c:pt>
                <c:pt idx="2680">
                  <c:v>39913</c:v>
                </c:pt>
                <c:pt idx="2681">
                  <c:v>39916</c:v>
                </c:pt>
                <c:pt idx="2682">
                  <c:v>39917</c:v>
                </c:pt>
                <c:pt idx="2683">
                  <c:v>39918</c:v>
                </c:pt>
                <c:pt idx="2684">
                  <c:v>39919</c:v>
                </c:pt>
                <c:pt idx="2685">
                  <c:v>39920</c:v>
                </c:pt>
                <c:pt idx="2686">
                  <c:v>39923</c:v>
                </c:pt>
                <c:pt idx="2687">
                  <c:v>39924</c:v>
                </c:pt>
                <c:pt idx="2688">
                  <c:v>39925</c:v>
                </c:pt>
                <c:pt idx="2689">
                  <c:v>39926</c:v>
                </c:pt>
                <c:pt idx="2690">
                  <c:v>39927</c:v>
                </c:pt>
                <c:pt idx="2691">
                  <c:v>39930</c:v>
                </c:pt>
                <c:pt idx="2692">
                  <c:v>39931</c:v>
                </c:pt>
                <c:pt idx="2693">
                  <c:v>39932</c:v>
                </c:pt>
                <c:pt idx="2694">
                  <c:v>39933</c:v>
                </c:pt>
                <c:pt idx="2695">
                  <c:v>39934</c:v>
                </c:pt>
                <c:pt idx="2696">
                  <c:v>39937</c:v>
                </c:pt>
                <c:pt idx="2697">
                  <c:v>39938</c:v>
                </c:pt>
                <c:pt idx="2698">
                  <c:v>39939</c:v>
                </c:pt>
                <c:pt idx="2699">
                  <c:v>39940</c:v>
                </c:pt>
                <c:pt idx="2700">
                  <c:v>39941</c:v>
                </c:pt>
                <c:pt idx="2701">
                  <c:v>39944</c:v>
                </c:pt>
                <c:pt idx="2702">
                  <c:v>39945</c:v>
                </c:pt>
                <c:pt idx="2703">
                  <c:v>39946</c:v>
                </c:pt>
                <c:pt idx="2704">
                  <c:v>39947</c:v>
                </c:pt>
                <c:pt idx="2705">
                  <c:v>39948</c:v>
                </c:pt>
                <c:pt idx="2706">
                  <c:v>39951</c:v>
                </c:pt>
                <c:pt idx="2707">
                  <c:v>39952</c:v>
                </c:pt>
                <c:pt idx="2708">
                  <c:v>39953</c:v>
                </c:pt>
                <c:pt idx="2709">
                  <c:v>39954</c:v>
                </c:pt>
                <c:pt idx="2710">
                  <c:v>39955</c:v>
                </c:pt>
                <c:pt idx="2711">
                  <c:v>39958</c:v>
                </c:pt>
                <c:pt idx="2712">
                  <c:v>39959</c:v>
                </c:pt>
                <c:pt idx="2713">
                  <c:v>39960</c:v>
                </c:pt>
                <c:pt idx="2714">
                  <c:v>39961</c:v>
                </c:pt>
                <c:pt idx="2715">
                  <c:v>39962</c:v>
                </c:pt>
                <c:pt idx="2716">
                  <c:v>39965</c:v>
                </c:pt>
                <c:pt idx="2717">
                  <c:v>39966</c:v>
                </c:pt>
                <c:pt idx="2718">
                  <c:v>39967</c:v>
                </c:pt>
                <c:pt idx="2719">
                  <c:v>39968</c:v>
                </c:pt>
                <c:pt idx="2720">
                  <c:v>39969</c:v>
                </c:pt>
                <c:pt idx="2721">
                  <c:v>39972</c:v>
                </c:pt>
                <c:pt idx="2722">
                  <c:v>39973</c:v>
                </c:pt>
                <c:pt idx="2723">
                  <c:v>39974</c:v>
                </c:pt>
                <c:pt idx="2724">
                  <c:v>39975</c:v>
                </c:pt>
                <c:pt idx="2725">
                  <c:v>39976</c:v>
                </c:pt>
                <c:pt idx="2726">
                  <c:v>39979</c:v>
                </c:pt>
                <c:pt idx="2727">
                  <c:v>39980</c:v>
                </c:pt>
                <c:pt idx="2728">
                  <c:v>39981</c:v>
                </c:pt>
                <c:pt idx="2729">
                  <c:v>39982</c:v>
                </c:pt>
                <c:pt idx="2730">
                  <c:v>39983</c:v>
                </c:pt>
                <c:pt idx="2731">
                  <c:v>39986</c:v>
                </c:pt>
                <c:pt idx="2732">
                  <c:v>39987</c:v>
                </c:pt>
                <c:pt idx="2733">
                  <c:v>39988</c:v>
                </c:pt>
                <c:pt idx="2734">
                  <c:v>39989</c:v>
                </c:pt>
                <c:pt idx="2735">
                  <c:v>39990</c:v>
                </c:pt>
                <c:pt idx="2736">
                  <c:v>39993</c:v>
                </c:pt>
                <c:pt idx="2737">
                  <c:v>39994</c:v>
                </c:pt>
                <c:pt idx="2738">
                  <c:v>39995</c:v>
                </c:pt>
                <c:pt idx="2739">
                  <c:v>39996</c:v>
                </c:pt>
                <c:pt idx="2740">
                  <c:v>39997</c:v>
                </c:pt>
                <c:pt idx="2741">
                  <c:v>40000</c:v>
                </c:pt>
                <c:pt idx="2742">
                  <c:v>40001</c:v>
                </c:pt>
                <c:pt idx="2743">
                  <c:v>40002</c:v>
                </c:pt>
                <c:pt idx="2744">
                  <c:v>40003</c:v>
                </c:pt>
                <c:pt idx="2745">
                  <c:v>40004</c:v>
                </c:pt>
                <c:pt idx="2746">
                  <c:v>40007</c:v>
                </c:pt>
                <c:pt idx="2747">
                  <c:v>40008</c:v>
                </c:pt>
                <c:pt idx="2748">
                  <c:v>40009</c:v>
                </c:pt>
                <c:pt idx="2749">
                  <c:v>40010</c:v>
                </c:pt>
                <c:pt idx="2750">
                  <c:v>40011</c:v>
                </c:pt>
                <c:pt idx="2751">
                  <c:v>40014</c:v>
                </c:pt>
                <c:pt idx="2752">
                  <c:v>40015</c:v>
                </c:pt>
                <c:pt idx="2753">
                  <c:v>40016</c:v>
                </c:pt>
                <c:pt idx="2754">
                  <c:v>40017</c:v>
                </c:pt>
                <c:pt idx="2755">
                  <c:v>40018</c:v>
                </c:pt>
                <c:pt idx="2756">
                  <c:v>40021</c:v>
                </c:pt>
                <c:pt idx="2757">
                  <c:v>40022</c:v>
                </c:pt>
                <c:pt idx="2758">
                  <c:v>40023</c:v>
                </c:pt>
                <c:pt idx="2759">
                  <c:v>40024</c:v>
                </c:pt>
                <c:pt idx="2760">
                  <c:v>40025</c:v>
                </c:pt>
                <c:pt idx="2761">
                  <c:v>40028</c:v>
                </c:pt>
                <c:pt idx="2762">
                  <c:v>40029</c:v>
                </c:pt>
                <c:pt idx="2763">
                  <c:v>40030</c:v>
                </c:pt>
                <c:pt idx="2764">
                  <c:v>40031</c:v>
                </c:pt>
                <c:pt idx="2765">
                  <c:v>40032</c:v>
                </c:pt>
                <c:pt idx="2766">
                  <c:v>40035</c:v>
                </c:pt>
                <c:pt idx="2767">
                  <c:v>40036</c:v>
                </c:pt>
                <c:pt idx="2768">
                  <c:v>40037</c:v>
                </c:pt>
                <c:pt idx="2769">
                  <c:v>40038</c:v>
                </c:pt>
                <c:pt idx="2770">
                  <c:v>40039</c:v>
                </c:pt>
                <c:pt idx="2771">
                  <c:v>40042</c:v>
                </c:pt>
                <c:pt idx="2772">
                  <c:v>40043</c:v>
                </c:pt>
                <c:pt idx="2773">
                  <c:v>40044</c:v>
                </c:pt>
                <c:pt idx="2774">
                  <c:v>40045</c:v>
                </c:pt>
                <c:pt idx="2775">
                  <c:v>40046</c:v>
                </c:pt>
                <c:pt idx="2776">
                  <c:v>40049</c:v>
                </c:pt>
                <c:pt idx="2777">
                  <c:v>40050</c:v>
                </c:pt>
                <c:pt idx="2778">
                  <c:v>40051</c:v>
                </c:pt>
                <c:pt idx="2779">
                  <c:v>40052</c:v>
                </c:pt>
                <c:pt idx="2780">
                  <c:v>40053</c:v>
                </c:pt>
                <c:pt idx="2781">
                  <c:v>40056</c:v>
                </c:pt>
                <c:pt idx="2782">
                  <c:v>40057</c:v>
                </c:pt>
                <c:pt idx="2783">
                  <c:v>40058</c:v>
                </c:pt>
                <c:pt idx="2784">
                  <c:v>40059</c:v>
                </c:pt>
                <c:pt idx="2785">
                  <c:v>40060</c:v>
                </c:pt>
                <c:pt idx="2786">
                  <c:v>40063</c:v>
                </c:pt>
                <c:pt idx="2787">
                  <c:v>40064</c:v>
                </c:pt>
                <c:pt idx="2788">
                  <c:v>40065</c:v>
                </c:pt>
                <c:pt idx="2789">
                  <c:v>40066</c:v>
                </c:pt>
                <c:pt idx="2790">
                  <c:v>40067</c:v>
                </c:pt>
                <c:pt idx="2791">
                  <c:v>40070</c:v>
                </c:pt>
                <c:pt idx="2792">
                  <c:v>40071</c:v>
                </c:pt>
                <c:pt idx="2793">
                  <c:v>40072</c:v>
                </c:pt>
                <c:pt idx="2794">
                  <c:v>40073</c:v>
                </c:pt>
                <c:pt idx="2795">
                  <c:v>40074</c:v>
                </c:pt>
                <c:pt idx="2796">
                  <c:v>40077</c:v>
                </c:pt>
                <c:pt idx="2797">
                  <c:v>40078</c:v>
                </c:pt>
                <c:pt idx="2798">
                  <c:v>40079</c:v>
                </c:pt>
                <c:pt idx="2799">
                  <c:v>40080</c:v>
                </c:pt>
                <c:pt idx="2800">
                  <c:v>40081</c:v>
                </c:pt>
                <c:pt idx="2801">
                  <c:v>40084</c:v>
                </c:pt>
                <c:pt idx="2802">
                  <c:v>40085</c:v>
                </c:pt>
                <c:pt idx="2803">
                  <c:v>40086</c:v>
                </c:pt>
                <c:pt idx="2804">
                  <c:v>40087</c:v>
                </c:pt>
                <c:pt idx="2805">
                  <c:v>40088</c:v>
                </c:pt>
                <c:pt idx="2806">
                  <c:v>40091</c:v>
                </c:pt>
                <c:pt idx="2807">
                  <c:v>40092</c:v>
                </c:pt>
                <c:pt idx="2808">
                  <c:v>40093</c:v>
                </c:pt>
                <c:pt idx="2809">
                  <c:v>40094</c:v>
                </c:pt>
                <c:pt idx="2810">
                  <c:v>40095</c:v>
                </c:pt>
                <c:pt idx="2811">
                  <c:v>40098</c:v>
                </c:pt>
                <c:pt idx="2812">
                  <c:v>40099</c:v>
                </c:pt>
                <c:pt idx="2813">
                  <c:v>40100</c:v>
                </c:pt>
                <c:pt idx="2814">
                  <c:v>40101</c:v>
                </c:pt>
                <c:pt idx="2815">
                  <c:v>40102</c:v>
                </c:pt>
                <c:pt idx="2816">
                  <c:v>40105</c:v>
                </c:pt>
                <c:pt idx="2817">
                  <c:v>40106</c:v>
                </c:pt>
                <c:pt idx="2818">
                  <c:v>40107</c:v>
                </c:pt>
                <c:pt idx="2819">
                  <c:v>40108</c:v>
                </c:pt>
                <c:pt idx="2820">
                  <c:v>40109</c:v>
                </c:pt>
                <c:pt idx="2821">
                  <c:v>40112</c:v>
                </c:pt>
                <c:pt idx="2822">
                  <c:v>40113</c:v>
                </c:pt>
                <c:pt idx="2823">
                  <c:v>40114</c:v>
                </c:pt>
                <c:pt idx="2824">
                  <c:v>40115</c:v>
                </c:pt>
                <c:pt idx="2825">
                  <c:v>40116</c:v>
                </c:pt>
                <c:pt idx="2826">
                  <c:v>40119</c:v>
                </c:pt>
                <c:pt idx="2827">
                  <c:v>40120</c:v>
                </c:pt>
                <c:pt idx="2828">
                  <c:v>40121</c:v>
                </c:pt>
                <c:pt idx="2829">
                  <c:v>40122</c:v>
                </c:pt>
                <c:pt idx="2830">
                  <c:v>40123</c:v>
                </c:pt>
                <c:pt idx="2831">
                  <c:v>40126</c:v>
                </c:pt>
                <c:pt idx="2832">
                  <c:v>40127</c:v>
                </c:pt>
                <c:pt idx="2833">
                  <c:v>40128</c:v>
                </c:pt>
                <c:pt idx="2834">
                  <c:v>40129</c:v>
                </c:pt>
                <c:pt idx="2835">
                  <c:v>40130</c:v>
                </c:pt>
                <c:pt idx="2836">
                  <c:v>40133</c:v>
                </c:pt>
                <c:pt idx="2837">
                  <c:v>40134</c:v>
                </c:pt>
                <c:pt idx="2838">
                  <c:v>40135</c:v>
                </c:pt>
                <c:pt idx="2839">
                  <c:v>40136</c:v>
                </c:pt>
                <c:pt idx="2840">
                  <c:v>40137</c:v>
                </c:pt>
                <c:pt idx="2841">
                  <c:v>40140</c:v>
                </c:pt>
                <c:pt idx="2842">
                  <c:v>40141</c:v>
                </c:pt>
                <c:pt idx="2843">
                  <c:v>40142</c:v>
                </c:pt>
                <c:pt idx="2844">
                  <c:v>40143</c:v>
                </c:pt>
                <c:pt idx="2845">
                  <c:v>40144</c:v>
                </c:pt>
                <c:pt idx="2846">
                  <c:v>40147</c:v>
                </c:pt>
                <c:pt idx="2847">
                  <c:v>40148</c:v>
                </c:pt>
                <c:pt idx="2848">
                  <c:v>40149</c:v>
                </c:pt>
                <c:pt idx="2849">
                  <c:v>40150</c:v>
                </c:pt>
                <c:pt idx="2850">
                  <c:v>40151</c:v>
                </c:pt>
                <c:pt idx="2851">
                  <c:v>40154</c:v>
                </c:pt>
                <c:pt idx="2852">
                  <c:v>40155</c:v>
                </c:pt>
                <c:pt idx="2853">
                  <c:v>40156</c:v>
                </c:pt>
                <c:pt idx="2854">
                  <c:v>40157</c:v>
                </c:pt>
                <c:pt idx="2855">
                  <c:v>40158</c:v>
                </c:pt>
                <c:pt idx="2856">
                  <c:v>40161</c:v>
                </c:pt>
                <c:pt idx="2857">
                  <c:v>40162</c:v>
                </c:pt>
                <c:pt idx="2858">
                  <c:v>40163</c:v>
                </c:pt>
                <c:pt idx="2859">
                  <c:v>40164</c:v>
                </c:pt>
                <c:pt idx="2860">
                  <c:v>40165</c:v>
                </c:pt>
                <c:pt idx="2861">
                  <c:v>40168</c:v>
                </c:pt>
                <c:pt idx="2862">
                  <c:v>40169</c:v>
                </c:pt>
                <c:pt idx="2863">
                  <c:v>40170</c:v>
                </c:pt>
                <c:pt idx="2864">
                  <c:v>40171</c:v>
                </c:pt>
                <c:pt idx="2865">
                  <c:v>40172</c:v>
                </c:pt>
                <c:pt idx="2866">
                  <c:v>40175</c:v>
                </c:pt>
                <c:pt idx="2867">
                  <c:v>40176</c:v>
                </c:pt>
                <c:pt idx="2868">
                  <c:v>40177</c:v>
                </c:pt>
                <c:pt idx="2869">
                  <c:v>40178</c:v>
                </c:pt>
                <c:pt idx="2870">
                  <c:v>40179</c:v>
                </c:pt>
                <c:pt idx="2871">
                  <c:v>40182</c:v>
                </c:pt>
                <c:pt idx="2872">
                  <c:v>40183</c:v>
                </c:pt>
                <c:pt idx="2873">
                  <c:v>40184</c:v>
                </c:pt>
                <c:pt idx="2874">
                  <c:v>40185</c:v>
                </c:pt>
                <c:pt idx="2875">
                  <c:v>40186</c:v>
                </c:pt>
                <c:pt idx="2876">
                  <c:v>40189</c:v>
                </c:pt>
                <c:pt idx="2877">
                  <c:v>40190</c:v>
                </c:pt>
                <c:pt idx="2878">
                  <c:v>40191</c:v>
                </c:pt>
                <c:pt idx="2879">
                  <c:v>40192</c:v>
                </c:pt>
                <c:pt idx="2880">
                  <c:v>40193</c:v>
                </c:pt>
                <c:pt idx="2881">
                  <c:v>40196</c:v>
                </c:pt>
                <c:pt idx="2882">
                  <c:v>40197</c:v>
                </c:pt>
                <c:pt idx="2883">
                  <c:v>40198</c:v>
                </c:pt>
                <c:pt idx="2884">
                  <c:v>40199</c:v>
                </c:pt>
                <c:pt idx="2885">
                  <c:v>40200</c:v>
                </c:pt>
                <c:pt idx="2886">
                  <c:v>40203</c:v>
                </c:pt>
                <c:pt idx="2887">
                  <c:v>40204</c:v>
                </c:pt>
                <c:pt idx="2888">
                  <c:v>40205</c:v>
                </c:pt>
                <c:pt idx="2889">
                  <c:v>40206</c:v>
                </c:pt>
                <c:pt idx="2890">
                  <c:v>40207</c:v>
                </c:pt>
                <c:pt idx="2891">
                  <c:v>40210</c:v>
                </c:pt>
                <c:pt idx="2892">
                  <c:v>40211</c:v>
                </c:pt>
                <c:pt idx="2893">
                  <c:v>40212</c:v>
                </c:pt>
                <c:pt idx="2894">
                  <c:v>40213</c:v>
                </c:pt>
                <c:pt idx="2895">
                  <c:v>40214</c:v>
                </c:pt>
                <c:pt idx="2896">
                  <c:v>40217</c:v>
                </c:pt>
                <c:pt idx="2897">
                  <c:v>40218</c:v>
                </c:pt>
                <c:pt idx="2898">
                  <c:v>40219</c:v>
                </c:pt>
                <c:pt idx="2899">
                  <c:v>40220</c:v>
                </c:pt>
                <c:pt idx="2900">
                  <c:v>40221</c:v>
                </c:pt>
                <c:pt idx="2901">
                  <c:v>40224</c:v>
                </c:pt>
                <c:pt idx="2902">
                  <c:v>40225</c:v>
                </c:pt>
                <c:pt idx="2903">
                  <c:v>40226</c:v>
                </c:pt>
                <c:pt idx="2904">
                  <c:v>40227</c:v>
                </c:pt>
                <c:pt idx="2905">
                  <c:v>40228</c:v>
                </c:pt>
                <c:pt idx="2906">
                  <c:v>40231</c:v>
                </c:pt>
                <c:pt idx="2907">
                  <c:v>40232</c:v>
                </c:pt>
                <c:pt idx="2908">
                  <c:v>40233</c:v>
                </c:pt>
                <c:pt idx="2909">
                  <c:v>40234</c:v>
                </c:pt>
                <c:pt idx="2910">
                  <c:v>40235</c:v>
                </c:pt>
                <c:pt idx="2911">
                  <c:v>40238</c:v>
                </c:pt>
                <c:pt idx="2912">
                  <c:v>40239</c:v>
                </c:pt>
                <c:pt idx="2913">
                  <c:v>40240</c:v>
                </c:pt>
                <c:pt idx="2914">
                  <c:v>40241</c:v>
                </c:pt>
                <c:pt idx="2915">
                  <c:v>40242</c:v>
                </c:pt>
                <c:pt idx="2916">
                  <c:v>40245</c:v>
                </c:pt>
                <c:pt idx="2917">
                  <c:v>40246</c:v>
                </c:pt>
                <c:pt idx="2918">
                  <c:v>40247</c:v>
                </c:pt>
                <c:pt idx="2919">
                  <c:v>40248</c:v>
                </c:pt>
                <c:pt idx="2920">
                  <c:v>40249</c:v>
                </c:pt>
                <c:pt idx="2921">
                  <c:v>40252</c:v>
                </c:pt>
                <c:pt idx="2922">
                  <c:v>40253</c:v>
                </c:pt>
                <c:pt idx="2923">
                  <c:v>40254</c:v>
                </c:pt>
                <c:pt idx="2924">
                  <c:v>40255</c:v>
                </c:pt>
                <c:pt idx="2925">
                  <c:v>40256</c:v>
                </c:pt>
                <c:pt idx="2926">
                  <c:v>40259</c:v>
                </c:pt>
                <c:pt idx="2927">
                  <c:v>40260</c:v>
                </c:pt>
                <c:pt idx="2928">
                  <c:v>40261</c:v>
                </c:pt>
                <c:pt idx="2929">
                  <c:v>40262</c:v>
                </c:pt>
                <c:pt idx="2930">
                  <c:v>40263</c:v>
                </c:pt>
                <c:pt idx="2931">
                  <c:v>40266</c:v>
                </c:pt>
                <c:pt idx="2932">
                  <c:v>40267</c:v>
                </c:pt>
                <c:pt idx="2933">
                  <c:v>40268</c:v>
                </c:pt>
                <c:pt idx="2934">
                  <c:v>40269</c:v>
                </c:pt>
                <c:pt idx="2935">
                  <c:v>40270</c:v>
                </c:pt>
                <c:pt idx="2936">
                  <c:v>40273</c:v>
                </c:pt>
                <c:pt idx="2937">
                  <c:v>40274</c:v>
                </c:pt>
                <c:pt idx="2938">
                  <c:v>40275</c:v>
                </c:pt>
                <c:pt idx="2939">
                  <c:v>40276</c:v>
                </c:pt>
                <c:pt idx="2940">
                  <c:v>40277</c:v>
                </c:pt>
                <c:pt idx="2941">
                  <c:v>40280</c:v>
                </c:pt>
                <c:pt idx="2942">
                  <c:v>40281</c:v>
                </c:pt>
                <c:pt idx="2943">
                  <c:v>40282</c:v>
                </c:pt>
                <c:pt idx="2944">
                  <c:v>40283</c:v>
                </c:pt>
                <c:pt idx="2945">
                  <c:v>40284</c:v>
                </c:pt>
                <c:pt idx="2946">
                  <c:v>40287</c:v>
                </c:pt>
                <c:pt idx="2947">
                  <c:v>40288</c:v>
                </c:pt>
                <c:pt idx="2948">
                  <c:v>40289</c:v>
                </c:pt>
                <c:pt idx="2949">
                  <c:v>40290</c:v>
                </c:pt>
                <c:pt idx="2950">
                  <c:v>40291</c:v>
                </c:pt>
                <c:pt idx="2951">
                  <c:v>40294</c:v>
                </c:pt>
                <c:pt idx="2952">
                  <c:v>40295</c:v>
                </c:pt>
                <c:pt idx="2953">
                  <c:v>40296</c:v>
                </c:pt>
                <c:pt idx="2954">
                  <c:v>40297</c:v>
                </c:pt>
                <c:pt idx="2955">
                  <c:v>40298</c:v>
                </c:pt>
                <c:pt idx="2956">
                  <c:v>40301</c:v>
                </c:pt>
                <c:pt idx="2957">
                  <c:v>40302</c:v>
                </c:pt>
                <c:pt idx="2958">
                  <c:v>40303</c:v>
                </c:pt>
                <c:pt idx="2959">
                  <c:v>40304</c:v>
                </c:pt>
                <c:pt idx="2960">
                  <c:v>40305</c:v>
                </c:pt>
                <c:pt idx="2961">
                  <c:v>40308</c:v>
                </c:pt>
                <c:pt idx="2962">
                  <c:v>40309</c:v>
                </c:pt>
                <c:pt idx="2963">
                  <c:v>40310</c:v>
                </c:pt>
                <c:pt idx="2964">
                  <c:v>40311</c:v>
                </c:pt>
                <c:pt idx="2965">
                  <c:v>40312</c:v>
                </c:pt>
                <c:pt idx="2966">
                  <c:v>40315</c:v>
                </c:pt>
                <c:pt idx="2967">
                  <c:v>40316</c:v>
                </c:pt>
                <c:pt idx="2968">
                  <c:v>40317</c:v>
                </c:pt>
                <c:pt idx="2969">
                  <c:v>40318</c:v>
                </c:pt>
                <c:pt idx="2970">
                  <c:v>40319</c:v>
                </c:pt>
                <c:pt idx="2971">
                  <c:v>40322</c:v>
                </c:pt>
                <c:pt idx="2972">
                  <c:v>40323</c:v>
                </c:pt>
                <c:pt idx="2973">
                  <c:v>40324</c:v>
                </c:pt>
                <c:pt idx="2974">
                  <c:v>40325</c:v>
                </c:pt>
                <c:pt idx="2975">
                  <c:v>40326</c:v>
                </c:pt>
                <c:pt idx="2976">
                  <c:v>40329</c:v>
                </c:pt>
                <c:pt idx="2977">
                  <c:v>40330</c:v>
                </c:pt>
                <c:pt idx="2978">
                  <c:v>40331</c:v>
                </c:pt>
                <c:pt idx="2979">
                  <c:v>40332</c:v>
                </c:pt>
                <c:pt idx="2980">
                  <c:v>40333</c:v>
                </c:pt>
                <c:pt idx="2981">
                  <c:v>40336</c:v>
                </c:pt>
                <c:pt idx="2982">
                  <c:v>40337</c:v>
                </c:pt>
                <c:pt idx="2983">
                  <c:v>40338</c:v>
                </c:pt>
                <c:pt idx="2984">
                  <c:v>40339</c:v>
                </c:pt>
                <c:pt idx="2985">
                  <c:v>40340</c:v>
                </c:pt>
                <c:pt idx="2986">
                  <c:v>40343</c:v>
                </c:pt>
                <c:pt idx="2987">
                  <c:v>40344</c:v>
                </c:pt>
                <c:pt idx="2988">
                  <c:v>40345</c:v>
                </c:pt>
                <c:pt idx="2989">
                  <c:v>40346</c:v>
                </c:pt>
                <c:pt idx="2990">
                  <c:v>40347</c:v>
                </c:pt>
                <c:pt idx="2991">
                  <c:v>40350</c:v>
                </c:pt>
                <c:pt idx="2992">
                  <c:v>40351</c:v>
                </c:pt>
                <c:pt idx="2993">
                  <c:v>40352</c:v>
                </c:pt>
                <c:pt idx="2994">
                  <c:v>40353</c:v>
                </c:pt>
                <c:pt idx="2995">
                  <c:v>40354</c:v>
                </c:pt>
                <c:pt idx="2996">
                  <c:v>40357</c:v>
                </c:pt>
                <c:pt idx="2997">
                  <c:v>40358</c:v>
                </c:pt>
                <c:pt idx="2998">
                  <c:v>40359</c:v>
                </c:pt>
                <c:pt idx="2999">
                  <c:v>40360</c:v>
                </c:pt>
                <c:pt idx="3000">
                  <c:v>40361</c:v>
                </c:pt>
                <c:pt idx="3001">
                  <c:v>40364</c:v>
                </c:pt>
                <c:pt idx="3002">
                  <c:v>40365</c:v>
                </c:pt>
                <c:pt idx="3003">
                  <c:v>40366</c:v>
                </c:pt>
                <c:pt idx="3004">
                  <c:v>40367</c:v>
                </c:pt>
                <c:pt idx="3005">
                  <c:v>40368</c:v>
                </c:pt>
                <c:pt idx="3006">
                  <c:v>40371</c:v>
                </c:pt>
                <c:pt idx="3007">
                  <c:v>40372</c:v>
                </c:pt>
                <c:pt idx="3008">
                  <c:v>40373</c:v>
                </c:pt>
                <c:pt idx="3009">
                  <c:v>40374</c:v>
                </c:pt>
                <c:pt idx="3010">
                  <c:v>40375</c:v>
                </c:pt>
                <c:pt idx="3011">
                  <c:v>40378</c:v>
                </c:pt>
                <c:pt idx="3012">
                  <c:v>40379</c:v>
                </c:pt>
                <c:pt idx="3013">
                  <c:v>40380</c:v>
                </c:pt>
                <c:pt idx="3014">
                  <c:v>40381</c:v>
                </c:pt>
                <c:pt idx="3015">
                  <c:v>40382</c:v>
                </c:pt>
                <c:pt idx="3016">
                  <c:v>40385</c:v>
                </c:pt>
                <c:pt idx="3017">
                  <c:v>40386</c:v>
                </c:pt>
                <c:pt idx="3018">
                  <c:v>40387</c:v>
                </c:pt>
                <c:pt idx="3019">
                  <c:v>40388</c:v>
                </c:pt>
                <c:pt idx="3020">
                  <c:v>40389</c:v>
                </c:pt>
                <c:pt idx="3021">
                  <c:v>40392</c:v>
                </c:pt>
                <c:pt idx="3022">
                  <c:v>40393</c:v>
                </c:pt>
                <c:pt idx="3023">
                  <c:v>40394</c:v>
                </c:pt>
                <c:pt idx="3024">
                  <c:v>40395</c:v>
                </c:pt>
                <c:pt idx="3025">
                  <c:v>40396</c:v>
                </c:pt>
                <c:pt idx="3026">
                  <c:v>40399</c:v>
                </c:pt>
                <c:pt idx="3027">
                  <c:v>40400</c:v>
                </c:pt>
                <c:pt idx="3028">
                  <c:v>40401</c:v>
                </c:pt>
                <c:pt idx="3029">
                  <c:v>40402</c:v>
                </c:pt>
                <c:pt idx="3030">
                  <c:v>40403</c:v>
                </c:pt>
                <c:pt idx="3031">
                  <c:v>40406</c:v>
                </c:pt>
                <c:pt idx="3032">
                  <c:v>40407</c:v>
                </c:pt>
                <c:pt idx="3033">
                  <c:v>40408</c:v>
                </c:pt>
                <c:pt idx="3034">
                  <c:v>40409</c:v>
                </c:pt>
                <c:pt idx="3035">
                  <c:v>40410</c:v>
                </c:pt>
                <c:pt idx="3036">
                  <c:v>40413</c:v>
                </c:pt>
                <c:pt idx="3037">
                  <c:v>40414</c:v>
                </c:pt>
                <c:pt idx="3038">
                  <c:v>40415</c:v>
                </c:pt>
                <c:pt idx="3039">
                  <c:v>40416</c:v>
                </c:pt>
                <c:pt idx="3040">
                  <c:v>40417</c:v>
                </c:pt>
                <c:pt idx="3041">
                  <c:v>40420</c:v>
                </c:pt>
                <c:pt idx="3042">
                  <c:v>40421</c:v>
                </c:pt>
                <c:pt idx="3043">
                  <c:v>40422</c:v>
                </c:pt>
                <c:pt idx="3044">
                  <c:v>40423</c:v>
                </c:pt>
                <c:pt idx="3045">
                  <c:v>40424</c:v>
                </c:pt>
                <c:pt idx="3046">
                  <c:v>40427</c:v>
                </c:pt>
                <c:pt idx="3047">
                  <c:v>40428</c:v>
                </c:pt>
                <c:pt idx="3048">
                  <c:v>40429</c:v>
                </c:pt>
                <c:pt idx="3049">
                  <c:v>40430</c:v>
                </c:pt>
                <c:pt idx="3050">
                  <c:v>40431</c:v>
                </c:pt>
                <c:pt idx="3051">
                  <c:v>40434</c:v>
                </c:pt>
                <c:pt idx="3052">
                  <c:v>40435</c:v>
                </c:pt>
                <c:pt idx="3053">
                  <c:v>40436</c:v>
                </c:pt>
                <c:pt idx="3054">
                  <c:v>40437</c:v>
                </c:pt>
                <c:pt idx="3055">
                  <c:v>40438</c:v>
                </c:pt>
                <c:pt idx="3056">
                  <c:v>40441</c:v>
                </c:pt>
                <c:pt idx="3057">
                  <c:v>40442</c:v>
                </c:pt>
                <c:pt idx="3058">
                  <c:v>40443</c:v>
                </c:pt>
                <c:pt idx="3059">
                  <c:v>40444</c:v>
                </c:pt>
                <c:pt idx="3060">
                  <c:v>40445</c:v>
                </c:pt>
                <c:pt idx="3061">
                  <c:v>40448</c:v>
                </c:pt>
                <c:pt idx="3062">
                  <c:v>40449</c:v>
                </c:pt>
                <c:pt idx="3063">
                  <c:v>40450</c:v>
                </c:pt>
                <c:pt idx="3064">
                  <c:v>40451</c:v>
                </c:pt>
                <c:pt idx="3065">
                  <c:v>40452</c:v>
                </c:pt>
                <c:pt idx="3066">
                  <c:v>40455</c:v>
                </c:pt>
                <c:pt idx="3067">
                  <c:v>40456</c:v>
                </c:pt>
                <c:pt idx="3068">
                  <c:v>40457</c:v>
                </c:pt>
                <c:pt idx="3069">
                  <c:v>40458</c:v>
                </c:pt>
                <c:pt idx="3070">
                  <c:v>40459</c:v>
                </c:pt>
                <c:pt idx="3071">
                  <c:v>40462</c:v>
                </c:pt>
                <c:pt idx="3072">
                  <c:v>40463</c:v>
                </c:pt>
                <c:pt idx="3073">
                  <c:v>40464</c:v>
                </c:pt>
                <c:pt idx="3074">
                  <c:v>40465</c:v>
                </c:pt>
                <c:pt idx="3075">
                  <c:v>40466</c:v>
                </c:pt>
                <c:pt idx="3076">
                  <c:v>40469</c:v>
                </c:pt>
                <c:pt idx="3077">
                  <c:v>40470</c:v>
                </c:pt>
                <c:pt idx="3078">
                  <c:v>40471</c:v>
                </c:pt>
                <c:pt idx="3079">
                  <c:v>40472</c:v>
                </c:pt>
                <c:pt idx="3080">
                  <c:v>40473</c:v>
                </c:pt>
                <c:pt idx="3081">
                  <c:v>40476</c:v>
                </c:pt>
                <c:pt idx="3082">
                  <c:v>40477</c:v>
                </c:pt>
                <c:pt idx="3083">
                  <c:v>40478</c:v>
                </c:pt>
                <c:pt idx="3084">
                  <c:v>40479</c:v>
                </c:pt>
                <c:pt idx="3085">
                  <c:v>40480</c:v>
                </c:pt>
                <c:pt idx="3086">
                  <c:v>40483</c:v>
                </c:pt>
                <c:pt idx="3087">
                  <c:v>40484</c:v>
                </c:pt>
                <c:pt idx="3088">
                  <c:v>40485</c:v>
                </c:pt>
                <c:pt idx="3089">
                  <c:v>40486</c:v>
                </c:pt>
                <c:pt idx="3090">
                  <c:v>40487</c:v>
                </c:pt>
                <c:pt idx="3091">
                  <c:v>40490</c:v>
                </c:pt>
                <c:pt idx="3092">
                  <c:v>40491</c:v>
                </c:pt>
                <c:pt idx="3093">
                  <c:v>40492</c:v>
                </c:pt>
                <c:pt idx="3094">
                  <c:v>40493</c:v>
                </c:pt>
                <c:pt idx="3095">
                  <c:v>40494</c:v>
                </c:pt>
                <c:pt idx="3096">
                  <c:v>40497</c:v>
                </c:pt>
                <c:pt idx="3097">
                  <c:v>40498</c:v>
                </c:pt>
                <c:pt idx="3098">
                  <c:v>40499</c:v>
                </c:pt>
                <c:pt idx="3099">
                  <c:v>40500</c:v>
                </c:pt>
                <c:pt idx="3100">
                  <c:v>40501</c:v>
                </c:pt>
                <c:pt idx="3101">
                  <c:v>40504</c:v>
                </c:pt>
                <c:pt idx="3102">
                  <c:v>40505</c:v>
                </c:pt>
                <c:pt idx="3103">
                  <c:v>40506</c:v>
                </c:pt>
                <c:pt idx="3104">
                  <c:v>40507</c:v>
                </c:pt>
                <c:pt idx="3105">
                  <c:v>40508</c:v>
                </c:pt>
                <c:pt idx="3106">
                  <c:v>40511</c:v>
                </c:pt>
                <c:pt idx="3107">
                  <c:v>40512</c:v>
                </c:pt>
                <c:pt idx="3108">
                  <c:v>40513</c:v>
                </c:pt>
                <c:pt idx="3109">
                  <c:v>40514</c:v>
                </c:pt>
                <c:pt idx="3110">
                  <c:v>40515</c:v>
                </c:pt>
                <c:pt idx="3111">
                  <c:v>40518</c:v>
                </c:pt>
                <c:pt idx="3112">
                  <c:v>40519</c:v>
                </c:pt>
                <c:pt idx="3113">
                  <c:v>40520</c:v>
                </c:pt>
                <c:pt idx="3114">
                  <c:v>40521</c:v>
                </c:pt>
                <c:pt idx="3115">
                  <c:v>40522</c:v>
                </c:pt>
                <c:pt idx="3116">
                  <c:v>40525</c:v>
                </c:pt>
                <c:pt idx="3117">
                  <c:v>40526</c:v>
                </c:pt>
                <c:pt idx="3118">
                  <c:v>40527</c:v>
                </c:pt>
                <c:pt idx="3119">
                  <c:v>40528</c:v>
                </c:pt>
                <c:pt idx="3120">
                  <c:v>40529</c:v>
                </c:pt>
                <c:pt idx="3121">
                  <c:v>40532</c:v>
                </c:pt>
                <c:pt idx="3122">
                  <c:v>40533</c:v>
                </c:pt>
                <c:pt idx="3123">
                  <c:v>40534</c:v>
                </c:pt>
                <c:pt idx="3124">
                  <c:v>40535</c:v>
                </c:pt>
                <c:pt idx="3125">
                  <c:v>40536</c:v>
                </c:pt>
                <c:pt idx="3126">
                  <c:v>40539</c:v>
                </c:pt>
                <c:pt idx="3127">
                  <c:v>40540</c:v>
                </c:pt>
                <c:pt idx="3128">
                  <c:v>40541</c:v>
                </c:pt>
                <c:pt idx="3129">
                  <c:v>40542</c:v>
                </c:pt>
                <c:pt idx="3130">
                  <c:v>40543</c:v>
                </c:pt>
                <c:pt idx="3131">
                  <c:v>40546</c:v>
                </c:pt>
                <c:pt idx="3132">
                  <c:v>40547</c:v>
                </c:pt>
                <c:pt idx="3133">
                  <c:v>40548</c:v>
                </c:pt>
                <c:pt idx="3134">
                  <c:v>40549</c:v>
                </c:pt>
                <c:pt idx="3135">
                  <c:v>40550</c:v>
                </c:pt>
                <c:pt idx="3136">
                  <c:v>40553</c:v>
                </c:pt>
                <c:pt idx="3137">
                  <c:v>40554</c:v>
                </c:pt>
                <c:pt idx="3138">
                  <c:v>40555</c:v>
                </c:pt>
                <c:pt idx="3139">
                  <c:v>40556</c:v>
                </c:pt>
                <c:pt idx="3140">
                  <c:v>40557</c:v>
                </c:pt>
                <c:pt idx="3141">
                  <c:v>40560</c:v>
                </c:pt>
                <c:pt idx="3142">
                  <c:v>40561</c:v>
                </c:pt>
                <c:pt idx="3143">
                  <c:v>40562</c:v>
                </c:pt>
                <c:pt idx="3144">
                  <c:v>40563</c:v>
                </c:pt>
                <c:pt idx="3145">
                  <c:v>40564</c:v>
                </c:pt>
                <c:pt idx="3146">
                  <c:v>40567</c:v>
                </c:pt>
                <c:pt idx="3147">
                  <c:v>40568</c:v>
                </c:pt>
                <c:pt idx="3148">
                  <c:v>40569</c:v>
                </c:pt>
                <c:pt idx="3149">
                  <c:v>40570</c:v>
                </c:pt>
                <c:pt idx="3150">
                  <c:v>40571</c:v>
                </c:pt>
                <c:pt idx="3151">
                  <c:v>40574</c:v>
                </c:pt>
                <c:pt idx="3152">
                  <c:v>40575</c:v>
                </c:pt>
                <c:pt idx="3153">
                  <c:v>40576</c:v>
                </c:pt>
                <c:pt idx="3154">
                  <c:v>40577</c:v>
                </c:pt>
                <c:pt idx="3155">
                  <c:v>40578</c:v>
                </c:pt>
                <c:pt idx="3156">
                  <c:v>40581</c:v>
                </c:pt>
                <c:pt idx="3157">
                  <c:v>40582</c:v>
                </c:pt>
                <c:pt idx="3158">
                  <c:v>40583</c:v>
                </c:pt>
                <c:pt idx="3159">
                  <c:v>40584</c:v>
                </c:pt>
                <c:pt idx="3160">
                  <c:v>40585</c:v>
                </c:pt>
                <c:pt idx="3161">
                  <c:v>40588</c:v>
                </c:pt>
                <c:pt idx="3162">
                  <c:v>40589</c:v>
                </c:pt>
                <c:pt idx="3163">
                  <c:v>40590</c:v>
                </c:pt>
                <c:pt idx="3164">
                  <c:v>40591</c:v>
                </c:pt>
                <c:pt idx="3165">
                  <c:v>40592</c:v>
                </c:pt>
                <c:pt idx="3166">
                  <c:v>40595</c:v>
                </c:pt>
                <c:pt idx="3167">
                  <c:v>40596</c:v>
                </c:pt>
                <c:pt idx="3168">
                  <c:v>40597</c:v>
                </c:pt>
                <c:pt idx="3169">
                  <c:v>40598</c:v>
                </c:pt>
                <c:pt idx="3170">
                  <c:v>40599</c:v>
                </c:pt>
                <c:pt idx="3171">
                  <c:v>40602</c:v>
                </c:pt>
                <c:pt idx="3172">
                  <c:v>40603</c:v>
                </c:pt>
                <c:pt idx="3173">
                  <c:v>40604</c:v>
                </c:pt>
                <c:pt idx="3174">
                  <c:v>40605</c:v>
                </c:pt>
                <c:pt idx="3175">
                  <c:v>40606</c:v>
                </c:pt>
                <c:pt idx="3176">
                  <c:v>40609</c:v>
                </c:pt>
                <c:pt idx="3177">
                  <c:v>40610</c:v>
                </c:pt>
                <c:pt idx="3178">
                  <c:v>40611</c:v>
                </c:pt>
                <c:pt idx="3179">
                  <c:v>40612</c:v>
                </c:pt>
                <c:pt idx="3180">
                  <c:v>40613</c:v>
                </c:pt>
                <c:pt idx="3181">
                  <c:v>40616</c:v>
                </c:pt>
                <c:pt idx="3182">
                  <c:v>40617</c:v>
                </c:pt>
                <c:pt idx="3183">
                  <c:v>40618</c:v>
                </c:pt>
                <c:pt idx="3184">
                  <c:v>40619</c:v>
                </c:pt>
                <c:pt idx="3185">
                  <c:v>40620</c:v>
                </c:pt>
                <c:pt idx="3186">
                  <c:v>40623</c:v>
                </c:pt>
                <c:pt idx="3187">
                  <c:v>40624</c:v>
                </c:pt>
                <c:pt idx="3188">
                  <c:v>40625</c:v>
                </c:pt>
                <c:pt idx="3189">
                  <c:v>40626</c:v>
                </c:pt>
                <c:pt idx="3190">
                  <c:v>40627</c:v>
                </c:pt>
                <c:pt idx="3191">
                  <c:v>40630</c:v>
                </c:pt>
                <c:pt idx="3192">
                  <c:v>40631</c:v>
                </c:pt>
                <c:pt idx="3193">
                  <c:v>40632</c:v>
                </c:pt>
                <c:pt idx="3194">
                  <c:v>40633</c:v>
                </c:pt>
                <c:pt idx="3195">
                  <c:v>40634</c:v>
                </c:pt>
                <c:pt idx="3196">
                  <c:v>40637</c:v>
                </c:pt>
                <c:pt idx="3197">
                  <c:v>40638</c:v>
                </c:pt>
                <c:pt idx="3198">
                  <c:v>40639</c:v>
                </c:pt>
                <c:pt idx="3199">
                  <c:v>40640</c:v>
                </c:pt>
                <c:pt idx="3200">
                  <c:v>40641</c:v>
                </c:pt>
                <c:pt idx="3201">
                  <c:v>40644</c:v>
                </c:pt>
                <c:pt idx="3202">
                  <c:v>40645</c:v>
                </c:pt>
                <c:pt idx="3203">
                  <c:v>40646</c:v>
                </c:pt>
                <c:pt idx="3204">
                  <c:v>40647</c:v>
                </c:pt>
                <c:pt idx="3205">
                  <c:v>40648</c:v>
                </c:pt>
                <c:pt idx="3206">
                  <c:v>40651</c:v>
                </c:pt>
                <c:pt idx="3207">
                  <c:v>40652</c:v>
                </c:pt>
                <c:pt idx="3208">
                  <c:v>40653</c:v>
                </c:pt>
                <c:pt idx="3209">
                  <c:v>40654</c:v>
                </c:pt>
                <c:pt idx="3210">
                  <c:v>40655</c:v>
                </c:pt>
                <c:pt idx="3211">
                  <c:v>40658</c:v>
                </c:pt>
                <c:pt idx="3212">
                  <c:v>40659</c:v>
                </c:pt>
                <c:pt idx="3213">
                  <c:v>40660</c:v>
                </c:pt>
                <c:pt idx="3214">
                  <c:v>40661</c:v>
                </c:pt>
                <c:pt idx="3215">
                  <c:v>40662</c:v>
                </c:pt>
                <c:pt idx="3216">
                  <c:v>40665</c:v>
                </c:pt>
                <c:pt idx="3217">
                  <c:v>40666</c:v>
                </c:pt>
                <c:pt idx="3218">
                  <c:v>40667</c:v>
                </c:pt>
                <c:pt idx="3219">
                  <c:v>40668</c:v>
                </c:pt>
                <c:pt idx="3220">
                  <c:v>40669</c:v>
                </c:pt>
                <c:pt idx="3221">
                  <c:v>40672</c:v>
                </c:pt>
                <c:pt idx="3222">
                  <c:v>40673</c:v>
                </c:pt>
                <c:pt idx="3223">
                  <c:v>40674</c:v>
                </c:pt>
                <c:pt idx="3224">
                  <c:v>40675</c:v>
                </c:pt>
                <c:pt idx="3225">
                  <c:v>40676</c:v>
                </c:pt>
                <c:pt idx="3226">
                  <c:v>40679</c:v>
                </c:pt>
                <c:pt idx="3227">
                  <c:v>40680</c:v>
                </c:pt>
                <c:pt idx="3228">
                  <c:v>40681</c:v>
                </c:pt>
                <c:pt idx="3229">
                  <c:v>40682</c:v>
                </c:pt>
                <c:pt idx="3230">
                  <c:v>40683</c:v>
                </c:pt>
                <c:pt idx="3231">
                  <c:v>40686</c:v>
                </c:pt>
                <c:pt idx="3232">
                  <c:v>40687</c:v>
                </c:pt>
                <c:pt idx="3233">
                  <c:v>40688</c:v>
                </c:pt>
                <c:pt idx="3234">
                  <c:v>40689</c:v>
                </c:pt>
                <c:pt idx="3235">
                  <c:v>40690</c:v>
                </c:pt>
                <c:pt idx="3236">
                  <c:v>40693</c:v>
                </c:pt>
                <c:pt idx="3237">
                  <c:v>40694</c:v>
                </c:pt>
                <c:pt idx="3238">
                  <c:v>40695</c:v>
                </c:pt>
                <c:pt idx="3239">
                  <c:v>40696</c:v>
                </c:pt>
                <c:pt idx="3240">
                  <c:v>40697</c:v>
                </c:pt>
                <c:pt idx="3241">
                  <c:v>40700</c:v>
                </c:pt>
                <c:pt idx="3242">
                  <c:v>40701</c:v>
                </c:pt>
                <c:pt idx="3243">
                  <c:v>40702</c:v>
                </c:pt>
                <c:pt idx="3244">
                  <c:v>40703</c:v>
                </c:pt>
                <c:pt idx="3245">
                  <c:v>40704</c:v>
                </c:pt>
                <c:pt idx="3246">
                  <c:v>40707</c:v>
                </c:pt>
                <c:pt idx="3247">
                  <c:v>40708</c:v>
                </c:pt>
                <c:pt idx="3248">
                  <c:v>40709</c:v>
                </c:pt>
                <c:pt idx="3249">
                  <c:v>40710</c:v>
                </c:pt>
                <c:pt idx="3250">
                  <c:v>40711</c:v>
                </c:pt>
                <c:pt idx="3251">
                  <c:v>40714</c:v>
                </c:pt>
                <c:pt idx="3252">
                  <c:v>40715</c:v>
                </c:pt>
                <c:pt idx="3253">
                  <c:v>40716</c:v>
                </c:pt>
                <c:pt idx="3254">
                  <c:v>40717</c:v>
                </c:pt>
                <c:pt idx="3255">
                  <c:v>40718</c:v>
                </c:pt>
                <c:pt idx="3256">
                  <c:v>40721</c:v>
                </c:pt>
                <c:pt idx="3257">
                  <c:v>40722</c:v>
                </c:pt>
                <c:pt idx="3258">
                  <c:v>40723</c:v>
                </c:pt>
                <c:pt idx="3259">
                  <c:v>40724</c:v>
                </c:pt>
                <c:pt idx="3260">
                  <c:v>40725</c:v>
                </c:pt>
                <c:pt idx="3261">
                  <c:v>40728</c:v>
                </c:pt>
                <c:pt idx="3262">
                  <c:v>40729</c:v>
                </c:pt>
                <c:pt idx="3263">
                  <c:v>40730</c:v>
                </c:pt>
                <c:pt idx="3264">
                  <c:v>40731</c:v>
                </c:pt>
                <c:pt idx="3265">
                  <c:v>40732</c:v>
                </c:pt>
                <c:pt idx="3266">
                  <c:v>40735</c:v>
                </c:pt>
                <c:pt idx="3267">
                  <c:v>40736</c:v>
                </c:pt>
                <c:pt idx="3268">
                  <c:v>40737</c:v>
                </c:pt>
                <c:pt idx="3269">
                  <c:v>40738</c:v>
                </c:pt>
                <c:pt idx="3270">
                  <c:v>40739</c:v>
                </c:pt>
                <c:pt idx="3271">
                  <c:v>40742</c:v>
                </c:pt>
                <c:pt idx="3272">
                  <c:v>40743</c:v>
                </c:pt>
                <c:pt idx="3273">
                  <c:v>40744</c:v>
                </c:pt>
                <c:pt idx="3274">
                  <c:v>40745</c:v>
                </c:pt>
                <c:pt idx="3275">
                  <c:v>40746</c:v>
                </c:pt>
                <c:pt idx="3276">
                  <c:v>40749</c:v>
                </c:pt>
                <c:pt idx="3277">
                  <c:v>40750</c:v>
                </c:pt>
                <c:pt idx="3278">
                  <c:v>40751</c:v>
                </c:pt>
                <c:pt idx="3279">
                  <c:v>40752</c:v>
                </c:pt>
                <c:pt idx="3280">
                  <c:v>40753</c:v>
                </c:pt>
                <c:pt idx="3281">
                  <c:v>40756</c:v>
                </c:pt>
                <c:pt idx="3282">
                  <c:v>40757</c:v>
                </c:pt>
                <c:pt idx="3283">
                  <c:v>40758</c:v>
                </c:pt>
                <c:pt idx="3284">
                  <c:v>40759</c:v>
                </c:pt>
                <c:pt idx="3285">
                  <c:v>40760</c:v>
                </c:pt>
                <c:pt idx="3286">
                  <c:v>40763</c:v>
                </c:pt>
                <c:pt idx="3287">
                  <c:v>40764</c:v>
                </c:pt>
                <c:pt idx="3288">
                  <c:v>40765</c:v>
                </c:pt>
                <c:pt idx="3289">
                  <c:v>40766</c:v>
                </c:pt>
                <c:pt idx="3290">
                  <c:v>40767</c:v>
                </c:pt>
                <c:pt idx="3291">
                  <c:v>40770</c:v>
                </c:pt>
                <c:pt idx="3292">
                  <c:v>40771</c:v>
                </c:pt>
                <c:pt idx="3293">
                  <c:v>40772</c:v>
                </c:pt>
                <c:pt idx="3294">
                  <c:v>40773</c:v>
                </c:pt>
                <c:pt idx="3295">
                  <c:v>40774</c:v>
                </c:pt>
                <c:pt idx="3296">
                  <c:v>40777</c:v>
                </c:pt>
                <c:pt idx="3297">
                  <c:v>40778</c:v>
                </c:pt>
                <c:pt idx="3298">
                  <c:v>40779</c:v>
                </c:pt>
                <c:pt idx="3299">
                  <c:v>40780</c:v>
                </c:pt>
                <c:pt idx="3300">
                  <c:v>40781</c:v>
                </c:pt>
                <c:pt idx="3301">
                  <c:v>40784</c:v>
                </c:pt>
                <c:pt idx="3302">
                  <c:v>40785</c:v>
                </c:pt>
                <c:pt idx="3303">
                  <c:v>40786</c:v>
                </c:pt>
                <c:pt idx="3304">
                  <c:v>40787</c:v>
                </c:pt>
                <c:pt idx="3305">
                  <c:v>40788</c:v>
                </c:pt>
                <c:pt idx="3306">
                  <c:v>40791</c:v>
                </c:pt>
                <c:pt idx="3307">
                  <c:v>40792</c:v>
                </c:pt>
                <c:pt idx="3308">
                  <c:v>40793</c:v>
                </c:pt>
                <c:pt idx="3309">
                  <c:v>40794</c:v>
                </c:pt>
                <c:pt idx="3310">
                  <c:v>40795</c:v>
                </c:pt>
                <c:pt idx="3311">
                  <c:v>40798</c:v>
                </c:pt>
                <c:pt idx="3312">
                  <c:v>40799</c:v>
                </c:pt>
                <c:pt idx="3313">
                  <c:v>40800</c:v>
                </c:pt>
                <c:pt idx="3314">
                  <c:v>40801</c:v>
                </c:pt>
                <c:pt idx="3315">
                  <c:v>40802</c:v>
                </c:pt>
                <c:pt idx="3316">
                  <c:v>40805</c:v>
                </c:pt>
                <c:pt idx="3317">
                  <c:v>40806</c:v>
                </c:pt>
                <c:pt idx="3318">
                  <c:v>40807</c:v>
                </c:pt>
                <c:pt idx="3319">
                  <c:v>40808</c:v>
                </c:pt>
                <c:pt idx="3320">
                  <c:v>40809</c:v>
                </c:pt>
                <c:pt idx="3321">
                  <c:v>40812</c:v>
                </c:pt>
                <c:pt idx="3322">
                  <c:v>40813</c:v>
                </c:pt>
                <c:pt idx="3323">
                  <c:v>40814</c:v>
                </c:pt>
                <c:pt idx="3324">
                  <c:v>40815</c:v>
                </c:pt>
                <c:pt idx="3325">
                  <c:v>40816</c:v>
                </c:pt>
                <c:pt idx="3326">
                  <c:v>40819</c:v>
                </c:pt>
                <c:pt idx="3327">
                  <c:v>40820</c:v>
                </c:pt>
                <c:pt idx="3328">
                  <c:v>40821</c:v>
                </c:pt>
                <c:pt idx="3329">
                  <c:v>40822</c:v>
                </c:pt>
                <c:pt idx="3330">
                  <c:v>40823</c:v>
                </c:pt>
                <c:pt idx="3331">
                  <c:v>40826</c:v>
                </c:pt>
                <c:pt idx="3332">
                  <c:v>40827</c:v>
                </c:pt>
                <c:pt idx="3333">
                  <c:v>40828</c:v>
                </c:pt>
                <c:pt idx="3334">
                  <c:v>40829</c:v>
                </c:pt>
                <c:pt idx="3335">
                  <c:v>40830</c:v>
                </c:pt>
                <c:pt idx="3336">
                  <c:v>40833</c:v>
                </c:pt>
                <c:pt idx="3337">
                  <c:v>40834</c:v>
                </c:pt>
                <c:pt idx="3338">
                  <c:v>40835</c:v>
                </c:pt>
                <c:pt idx="3339">
                  <c:v>40836</c:v>
                </c:pt>
                <c:pt idx="3340">
                  <c:v>40837</c:v>
                </c:pt>
                <c:pt idx="3341">
                  <c:v>40840</c:v>
                </c:pt>
                <c:pt idx="3342">
                  <c:v>40841</c:v>
                </c:pt>
                <c:pt idx="3343">
                  <c:v>40842</c:v>
                </c:pt>
                <c:pt idx="3344">
                  <c:v>40843</c:v>
                </c:pt>
                <c:pt idx="3345">
                  <c:v>40844</c:v>
                </c:pt>
                <c:pt idx="3346">
                  <c:v>40847</c:v>
                </c:pt>
                <c:pt idx="3347">
                  <c:v>40848</c:v>
                </c:pt>
                <c:pt idx="3348">
                  <c:v>40849</c:v>
                </c:pt>
                <c:pt idx="3349">
                  <c:v>40850</c:v>
                </c:pt>
                <c:pt idx="3350">
                  <c:v>40851</c:v>
                </c:pt>
                <c:pt idx="3351">
                  <c:v>40854</c:v>
                </c:pt>
                <c:pt idx="3352">
                  <c:v>40855</c:v>
                </c:pt>
                <c:pt idx="3353">
                  <c:v>40856</c:v>
                </c:pt>
                <c:pt idx="3354">
                  <c:v>40857</c:v>
                </c:pt>
                <c:pt idx="3355">
                  <c:v>40858</c:v>
                </c:pt>
                <c:pt idx="3356">
                  <c:v>40861</c:v>
                </c:pt>
                <c:pt idx="3357">
                  <c:v>40862</c:v>
                </c:pt>
                <c:pt idx="3358">
                  <c:v>40863</c:v>
                </c:pt>
                <c:pt idx="3359">
                  <c:v>40864</c:v>
                </c:pt>
                <c:pt idx="3360">
                  <c:v>40865</c:v>
                </c:pt>
                <c:pt idx="3361">
                  <c:v>40868</c:v>
                </c:pt>
                <c:pt idx="3362">
                  <c:v>40869</c:v>
                </c:pt>
                <c:pt idx="3363">
                  <c:v>40870</c:v>
                </c:pt>
                <c:pt idx="3364">
                  <c:v>40871</c:v>
                </c:pt>
                <c:pt idx="3365">
                  <c:v>40872</c:v>
                </c:pt>
                <c:pt idx="3366">
                  <c:v>40875</c:v>
                </c:pt>
                <c:pt idx="3367">
                  <c:v>40876</c:v>
                </c:pt>
                <c:pt idx="3368">
                  <c:v>40877</c:v>
                </c:pt>
                <c:pt idx="3369">
                  <c:v>40878</c:v>
                </c:pt>
                <c:pt idx="3370">
                  <c:v>40879</c:v>
                </c:pt>
                <c:pt idx="3371">
                  <c:v>40882</c:v>
                </c:pt>
                <c:pt idx="3372">
                  <c:v>40883</c:v>
                </c:pt>
                <c:pt idx="3373">
                  <c:v>40884</c:v>
                </c:pt>
                <c:pt idx="3374">
                  <c:v>40885</c:v>
                </c:pt>
                <c:pt idx="3375">
                  <c:v>40886</c:v>
                </c:pt>
                <c:pt idx="3376">
                  <c:v>40889</c:v>
                </c:pt>
                <c:pt idx="3377">
                  <c:v>40890</c:v>
                </c:pt>
                <c:pt idx="3378">
                  <c:v>40891</c:v>
                </c:pt>
                <c:pt idx="3379">
                  <c:v>40892</c:v>
                </c:pt>
                <c:pt idx="3380">
                  <c:v>40893</c:v>
                </c:pt>
                <c:pt idx="3381">
                  <c:v>40896</c:v>
                </c:pt>
                <c:pt idx="3382">
                  <c:v>40897</c:v>
                </c:pt>
                <c:pt idx="3383">
                  <c:v>40898</c:v>
                </c:pt>
                <c:pt idx="3384">
                  <c:v>40899</c:v>
                </c:pt>
                <c:pt idx="3385">
                  <c:v>40900</c:v>
                </c:pt>
                <c:pt idx="3386">
                  <c:v>40903</c:v>
                </c:pt>
                <c:pt idx="3387">
                  <c:v>40904</c:v>
                </c:pt>
                <c:pt idx="3388">
                  <c:v>40905</c:v>
                </c:pt>
                <c:pt idx="3389">
                  <c:v>40906</c:v>
                </c:pt>
                <c:pt idx="3390">
                  <c:v>40907</c:v>
                </c:pt>
                <c:pt idx="3391">
                  <c:v>40910</c:v>
                </c:pt>
                <c:pt idx="3392">
                  <c:v>40911</c:v>
                </c:pt>
                <c:pt idx="3393">
                  <c:v>40912</c:v>
                </c:pt>
                <c:pt idx="3394">
                  <c:v>40913</c:v>
                </c:pt>
                <c:pt idx="3395">
                  <c:v>40914</c:v>
                </c:pt>
                <c:pt idx="3396">
                  <c:v>40917</c:v>
                </c:pt>
                <c:pt idx="3397">
                  <c:v>40918</c:v>
                </c:pt>
                <c:pt idx="3398">
                  <c:v>40919</c:v>
                </c:pt>
                <c:pt idx="3399">
                  <c:v>40920</c:v>
                </c:pt>
                <c:pt idx="3400">
                  <c:v>40921</c:v>
                </c:pt>
                <c:pt idx="3401">
                  <c:v>40924</c:v>
                </c:pt>
                <c:pt idx="3402">
                  <c:v>40925</c:v>
                </c:pt>
                <c:pt idx="3403">
                  <c:v>40926</c:v>
                </c:pt>
                <c:pt idx="3404">
                  <c:v>40927</c:v>
                </c:pt>
                <c:pt idx="3405">
                  <c:v>40928</c:v>
                </c:pt>
                <c:pt idx="3406">
                  <c:v>40931</c:v>
                </c:pt>
                <c:pt idx="3407">
                  <c:v>40932</c:v>
                </c:pt>
                <c:pt idx="3408">
                  <c:v>40933</c:v>
                </c:pt>
                <c:pt idx="3409">
                  <c:v>40934</c:v>
                </c:pt>
                <c:pt idx="3410">
                  <c:v>40935</c:v>
                </c:pt>
                <c:pt idx="3411">
                  <c:v>40938</c:v>
                </c:pt>
                <c:pt idx="3412">
                  <c:v>40939</c:v>
                </c:pt>
                <c:pt idx="3413">
                  <c:v>40940</c:v>
                </c:pt>
                <c:pt idx="3414">
                  <c:v>40941</c:v>
                </c:pt>
                <c:pt idx="3415">
                  <c:v>40942</c:v>
                </c:pt>
                <c:pt idx="3416">
                  <c:v>40945</c:v>
                </c:pt>
                <c:pt idx="3417">
                  <c:v>40946</c:v>
                </c:pt>
                <c:pt idx="3418">
                  <c:v>40947</c:v>
                </c:pt>
                <c:pt idx="3419">
                  <c:v>40948</c:v>
                </c:pt>
                <c:pt idx="3420">
                  <c:v>40949</c:v>
                </c:pt>
                <c:pt idx="3421">
                  <c:v>40952</c:v>
                </c:pt>
                <c:pt idx="3422">
                  <c:v>40953</c:v>
                </c:pt>
                <c:pt idx="3423">
                  <c:v>40954</c:v>
                </c:pt>
                <c:pt idx="3424">
                  <c:v>40955</c:v>
                </c:pt>
                <c:pt idx="3425">
                  <c:v>40956</c:v>
                </c:pt>
                <c:pt idx="3426">
                  <c:v>40959</c:v>
                </c:pt>
                <c:pt idx="3427">
                  <c:v>40960</c:v>
                </c:pt>
                <c:pt idx="3428">
                  <c:v>40961</c:v>
                </c:pt>
                <c:pt idx="3429">
                  <c:v>40962</c:v>
                </c:pt>
                <c:pt idx="3430">
                  <c:v>40963</c:v>
                </c:pt>
                <c:pt idx="3431">
                  <c:v>40966</c:v>
                </c:pt>
                <c:pt idx="3432">
                  <c:v>40967</c:v>
                </c:pt>
                <c:pt idx="3433">
                  <c:v>40968</c:v>
                </c:pt>
                <c:pt idx="3434">
                  <c:v>40969</c:v>
                </c:pt>
                <c:pt idx="3435">
                  <c:v>40970</c:v>
                </c:pt>
                <c:pt idx="3436">
                  <c:v>40973</c:v>
                </c:pt>
                <c:pt idx="3437">
                  <c:v>40974</c:v>
                </c:pt>
                <c:pt idx="3438">
                  <c:v>40975</c:v>
                </c:pt>
                <c:pt idx="3439">
                  <c:v>40976</c:v>
                </c:pt>
                <c:pt idx="3440">
                  <c:v>40977</c:v>
                </c:pt>
                <c:pt idx="3441">
                  <c:v>40980</c:v>
                </c:pt>
                <c:pt idx="3442">
                  <c:v>40981</c:v>
                </c:pt>
                <c:pt idx="3443">
                  <c:v>40982</c:v>
                </c:pt>
                <c:pt idx="3444">
                  <c:v>40983</c:v>
                </c:pt>
                <c:pt idx="3445">
                  <c:v>40984</c:v>
                </c:pt>
                <c:pt idx="3446">
                  <c:v>40987</c:v>
                </c:pt>
                <c:pt idx="3447">
                  <c:v>40988</c:v>
                </c:pt>
                <c:pt idx="3448">
                  <c:v>40989</c:v>
                </c:pt>
                <c:pt idx="3449">
                  <c:v>40990</c:v>
                </c:pt>
                <c:pt idx="3450">
                  <c:v>40991</c:v>
                </c:pt>
                <c:pt idx="3451">
                  <c:v>40994</c:v>
                </c:pt>
                <c:pt idx="3452">
                  <c:v>40995</c:v>
                </c:pt>
                <c:pt idx="3453">
                  <c:v>40996</c:v>
                </c:pt>
                <c:pt idx="3454">
                  <c:v>40997</c:v>
                </c:pt>
                <c:pt idx="3455">
                  <c:v>40998</c:v>
                </c:pt>
                <c:pt idx="3456">
                  <c:v>41001</c:v>
                </c:pt>
                <c:pt idx="3457">
                  <c:v>41002</c:v>
                </c:pt>
                <c:pt idx="3458">
                  <c:v>41003</c:v>
                </c:pt>
                <c:pt idx="3459">
                  <c:v>41004</c:v>
                </c:pt>
                <c:pt idx="3460">
                  <c:v>41005</c:v>
                </c:pt>
                <c:pt idx="3461">
                  <c:v>41008</c:v>
                </c:pt>
                <c:pt idx="3462">
                  <c:v>41009</c:v>
                </c:pt>
                <c:pt idx="3463">
                  <c:v>41010</c:v>
                </c:pt>
                <c:pt idx="3464">
                  <c:v>41011</c:v>
                </c:pt>
                <c:pt idx="3465">
                  <c:v>41012</c:v>
                </c:pt>
                <c:pt idx="3466">
                  <c:v>41015</c:v>
                </c:pt>
                <c:pt idx="3467">
                  <c:v>41016</c:v>
                </c:pt>
                <c:pt idx="3468">
                  <c:v>41017</c:v>
                </c:pt>
                <c:pt idx="3469">
                  <c:v>41018</c:v>
                </c:pt>
                <c:pt idx="3470">
                  <c:v>41019</c:v>
                </c:pt>
                <c:pt idx="3471">
                  <c:v>41022</c:v>
                </c:pt>
                <c:pt idx="3472">
                  <c:v>41023</c:v>
                </c:pt>
                <c:pt idx="3473">
                  <c:v>41024</c:v>
                </c:pt>
                <c:pt idx="3474">
                  <c:v>41025</c:v>
                </c:pt>
                <c:pt idx="3475">
                  <c:v>41026</c:v>
                </c:pt>
                <c:pt idx="3476">
                  <c:v>41029</c:v>
                </c:pt>
                <c:pt idx="3477">
                  <c:v>41030</c:v>
                </c:pt>
                <c:pt idx="3478">
                  <c:v>41031</c:v>
                </c:pt>
                <c:pt idx="3479">
                  <c:v>41032</c:v>
                </c:pt>
                <c:pt idx="3480">
                  <c:v>41033</c:v>
                </c:pt>
                <c:pt idx="3481">
                  <c:v>41036</c:v>
                </c:pt>
                <c:pt idx="3482">
                  <c:v>41037</c:v>
                </c:pt>
                <c:pt idx="3483">
                  <c:v>41038</c:v>
                </c:pt>
                <c:pt idx="3484">
                  <c:v>41039</c:v>
                </c:pt>
                <c:pt idx="3485">
                  <c:v>41040</c:v>
                </c:pt>
                <c:pt idx="3486">
                  <c:v>41043</c:v>
                </c:pt>
                <c:pt idx="3487">
                  <c:v>41044</c:v>
                </c:pt>
                <c:pt idx="3488">
                  <c:v>41045</c:v>
                </c:pt>
                <c:pt idx="3489">
                  <c:v>41046</c:v>
                </c:pt>
                <c:pt idx="3490">
                  <c:v>41047</c:v>
                </c:pt>
                <c:pt idx="3491">
                  <c:v>41050</c:v>
                </c:pt>
                <c:pt idx="3492">
                  <c:v>41051</c:v>
                </c:pt>
                <c:pt idx="3493">
                  <c:v>41052</c:v>
                </c:pt>
                <c:pt idx="3494">
                  <c:v>41053</c:v>
                </c:pt>
                <c:pt idx="3495">
                  <c:v>41054</c:v>
                </c:pt>
                <c:pt idx="3496">
                  <c:v>41057</c:v>
                </c:pt>
                <c:pt idx="3497">
                  <c:v>41058</c:v>
                </c:pt>
                <c:pt idx="3498">
                  <c:v>41059</c:v>
                </c:pt>
                <c:pt idx="3499">
                  <c:v>41060</c:v>
                </c:pt>
                <c:pt idx="3500">
                  <c:v>41061</c:v>
                </c:pt>
                <c:pt idx="3501">
                  <c:v>41064</c:v>
                </c:pt>
                <c:pt idx="3502">
                  <c:v>41065</c:v>
                </c:pt>
                <c:pt idx="3503">
                  <c:v>41066</c:v>
                </c:pt>
                <c:pt idx="3504">
                  <c:v>41067</c:v>
                </c:pt>
                <c:pt idx="3505">
                  <c:v>41068</c:v>
                </c:pt>
                <c:pt idx="3506">
                  <c:v>41071</c:v>
                </c:pt>
                <c:pt idx="3507">
                  <c:v>41072</c:v>
                </c:pt>
                <c:pt idx="3508">
                  <c:v>41073</c:v>
                </c:pt>
                <c:pt idx="3509">
                  <c:v>41074</c:v>
                </c:pt>
                <c:pt idx="3510">
                  <c:v>41075</c:v>
                </c:pt>
                <c:pt idx="3511">
                  <c:v>41078</c:v>
                </c:pt>
                <c:pt idx="3512">
                  <c:v>41079</c:v>
                </c:pt>
                <c:pt idx="3513">
                  <c:v>41080</c:v>
                </c:pt>
                <c:pt idx="3514">
                  <c:v>41081</c:v>
                </c:pt>
                <c:pt idx="3515">
                  <c:v>41082</c:v>
                </c:pt>
                <c:pt idx="3516">
                  <c:v>41085</c:v>
                </c:pt>
                <c:pt idx="3517">
                  <c:v>41086</c:v>
                </c:pt>
                <c:pt idx="3518">
                  <c:v>41087</c:v>
                </c:pt>
                <c:pt idx="3519">
                  <c:v>41088</c:v>
                </c:pt>
                <c:pt idx="3520">
                  <c:v>41089</c:v>
                </c:pt>
                <c:pt idx="3521">
                  <c:v>41092</c:v>
                </c:pt>
                <c:pt idx="3522">
                  <c:v>41093</c:v>
                </c:pt>
                <c:pt idx="3523">
                  <c:v>41094</c:v>
                </c:pt>
                <c:pt idx="3524">
                  <c:v>41095</c:v>
                </c:pt>
                <c:pt idx="3525">
                  <c:v>41096</c:v>
                </c:pt>
                <c:pt idx="3526">
                  <c:v>41099</c:v>
                </c:pt>
                <c:pt idx="3527">
                  <c:v>41100</c:v>
                </c:pt>
                <c:pt idx="3528">
                  <c:v>41101</c:v>
                </c:pt>
                <c:pt idx="3529">
                  <c:v>41102</c:v>
                </c:pt>
                <c:pt idx="3530">
                  <c:v>41103</c:v>
                </c:pt>
                <c:pt idx="3531">
                  <c:v>41106</c:v>
                </c:pt>
                <c:pt idx="3532">
                  <c:v>41107</c:v>
                </c:pt>
                <c:pt idx="3533">
                  <c:v>41108</c:v>
                </c:pt>
                <c:pt idx="3534">
                  <c:v>41109</c:v>
                </c:pt>
                <c:pt idx="3535">
                  <c:v>41110</c:v>
                </c:pt>
                <c:pt idx="3536">
                  <c:v>41113</c:v>
                </c:pt>
                <c:pt idx="3537">
                  <c:v>41114</c:v>
                </c:pt>
                <c:pt idx="3538">
                  <c:v>41115</c:v>
                </c:pt>
                <c:pt idx="3539">
                  <c:v>41116</c:v>
                </c:pt>
                <c:pt idx="3540">
                  <c:v>41117</c:v>
                </c:pt>
                <c:pt idx="3541">
                  <c:v>41120</c:v>
                </c:pt>
                <c:pt idx="3542">
                  <c:v>41121</c:v>
                </c:pt>
                <c:pt idx="3543">
                  <c:v>41122</c:v>
                </c:pt>
                <c:pt idx="3544">
                  <c:v>41123</c:v>
                </c:pt>
                <c:pt idx="3545">
                  <c:v>41124</c:v>
                </c:pt>
                <c:pt idx="3546">
                  <c:v>41127</c:v>
                </c:pt>
                <c:pt idx="3547">
                  <c:v>41128</c:v>
                </c:pt>
                <c:pt idx="3548">
                  <c:v>41129</c:v>
                </c:pt>
                <c:pt idx="3549">
                  <c:v>41130</c:v>
                </c:pt>
                <c:pt idx="3550">
                  <c:v>41131</c:v>
                </c:pt>
                <c:pt idx="3551">
                  <c:v>41134</c:v>
                </c:pt>
                <c:pt idx="3552">
                  <c:v>41135</c:v>
                </c:pt>
                <c:pt idx="3553">
                  <c:v>41136</c:v>
                </c:pt>
                <c:pt idx="3554">
                  <c:v>41137</c:v>
                </c:pt>
                <c:pt idx="3555">
                  <c:v>41138</c:v>
                </c:pt>
                <c:pt idx="3556">
                  <c:v>41141</c:v>
                </c:pt>
                <c:pt idx="3557">
                  <c:v>41142</c:v>
                </c:pt>
                <c:pt idx="3558">
                  <c:v>41143</c:v>
                </c:pt>
                <c:pt idx="3559">
                  <c:v>41144</c:v>
                </c:pt>
                <c:pt idx="3560">
                  <c:v>41145</c:v>
                </c:pt>
                <c:pt idx="3561">
                  <c:v>41148</c:v>
                </c:pt>
                <c:pt idx="3562">
                  <c:v>41149</c:v>
                </c:pt>
                <c:pt idx="3563">
                  <c:v>41150</c:v>
                </c:pt>
                <c:pt idx="3564">
                  <c:v>41151</c:v>
                </c:pt>
                <c:pt idx="3565">
                  <c:v>41152</c:v>
                </c:pt>
                <c:pt idx="3566">
                  <c:v>41155</c:v>
                </c:pt>
                <c:pt idx="3567">
                  <c:v>41156</c:v>
                </c:pt>
                <c:pt idx="3568">
                  <c:v>41157</c:v>
                </c:pt>
                <c:pt idx="3569">
                  <c:v>41158</c:v>
                </c:pt>
                <c:pt idx="3570">
                  <c:v>41159</c:v>
                </c:pt>
                <c:pt idx="3571">
                  <c:v>41162</c:v>
                </c:pt>
                <c:pt idx="3572">
                  <c:v>41163</c:v>
                </c:pt>
                <c:pt idx="3573">
                  <c:v>41164</c:v>
                </c:pt>
                <c:pt idx="3574">
                  <c:v>41165</c:v>
                </c:pt>
                <c:pt idx="3575">
                  <c:v>41166</c:v>
                </c:pt>
                <c:pt idx="3576">
                  <c:v>41169</c:v>
                </c:pt>
                <c:pt idx="3577">
                  <c:v>41170</c:v>
                </c:pt>
                <c:pt idx="3578">
                  <c:v>41171</c:v>
                </c:pt>
                <c:pt idx="3579">
                  <c:v>41172</c:v>
                </c:pt>
                <c:pt idx="3580">
                  <c:v>41173</c:v>
                </c:pt>
                <c:pt idx="3581">
                  <c:v>41176</c:v>
                </c:pt>
                <c:pt idx="3582">
                  <c:v>41177</c:v>
                </c:pt>
                <c:pt idx="3583">
                  <c:v>41178</c:v>
                </c:pt>
                <c:pt idx="3584">
                  <c:v>41179</c:v>
                </c:pt>
                <c:pt idx="3585">
                  <c:v>41180</c:v>
                </c:pt>
                <c:pt idx="3586">
                  <c:v>41183</c:v>
                </c:pt>
                <c:pt idx="3587">
                  <c:v>41184</c:v>
                </c:pt>
                <c:pt idx="3588">
                  <c:v>41185</c:v>
                </c:pt>
                <c:pt idx="3589">
                  <c:v>41186</c:v>
                </c:pt>
                <c:pt idx="3590">
                  <c:v>41187</c:v>
                </c:pt>
                <c:pt idx="3591">
                  <c:v>41190</c:v>
                </c:pt>
                <c:pt idx="3592">
                  <c:v>41191</c:v>
                </c:pt>
                <c:pt idx="3593">
                  <c:v>41192</c:v>
                </c:pt>
                <c:pt idx="3594">
                  <c:v>41193</c:v>
                </c:pt>
                <c:pt idx="3595">
                  <c:v>41194</c:v>
                </c:pt>
                <c:pt idx="3596">
                  <c:v>41197</c:v>
                </c:pt>
                <c:pt idx="3597">
                  <c:v>41198</c:v>
                </c:pt>
                <c:pt idx="3598">
                  <c:v>41199</c:v>
                </c:pt>
                <c:pt idx="3599">
                  <c:v>41200</c:v>
                </c:pt>
                <c:pt idx="3600">
                  <c:v>41201</c:v>
                </c:pt>
                <c:pt idx="3601">
                  <c:v>41204</c:v>
                </c:pt>
                <c:pt idx="3602">
                  <c:v>41205</c:v>
                </c:pt>
                <c:pt idx="3603">
                  <c:v>41206</c:v>
                </c:pt>
                <c:pt idx="3604">
                  <c:v>41207</c:v>
                </c:pt>
                <c:pt idx="3605">
                  <c:v>41208</c:v>
                </c:pt>
                <c:pt idx="3606">
                  <c:v>41211</c:v>
                </c:pt>
                <c:pt idx="3607">
                  <c:v>41212</c:v>
                </c:pt>
                <c:pt idx="3608">
                  <c:v>41213</c:v>
                </c:pt>
                <c:pt idx="3609">
                  <c:v>41214</c:v>
                </c:pt>
                <c:pt idx="3610">
                  <c:v>41215</c:v>
                </c:pt>
                <c:pt idx="3611">
                  <c:v>41218</c:v>
                </c:pt>
                <c:pt idx="3612">
                  <c:v>41219</c:v>
                </c:pt>
                <c:pt idx="3613">
                  <c:v>41220</c:v>
                </c:pt>
                <c:pt idx="3614">
                  <c:v>41221</c:v>
                </c:pt>
                <c:pt idx="3615">
                  <c:v>41222</c:v>
                </c:pt>
                <c:pt idx="3616">
                  <c:v>41225</c:v>
                </c:pt>
                <c:pt idx="3617">
                  <c:v>41226</c:v>
                </c:pt>
                <c:pt idx="3618">
                  <c:v>41227</c:v>
                </c:pt>
                <c:pt idx="3619">
                  <c:v>41228</c:v>
                </c:pt>
                <c:pt idx="3620">
                  <c:v>41229</c:v>
                </c:pt>
                <c:pt idx="3621">
                  <c:v>41232</c:v>
                </c:pt>
                <c:pt idx="3622">
                  <c:v>41233</c:v>
                </c:pt>
                <c:pt idx="3623">
                  <c:v>41234</c:v>
                </c:pt>
                <c:pt idx="3624">
                  <c:v>41235</c:v>
                </c:pt>
                <c:pt idx="3625">
                  <c:v>41236</c:v>
                </c:pt>
                <c:pt idx="3626">
                  <c:v>41239</c:v>
                </c:pt>
                <c:pt idx="3627">
                  <c:v>41240</c:v>
                </c:pt>
                <c:pt idx="3628">
                  <c:v>41241</c:v>
                </c:pt>
                <c:pt idx="3629">
                  <c:v>41242</c:v>
                </c:pt>
                <c:pt idx="3630">
                  <c:v>41243</c:v>
                </c:pt>
                <c:pt idx="3631">
                  <c:v>41246</c:v>
                </c:pt>
                <c:pt idx="3632">
                  <c:v>41247</c:v>
                </c:pt>
                <c:pt idx="3633">
                  <c:v>41248</c:v>
                </c:pt>
                <c:pt idx="3634">
                  <c:v>41249</c:v>
                </c:pt>
                <c:pt idx="3635">
                  <c:v>41250</c:v>
                </c:pt>
                <c:pt idx="3636">
                  <c:v>41253</c:v>
                </c:pt>
                <c:pt idx="3637">
                  <c:v>41254</c:v>
                </c:pt>
                <c:pt idx="3638">
                  <c:v>41255</c:v>
                </c:pt>
                <c:pt idx="3639">
                  <c:v>41256</c:v>
                </c:pt>
                <c:pt idx="3640">
                  <c:v>41257</c:v>
                </c:pt>
                <c:pt idx="3641">
                  <c:v>41260</c:v>
                </c:pt>
                <c:pt idx="3642">
                  <c:v>41261</c:v>
                </c:pt>
                <c:pt idx="3643">
                  <c:v>41262</c:v>
                </c:pt>
                <c:pt idx="3644">
                  <c:v>41263</c:v>
                </c:pt>
                <c:pt idx="3645">
                  <c:v>41264</c:v>
                </c:pt>
                <c:pt idx="3646">
                  <c:v>41267</c:v>
                </c:pt>
                <c:pt idx="3647">
                  <c:v>41268</c:v>
                </c:pt>
                <c:pt idx="3648">
                  <c:v>41269</c:v>
                </c:pt>
                <c:pt idx="3649">
                  <c:v>41270</c:v>
                </c:pt>
                <c:pt idx="3650">
                  <c:v>41271</c:v>
                </c:pt>
                <c:pt idx="3651">
                  <c:v>41274</c:v>
                </c:pt>
                <c:pt idx="3652">
                  <c:v>41275</c:v>
                </c:pt>
                <c:pt idx="3653">
                  <c:v>41276</c:v>
                </c:pt>
                <c:pt idx="3654">
                  <c:v>41277</c:v>
                </c:pt>
                <c:pt idx="3655">
                  <c:v>41278</c:v>
                </c:pt>
                <c:pt idx="3656">
                  <c:v>41281</c:v>
                </c:pt>
                <c:pt idx="3657">
                  <c:v>41282</c:v>
                </c:pt>
                <c:pt idx="3658">
                  <c:v>41283</c:v>
                </c:pt>
                <c:pt idx="3659">
                  <c:v>41284</c:v>
                </c:pt>
                <c:pt idx="3660">
                  <c:v>41285</c:v>
                </c:pt>
                <c:pt idx="3661">
                  <c:v>41288</c:v>
                </c:pt>
                <c:pt idx="3662">
                  <c:v>41289</c:v>
                </c:pt>
                <c:pt idx="3663">
                  <c:v>41290</c:v>
                </c:pt>
                <c:pt idx="3664">
                  <c:v>41291</c:v>
                </c:pt>
                <c:pt idx="3665">
                  <c:v>41292</c:v>
                </c:pt>
                <c:pt idx="3666">
                  <c:v>41295</c:v>
                </c:pt>
                <c:pt idx="3667">
                  <c:v>41296</c:v>
                </c:pt>
                <c:pt idx="3668">
                  <c:v>41297</c:v>
                </c:pt>
                <c:pt idx="3669">
                  <c:v>41298</c:v>
                </c:pt>
                <c:pt idx="3670">
                  <c:v>41299</c:v>
                </c:pt>
                <c:pt idx="3671">
                  <c:v>41302</c:v>
                </c:pt>
                <c:pt idx="3672">
                  <c:v>41303</c:v>
                </c:pt>
                <c:pt idx="3673">
                  <c:v>41304</c:v>
                </c:pt>
                <c:pt idx="3674">
                  <c:v>41305</c:v>
                </c:pt>
                <c:pt idx="3675">
                  <c:v>41306</c:v>
                </c:pt>
                <c:pt idx="3676">
                  <c:v>41309</c:v>
                </c:pt>
                <c:pt idx="3677">
                  <c:v>41310</c:v>
                </c:pt>
                <c:pt idx="3678">
                  <c:v>41311</c:v>
                </c:pt>
                <c:pt idx="3679">
                  <c:v>41312</c:v>
                </c:pt>
                <c:pt idx="3680">
                  <c:v>41313</c:v>
                </c:pt>
                <c:pt idx="3681">
                  <c:v>41316</c:v>
                </c:pt>
                <c:pt idx="3682">
                  <c:v>41317</c:v>
                </c:pt>
                <c:pt idx="3683">
                  <c:v>41318</c:v>
                </c:pt>
                <c:pt idx="3684">
                  <c:v>41319</c:v>
                </c:pt>
                <c:pt idx="3685">
                  <c:v>41320</c:v>
                </c:pt>
                <c:pt idx="3686">
                  <c:v>41323</c:v>
                </c:pt>
                <c:pt idx="3687">
                  <c:v>41324</c:v>
                </c:pt>
                <c:pt idx="3688">
                  <c:v>41325</c:v>
                </c:pt>
                <c:pt idx="3689">
                  <c:v>41326</c:v>
                </c:pt>
                <c:pt idx="3690">
                  <c:v>41327</c:v>
                </c:pt>
                <c:pt idx="3691">
                  <c:v>41330</c:v>
                </c:pt>
                <c:pt idx="3692">
                  <c:v>41331</c:v>
                </c:pt>
                <c:pt idx="3693">
                  <c:v>41332</c:v>
                </c:pt>
                <c:pt idx="3694">
                  <c:v>41333</c:v>
                </c:pt>
                <c:pt idx="3695">
                  <c:v>41334</c:v>
                </c:pt>
                <c:pt idx="3696">
                  <c:v>41337</c:v>
                </c:pt>
                <c:pt idx="3697">
                  <c:v>41338</c:v>
                </c:pt>
                <c:pt idx="3698">
                  <c:v>41339</c:v>
                </c:pt>
                <c:pt idx="3699">
                  <c:v>41340</c:v>
                </c:pt>
                <c:pt idx="3700">
                  <c:v>41341</c:v>
                </c:pt>
                <c:pt idx="3701">
                  <c:v>41344</c:v>
                </c:pt>
                <c:pt idx="3702">
                  <c:v>41345</c:v>
                </c:pt>
                <c:pt idx="3703">
                  <c:v>41346</c:v>
                </c:pt>
                <c:pt idx="3704">
                  <c:v>41347</c:v>
                </c:pt>
                <c:pt idx="3705">
                  <c:v>41348</c:v>
                </c:pt>
                <c:pt idx="3706">
                  <c:v>41351</c:v>
                </c:pt>
                <c:pt idx="3707">
                  <c:v>41352</c:v>
                </c:pt>
                <c:pt idx="3708">
                  <c:v>41353</c:v>
                </c:pt>
                <c:pt idx="3709">
                  <c:v>41354</c:v>
                </c:pt>
                <c:pt idx="3710">
                  <c:v>41355</c:v>
                </c:pt>
                <c:pt idx="3711">
                  <c:v>41358</c:v>
                </c:pt>
                <c:pt idx="3712">
                  <c:v>41359</c:v>
                </c:pt>
                <c:pt idx="3713">
                  <c:v>41360</c:v>
                </c:pt>
                <c:pt idx="3714">
                  <c:v>41361</c:v>
                </c:pt>
                <c:pt idx="3715">
                  <c:v>41362</c:v>
                </c:pt>
                <c:pt idx="3716">
                  <c:v>41365</c:v>
                </c:pt>
                <c:pt idx="3717">
                  <c:v>41366</c:v>
                </c:pt>
                <c:pt idx="3718">
                  <c:v>41367</c:v>
                </c:pt>
                <c:pt idx="3719">
                  <c:v>41368</c:v>
                </c:pt>
                <c:pt idx="3720">
                  <c:v>41369</c:v>
                </c:pt>
                <c:pt idx="3721">
                  <c:v>41372</c:v>
                </c:pt>
                <c:pt idx="3722">
                  <c:v>41373</c:v>
                </c:pt>
                <c:pt idx="3723">
                  <c:v>41374</c:v>
                </c:pt>
                <c:pt idx="3724">
                  <c:v>41375</c:v>
                </c:pt>
                <c:pt idx="3725">
                  <c:v>41376</c:v>
                </c:pt>
                <c:pt idx="3726">
                  <c:v>41379</c:v>
                </c:pt>
                <c:pt idx="3727">
                  <c:v>41380</c:v>
                </c:pt>
                <c:pt idx="3728">
                  <c:v>41381</c:v>
                </c:pt>
                <c:pt idx="3729">
                  <c:v>41382</c:v>
                </c:pt>
                <c:pt idx="3730">
                  <c:v>41383</c:v>
                </c:pt>
                <c:pt idx="3731">
                  <c:v>41386</c:v>
                </c:pt>
                <c:pt idx="3732">
                  <c:v>41387</c:v>
                </c:pt>
                <c:pt idx="3733">
                  <c:v>41388</c:v>
                </c:pt>
                <c:pt idx="3734">
                  <c:v>41389</c:v>
                </c:pt>
                <c:pt idx="3735">
                  <c:v>41390</c:v>
                </c:pt>
                <c:pt idx="3736">
                  <c:v>41393</c:v>
                </c:pt>
                <c:pt idx="3737">
                  <c:v>41394</c:v>
                </c:pt>
                <c:pt idx="3738">
                  <c:v>41395</c:v>
                </c:pt>
                <c:pt idx="3739">
                  <c:v>41396</c:v>
                </c:pt>
                <c:pt idx="3740">
                  <c:v>41397</c:v>
                </c:pt>
                <c:pt idx="3741">
                  <c:v>41400</c:v>
                </c:pt>
                <c:pt idx="3742">
                  <c:v>41401</c:v>
                </c:pt>
                <c:pt idx="3743">
                  <c:v>41402</c:v>
                </c:pt>
                <c:pt idx="3744">
                  <c:v>41403</c:v>
                </c:pt>
                <c:pt idx="3745">
                  <c:v>41404</c:v>
                </c:pt>
                <c:pt idx="3746">
                  <c:v>41407</c:v>
                </c:pt>
                <c:pt idx="3747">
                  <c:v>41408</c:v>
                </c:pt>
                <c:pt idx="3748">
                  <c:v>41409</c:v>
                </c:pt>
                <c:pt idx="3749">
                  <c:v>41410</c:v>
                </c:pt>
                <c:pt idx="3750">
                  <c:v>41411</c:v>
                </c:pt>
                <c:pt idx="3751">
                  <c:v>41414</c:v>
                </c:pt>
                <c:pt idx="3752">
                  <c:v>41415</c:v>
                </c:pt>
                <c:pt idx="3753">
                  <c:v>41416</c:v>
                </c:pt>
                <c:pt idx="3754">
                  <c:v>41417</c:v>
                </c:pt>
                <c:pt idx="3755">
                  <c:v>41418</c:v>
                </c:pt>
                <c:pt idx="3756">
                  <c:v>41421</c:v>
                </c:pt>
                <c:pt idx="3757">
                  <c:v>41422</c:v>
                </c:pt>
                <c:pt idx="3758">
                  <c:v>41423</c:v>
                </c:pt>
                <c:pt idx="3759">
                  <c:v>41424</c:v>
                </c:pt>
                <c:pt idx="3760">
                  <c:v>41425</c:v>
                </c:pt>
                <c:pt idx="3761">
                  <c:v>41428</c:v>
                </c:pt>
                <c:pt idx="3762">
                  <c:v>41429</c:v>
                </c:pt>
                <c:pt idx="3763">
                  <c:v>41430</c:v>
                </c:pt>
                <c:pt idx="3764">
                  <c:v>41431</c:v>
                </c:pt>
                <c:pt idx="3765">
                  <c:v>41432</c:v>
                </c:pt>
                <c:pt idx="3766">
                  <c:v>41435</c:v>
                </c:pt>
                <c:pt idx="3767">
                  <c:v>41436</c:v>
                </c:pt>
                <c:pt idx="3768">
                  <c:v>41437</c:v>
                </c:pt>
                <c:pt idx="3769">
                  <c:v>41438</c:v>
                </c:pt>
                <c:pt idx="3770">
                  <c:v>41439</c:v>
                </c:pt>
                <c:pt idx="3771">
                  <c:v>41442</c:v>
                </c:pt>
                <c:pt idx="3772">
                  <c:v>41443</c:v>
                </c:pt>
                <c:pt idx="3773">
                  <c:v>41444</c:v>
                </c:pt>
                <c:pt idx="3774">
                  <c:v>41445</c:v>
                </c:pt>
                <c:pt idx="3775">
                  <c:v>41446</c:v>
                </c:pt>
                <c:pt idx="3776">
                  <c:v>41449</c:v>
                </c:pt>
                <c:pt idx="3777">
                  <c:v>41450</c:v>
                </c:pt>
                <c:pt idx="3778">
                  <c:v>41451</c:v>
                </c:pt>
                <c:pt idx="3779">
                  <c:v>41452</c:v>
                </c:pt>
                <c:pt idx="3780">
                  <c:v>41453</c:v>
                </c:pt>
                <c:pt idx="3781">
                  <c:v>41456</c:v>
                </c:pt>
                <c:pt idx="3782">
                  <c:v>41457</c:v>
                </c:pt>
                <c:pt idx="3783">
                  <c:v>41458</c:v>
                </c:pt>
                <c:pt idx="3784">
                  <c:v>41459</c:v>
                </c:pt>
                <c:pt idx="3785">
                  <c:v>41460</c:v>
                </c:pt>
                <c:pt idx="3786">
                  <c:v>41463</c:v>
                </c:pt>
                <c:pt idx="3787">
                  <c:v>41464</c:v>
                </c:pt>
                <c:pt idx="3788">
                  <c:v>41465</c:v>
                </c:pt>
                <c:pt idx="3789">
                  <c:v>41466</c:v>
                </c:pt>
                <c:pt idx="3790">
                  <c:v>41467</c:v>
                </c:pt>
                <c:pt idx="3791">
                  <c:v>41470</c:v>
                </c:pt>
                <c:pt idx="3792">
                  <c:v>41471</c:v>
                </c:pt>
                <c:pt idx="3793">
                  <c:v>41472</c:v>
                </c:pt>
                <c:pt idx="3794">
                  <c:v>41473</c:v>
                </c:pt>
                <c:pt idx="3795">
                  <c:v>41474</c:v>
                </c:pt>
                <c:pt idx="3796">
                  <c:v>41477</c:v>
                </c:pt>
                <c:pt idx="3797">
                  <c:v>41478</c:v>
                </c:pt>
                <c:pt idx="3798">
                  <c:v>41479</c:v>
                </c:pt>
                <c:pt idx="3799">
                  <c:v>41480</c:v>
                </c:pt>
                <c:pt idx="3800">
                  <c:v>41481</c:v>
                </c:pt>
                <c:pt idx="3801">
                  <c:v>41484</c:v>
                </c:pt>
                <c:pt idx="3802">
                  <c:v>41485</c:v>
                </c:pt>
                <c:pt idx="3803">
                  <c:v>41486</c:v>
                </c:pt>
                <c:pt idx="3804">
                  <c:v>41487</c:v>
                </c:pt>
                <c:pt idx="3805">
                  <c:v>41488</c:v>
                </c:pt>
                <c:pt idx="3806">
                  <c:v>41491</c:v>
                </c:pt>
                <c:pt idx="3807">
                  <c:v>41492</c:v>
                </c:pt>
                <c:pt idx="3808">
                  <c:v>41493</c:v>
                </c:pt>
                <c:pt idx="3809">
                  <c:v>41494</c:v>
                </c:pt>
                <c:pt idx="3810">
                  <c:v>41495</c:v>
                </c:pt>
                <c:pt idx="3811">
                  <c:v>41498</c:v>
                </c:pt>
                <c:pt idx="3812">
                  <c:v>41499</c:v>
                </c:pt>
                <c:pt idx="3813">
                  <c:v>41500</c:v>
                </c:pt>
                <c:pt idx="3814">
                  <c:v>41501</c:v>
                </c:pt>
                <c:pt idx="3815">
                  <c:v>41502</c:v>
                </c:pt>
                <c:pt idx="3816">
                  <c:v>41505</c:v>
                </c:pt>
                <c:pt idx="3817">
                  <c:v>41506</c:v>
                </c:pt>
                <c:pt idx="3818">
                  <c:v>41507</c:v>
                </c:pt>
                <c:pt idx="3819">
                  <c:v>41508</c:v>
                </c:pt>
                <c:pt idx="3820">
                  <c:v>41509</c:v>
                </c:pt>
                <c:pt idx="3821">
                  <c:v>41512</c:v>
                </c:pt>
                <c:pt idx="3822">
                  <c:v>41513</c:v>
                </c:pt>
                <c:pt idx="3823">
                  <c:v>41514</c:v>
                </c:pt>
                <c:pt idx="3824">
                  <c:v>41515</c:v>
                </c:pt>
                <c:pt idx="3825">
                  <c:v>41516</c:v>
                </c:pt>
                <c:pt idx="3826">
                  <c:v>41519</c:v>
                </c:pt>
                <c:pt idx="3827">
                  <c:v>41520</c:v>
                </c:pt>
                <c:pt idx="3828">
                  <c:v>41521</c:v>
                </c:pt>
                <c:pt idx="3829">
                  <c:v>41522</c:v>
                </c:pt>
                <c:pt idx="3830">
                  <c:v>41523</c:v>
                </c:pt>
                <c:pt idx="3831">
                  <c:v>41526</c:v>
                </c:pt>
                <c:pt idx="3832">
                  <c:v>41527</c:v>
                </c:pt>
                <c:pt idx="3833">
                  <c:v>41528</c:v>
                </c:pt>
                <c:pt idx="3834">
                  <c:v>41529</c:v>
                </c:pt>
                <c:pt idx="3835">
                  <c:v>41530</c:v>
                </c:pt>
                <c:pt idx="3836">
                  <c:v>41533</c:v>
                </c:pt>
                <c:pt idx="3837">
                  <c:v>41534</c:v>
                </c:pt>
                <c:pt idx="3838">
                  <c:v>41535</c:v>
                </c:pt>
                <c:pt idx="3839">
                  <c:v>41536</c:v>
                </c:pt>
                <c:pt idx="3840">
                  <c:v>41537</c:v>
                </c:pt>
                <c:pt idx="3841">
                  <c:v>41540</c:v>
                </c:pt>
                <c:pt idx="3842">
                  <c:v>41541</c:v>
                </c:pt>
                <c:pt idx="3843">
                  <c:v>41542</c:v>
                </c:pt>
                <c:pt idx="3844">
                  <c:v>41543</c:v>
                </c:pt>
                <c:pt idx="3845">
                  <c:v>41544</c:v>
                </c:pt>
                <c:pt idx="3846">
                  <c:v>41547</c:v>
                </c:pt>
                <c:pt idx="3847">
                  <c:v>41548</c:v>
                </c:pt>
                <c:pt idx="3848">
                  <c:v>41549</c:v>
                </c:pt>
                <c:pt idx="3849">
                  <c:v>41550</c:v>
                </c:pt>
                <c:pt idx="3850">
                  <c:v>41551</c:v>
                </c:pt>
                <c:pt idx="3851">
                  <c:v>41554</c:v>
                </c:pt>
                <c:pt idx="3852">
                  <c:v>41555</c:v>
                </c:pt>
                <c:pt idx="3853">
                  <c:v>41556</c:v>
                </c:pt>
                <c:pt idx="3854">
                  <c:v>41557</c:v>
                </c:pt>
                <c:pt idx="3855">
                  <c:v>41558</c:v>
                </c:pt>
                <c:pt idx="3856">
                  <c:v>41561</c:v>
                </c:pt>
                <c:pt idx="3857">
                  <c:v>41562</c:v>
                </c:pt>
                <c:pt idx="3858">
                  <c:v>41563</c:v>
                </c:pt>
                <c:pt idx="3859">
                  <c:v>41564</c:v>
                </c:pt>
                <c:pt idx="3860">
                  <c:v>41565</c:v>
                </c:pt>
                <c:pt idx="3861">
                  <c:v>41568</c:v>
                </c:pt>
                <c:pt idx="3862">
                  <c:v>41569</c:v>
                </c:pt>
                <c:pt idx="3863">
                  <c:v>41570</c:v>
                </c:pt>
                <c:pt idx="3864">
                  <c:v>41571</c:v>
                </c:pt>
                <c:pt idx="3865">
                  <c:v>41572</c:v>
                </c:pt>
                <c:pt idx="3866">
                  <c:v>41575</c:v>
                </c:pt>
                <c:pt idx="3867">
                  <c:v>41576</c:v>
                </c:pt>
                <c:pt idx="3868">
                  <c:v>41577</c:v>
                </c:pt>
                <c:pt idx="3869">
                  <c:v>41578</c:v>
                </c:pt>
                <c:pt idx="3870">
                  <c:v>41579</c:v>
                </c:pt>
                <c:pt idx="3871">
                  <c:v>41582</c:v>
                </c:pt>
                <c:pt idx="3872">
                  <c:v>41583</c:v>
                </c:pt>
                <c:pt idx="3873">
                  <c:v>41584</c:v>
                </c:pt>
                <c:pt idx="3874">
                  <c:v>41585</c:v>
                </c:pt>
                <c:pt idx="3875">
                  <c:v>41586</c:v>
                </c:pt>
                <c:pt idx="3876">
                  <c:v>41589</c:v>
                </c:pt>
                <c:pt idx="3877">
                  <c:v>41590</c:v>
                </c:pt>
                <c:pt idx="3878">
                  <c:v>41591</c:v>
                </c:pt>
                <c:pt idx="3879">
                  <c:v>41592</c:v>
                </c:pt>
                <c:pt idx="3880">
                  <c:v>41593</c:v>
                </c:pt>
                <c:pt idx="3881">
                  <c:v>41596</c:v>
                </c:pt>
                <c:pt idx="3882">
                  <c:v>41597</c:v>
                </c:pt>
                <c:pt idx="3883">
                  <c:v>41598</c:v>
                </c:pt>
                <c:pt idx="3884">
                  <c:v>41599</c:v>
                </c:pt>
                <c:pt idx="3885">
                  <c:v>41600</c:v>
                </c:pt>
                <c:pt idx="3886">
                  <c:v>41603</c:v>
                </c:pt>
                <c:pt idx="3887">
                  <c:v>41604</c:v>
                </c:pt>
                <c:pt idx="3888">
                  <c:v>41605</c:v>
                </c:pt>
                <c:pt idx="3889">
                  <c:v>41606</c:v>
                </c:pt>
                <c:pt idx="3890">
                  <c:v>41607</c:v>
                </c:pt>
                <c:pt idx="3891">
                  <c:v>41610</c:v>
                </c:pt>
                <c:pt idx="3892">
                  <c:v>41611</c:v>
                </c:pt>
                <c:pt idx="3893">
                  <c:v>41612</c:v>
                </c:pt>
                <c:pt idx="3894">
                  <c:v>41613</c:v>
                </c:pt>
                <c:pt idx="3895">
                  <c:v>41614</c:v>
                </c:pt>
                <c:pt idx="3896">
                  <c:v>41617</c:v>
                </c:pt>
                <c:pt idx="3897">
                  <c:v>41618</c:v>
                </c:pt>
                <c:pt idx="3898">
                  <c:v>41619</c:v>
                </c:pt>
                <c:pt idx="3899">
                  <c:v>41620</c:v>
                </c:pt>
                <c:pt idx="3900">
                  <c:v>41621</c:v>
                </c:pt>
                <c:pt idx="3901">
                  <c:v>41624</c:v>
                </c:pt>
                <c:pt idx="3902">
                  <c:v>41625</c:v>
                </c:pt>
                <c:pt idx="3903">
                  <c:v>41626</c:v>
                </c:pt>
                <c:pt idx="3904">
                  <c:v>41627</c:v>
                </c:pt>
                <c:pt idx="3905">
                  <c:v>41628</c:v>
                </c:pt>
                <c:pt idx="3906">
                  <c:v>41631</c:v>
                </c:pt>
                <c:pt idx="3907">
                  <c:v>41632</c:v>
                </c:pt>
                <c:pt idx="3908">
                  <c:v>41633</c:v>
                </c:pt>
                <c:pt idx="3909">
                  <c:v>41634</c:v>
                </c:pt>
                <c:pt idx="3910">
                  <c:v>41635</c:v>
                </c:pt>
                <c:pt idx="3911">
                  <c:v>41638</c:v>
                </c:pt>
                <c:pt idx="3912">
                  <c:v>41639</c:v>
                </c:pt>
                <c:pt idx="3913">
                  <c:v>41640</c:v>
                </c:pt>
                <c:pt idx="3914">
                  <c:v>41641</c:v>
                </c:pt>
                <c:pt idx="3915">
                  <c:v>41642</c:v>
                </c:pt>
                <c:pt idx="3916">
                  <c:v>41645</c:v>
                </c:pt>
                <c:pt idx="3917">
                  <c:v>41646</c:v>
                </c:pt>
                <c:pt idx="3918">
                  <c:v>41647</c:v>
                </c:pt>
                <c:pt idx="3919">
                  <c:v>41648</c:v>
                </c:pt>
                <c:pt idx="3920">
                  <c:v>41649</c:v>
                </c:pt>
                <c:pt idx="3921">
                  <c:v>41652</c:v>
                </c:pt>
                <c:pt idx="3922">
                  <c:v>41653</c:v>
                </c:pt>
                <c:pt idx="3923">
                  <c:v>41654</c:v>
                </c:pt>
                <c:pt idx="3924">
                  <c:v>41655</c:v>
                </c:pt>
                <c:pt idx="3925">
                  <c:v>41656</c:v>
                </c:pt>
                <c:pt idx="3926">
                  <c:v>41659</c:v>
                </c:pt>
                <c:pt idx="3927">
                  <c:v>41660</c:v>
                </c:pt>
                <c:pt idx="3928">
                  <c:v>41661</c:v>
                </c:pt>
                <c:pt idx="3929">
                  <c:v>41662</c:v>
                </c:pt>
                <c:pt idx="3930">
                  <c:v>41663</c:v>
                </c:pt>
                <c:pt idx="3931">
                  <c:v>41666</c:v>
                </c:pt>
                <c:pt idx="3932">
                  <c:v>41667</c:v>
                </c:pt>
                <c:pt idx="3933">
                  <c:v>41668</c:v>
                </c:pt>
                <c:pt idx="3934">
                  <c:v>41669</c:v>
                </c:pt>
                <c:pt idx="3935">
                  <c:v>41670</c:v>
                </c:pt>
                <c:pt idx="3936">
                  <c:v>41673</c:v>
                </c:pt>
                <c:pt idx="3937">
                  <c:v>41674</c:v>
                </c:pt>
                <c:pt idx="3938">
                  <c:v>41675</c:v>
                </c:pt>
                <c:pt idx="3939">
                  <c:v>41676</c:v>
                </c:pt>
                <c:pt idx="3940">
                  <c:v>41677</c:v>
                </c:pt>
                <c:pt idx="3941">
                  <c:v>41680</c:v>
                </c:pt>
                <c:pt idx="3942">
                  <c:v>41681</c:v>
                </c:pt>
                <c:pt idx="3943">
                  <c:v>41682</c:v>
                </c:pt>
                <c:pt idx="3944">
                  <c:v>41683</c:v>
                </c:pt>
                <c:pt idx="3945">
                  <c:v>41684</c:v>
                </c:pt>
                <c:pt idx="3946">
                  <c:v>41687</c:v>
                </c:pt>
                <c:pt idx="3947">
                  <c:v>41688</c:v>
                </c:pt>
                <c:pt idx="3948">
                  <c:v>41689</c:v>
                </c:pt>
                <c:pt idx="3949">
                  <c:v>41690</c:v>
                </c:pt>
                <c:pt idx="3950">
                  <c:v>41691</c:v>
                </c:pt>
                <c:pt idx="3951">
                  <c:v>41694</c:v>
                </c:pt>
                <c:pt idx="3952">
                  <c:v>41695</c:v>
                </c:pt>
                <c:pt idx="3953">
                  <c:v>41696</c:v>
                </c:pt>
                <c:pt idx="3954">
                  <c:v>41697</c:v>
                </c:pt>
                <c:pt idx="3955">
                  <c:v>41698</c:v>
                </c:pt>
                <c:pt idx="3956">
                  <c:v>41701</c:v>
                </c:pt>
                <c:pt idx="3957">
                  <c:v>41702</c:v>
                </c:pt>
                <c:pt idx="3958">
                  <c:v>41703</c:v>
                </c:pt>
                <c:pt idx="3959">
                  <c:v>41704</c:v>
                </c:pt>
                <c:pt idx="3960">
                  <c:v>41705</c:v>
                </c:pt>
                <c:pt idx="3961">
                  <c:v>41708</c:v>
                </c:pt>
                <c:pt idx="3962">
                  <c:v>41709</c:v>
                </c:pt>
                <c:pt idx="3963">
                  <c:v>41710</c:v>
                </c:pt>
                <c:pt idx="3964">
                  <c:v>41711</c:v>
                </c:pt>
                <c:pt idx="3965">
                  <c:v>41712</c:v>
                </c:pt>
                <c:pt idx="3966">
                  <c:v>41715</c:v>
                </c:pt>
                <c:pt idx="3967">
                  <c:v>41716</c:v>
                </c:pt>
                <c:pt idx="3968">
                  <c:v>41717</c:v>
                </c:pt>
                <c:pt idx="3969">
                  <c:v>41718</c:v>
                </c:pt>
                <c:pt idx="3970">
                  <c:v>41719</c:v>
                </c:pt>
                <c:pt idx="3971">
                  <c:v>41722</c:v>
                </c:pt>
                <c:pt idx="3972">
                  <c:v>41723</c:v>
                </c:pt>
                <c:pt idx="3973">
                  <c:v>41724</c:v>
                </c:pt>
                <c:pt idx="3974">
                  <c:v>41725</c:v>
                </c:pt>
                <c:pt idx="3975">
                  <c:v>41726</c:v>
                </c:pt>
                <c:pt idx="3976">
                  <c:v>41729</c:v>
                </c:pt>
                <c:pt idx="3977">
                  <c:v>41730</c:v>
                </c:pt>
                <c:pt idx="3978">
                  <c:v>41731</c:v>
                </c:pt>
                <c:pt idx="3979">
                  <c:v>41732</c:v>
                </c:pt>
                <c:pt idx="3980">
                  <c:v>41733</c:v>
                </c:pt>
                <c:pt idx="3981">
                  <c:v>41736</c:v>
                </c:pt>
                <c:pt idx="3982">
                  <c:v>41737</c:v>
                </c:pt>
                <c:pt idx="3983">
                  <c:v>41738</c:v>
                </c:pt>
                <c:pt idx="3984">
                  <c:v>41739</c:v>
                </c:pt>
                <c:pt idx="3985">
                  <c:v>41740</c:v>
                </c:pt>
                <c:pt idx="3986">
                  <c:v>41743</c:v>
                </c:pt>
                <c:pt idx="3987">
                  <c:v>41744</c:v>
                </c:pt>
                <c:pt idx="3988">
                  <c:v>41745</c:v>
                </c:pt>
                <c:pt idx="3989">
                  <c:v>41746</c:v>
                </c:pt>
                <c:pt idx="3990">
                  <c:v>41747</c:v>
                </c:pt>
                <c:pt idx="3991">
                  <c:v>41750</c:v>
                </c:pt>
                <c:pt idx="3992">
                  <c:v>41751</c:v>
                </c:pt>
                <c:pt idx="3993">
                  <c:v>41752</c:v>
                </c:pt>
                <c:pt idx="3994">
                  <c:v>41753</c:v>
                </c:pt>
                <c:pt idx="3995">
                  <c:v>41754</c:v>
                </c:pt>
                <c:pt idx="3996">
                  <c:v>41757</c:v>
                </c:pt>
                <c:pt idx="3997">
                  <c:v>41758</c:v>
                </c:pt>
                <c:pt idx="3998">
                  <c:v>41759</c:v>
                </c:pt>
                <c:pt idx="3999">
                  <c:v>41760</c:v>
                </c:pt>
                <c:pt idx="4000">
                  <c:v>41761</c:v>
                </c:pt>
                <c:pt idx="4001">
                  <c:v>41764</c:v>
                </c:pt>
                <c:pt idx="4002">
                  <c:v>41765</c:v>
                </c:pt>
                <c:pt idx="4003">
                  <c:v>41766</c:v>
                </c:pt>
                <c:pt idx="4004">
                  <c:v>41767</c:v>
                </c:pt>
                <c:pt idx="4005">
                  <c:v>41768</c:v>
                </c:pt>
                <c:pt idx="4006">
                  <c:v>41771</c:v>
                </c:pt>
                <c:pt idx="4007">
                  <c:v>41772</c:v>
                </c:pt>
                <c:pt idx="4008">
                  <c:v>41773</c:v>
                </c:pt>
                <c:pt idx="4009">
                  <c:v>41774</c:v>
                </c:pt>
                <c:pt idx="4010">
                  <c:v>41775</c:v>
                </c:pt>
                <c:pt idx="4011">
                  <c:v>41778</c:v>
                </c:pt>
                <c:pt idx="4012">
                  <c:v>41779</c:v>
                </c:pt>
                <c:pt idx="4013">
                  <c:v>41780</c:v>
                </c:pt>
                <c:pt idx="4014">
                  <c:v>41781</c:v>
                </c:pt>
                <c:pt idx="4015">
                  <c:v>41782</c:v>
                </c:pt>
                <c:pt idx="4016">
                  <c:v>41785</c:v>
                </c:pt>
                <c:pt idx="4017">
                  <c:v>41786</c:v>
                </c:pt>
                <c:pt idx="4018">
                  <c:v>41787</c:v>
                </c:pt>
                <c:pt idx="4019">
                  <c:v>41788</c:v>
                </c:pt>
                <c:pt idx="4020">
                  <c:v>41789</c:v>
                </c:pt>
                <c:pt idx="4021">
                  <c:v>41792</c:v>
                </c:pt>
                <c:pt idx="4022">
                  <c:v>41793</c:v>
                </c:pt>
                <c:pt idx="4023">
                  <c:v>41794</c:v>
                </c:pt>
                <c:pt idx="4024">
                  <c:v>41795</c:v>
                </c:pt>
                <c:pt idx="4025">
                  <c:v>41796</c:v>
                </c:pt>
                <c:pt idx="4026">
                  <c:v>41799</c:v>
                </c:pt>
                <c:pt idx="4027">
                  <c:v>41800</c:v>
                </c:pt>
                <c:pt idx="4028">
                  <c:v>41801</c:v>
                </c:pt>
                <c:pt idx="4029">
                  <c:v>41802</c:v>
                </c:pt>
                <c:pt idx="4030">
                  <c:v>41803</c:v>
                </c:pt>
                <c:pt idx="4031">
                  <c:v>41806</c:v>
                </c:pt>
                <c:pt idx="4032">
                  <c:v>41807</c:v>
                </c:pt>
                <c:pt idx="4033">
                  <c:v>41808</c:v>
                </c:pt>
                <c:pt idx="4034">
                  <c:v>41809</c:v>
                </c:pt>
                <c:pt idx="4035">
                  <c:v>41810</c:v>
                </c:pt>
                <c:pt idx="4036">
                  <c:v>41813</c:v>
                </c:pt>
                <c:pt idx="4037">
                  <c:v>41814</c:v>
                </c:pt>
                <c:pt idx="4038">
                  <c:v>41815</c:v>
                </c:pt>
                <c:pt idx="4039">
                  <c:v>41816</c:v>
                </c:pt>
                <c:pt idx="4040">
                  <c:v>41817</c:v>
                </c:pt>
                <c:pt idx="4041">
                  <c:v>41820</c:v>
                </c:pt>
                <c:pt idx="4042">
                  <c:v>41821</c:v>
                </c:pt>
                <c:pt idx="4043">
                  <c:v>41822</c:v>
                </c:pt>
                <c:pt idx="4044">
                  <c:v>41823</c:v>
                </c:pt>
                <c:pt idx="4045">
                  <c:v>41824</c:v>
                </c:pt>
                <c:pt idx="4046">
                  <c:v>41827</c:v>
                </c:pt>
                <c:pt idx="4047">
                  <c:v>41828</c:v>
                </c:pt>
                <c:pt idx="4048">
                  <c:v>41829</c:v>
                </c:pt>
                <c:pt idx="4049">
                  <c:v>41830</c:v>
                </c:pt>
                <c:pt idx="4050">
                  <c:v>41831</c:v>
                </c:pt>
                <c:pt idx="4051">
                  <c:v>41834</c:v>
                </c:pt>
                <c:pt idx="4052">
                  <c:v>41835</c:v>
                </c:pt>
                <c:pt idx="4053">
                  <c:v>41836</c:v>
                </c:pt>
                <c:pt idx="4054">
                  <c:v>41837</c:v>
                </c:pt>
                <c:pt idx="4055">
                  <c:v>41838</c:v>
                </c:pt>
                <c:pt idx="4056">
                  <c:v>41841</c:v>
                </c:pt>
                <c:pt idx="4057">
                  <c:v>41842</c:v>
                </c:pt>
                <c:pt idx="4058">
                  <c:v>41843</c:v>
                </c:pt>
                <c:pt idx="4059">
                  <c:v>41844</c:v>
                </c:pt>
                <c:pt idx="4060">
                  <c:v>41845</c:v>
                </c:pt>
                <c:pt idx="4061">
                  <c:v>41848</c:v>
                </c:pt>
                <c:pt idx="4062">
                  <c:v>41849</c:v>
                </c:pt>
                <c:pt idx="4063">
                  <c:v>41850</c:v>
                </c:pt>
                <c:pt idx="4064">
                  <c:v>41851</c:v>
                </c:pt>
                <c:pt idx="4065">
                  <c:v>41852</c:v>
                </c:pt>
                <c:pt idx="4066">
                  <c:v>41855</c:v>
                </c:pt>
                <c:pt idx="4067">
                  <c:v>41856</c:v>
                </c:pt>
                <c:pt idx="4068">
                  <c:v>41857</c:v>
                </c:pt>
                <c:pt idx="4069">
                  <c:v>41858</c:v>
                </c:pt>
                <c:pt idx="4070">
                  <c:v>41859</c:v>
                </c:pt>
                <c:pt idx="4071">
                  <c:v>41862</c:v>
                </c:pt>
                <c:pt idx="4072">
                  <c:v>41863</c:v>
                </c:pt>
                <c:pt idx="4073">
                  <c:v>41864</c:v>
                </c:pt>
                <c:pt idx="4074">
                  <c:v>41865</c:v>
                </c:pt>
                <c:pt idx="4075">
                  <c:v>41866</c:v>
                </c:pt>
                <c:pt idx="4076">
                  <c:v>41869</c:v>
                </c:pt>
                <c:pt idx="4077">
                  <c:v>41870</c:v>
                </c:pt>
                <c:pt idx="4078">
                  <c:v>41871</c:v>
                </c:pt>
                <c:pt idx="4079">
                  <c:v>41872</c:v>
                </c:pt>
                <c:pt idx="4080">
                  <c:v>41873</c:v>
                </c:pt>
                <c:pt idx="4081">
                  <c:v>41876</c:v>
                </c:pt>
                <c:pt idx="4082">
                  <c:v>41877</c:v>
                </c:pt>
                <c:pt idx="4083">
                  <c:v>41878</c:v>
                </c:pt>
                <c:pt idx="4084">
                  <c:v>41879</c:v>
                </c:pt>
                <c:pt idx="4085">
                  <c:v>41880</c:v>
                </c:pt>
                <c:pt idx="4086">
                  <c:v>41883</c:v>
                </c:pt>
                <c:pt idx="4087">
                  <c:v>41884</c:v>
                </c:pt>
                <c:pt idx="4088">
                  <c:v>41885</c:v>
                </c:pt>
                <c:pt idx="4089">
                  <c:v>41886</c:v>
                </c:pt>
                <c:pt idx="4090">
                  <c:v>41887</c:v>
                </c:pt>
                <c:pt idx="4091">
                  <c:v>41890</c:v>
                </c:pt>
                <c:pt idx="4092">
                  <c:v>41891</c:v>
                </c:pt>
                <c:pt idx="4093">
                  <c:v>41892</c:v>
                </c:pt>
                <c:pt idx="4094">
                  <c:v>41893</c:v>
                </c:pt>
                <c:pt idx="4095">
                  <c:v>41894</c:v>
                </c:pt>
                <c:pt idx="4096">
                  <c:v>41897</c:v>
                </c:pt>
                <c:pt idx="4097">
                  <c:v>41898</c:v>
                </c:pt>
                <c:pt idx="4098">
                  <c:v>41899</c:v>
                </c:pt>
                <c:pt idx="4099">
                  <c:v>41900</c:v>
                </c:pt>
                <c:pt idx="4100">
                  <c:v>41901</c:v>
                </c:pt>
                <c:pt idx="4101">
                  <c:v>41904</c:v>
                </c:pt>
                <c:pt idx="4102">
                  <c:v>41905</c:v>
                </c:pt>
                <c:pt idx="4103">
                  <c:v>41906</c:v>
                </c:pt>
                <c:pt idx="4104">
                  <c:v>41907</c:v>
                </c:pt>
                <c:pt idx="4105">
                  <c:v>41908</c:v>
                </c:pt>
                <c:pt idx="4106">
                  <c:v>41911</c:v>
                </c:pt>
                <c:pt idx="4107">
                  <c:v>41912</c:v>
                </c:pt>
                <c:pt idx="4108">
                  <c:v>41913</c:v>
                </c:pt>
                <c:pt idx="4109">
                  <c:v>41914</c:v>
                </c:pt>
                <c:pt idx="4110">
                  <c:v>41915</c:v>
                </c:pt>
                <c:pt idx="4111">
                  <c:v>41918</c:v>
                </c:pt>
                <c:pt idx="4112">
                  <c:v>41919</c:v>
                </c:pt>
                <c:pt idx="4113">
                  <c:v>41920</c:v>
                </c:pt>
                <c:pt idx="4114">
                  <c:v>41921</c:v>
                </c:pt>
                <c:pt idx="4115">
                  <c:v>41922</c:v>
                </c:pt>
                <c:pt idx="4116">
                  <c:v>41925</c:v>
                </c:pt>
                <c:pt idx="4117">
                  <c:v>41926</c:v>
                </c:pt>
                <c:pt idx="4118">
                  <c:v>41927</c:v>
                </c:pt>
                <c:pt idx="4119">
                  <c:v>41928</c:v>
                </c:pt>
                <c:pt idx="4120">
                  <c:v>41929</c:v>
                </c:pt>
                <c:pt idx="4121">
                  <c:v>41932</c:v>
                </c:pt>
                <c:pt idx="4122">
                  <c:v>41933</c:v>
                </c:pt>
                <c:pt idx="4123">
                  <c:v>41934</c:v>
                </c:pt>
                <c:pt idx="4124">
                  <c:v>41935</c:v>
                </c:pt>
                <c:pt idx="4125">
                  <c:v>41936</c:v>
                </c:pt>
                <c:pt idx="4126">
                  <c:v>41939</c:v>
                </c:pt>
                <c:pt idx="4127">
                  <c:v>41940</c:v>
                </c:pt>
                <c:pt idx="4128">
                  <c:v>41941</c:v>
                </c:pt>
                <c:pt idx="4129">
                  <c:v>41942</c:v>
                </c:pt>
                <c:pt idx="4130">
                  <c:v>41943</c:v>
                </c:pt>
                <c:pt idx="4131">
                  <c:v>41946</c:v>
                </c:pt>
                <c:pt idx="4132">
                  <c:v>41947</c:v>
                </c:pt>
                <c:pt idx="4133">
                  <c:v>41948</c:v>
                </c:pt>
                <c:pt idx="4134">
                  <c:v>41949</c:v>
                </c:pt>
                <c:pt idx="4135">
                  <c:v>41950</c:v>
                </c:pt>
                <c:pt idx="4136">
                  <c:v>41953</c:v>
                </c:pt>
                <c:pt idx="4137">
                  <c:v>41954</c:v>
                </c:pt>
                <c:pt idx="4138">
                  <c:v>41955</c:v>
                </c:pt>
                <c:pt idx="4139">
                  <c:v>41956</c:v>
                </c:pt>
                <c:pt idx="4140">
                  <c:v>41957</c:v>
                </c:pt>
                <c:pt idx="4141">
                  <c:v>41960</c:v>
                </c:pt>
                <c:pt idx="4142">
                  <c:v>41961</c:v>
                </c:pt>
                <c:pt idx="4143">
                  <c:v>41962</c:v>
                </c:pt>
                <c:pt idx="4144">
                  <c:v>41963</c:v>
                </c:pt>
                <c:pt idx="4145">
                  <c:v>41964</c:v>
                </c:pt>
                <c:pt idx="4146">
                  <c:v>41967</c:v>
                </c:pt>
                <c:pt idx="4147">
                  <c:v>41968</c:v>
                </c:pt>
                <c:pt idx="4148">
                  <c:v>41969</c:v>
                </c:pt>
                <c:pt idx="4149">
                  <c:v>41970</c:v>
                </c:pt>
                <c:pt idx="4150">
                  <c:v>41971</c:v>
                </c:pt>
                <c:pt idx="4151">
                  <c:v>41974</c:v>
                </c:pt>
                <c:pt idx="4152">
                  <c:v>41975</c:v>
                </c:pt>
                <c:pt idx="4153">
                  <c:v>41976</c:v>
                </c:pt>
                <c:pt idx="4154">
                  <c:v>41977</c:v>
                </c:pt>
                <c:pt idx="4155">
                  <c:v>41978</c:v>
                </c:pt>
                <c:pt idx="4156">
                  <c:v>41981</c:v>
                </c:pt>
                <c:pt idx="4157">
                  <c:v>41982</c:v>
                </c:pt>
                <c:pt idx="4158">
                  <c:v>41983</c:v>
                </c:pt>
                <c:pt idx="4159">
                  <c:v>41984</c:v>
                </c:pt>
                <c:pt idx="4160">
                  <c:v>41985</c:v>
                </c:pt>
                <c:pt idx="4161">
                  <c:v>41988</c:v>
                </c:pt>
                <c:pt idx="4162">
                  <c:v>41989</c:v>
                </c:pt>
                <c:pt idx="4163">
                  <c:v>41990</c:v>
                </c:pt>
                <c:pt idx="4164">
                  <c:v>41991</c:v>
                </c:pt>
                <c:pt idx="4165">
                  <c:v>41992</c:v>
                </c:pt>
                <c:pt idx="4166">
                  <c:v>41995</c:v>
                </c:pt>
                <c:pt idx="4167">
                  <c:v>41996</c:v>
                </c:pt>
                <c:pt idx="4168">
                  <c:v>41997</c:v>
                </c:pt>
                <c:pt idx="4169">
                  <c:v>41998</c:v>
                </c:pt>
                <c:pt idx="4170">
                  <c:v>41999</c:v>
                </c:pt>
                <c:pt idx="4171">
                  <c:v>42002</c:v>
                </c:pt>
                <c:pt idx="4172">
                  <c:v>42003</c:v>
                </c:pt>
                <c:pt idx="4173">
                  <c:v>42004</c:v>
                </c:pt>
                <c:pt idx="4174">
                  <c:v>42005</c:v>
                </c:pt>
                <c:pt idx="4175">
                  <c:v>42006</c:v>
                </c:pt>
                <c:pt idx="4176">
                  <c:v>42009</c:v>
                </c:pt>
                <c:pt idx="4177">
                  <c:v>42010</c:v>
                </c:pt>
                <c:pt idx="4178">
                  <c:v>42011</c:v>
                </c:pt>
                <c:pt idx="4179">
                  <c:v>42012</c:v>
                </c:pt>
                <c:pt idx="4180">
                  <c:v>42013</c:v>
                </c:pt>
                <c:pt idx="4181">
                  <c:v>42016</c:v>
                </c:pt>
                <c:pt idx="4182">
                  <c:v>42017</c:v>
                </c:pt>
                <c:pt idx="4183">
                  <c:v>42018</c:v>
                </c:pt>
                <c:pt idx="4184">
                  <c:v>42019</c:v>
                </c:pt>
                <c:pt idx="4185">
                  <c:v>42020</c:v>
                </c:pt>
                <c:pt idx="4186">
                  <c:v>42023</c:v>
                </c:pt>
                <c:pt idx="4187">
                  <c:v>42024</c:v>
                </c:pt>
                <c:pt idx="4188">
                  <c:v>42025</c:v>
                </c:pt>
                <c:pt idx="4189">
                  <c:v>42026</c:v>
                </c:pt>
                <c:pt idx="4190">
                  <c:v>42027</c:v>
                </c:pt>
                <c:pt idx="4191">
                  <c:v>42030</c:v>
                </c:pt>
                <c:pt idx="4192">
                  <c:v>42031</c:v>
                </c:pt>
                <c:pt idx="4193">
                  <c:v>42032</c:v>
                </c:pt>
                <c:pt idx="4194">
                  <c:v>42033</c:v>
                </c:pt>
                <c:pt idx="4195">
                  <c:v>42034</c:v>
                </c:pt>
                <c:pt idx="4196">
                  <c:v>42037</c:v>
                </c:pt>
                <c:pt idx="4197">
                  <c:v>42038</c:v>
                </c:pt>
                <c:pt idx="4198">
                  <c:v>42039</c:v>
                </c:pt>
                <c:pt idx="4199">
                  <c:v>42040</c:v>
                </c:pt>
                <c:pt idx="4200">
                  <c:v>42041</c:v>
                </c:pt>
                <c:pt idx="4201">
                  <c:v>42044</c:v>
                </c:pt>
                <c:pt idx="4202">
                  <c:v>42045</c:v>
                </c:pt>
                <c:pt idx="4203">
                  <c:v>42046</c:v>
                </c:pt>
                <c:pt idx="4204">
                  <c:v>42047</c:v>
                </c:pt>
                <c:pt idx="4205">
                  <c:v>42048</c:v>
                </c:pt>
                <c:pt idx="4206">
                  <c:v>42051</c:v>
                </c:pt>
                <c:pt idx="4207">
                  <c:v>42052</c:v>
                </c:pt>
                <c:pt idx="4208">
                  <c:v>42053</c:v>
                </c:pt>
                <c:pt idx="4209">
                  <c:v>42054</c:v>
                </c:pt>
                <c:pt idx="4210">
                  <c:v>42055</c:v>
                </c:pt>
                <c:pt idx="4211">
                  <c:v>42058</c:v>
                </c:pt>
                <c:pt idx="4212">
                  <c:v>42059</c:v>
                </c:pt>
                <c:pt idx="4213">
                  <c:v>42060</c:v>
                </c:pt>
                <c:pt idx="4214">
                  <c:v>42061</c:v>
                </c:pt>
                <c:pt idx="4215">
                  <c:v>42062</c:v>
                </c:pt>
                <c:pt idx="4216">
                  <c:v>42065</c:v>
                </c:pt>
                <c:pt idx="4217">
                  <c:v>42066</c:v>
                </c:pt>
                <c:pt idx="4218">
                  <c:v>42067</c:v>
                </c:pt>
                <c:pt idx="4219">
                  <c:v>42068</c:v>
                </c:pt>
                <c:pt idx="4220">
                  <c:v>42069</c:v>
                </c:pt>
                <c:pt idx="4221">
                  <c:v>42072</c:v>
                </c:pt>
                <c:pt idx="4222">
                  <c:v>42073</c:v>
                </c:pt>
                <c:pt idx="4223">
                  <c:v>42074</c:v>
                </c:pt>
                <c:pt idx="4224">
                  <c:v>42075</c:v>
                </c:pt>
                <c:pt idx="4225">
                  <c:v>42076</c:v>
                </c:pt>
                <c:pt idx="4226">
                  <c:v>42079</c:v>
                </c:pt>
                <c:pt idx="4227">
                  <c:v>42080</c:v>
                </c:pt>
                <c:pt idx="4228">
                  <c:v>42081</c:v>
                </c:pt>
                <c:pt idx="4229">
                  <c:v>42082</c:v>
                </c:pt>
                <c:pt idx="4230">
                  <c:v>42083</c:v>
                </c:pt>
                <c:pt idx="4231">
                  <c:v>42086</c:v>
                </c:pt>
                <c:pt idx="4232">
                  <c:v>42087</c:v>
                </c:pt>
                <c:pt idx="4233">
                  <c:v>42088</c:v>
                </c:pt>
                <c:pt idx="4234">
                  <c:v>42089</c:v>
                </c:pt>
                <c:pt idx="4235">
                  <c:v>42090</c:v>
                </c:pt>
                <c:pt idx="4236">
                  <c:v>42093</c:v>
                </c:pt>
                <c:pt idx="4237">
                  <c:v>42094</c:v>
                </c:pt>
                <c:pt idx="4238">
                  <c:v>42095</c:v>
                </c:pt>
                <c:pt idx="4239">
                  <c:v>42096</c:v>
                </c:pt>
                <c:pt idx="4240">
                  <c:v>42097</c:v>
                </c:pt>
                <c:pt idx="4241">
                  <c:v>42100</c:v>
                </c:pt>
                <c:pt idx="4242">
                  <c:v>42101</c:v>
                </c:pt>
                <c:pt idx="4243">
                  <c:v>42102</c:v>
                </c:pt>
                <c:pt idx="4244">
                  <c:v>42103</c:v>
                </c:pt>
                <c:pt idx="4245">
                  <c:v>42104</c:v>
                </c:pt>
                <c:pt idx="4246">
                  <c:v>42107</c:v>
                </c:pt>
                <c:pt idx="4247">
                  <c:v>42108</c:v>
                </c:pt>
                <c:pt idx="4248">
                  <c:v>42109</c:v>
                </c:pt>
                <c:pt idx="4249">
                  <c:v>42110</c:v>
                </c:pt>
                <c:pt idx="4250">
                  <c:v>42111</c:v>
                </c:pt>
                <c:pt idx="4251">
                  <c:v>42114</c:v>
                </c:pt>
                <c:pt idx="4252">
                  <c:v>42115</c:v>
                </c:pt>
                <c:pt idx="4253">
                  <c:v>42116</c:v>
                </c:pt>
                <c:pt idx="4254">
                  <c:v>42117</c:v>
                </c:pt>
                <c:pt idx="4255">
                  <c:v>42118</c:v>
                </c:pt>
                <c:pt idx="4256">
                  <c:v>42121</c:v>
                </c:pt>
                <c:pt idx="4257">
                  <c:v>42122</c:v>
                </c:pt>
                <c:pt idx="4258">
                  <c:v>42123</c:v>
                </c:pt>
                <c:pt idx="4259">
                  <c:v>42124</c:v>
                </c:pt>
                <c:pt idx="4260">
                  <c:v>42125</c:v>
                </c:pt>
                <c:pt idx="4261">
                  <c:v>42128</c:v>
                </c:pt>
                <c:pt idx="4262">
                  <c:v>42129</c:v>
                </c:pt>
                <c:pt idx="4263">
                  <c:v>42130</c:v>
                </c:pt>
                <c:pt idx="4264">
                  <c:v>42131</c:v>
                </c:pt>
                <c:pt idx="4265">
                  <c:v>42132</c:v>
                </c:pt>
                <c:pt idx="4266">
                  <c:v>42135</c:v>
                </c:pt>
                <c:pt idx="4267">
                  <c:v>42136</c:v>
                </c:pt>
                <c:pt idx="4268">
                  <c:v>42137</c:v>
                </c:pt>
                <c:pt idx="4269">
                  <c:v>42138</c:v>
                </c:pt>
                <c:pt idx="4270">
                  <c:v>42139</c:v>
                </c:pt>
                <c:pt idx="4271">
                  <c:v>42142</c:v>
                </c:pt>
                <c:pt idx="4272">
                  <c:v>42143</c:v>
                </c:pt>
                <c:pt idx="4273">
                  <c:v>42144</c:v>
                </c:pt>
                <c:pt idx="4274">
                  <c:v>42145</c:v>
                </c:pt>
                <c:pt idx="4275">
                  <c:v>42146</c:v>
                </c:pt>
                <c:pt idx="4276">
                  <c:v>42149</c:v>
                </c:pt>
                <c:pt idx="4277">
                  <c:v>42150</c:v>
                </c:pt>
                <c:pt idx="4278">
                  <c:v>42151</c:v>
                </c:pt>
                <c:pt idx="4279">
                  <c:v>42152</c:v>
                </c:pt>
                <c:pt idx="4280">
                  <c:v>42153</c:v>
                </c:pt>
                <c:pt idx="4281">
                  <c:v>42156</c:v>
                </c:pt>
                <c:pt idx="4282">
                  <c:v>42157</c:v>
                </c:pt>
                <c:pt idx="4283">
                  <c:v>42158</c:v>
                </c:pt>
                <c:pt idx="4284">
                  <c:v>42159</c:v>
                </c:pt>
                <c:pt idx="4285">
                  <c:v>42160</c:v>
                </c:pt>
                <c:pt idx="4286">
                  <c:v>42163</c:v>
                </c:pt>
                <c:pt idx="4287">
                  <c:v>42164</c:v>
                </c:pt>
                <c:pt idx="4288">
                  <c:v>42165</c:v>
                </c:pt>
                <c:pt idx="4289">
                  <c:v>42166</c:v>
                </c:pt>
                <c:pt idx="4290">
                  <c:v>42167</c:v>
                </c:pt>
                <c:pt idx="4291">
                  <c:v>42170</c:v>
                </c:pt>
                <c:pt idx="4292">
                  <c:v>42171</c:v>
                </c:pt>
                <c:pt idx="4293">
                  <c:v>42172</c:v>
                </c:pt>
                <c:pt idx="4294">
                  <c:v>42173</c:v>
                </c:pt>
                <c:pt idx="4295">
                  <c:v>42174</c:v>
                </c:pt>
                <c:pt idx="4296">
                  <c:v>42177</c:v>
                </c:pt>
                <c:pt idx="4297">
                  <c:v>42178</c:v>
                </c:pt>
                <c:pt idx="4298">
                  <c:v>42179</c:v>
                </c:pt>
                <c:pt idx="4299">
                  <c:v>42180</c:v>
                </c:pt>
                <c:pt idx="4300">
                  <c:v>42181</c:v>
                </c:pt>
                <c:pt idx="4301">
                  <c:v>42184</c:v>
                </c:pt>
                <c:pt idx="4302">
                  <c:v>42185</c:v>
                </c:pt>
                <c:pt idx="4303">
                  <c:v>42186</c:v>
                </c:pt>
                <c:pt idx="4304">
                  <c:v>42187</c:v>
                </c:pt>
                <c:pt idx="4305">
                  <c:v>42188</c:v>
                </c:pt>
                <c:pt idx="4306">
                  <c:v>42191</c:v>
                </c:pt>
                <c:pt idx="4307">
                  <c:v>42192</c:v>
                </c:pt>
                <c:pt idx="4308">
                  <c:v>42193</c:v>
                </c:pt>
                <c:pt idx="4309">
                  <c:v>42194</c:v>
                </c:pt>
                <c:pt idx="4310">
                  <c:v>42195</c:v>
                </c:pt>
                <c:pt idx="4311">
                  <c:v>42198</c:v>
                </c:pt>
                <c:pt idx="4312">
                  <c:v>42199</c:v>
                </c:pt>
                <c:pt idx="4313">
                  <c:v>42200</c:v>
                </c:pt>
                <c:pt idx="4314">
                  <c:v>42201</c:v>
                </c:pt>
                <c:pt idx="4315">
                  <c:v>42202</c:v>
                </c:pt>
                <c:pt idx="4316">
                  <c:v>42205</c:v>
                </c:pt>
                <c:pt idx="4317">
                  <c:v>42206</c:v>
                </c:pt>
                <c:pt idx="4318">
                  <c:v>42207</c:v>
                </c:pt>
                <c:pt idx="4319">
                  <c:v>42208</c:v>
                </c:pt>
                <c:pt idx="4320">
                  <c:v>42209</c:v>
                </c:pt>
                <c:pt idx="4321">
                  <c:v>42212</c:v>
                </c:pt>
                <c:pt idx="4322">
                  <c:v>42213</c:v>
                </c:pt>
                <c:pt idx="4323">
                  <c:v>42214</c:v>
                </c:pt>
                <c:pt idx="4324">
                  <c:v>42215</c:v>
                </c:pt>
                <c:pt idx="4325">
                  <c:v>42216</c:v>
                </c:pt>
                <c:pt idx="4326">
                  <c:v>42219</c:v>
                </c:pt>
                <c:pt idx="4327">
                  <c:v>42220</c:v>
                </c:pt>
                <c:pt idx="4328">
                  <c:v>42221</c:v>
                </c:pt>
                <c:pt idx="4329">
                  <c:v>42222</c:v>
                </c:pt>
                <c:pt idx="4330">
                  <c:v>42223</c:v>
                </c:pt>
                <c:pt idx="4331">
                  <c:v>42226</c:v>
                </c:pt>
                <c:pt idx="4332">
                  <c:v>42227</c:v>
                </c:pt>
                <c:pt idx="4333">
                  <c:v>42228</c:v>
                </c:pt>
                <c:pt idx="4334">
                  <c:v>42229</c:v>
                </c:pt>
                <c:pt idx="4335">
                  <c:v>42230</c:v>
                </c:pt>
                <c:pt idx="4336">
                  <c:v>42233</c:v>
                </c:pt>
                <c:pt idx="4337">
                  <c:v>42234</c:v>
                </c:pt>
                <c:pt idx="4338">
                  <c:v>42235</c:v>
                </c:pt>
                <c:pt idx="4339">
                  <c:v>42236</c:v>
                </c:pt>
                <c:pt idx="4340">
                  <c:v>42237</c:v>
                </c:pt>
                <c:pt idx="4341">
                  <c:v>42240</c:v>
                </c:pt>
                <c:pt idx="4342">
                  <c:v>42241</c:v>
                </c:pt>
                <c:pt idx="4343">
                  <c:v>42242</c:v>
                </c:pt>
                <c:pt idx="4344">
                  <c:v>42243</c:v>
                </c:pt>
                <c:pt idx="4345">
                  <c:v>42244</c:v>
                </c:pt>
                <c:pt idx="4346">
                  <c:v>42247</c:v>
                </c:pt>
                <c:pt idx="4347">
                  <c:v>42248</c:v>
                </c:pt>
                <c:pt idx="4348">
                  <c:v>42249</c:v>
                </c:pt>
                <c:pt idx="4349">
                  <c:v>42250</c:v>
                </c:pt>
                <c:pt idx="4350">
                  <c:v>42251</c:v>
                </c:pt>
                <c:pt idx="4351">
                  <c:v>42254</c:v>
                </c:pt>
                <c:pt idx="4352">
                  <c:v>42255</c:v>
                </c:pt>
                <c:pt idx="4353">
                  <c:v>42256</c:v>
                </c:pt>
                <c:pt idx="4354">
                  <c:v>42257</c:v>
                </c:pt>
                <c:pt idx="4355">
                  <c:v>42258</c:v>
                </c:pt>
                <c:pt idx="4356">
                  <c:v>42261</c:v>
                </c:pt>
                <c:pt idx="4357">
                  <c:v>42262</c:v>
                </c:pt>
                <c:pt idx="4358">
                  <c:v>42263</c:v>
                </c:pt>
                <c:pt idx="4359">
                  <c:v>42264</c:v>
                </c:pt>
                <c:pt idx="4360">
                  <c:v>42265</c:v>
                </c:pt>
                <c:pt idx="4361">
                  <c:v>42268</c:v>
                </c:pt>
                <c:pt idx="4362">
                  <c:v>42269</c:v>
                </c:pt>
                <c:pt idx="4363">
                  <c:v>42270</c:v>
                </c:pt>
                <c:pt idx="4364">
                  <c:v>42271</c:v>
                </c:pt>
                <c:pt idx="4365">
                  <c:v>42272</c:v>
                </c:pt>
                <c:pt idx="4366">
                  <c:v>42275</c:v>
                </c:pt>
                <c:pt idx="4367">
                  <c:v>42276</c:v>
                </c:pt>
                <c:pt idx="4368">
                  <c:v>42277</c:v>
                </c:pt>
                <c:pt idx="4369">
                  <c:v>42278</c:v>
                </c:pt>
                <c:pt idx="4370">
                  <c:v>42279</c:v>
                </c:pt>
                <c:pt idx="4371">
                  <c:v>42282</c:v>
                </c:pt>
                <c:pt idx="4372">
                  <c:v>42283</c:v>
                </c:pt>
                <c:pt idx="4373">
                  <c:v>42284</c:v>
                </c:pt>
                <c:pt idx="4374">
                  <c:v>42285</c:v>
                </c:pt>
                <c:pt idx="4375">
                  <c:v>42286</c:v>
                </c:pt>
                <c:pt idx="4376">
                  <c:v>42289</c:v>
                </c:pt>
                <c:pt idx="4377">
                  <c:v>42290</c:v>
                </c:pt>
                <c:pt idx="4378">
                  <c:v>42291</c:v>
                </c:pt>
                <c:pt idx="4379">
                  <c:v>42292</c:v>
                </c:pt>
                <c:pt idx="4380">
                  <c:v>42293</c:v>
                </c:pt>
                <c:pt idx="4381">
                  <c:v>42296</c:v>
                </c:pt>
                <c:pt idx="4382">
                  <c:v>42297</c:v>
                </c:pt>
                <c:pt idx="4383">
                  <c:v>42298</c:v>
                </c:pt>
                <c:pt idx="4384">
                  <c:v>42299</c:v>
                </c:pt>
                <c:pt idx="4385">
                  <c:v>42300</c:v>
                </c:pt>
                <c:pt idx="4386">
                  <c:v>42303</c:v>
                </c:pt>
                <c:pt idx="4387">
                  <c:v>42304</c:v>
                </c:pt>
                <c:pt idx="4388">
                  <c:v>42305</c:v>
                </c:pt>
                <c:pt idx="4389">
                  <c:v>42306</c:v>
                </c:pt>
                <c:pt idx="4390">
                  <c:v>42307</c:v>
                </c:pt>
                <c:pt idx="4391">
                  <c:v>42310</c:v>
                </c:pt>
                <c:pt idx="4392">
                  <c:v>42311</c:v>
                </c:pt>
                <c:pt idx="4393">
                  <c:v>42312</c:v>
                </c:pt>
                <c:pt idx="4394">
                  <c:v>42313</c:v>
                </c:pt>
                <c:pt idx="4395">
                  <c:v>42314</c:v>
                </c:pt>
                <c:pt idx="4396">
                  <c:v>42317</c:v>
                </c:pt>
                <c:pt idx="4397">
                  <c:v>42318</c:v>
                </c:pt>
                <c:pt idx="4398">
                  <c:v>42319</c:v>
                </c:pt>
                <c:pt idx="4399">
                  <c:v>42320</c:v>
                </c:pt>
                <c:pt idx="4400">
                  <c:v>42321</c:v>
                </c:pt>
                <c:pt idx="4401">
                  <c:v>42324</c:v>
                </c:pt>
                <c:pt idx="4402">
                  <c:v>42325</c:v>
                </c:pt>
                <c:pt idx="4403">
                  <c:v>42326</c:v>
                </c:pt>
                <c:pt idx="4404">
                  <c:v>42327</c:v>
                </c:pt>
                <c:pt idx="4405">
                  <c:v>42328</c:v>
                </c:pt>
                <c:pt idx="4406">
                  <c:v>42331</c:v>
                </c:pt>
                <c:pt idx="4407">
                  <c:v>42332</c:v>
                </c:pt>
                <c:pt idx="4408">
                  <c:v>42333</c:v>
                </c:pt>
                <c:pt idx="4409">
                  <c:v>42334</c:v>
                </c:pt>
                <c:pt idx="4410">
                  <c:v>42335</c:v>
                </c:pt>
                <c:pt idx="4411">
                  <c:v>42338</c:v>
                </c:pt>
                <c:pt idx="4412">
                  <c:v>42339</c:v>
                </c:pt>
                <c:pt idx="4413">
                  <c:v>42340</c:v>
                </c:pt>
                <c:pt idx="4414">
                  <c:v>42341</c:v>
                </c:pt>
                <c:pt idx="4415">
                  <c:v>42342</c:v>
                </c:pt>
                <c:pt idx="4416">
                  <c:v>42345</c:v>
                </c:pt>
                <c:pt idx="4417">
                  <c:v>42346</c:v>
                </c:pt>
                <c:pt idx="4418">
                  <c:v>42347</c:v>
                </c:pt>
                <c:pt idx="4419">
                  <c:v>42348</c:v>
                </c:pt>
                <c:pt idx="4420">
                  <c:v>42349</c:v>
                </c:pt>
                <c:pt idx="4421">
                  <c:v>42352</c:v>
                </c:pt>
                <c:pt idx="4422">
                  <c:v>42353</c:v>
                </c:pt>
                <c:pt idx="4423">
                  <c:v>42354</c:v>
                </c:pt>
                <c:pt idx="4424">
                  <c:v>42355</c:v>
                </c:pt>
                <c:pt idx="4425">
                  <c:v>42356</c:v>
                </c:pt>
                <c:pt idx="4426">
                  <c:v>42359</c:v>
                </c:pt>
                <c:pt idx="4427">
                  <c:v>42360</c:v>
                </c:pt>
                <c:pt idx="4428">
                  <c:v>42361</c:v>
                </c:pt>
                <c:pt idx="4429">
                  <c:v>42362</c:v>
                </c:pt>
                <c:pt idx="4430">
                  <c:v>42363</c:v>
                </c:pt>
                <c:pt idx="4431">
                  <c:v>42366</c:v>
                </c:pt>
                <c:pt idx="4432">
                  <c:v>42367</c:v>
                </c:pt>
                <c:pt idx="4433">
                  <c:v>42368</c:v>
                </c:pt>
                <c:pt idx="4434">
                  <c:v>42369</c:v>
                </c:pt>
                <c:pt idx="4435">
                  <c:v>42370</c:v>
                </c:pt>
                <c:pt idx="4436">
                  <c:v>42373</c:v>
                </c:pt>
                <c:pt idx="4437">
                  <c:v>42374</c:v>
                </c:pt>
                <c:pt idx="4438">
                  <c:v>42375</c:v>
                </c:pt>
                <c:pt idx="4439">
                  <c:v>42376</c:v>
                </c:pt>
                <c:pt idx="4440">
                  <c:v>42377</c:v>
                </c:pt>
                <c:pt idx="4441">
                  <c:v>42380</c:v>
                </c:pt>
                <c:pt idx="4442">
                  <c:v>42381</c:v>
                </c:pt>
                <c:pt idx="4443">
                  <c:v>42382</c:v>
                </c:pt>
                <c:pt idx="4444">
                  <c:v>42383</c:v>
                </c:pt>
                <c:pt idx="4445">
                  <c:v>42384</c:v>
                </c:pt>
                <c:pt idx="4446">
                  <c:v>42387</c:v>
                </c:pt>
                <c:pt idx="4447">
                  <c:v>42388</c:v>
                </c:pt>
                <c:pt idx="4448">
                  <c:v>42389</c:v>
                </c:pt>
                <c:pt idx="4449">
                  <c:v>42390</c:v>
                </c:pt>
                <c:pt idx="4450">
                  <c:v>42391</c:v>
                </c:pt>
                <c:pt idx="4451">
                  <c:v>42394</c:v>
                </c:pt>
                <c:pt idx="4452">
                  <c:v>42395</c:v>
                </c:pt>
                <c:pt idx="4453">
                  <c:v>42396</c:v>
                </c:pt>
                <c:pt idx="4454">
                  <c:v>42397</c:v>
                </c:pt>
                <c:pt idx="4455">
                  <c:v>42398</c:v>
                </c:pt>
                <c:pt idx="4456">
                  <c:v>42401</c:v>
                </c:pt>
                <c:pt idx="4457">
                  <c:v>42402</c:v>
                </c:pt>
                <c:pt idx="4458">
                  <c:v>42403</c:v>
                </c:pt>
                <c:pt idx="4459">
                  <c:v>42404</c:v>
                </c:pt>
                <c:pt idx="4460">
                  <c:v>42405</c:v>
                </c:pt>
                <c:pt idx="4461">
                  <c:v>42408</c:v>
                </c:pt>
                <c:pt idx="4462">
                  <c:v>42409</c:v>
                </c:pt>
                <c:pt idx="4463">
                  <c:v>42410</c:v>
                </c:pt>
                <c:pt idx="4464">
                  <c:v>42411</c:v>
                </c:pt>
                <c:pt idx="4465">
                  <c:v>42412</c:v>
                </c:pt>
                <c:pt idx="4466">
                  <c:v>42415</c:v>
                </c:pt>
                <c:pt idx="4467">
                  <c:v>42416</c:v>
                </c:pt>
                <c:pt idx="4468">
                  <c:v>42417</c:v>
                </c:pt>
                <c:pt idx="4469">
                  <c:v>42418</c:v>
                </c:pt>
                <c:pt idx="4470">
                  <c:v>42419</c:v>
                </c:pt>
                <c:pt idx="4471">
                  <c:v>42422</c:v>
                </c:pt>
                <c:pt idx="4472">
                  <c:v>42423</c:v>
                </c:pt>
                <c:pt idx="4473">
                  <c:v>42424</c:v>
                </c:pt>
                <c:pt idx="4474">
                  <c:v>42425</c:v>
                </c:pt>
                <c:pt idx="4475">
                  <c:v>42426</c:v>
                </c:pt>
                <c:pt idx="4476">
                  <c:v>42429</c:v>
                </c:pt>
                <c:pt idx="4477">
                  <c:v>42430</c:v>
                </c:pt>
                <c:pt idx="4478">
                  <c:v>42431</c:v>
                </c:pt>
                <c:pt idx="4479">
                  <c:v>42432</c:v>
                </c:pt>
                <c:pt idx="4480">
                  <c:v>42433</c:v>
                </c:pt>
                <c:pt idx="4481">
                  <c:v>42436</c:v>
                </c:pt>
                <c:pt idx="4482">
                  <c:v>42437</c:v>
                </c:pt>
                <c:pt idx="4483">
                  <c:v>42438</c:v>
                </c:pt>
                <c:pt idx="4484">
                  <c:v>42439</c:v>
                </c:pt>
                <c:pt idx="4485">
                  <c:v>42440</c:v>
                </c:pt>
                <c:pt idx="4486">
                  <c:v>42443</c:v>
                </c:pt>
                <c:pt idx="4487">
                  <c:v>42444</c:v>
                </c:pt>
                <c:pt idx="4488">
                  <c:v>42445</c:v>
                </c:pt>
                <c:pt idx="4489">
                  <c:v>42446</c:v>
                </c:pt>
                <c:pt idx="4490">
                  <c:v>42447</c:v>
                </c:pt>
                <c:pt idx="4491">
                  <c:v>42450</c:v>
                </c:pt>
                <c:pt idx="4492">
                  <c:v>42451</c:v>
                </c:pt>
                <c:pt idx="4493">
                  <c:v>42452</c:v>
                </c:pt>
                <c:pt idx="4494">
                  <c:v>42453</c:v>
                </c:pt>
                <c:pt idx="4495">
                  <c:v>42454</c:v>
                </c:pt>
                <c:pt idx="4496">
                  <c:v>42457</c:v>
                </c:pt>
                <c:pt idx="4497">
                  <c:v>42458</c:v>
                </c:pt>
                <c:pt idx="4498">
                  <c:v>42459</c:v>
                </c:pt>
                <c:pt idx="4499">
                  <c:v>42460</c:v>
                </c:pt>
                <c:pt idx="4500">
                  <c:v>42461</c:v>
                </c:pt>
                <c:pt idx="4501">
                  <c:v>42464</c:v>
                </c:pt>
                <c:pt idx="4502">
                  <c:v>42465</c:v>
                </c:pt>
                <c:pt idx="4503">
                  <c:v>42466</c:v>
                </c:pt>
                <c:pt idx="4504">
                  <c:v>42467</c:v>
                </c:pt>
                <c:pt idx="4505">
                  <c:v>42468</c:v>
                </c:pt>
                <c:pt idx="4506">
                  <c:v>42471</c:v>
                </c:pt>
                <c:pt idx="4507">
                  <c:v>42472</c:v>
                </c:pt>
                <c:pt idx="4508">
                  <c:v>42473</c:v>
                </c:pt>
                <c:pt idx="4509">
                  <c:v>42474</c:v>
                </c:pt>
                <c:pt idx="4510">
                  <c:v>42475</c:v>
                </c:pt>
                <c:pt idx="4511">
                  <c:v>42478</c:v>
                </c:pt>
                <c:pt idx="4512">
                  <c:v>42479</c:v>
                </c:pt>
                <c:pt idx="4513">
                  <c:v>42480</c:v>
                </c:pt>
                <c:pt idx="4514">
                  <c:v>42481</c:v>
                </c:pt>
                <c:pt idx="4515">
                  <c:v>42482</c:v>
                </c:pt>
                <c:pt idx="4516">
                  <c:v>42485</c:v>
                </c:pt>
                <c:pt idx="4517">
                  <c:v>42486</c:v>
                </c:pt>
                <c:pt idx="4518">
                  <c:v>42487</c:v>
                </c:pt>
                <c:pt idx="4519">
                  <c:v>42488</c:v>
                </c:pt>
                <c:pt idx="4520">
                  <c:v>42489</c:v>
                </c:pt>
                <c:pt idx="4521">
                  <c:v>42492</c:v>
                </c:pt>
                <c:pt idx="4522">
                  <c:v>42493</c:v>
                </c:pt>
                <c:pt idx="4523">
                  <c:v>42494</c:v>
                </c:pt>
                <c:pt idx="4524">
                  <c:v>42495</c:v>
                </c:pt>
                <c:pt idx="4525">
                  <c:v>42496</c:v>
                </c:pt>
                <c:pt idx="4526">
                  <c:v>42499</c:v>
                </c:pt>
                <c:pt idx="4527">
                  <c:v>42500</c:v>
                </c:pt>
                <c:pt idx="4528">
                  <c:v>42501</c:v>
                </c:pt>
                <c:pt idx="4529">
                  <c:v>42502</c:v>
                </c:pt>
                <c:pt idx="4530">
                  <c:v>42503</c:v>
                </c:pt>
                <c:pt idx="4531">
                  <c:v>42506</c:v>
                </c:pt>
                <c:pt idx="4532">
                  <c:v>42507</c:v>
                </c:pt>
                <c:pt idx="4533">
                  <c:v>42508</c:v>
                </c:pt>
                <c:pt idx="4534">
                  <c:v>42509</c:v>
                </c:pt>
                <c:pt idx="4535">
                  <c:v>42510</c:v>
                </c:pt>
                <c:pt idx="4536">
                  <c:v>42513</c:v>
                </c:pt>
                <c:pt idx="4537">
                  <c:v>42514</c:v>
                </c:pt>
                <c:pt idx="4538">
                  <c:v>42515</c:v>
                </c:pt>
                <c:pt idx="4539">
                  <c:v>42516</c:v>
                </c:pt>
                <c:pt idx="4540">
                  <c:v>42517</c:v>
                </c:pt>
                <c:pt idx="4541">
                  <c:v>42520</c:v>
                </c:pt>
                <c:pt idx="4542">
                  <c:v>42521</c:v>
                </c:pt>
                <c:pt idx="4543">
                  <c:v>42522</c:v>
                </c:pt>
                <c:pt idx="4544">
                  <c:v>42523</c:v>
                </c:pt>
                <c:pt idx="4545">
                  <c:v>42524</c:v>
                </c:pt>
                <c:pt idx="4546">
                  <c:v>42527</c:v>
                </c:pt>
                <c:pt idx="4547">
                  <c:v>42528</c:v>
                </c:pt>
                <c:pt idx="4548">
                  <c:v>42529</c:v>
                </c:pt>
                <c:pt idx="4549">
                  <c:v>42530</c:v>
                </c:pt>
                <c:pt idx="4550">
                  <c:v>42531</c:v>
                </c:pt>
                <c:pt idx="4551">
                  <c:v>42534</c:v>
                </c:pt>
                <c:pt idx="4552">
                  <c:v>42535</c:v>
                </c:pt>
                <c:pt idx="4553">
                  <c:v>42536</c:v>
                </c:pt>
                <c:pt idx="4554">
                  <c:v>42537</c:v>
                </c:pt>
                <c:pt idx="4555">
                  <c:v>42538</c:v>
                </c:pt>
                <c:pt idx="4556">
                  <c:v>42541</c:v>
                </c:pt>
                <c:pt idx="4557">
                  <c:v>42542</c:v>
                </c:pt>
                <c:pt idx="4558">
                  <c:v>42543</c:v>
                </c:pt>
                <c:pt idx="4559">
                  <c:v>42544</c:v>
                </c:pt>
                <c:pt idx="4560">
                  <c:v>42545</c:v>
                </c:pt>
                <c:pt idx="4561">
                  <c:v>42548</c:v>
                </c:pt>
                <c:pt idx="4562">
                  <c:v>42549</c:v>
                </c:pt>
                <c:pt idx="4563">
                  <c:v>42550</c:v>
                </c:pt>
                <c:pt idx="4564">
                  <c:v>42551</c:v>
                </c:pt>
                <c:pt idx="4565">
                  <c:v>42552</c:v>
                </c:pt>
                <c:pt idx="4566">
                  <c:v>42555</c:v>
                </c:pt>
                <c:pt idx="4567">
                  <c:v>42556</c:v>
                </c:pt>
                <c:pt idx="4568">
                  <c:v>42557</c:v>
                </c:pt>
                <c:pt idx="4569">
                  <c:v>42558</c:v>
                </c:pt>
                <c:pt idx="4570">
                  <c:v>42559</c:v>
                </c:pt>
                <c:pt idx="4571">
                  <c:v>42562</c:v>
                </c:pt>
                <c:pt idx="4572">
                  <c:v>42563</c:v>
                </c:pt>
                <c:pt idx="4573">
                  <c:v>42564</c:v>
                </c:pt>
                <c:pt idx="4574">
                  <c:v>42565</c:v>
                </c:pt>
                <c:pt idx="4575">
                  <c:v>42566</c:v>
                </c:pt>
                <c:pt idx="4576">
                  <c:v>42569</c:v>
                </c:pt>
                <c:pt idx="4577">
                  <c:v>42570</c:v>
                </c:pt>
                <c:pt idx="4578">
                  <c:v>42571</c:v>
                </c:pt>
                <c:pt idx="4579">
                  <c:v>42572</c:v>
                </c:pt>
              </c:numCache>
            </c:numRef>
          </c:cat>
          <c:val>
            <c:numRef>
              <c:f>'Figure 12.1'!$D$3:$D$4582</c:f>
              <c:numCache>
                <c:formatCode>General</c:formatCode>
                <c:ptCount val="4580"/>
                <c:pt idx="0">
                  <c:v>4.5</c:v>
                </c:pt>
                <c:pt idx="1">
                  <c:v>3.25</c:v>
                </c:pt>
                <c:pt idx="2">
                  <c:v>3.25</c:v>
                </c:pt>
                <c:pt idx="3">
                  <c:v>3.25</c:v>
                </c:pt>
                <c:pt idx="4">
                  <c:v>3.25</c:v>
                </c:pt>
                <c:pt idx="5">
                  <c:v>3.25</c:v>
                </c:pt>
                <c:pt idx="6">
                  <c:v>3.25</c:v>
                </c:pt>
                <c:pt idx="7">
                  <c:v>3.25</c:v>
                </c:pt>
                <c:pt idx="8">
                  <c:v>3.25</c:v>
                </c:pt>
                <c:pt idx="9">
                  <c:v>3.25</c:v>
                </c:pt>
                <c:pt idx="10">
                  <c:v>3.25</c:v>
                </c:pt>
                <c:pt idx="11">
                  <c:v>3.25</c:v>
                </c:pt>
                <c:pt idx="12">
                  <c:v>3.25</c:v>
                </c:pt>
                <c:pt idx="13">
                  <c:v>3.25</c:v>
                </c:pt>
                <c:pt idx="14">
                  <c:v>3.25</c:v>
                </c:pt>
                <c:pt idx="15">
                  <c:v>4.5</c:v>
                </c:pt>
                <c:pt idx="16">
                  <c:v>4.5</c:v>
                </c:pt>
                <c:pt idx="17">
                  <c:v>4.5</c:v>
                </c:pt>
                <c:pt idx="18">
                  <c:v>4.5</c:v>
                </c:pt>
                <c:pt idx="19">
                  <c:v>4.5</c:v>
                </c:pt>
                <c:pt idx="20">
                  <c:v>4.5</c:v>
                </c:pt>
                <c:pt idx="21">
                  <c:v>4.5</c:v>
                </c:pt>
                <c:pt idx="22">
                  <c:v>4.5</c:v>
                </c:pt>
                <c:pt idx="23">
                  <c:v>4.5</c:v>
                </c:pt>
                <c:pt idx="24">
                  <c:v>4.5</c:v>
                </c:pt>
                <c:pt idx="25">
                  <c:v>4.5</c:v>
                </c:pt>
                <c:pt idx="26">
                  <c:v>4.5</c:v>
                </c:pt>
                <c:pt idx="27">
                  <c:v>4.5</c:v>
                </c:pt>
                <c:pt idx="28">
                  <c:v>4.5</c:v>
                </c:pt>
                <c:pt idx="29">
                  <c:v>4.5</c:v>
                </c:pt>
                <c:pt idx="30">
                  <c:v>4.5</c:v>
                </c:pt>
                <c:pt idx="31">
                  <c:v>4.5</c:v>
                </c:pt>
                <c:pt idx="32">
                  <c:v>4.5</c:v>
                </c:pt>
                <c:pt idx="33">
                  <c:v>4.5</c:v>
                </c:pt>
                <c:pt idx="34">
                  <c:v>4.5</c:v>
                </c:pt>
                <c:pt idx="35">
                  <c:v>4.5</c:v>
                </c:pt>
                <c:pt idx="36">
                  <c:v>4.5</c:v>
                </c:pt>
                <c:pt idx="37">
                  <c:v>4.5</c:v>
                </c:pt>
                <c:pt idx="38">
                  <c:v>4.5</c:v>
                </c:pt>
                <c:pt idx="39">
                  <c:v>4.5</c:v>
                </c:pt>
                <c:pt idx="40">
                  <c:v>4.5</c:v>
                </c:pt>
                <c:pt idx="41">
                  <c:v>4.5</c:v>
                </c:pt>
                <c:pt idx="42">
                  <c:v>4.5</c:v>
                </c:pt>
                <c:pt idx="43">
                  <c:v>4.5</c:v>
                </c:pt>
                <c:pt idx="44">
                  <c:v>4.5</c:v>
                </c:pt>
                <c:pt idx="45">
                  <c:v>4.5</c:v>
                </c:pt>
                <c:pt idx="46">
                  <c:v>4.5</c:v>
                </c:pt>
                <c:pt idx="47">
                  <c:v>4.5</c:v>
                </c:pt>
                <c:pt idx="48">
                  <c:v>4.5</c:v>
                </c:pt>
                <c:pt idx="49">
                  <c:v>4.5</c:v>
                </c:pt>
                <c:pt idx="50">
                  <c:v>4.5</c:v>
                </c:pt>
                <c:pt idx="51">
                  <c:v>4.5</c:v>
                </c:pt>
                <c:pt idx="52">
                  <c:v>4.5</c:v>
                </c:pt>
                <c:pt idx="53">
                  <c:v>4.5</c:v>
                </c:pt>
                <c:pt idx="54">
                  <c:v>4.5</c:v>
                </c:pt>
                <c:pt idx="55">
                  <c:v>4.5</c:v>
                </c:pt>
                <c:pt idx="56">
                  <c:v>4.5</c:v>
                </c:pt>
                <c:pt idx="57">
                  <c:v>4.5</c:v>
                </c:pt>
                <c:pt idx="58">
                  <c:v>4.5</c:v>
                </c:pt>
                <c:pt idx="59">
                  <c:v>4.5</c:v>
                </c:pt>
                <c:pt idx="60">
                  <c:v>4.5</c:v>
                </c:pt>
                <c:pt idx="61">
                  <c:v>4.5</c:v>
                </c:pt>
                <c:pt idx="62">
                  <c:v>4.5</c:v>
                </c:pt>
                <c:pt idx="63">
                  <c:v>4.5</c:v>
                </c:pt>
                <c:pt idx="64">
                  <c:v>4.5</c:v>
                </c:pt>
                <c:pt idx="65">
                  <c:v>4.5</c:v>
                </c:pt>
                <c:pt idx="66">
                  <c:v>4.5</c:v>
                </c:pt>
                <c:pt idx="67">
                  <c:v>4.5</c:v>
                </c:pt>
                <c:pt idx="68">
                  <c:v>4.5</c:v>
                </c:pt>
                <c:pt idx="69">
                  <c:v>4.5</c:v>
                </c:pt>
                <c:pt idx="70">
                  <c:v>3.5</c:v>
                </c:pt>
                <c:pt idx="71">
                  <c:v>3.5</c:v>
                </c:pt>
                <c:pt idx="72">
                  <c:v>3.5</c:v>
                </c:pt>
                <c:pt idx="73">
                  <c:v>3.5</c:v>
                </c:pt>
                <c:pt idx="74">
                  <c:v>3.5</c:v>
                </c:pt>
                <c:pt idx="75">
                  <c:v>3.5</c:v>
                </c:pt>
                <c:pt idx="76">
                  <c:v>3.5</c:v>
                </c:pt>
                <c:pt idx="77">
                  <c:v>3.5</c:v>
                </c:pt>
                <c:pt idx="78">
                  <c:v>3.5</c:v>
                </c:pt>
                <c:pt idx="79">
                  <c:v>3.5</c:v>
                </c:pt>
                <c:pt idx="80">
                  <c:v>3.5</c:v>
                </c:pt>
                <c:pt idx="81">
                  <c:v>3.5</c:v>
                </c:pt>
                <c:pt idx="82">
                  <c:v>3.5</c:v>
                </c:pt>
                <c:pt idx="83">
                  <c:v>3.5</c:v>
                </c:pt>
                <c:pt idx="84">
                  <c:v>3.5</c:v>
                </c:pt>
                <c:pt idx="85">
                  <c:v>3.5</c:v>
                </c:pt>
                <c:pt idx="86">
                  <c:v>3.5</c:v>
                </c:pt>
                <c:pt idx="87">
                  <c:v>3.5</c:v>
                </c:pt>
                <c:pt idx="88">
                  <c:v>3.5</c:v>
                </c:pt>
                <c:pt idx="89">
                  <c:v>3.5</c:v>
                </c:pt>
                <c:pt idx="90">
                  <c:v>3.5</c:v>
                </c:pt>
                <c:pt idx="91">
                  <c:v>3.5</c:v>
                </c:pt>
                <c:pt idx="92">
                  <c:v>3.5</c:v>
                </c:pt>
                <c:pt idx="93">
                  <c:v>3.5</c:v>
                </c:pt>
                <c:pt idx="94">
                  <c:v>3.5</c:v>
                </c:pt>
                <c:pt idx="95">
                  <c:v>3.5</c:v>
                </c:pt>
                <c:pt idx="96">
                  <c:v>3.5</c:v>
                </c:pt>
                <c:pt idx="97">
                  <c:v>3.5</c:v>
                </c:pt>
                <c:pt idx="98">
                  <c:v>3.5</c:v>
                </c:pt>
                <c:pt idx="99">
                  <c:v>3.5</c:v>
                </c:pt>
                <c:pt idx="100">
                  <c:v>3.5</c:v>
                </c:pt>
                <c:pt idx="101">
                  <c:v>3.5</c:v>
                </c:pt>
                <c:pt idx="102">
                  <c:v>3.5</c:v>
                </c:pt>
                <c:pt idx="103">
                  <c:v>3.5</c:v>
                </c:pt>
                <c:pt idx="104">
                  <c:v>3.5</c:v>
                </c:pt>
                <c:pt idx="105">
                  <c:v>3.5</c:v>
                </c:pt>
                <c:pt idx="106">
                  <c:v>3.5</c:v>
                </c:pt>
                <c:pt idx="107">
                  <c:v>3.5</c:v>
                </c:pt>
                <c:pt idx="108">
                  <c:v>3.5</c:v>
                </c:pt>
                <c:pt idx="109">
                  <c:v>3.5</c:v>
                </c:pt>
                <c:pt idx="110">
                  <c:v>3.5</c:v>
                </c:pt>
                <c:pt idx="111">
                  <c:v>3.5</c:v>
                </c:pt>
                <c:pt idx="112">
                  <c:v>3.5</c:v>
                </c:pt>
                <c:pt idx="113">
                  <c:v>3.5</c:v>
                </c:pt>
                <c:pt idx="114">
                  <c:v>3.5</c:v>
                </c:pt>
                <c:pt idx="115">
                  <c:v>3.5</c:v>
                </c:pt>
                <c:pt idx="116">
                  <c:v>3.5</c:v>
                </c:pt>
                <c:pt idx="117">
                  <c:v>3.5</c:v>
                </c:pt>
                <c:pt idx="118">
                  <c:v>3.5</c:v>
                </c:pt>
                <c:pt idx="119">
                  <c:v>3.5</c:v>
                </c:pt>
                <c:pt idx="120">
                  <c:v>3.5</c:v>
                </c:pt>
                <c:pt idx="121">
                  <c:v>3.5</c:v>
                </c:pt>
                <c:pt idx="122">
                  <c:v>3.5</c:v>
                </c:pt>
                <c:pt idx="123">
                  <c:v>3.5</c:v>
                </c:pt>
                <c:pt idx="124">
                  <c:v>3.5</c:v>
                </c:pt>
                <c:pt idx="125">
                  <c:v>3.5</c:v>
                </c:pt>
                <c:pt idx="126">
                  <c:v>3.5</c:v>
                </c:pt>
                <c:pt idx="127">
                  <c:v>3.5</c:v>
                </c:pt>
                <c:pt idx="128">
                  <c:v>3.5</c:v>
                </c:pt>
                <c:pt idx="129">
                  <c:v>3.5</c:v>
                </c:pt>
                <c:pt idx="130">
                  <c:v>3.5</c:v>
                </c:pt>
                <c:pt idx="131">
                  <c:v>3.5</c:v>
                </c:pt>
                <c:pt idx="132">
                  <c:v>3.5</c:v>
                </c:pt>
                <c:pt idx="133">
                  <c:v>3.5</c:v>
                </c:pt>
                <c:pt idx="134">
                  <c:v>3.5</c:v>
                </c:pt>
                <c:pt idx="135">
                  <c:v>3.5</c:v>
                </c:pt>
                <c:pt idx="136">
                  <c:v>3.5</c:v>
                </c:pt>
                <c:pt idx="137">
                  <c:v>3.5</c:v>
                </c:pt>
                <c:pt idx="138">
                  <c:v>3.5</c:v>
                </c:pt>
                <c:pt idx="139">
                  <c:v>3.5</c:v>
                </c:pt>
                <c:pt idx="140">
                  <c:v>3.5</c:v>
                </c:pt>
                <c:pt idx="141">
                  <c:v>3.5</c:v>
                </c:pt>
                <c:pt idx="142">
                  <c:v>3.5</c:v>
                </c:pt>
                <c:pt idx="143">
                  <c:v>3.5</c:v>
                </c:pt>
                <c:pt idx="144">
                  <c:v>3.5</c:v>
                </c:pt>
                <c:pt idx="145">
                  <c:v>3.5</c:v>
                </c:pt>
                <c:pt idx="146">
                  <c:v>3.5</c:v>
                </c:pt>
                <c:pt idx="147">
                  <c:v>3.5</c:v>
                </c:pt>
                <c:pt idx="148">
                  <c:v>3.5</c:v>
                </c:pt>
                <c:pt idx="149">
                  <c:v>3.5</c:v>
                </c:pt>
                <c:pt idx="150">
                  <c:v>3.5</c:v>
                </c:pt>
                <c:pt idx="151">
                  <c:v>3.5</c:v>
                </c:pt>
                <c:pt idx="152">
                  <c:v>3.5</c:v>
                </c:pt>
                <c:pt idx="153">
                  <c:v>3.5</c:v>
                </c:pt>
                <c:pt idx="154">
                  <c:v>3.5</c:v>
                </c:pt>
                <c:pt idx="155">
                  <c:v>3.5</c:v>
                </c:pt>
                <c:pt idx="156">
                  <c:v>3.5</c:v>
                </c:pt>
                <c:pt idx="157">
                  <c:v>3.5</c:v>
                </c:pt>
                <c:pt idx="158">
                  <c:v>3.5</c:v>
                </c:pt>
                <c:pt idx="159">
                  <c:v>3.5</c:v>
                </c:pt>
                <c:pt idx="160">
                  <c:v>3.5</c:v>
                </c:pt>
                <c:pt idx="161">
                  <c:v>3.5</c:v>
                </c:pt>
                <c:pt idx="162">
                  <c:v>3.5</c:v>
                </c:pt>
                <c:pt idx="163">
                  <c:v>3.5</c:v>
                </c:pt>
                <c:pt idx="164">
                  <c:v>3.5</c:v>
                </c:pt>
                <c:pt idx="165">
                  <c:v>3.5</c:v>
                </c:pt>
                <c:pt idx="166">
                  <c:v>3.5</c:v>
                </c:pt>
                <c:pt idx="167">
                  <c:v>3.5</c:v>
                </c:pt>
                <c:pt idx="168">
                  <c:v>3.5</c:v>
                </c:pt>
                <c:pt idx="169">
                  <c:v>3.5</c:v>
                </c:pt>
                <c:pt idx="170">
                  <c:v>3.5</c:v>
                </c:pt>
                <c:pt idx="171">
                  <c:v>3.5</c:v>
                </c:pt>
                <c:pt idx="172">
                  <c:v>3.5</c:v>
                </c:pt>
                <c:pt idx="173">
                  <c:v>3.5</c:v>
                </c:pt>
                <c:pt idx="174">
                  <c:v>3.5</c:v>
                </c:pt>
                <c:pt idx="175">
                  <c:v>3.5</c:v>
                </c:pt>
                <c:pt idx="176">
                  <c:v>3.5</c:v>
                </c:pt>
                <c:pt idx="177">
                  <c:v>3.5</c:v>
                </c:pt>
                <c:pt idx="178">
                  <c:v>3.5</c:v>
                </c:pt>
                <c:pt idx="179">
                  <c:v>3.5</c:v>
                </c:pt>
                <c:pt idx="180">
                  <c:v>3.5</c:v>
                </c:pt>
                <c:pt idx="181">
                  <c:v>3.5</c:v>
                </c:pt>
                <c:pt idx="182">
                  <c:v>3.5</c:v>
                </c:pt>
                <c:pt idx="183">
                  <c:v>3.5</c:v>
                </c:pt>
                <c:pt idx="184">
                  <c:v>3.5</c:v>
                </c:pt>
                <c:pt idx="185">
                  <c:v>3.5</c:v>
                </c:pt>
                <c:pt idx="186">
                  <c:v>3.5</c:v>
                </c:pt>
                <c:pt idx="187">
                  <c:v>3.5</c:v>
                </c:pt>
                <c:pt idx="188">
                  <c:v>3.5</c:v>
                </c:pt>
                <c:pt idx="189">
                  <c:v>3.5</c:v>
                </c:pt>
                <c:pt idx="190">
                  <c:v>3.5</c:v>
                </c:pt>
                <c:pt idx="191">
                  <c:v>3.5</c:v>
                </c:pt>
                <c:pt idx="192">
                  <c:v>3.5</c:v>
                </c:pt>
                <c:pt idx="193">
                  <c:v>3.5</c:v>
                </c:pt>
                <c:pt idx="194">
                  <c:v>3.5</c:v>
                </c:pt>
                <c:pt idx="195">
                  <c:v>3.5</c:v>
                </c:pt>
                <c:pt idx="196">
                  <c:v>3.5</c:v>
                </c:pt>
                <c:pt idx="197">
                  <c:v>3.5</c:v>
                </c:pt>
                <c:pt idx="198">
                  <c:v>3.5</c:v>
                </c:pt>
                <c:pt idx="199">
                  <c:v>3.5</c:v>
                </c:pt>
                <c:pt idx="200">
                  <c:v>3.5</c:v>
                </c:pt>
                <c:pt idx="201">
                  <c:v>3.5</c:v>
                </c:pt>
                <c:pt idx="202">
                  <c:v>3.5</c:v>
                </c:pt>
                <c:pt idx="203">
                  <c:v>3.5</c:v>
                </c:pt>
                <c:pt idx="204">
                  <c:v>3.5</c:v>
                </c:pt>
                <c:pt idx="205">
                  <c:v>3.5</c:v>
                </c:pt>
                <c:pt idx="206">
                  <c:v>3.5</c:v>
                </c:pt>
                <c:pt idx="207">
                  <c:v>3.5</c:v>
                </c:pt>
                <c:pt idx="208">
                  <c:v>3.5</c:v>
                </c:pt>
                <c:pt idx="209">
                  <c:v>3.5</c:v>
                </c:pt>
                <c:pt idx="210">
                  <c:v>3.5</c:v>
                </c:pt>
                <c:pt idx="211">
                  <c:v>3.5</c:v>
                </c:pt>
                <c:pt idx="212">
                  <c:v>3.5</c:v>
                </c:pt>
                <c:pt idx="213">
                  <c:v>3.5</c:v>
                </c:pt>
                <c:pt idx="214">
                  <c:v>3.5</c:v>
                </c:pt>
                <c:pt idx="215">
                  <c:v>3.5</c:v>
                </c:pt>
                <c:pt idx="216">
                  <c:v>3.5</c:v>
                </c:pt>
                <c:pt idx="217">
                  <c:v>3.5</c:v>
                </c:pt>
                <c:pt idx="218">
                  <c:v>3.5</c:v>
                </c:pt>
                <c:pt idx="219">
                  <c:v>3.5</c:v>
                </c:pt>
                <c:pt idx="220">
                  <c:v>4</c:v>
                </c:pt>
                <c:pt idx="221">
                  <c:v>4</c:v>
                </c:pt>
                <c:pt idx="222">
                  <c:v>4</c:v>
                </c:pt>
                <c:pt idx="223">
                  <c:v>4</c:v>
                </c:pt>
                <c:pt idx="224">
                  <c:v>4</c:v>
                </c:pt>
                <c:pt idx="225">
                  <c:v>4</c:v>
                </c:pt>
                <c:pt idx="226">
                  <c:v>4</c:v>
                </c:pt>
                <c:pt idx="227">
                  <c:v>4</c:v>
                </c:pt>
                <c:pt idx="228">
                  <c:v>4</c:v>
                </c:pt>
                <c:pt idx="229">
                  <c:v>4</c:v>
                </c:pt>
                <c:pt idx="230">
                  <c:v>4</c:v>
                </c:pt>
                <c:pt idx="231">
                  <c:v>4</c:v>
                </c:pt>
                <c:pt idx="232">
                  <c:v>4</c:v>
                </c:pt>
                <c:pt idx="233">
                  <c:v>4</c:v>
                </c:pt>
                <c:pt idx="234">
                  <c:v>4</c:v>
                </c:pt>
                <c:pt idx="235">
                  <c:v>4</c:v>
                </c:pt>
                <c:pt idx="236">
                  <c:v>4</c:v>
                </c:pt>
                <c:pt idx="237">
                  <c:v>4</c:v>
                </c:pt>
                <c:pt idx="238">
                  <c:v>4</c:v>
                </c:pt>
                <c:pt idx="239">
                  <c:v>4</c:v>
                </c:pt>
                <c:pt idx="240">
                  <c:v>4</c:v>
                </c:pt>
                <c:pt idx="241">
                  <c:v>4</c:v>
                </c:pt>
                <c:pt idx="242">
                  <c:v>4</c:v>
                </c:pt>
                <c:pt idx="243">
                  <c:v>4</c:v>
                </c:pt>
                <c:pt idx="244">
                  <c:v>4</c:v>
                </c:pt>
                <c:pt idx="245">
                  <c:v>4</c:v>
                </c:pt>
                <c:pt idx="246">
                  <c:v>4</c:v>
                </c:pt>
                <c:pt idx="247">
                  <c:v>4</c:v>
                </c:pt>
                <c:pt idx="248">
                  <c:v>4</c:v>
                </c:pt>
                <c:pt idx="249">
                  <c:v>4</c:v>
                </c:pt>
                <c:pt idx="250">
                  <c:v>4</c:v>
                </c:pt>
                <c:pt idx="251">
                  <c:v>4</c:v>
                </c:pt>
                <c:pt idx="252">
                  <c:v>4</c:v>
                </c:pt>
                <c:pt idx="253">
                  <c:v>4</c:v>
                </c:pt>
                <c:pt idx="254">
                  <c:v>4</c:v>
                </c:pt>
                <c:pt idx="255">
                  <c:v>4</c:v>
                </c:pt>
                <c:pt idx="256">
                  <c:v>4</c:v>
                </c:pt>
                <c:pt idx="257">
                  <c:v>4</c:v>
                </c:pt>
                <c:pt idx="258">
                  <c:v>4</c:v>
                </c:pt>
                <c:pt idx="259">
                  <c:v>4</c:v>
                </c:pt>
                <c:pt idx="260">
                  <c:v>4</c:v>
                </c:pt>
                <c:pt idx="261">
                  <c:v>4</c:v>
                </c:pt>
                <c:pt idx="262">
                  <c:v>4</c:v>
                </c:pt>
                <c:pt idx="263">
                  <c:v>4</c:v>
                </c:pt>
                <c:pt idx="264">
                  <c:v>4</c:v>
                </c:pt>
                <c:pt idx="265">
                  <c:v>4</c:v>
                </c:pt>
                <c:pt idx="266">
                  <c:v>4</c:v>
                </c:pt>
                <c:pt idx="267">
                  <c:v>4</c:v>
                </c:pt>
                <c:pt idx="268">
                  <c:v>4</c:v>
                </c:pt>
                <c:pt idx="269">
                  <c:v>4</c:v>
                </c:pt>
                <c:pt idx="270">
                  <c:v>4</c:v>
                </c:pt>
                <c:pt idx="271">
                  <c:v>4</c:v>
                </c:pt>
                <c:pt idx="272">
                  <c:v>4</c:v>
                </c:pt>
                <c:pt idx="273">
                  <c:v>4</c:v>
                </c:pt>
                <c:pt idx="274">
                  <c:v>4</c:v>
                </c:pt>
                <c:pt idx="275">
                  <c:v>4</c:v>
                </c:pt>
                <c:pt idx="276">
                  <c:v>4</c:v>
                </c:pt>
                <c:pt idx="277">
                  <c:v>4</c:v>
                </c:pt>
                <c:pt idx="278">
                  <c:v>4</c:v>
                </c:pt>
                <c:pt idx="279">
                  <c:v>4</c:v>
                </c:pt>
                <c:pt idx="280">
                  <c:v>4</c:v>
                </c:pt>
                <c:pt idx="281">
                  <c:v>4</c:v>
                </c:pt>
                <c:pt idx="282">
                  <c:v>4</c:v>
                </c:pt>
                <c:pt idx="283">
                  <c:v>4</c:v>
                </c:pt>
                <c:pt idx="284">
                  <c:v>4</c:v>
                </c:pt>
                <c:pt idx="285">
                  <c:v>4.25</c:v>
                </c:pt>
                <c:pt idx="286">
                  <c:v>4.25</c:v>
                </c:pt>
                <c:pt idx="287">
                  <c:v>4.25</c:v>
                </c:pt>
                <c:pt idx="288">
                  <c:v>4.25</c:v>
                </c:pt>
                <c:pt idx="289">
                  <c:v>4.25</c:v>
                </c:pt>
                <c:pt idx="290">
                  <c:v>4.25</c:v>
                </c:pt>
                <c:pt idx="291">
                  <c:v>4.25</c:v>
                </c:pt>
                <c:pt idx="292">
                  <c:v>4.25</c:v>
                </c:pt>
                <c:pt idx="293">
                  <c:v>4.25</c:v>
                </c:pt>
                <c:pt idx="294">
                  <c:v>4.25</c:v>
                </c:pt>
                <c:pt idx="295">
                  <c:v>4.25</c:v>
                </c:pt>
                <c:pt idx="296">
                  <c:v>4.25</c:v>
                </c:pt>
                <c:pt idx="297">
                  <c:v>4.25</c:v>
                </c:pt>
                <c:pt idx="298">
                  <c:v>4.25</c:v>
                </c:pt>
                <c:pt idx="299">
                  <c:v>4.25</c:v>
                </c:pt>
                <c:pt idx="300">
                  <c:v>4.25</c:v>
                </c:pt>
                <c:pt idx="301">
                  <c:v>4.25</c:v>
                </c:pt>
                <c:pt idx="302">
                  <c:v>4.25</c:v>
                </c:pt>
                <c:pt idx="303">
                  <c:v>4.25</c:v>
                </c:pt>
                <c:pt idx="304">
                  <c:v>4.25</c:v>
                </c:pt>
                <c:pt idx="305">
                  <c:v>4.25</c:v>
                </c:pt>
                <c:pt idx="306">
                  <c:v>4.25</c:v>
                </c:pt>
                <c:pt idx="307">
                  <c:v>4.25</c:v>
                </c:pt>
                <c:pt idx="308">
                  <c:v>4.25</c:v>
                </c:pt>
                <c:pt idx="309">
                  <c:v>4.25</c:v>
                </c:pt>
                <c:pt idx="310">
                  <c:v>4.25</c:v>
                </c:pt>
                <c:pt idx="311">
                  <c:v>4.25</c:v>
                </c:pt>
                <c:pt idx="312">
                  <c:v>4.25</c:v>
                </c:pt>
                <c:pt idx="313">
                  <c:v>4.25</c:v>
                </c:pt>
                <c:pt idx="314">
                  <c:v>4.25</c:v>
                </c:pt>
                <c:pt idx="315">
                  <c:v>4.5</c:v>
                </c:pt>
                <c:pt idx="316">
                  <c:v>4.5</c:v>
                </c:pt>
                <c:pt idx="317">
                  <c:v>4.5</c:v>
                </c:pt>
                <c:pt idx="318">
                  <c:v>4.5</c:v>
                </c:pt>
                <c:pt idx="319">
                  <c:v>4.5</c:v>
                </c:pt>
                <c:pt idx="320">
                  <c:v>4.5</c:v>
                </c:pt>
                <c:pt idx="321">
                  <c:v>4.5</c:v>
                </c:pt>
                <c:pt idx="322">
                  <c:v>4.5</c:v>
                </c:pt>
                <c:pt idx="323">
                  <c:v>4.5</c:v>
                </c:pt>
                <c:pt idx="324">
                  <c:v>4.5</c:v>
                </c:pt>
                <c:pt idx="325">
                  <c:v>4.5</c:v>
                </c:pt>
                <c:pt idx="326">
                  <c:v>4.5</c:v>
                </c:pt>
                <c:pt idx="327">
                  <c:v>4.5</c:v>
                </c:pt>
                <c:pt idx="328">
                  <c:v>4.5</c:v>
                </c:pt>
                <c:pt idx="329">
                  <c:v>4.5</c:v>
                </c:pt>
                <c:pt idx="330">
                  <c:v>4.5</c:v>
                </c:pt>
                <c:pt idx="331">
                  <c:v>4.5</c:v>
                </c:pt>
                <c:pt idx="332">
                  <c:v>4.5</c:v>
                </c:pt>
                <c:pt idx="333">
                  <c:v>4.5</c:v>
                </c:pt>
                <c:pt idx="334">
                  <c:v>4.5</c:v>
                </c:pt>
                <c:pt idx="335">
                  <c:v>4.5</c:v>
                </c:pt>
                <c:pt idx="336">
                  <c:v>4.5</c:v>
                </c:pt>
                <c:pt idx="337">
                  <c:v>4.5</c:v>
                </c:pt>
                <c:pt idx="338">
                  <c:v>4.5</c:v>
                </c:pt>
                <c:pt idx="339">
                  <c:v>4.5</c:v>
                </c:pt>
                <c:pt idx="340">
                  <c:v>4.5</c:v>
                </c:pt>
                <c:pt idx="341">
                  <c:v>4.5</c:v>
                </c:pt>
                <c:pt idx="342">
                  <c:v>4.5</c:v>
                </c:pt>
                <c:pt idx="343">
                  <c:v>4.5</c:v>
                </c:pt>
                <c:pt idx="344">
                  <c:v>4.5</c:v>
                </c:pt>
                <c:pt idx="345">
                  <c:v>4.75</c:v>
                </c:pt>
                <c:pt idx="346">
                  <c:v>4.75</c:v>
                </c:pt>
                <c:pt idx="347">
                  <c:v>4.75</c:v>
                </c:pt>
                <c:pt idx="348">
                  <c:v>4.75</c:v>
                </c:pt>
                <c:pt idx="349">
                  <c:v>4.75</c:v>
                </c:pt>
                <c:pt idx="350">
                  <c:v>4.75</c:v>
                </c:pt>
                <c:pt idx="351">
                  <c:v>4.75</c:v>
                </c:pt>
                <c:pt idx="352">
                  <c:v>4.75</c:v>
                </c:pt>
                <c:pt idx="353">
                  <c:v>4.75</c:v>
                </c:pt>
                <c:pt idx="354">
                  <c:v>4.75</c:v>
                </c:pt>
                <c:pt idx="355">
                  <c:v>4.75</c:v>
                </c:pt>
                <c:pt idx="356">
                  <c:v>4.75</c:v>
                </c:pt>
                <c:pt idx="357">
                  <c:v>4.75</c:v>
                </c:pt>
                <c:pt idx="358">
                  <c:v>4.75</c:v>
                </c:pt>
                <c:pt idx="359">
                  <c:v>4.75</c:v>
                </c:pt>
                <c:pt idx="360">
                  <c:v>4.75</c:v>
                </c:pt>
                <c:pt idx="361">
                  <c:v>4.75</c:v>
                </c:pt>
                <c:pt idx="362">
                  <c:v>4.75</c:v>
                </c:pt>
                <c:pt idx="363">
                  <c:v>4.75</c:v>
                </c:pt>
                <c:pt idx="364">
                  <c:v>4.75</c:v>
                </c:pt>
                <c:pt idx="365">
                  <c:v>4.75</c:v>
                </c:pt>
                <c:pt idx="366">
                  <c:v>4.75</c:v>
                </c:pt>
                <c:pt idx="367">
                  <c:v>4.75</c:v>
                </c:pt>
                <c:pt idx="368">
                  <c:v>4.75</c:v>
                </c:pt>
                <c:pt idx="369">
                  <c:v>4.75</c:v>
                </c:pt>
                <c:pt idx="370">
                  <c:v>4.75</c:v>
                </c:pt>
                <c:pt idx="371">
                  <c:v>4.75</c:v>
                </c:pt>
                <c:pt idx="372">
                  <c:v>4.75</c:v>
                </c:pt>
                <c:pt idx="373">
                  <c:v>4.75</c:v>
                </c:pt>
                <c:pt idx="374">
                  <c:v>4.75</c:v>
                </c:pt>
                <c:pt idx="375">
                  <c:v>5.25</c:v>
                </c:pt>
                <c:pt idx="376">
                  <c:v>5.25</c:v>
                </c:pt>
                <c:pt idx="377">
                  <c:v>5.25</c:v>
                </c:pt>
                <c:pt idx="378">
                  <c:v>5.25</c:v>
                </c:pt>
                <c:pt idx="379">
                  <c:v>5.25</c:v>
                </c:pt>
                <c:pt idx="380">
                  <c:v>5.25</c:v>
                </c:pt>
                <c:pt idx="381">
                  <c:v>5.25</c:v>
                </c:pt>
                <c:pt idx="382">
                  <c:v>5.25</c:v>
                </c:pt>
                <c:pt idx="383">
                  <c:v>5.25</c:v>
                </c:pt>
                <c:pt idx="384">
                  <c:v>5.25</c:v>
                </c:pt>
                <c:pt idx="385">
                  <c:v>5.25</c:v>
                </c:pt>
                <c:pt idx="386">
                  <c:v>5.25</c:v>
                </c:pt>
                <c:pt idx="387">
                  <c:v>5.25</c:v>
                </c:pt>
                <c:pt idx="388">
                  <c:v>5.25</c:v>
                </c:pt>
                <c:pt idx="389">
                  <c:v>5.25</c:v>
                </c:pt>
                <c:pt idx="390">
                  <c:v>5.25</c:v>
                </c:pt>
                <c:pt idx="391">
                  <c:v>5.25</c:v>
                </c:pt>
                <c:pt idx="392">
                  <c:v>5.25</c:v>
                </c:pt>
                <c:pt idx="393">
                  <c:v>5.25</c:v>
                </c:pt>
                <c:pt idx="394">
                  <c:v>5.25</c:v>
                </c:pt>
                <c:pt idx="395">
                  <c:v>5.25</c:v>
                </c:pt>
                <c:pt idx="396">
                  <c:v>5.25</c:v>
                </c:pt>
                <c:pt idx="397">
                  <c:v>5.25</c:v>
                </c:pt>
                <c:pt idx="398">
                  <c:v>5.25</c:v>
                </c:pt>
                <c:pt idx="399">
                  <c:v>5.25</c:v>
                </c:pt>
                <c:pt idx="400">
                  <c:v>5.25</c:v>
                </c:pt>
                <c:pt idx="401">
                  <c:v>5.25</c:v>
                </c:pt>
                <c:pt idx="402">
                  <c:v>5.25</c:v>
                </c:pt>
                <c:pt idx="403">
                  <c:v>5.25</c:v>
                </c:pt>
                <c:pt idx="404">
                  <c:v>5.25</c:v>
                </c:pt>
                <c:pt idx="405">
                  <c:v>5.25</c:v>
                </c:pt>
                <c:pt idx="406">
                  <c:v>5.25</c:v>
                </c:pt>
                <c:pt idx="407">
                  <c:v>5.25</c:v>
                </c:pt>
                <c:pt idx="408">
                  <c:v>5.25</c:v>
                </c:pt>
                <c:pt idx="409">
                  <c:v>5.25</c:v>
                </c:pt>
                <c:pt idx="410">
                  <c:v>5.25</c:v>
                </c:pt>
                <c:pt idx="411">
                  <c:v>5.25</c:v>
                </c:pt>
                <c:pt idx="412">
                  <c:v>5.25</c:v>
                </c:pt>
                <c:pt idx="413">
                  <c:v>5.25</c:v>
                </c:pt>
                <c:pt idx="414">
                  <c:v>5.25</c:v>
                </c:pt>
                <c:pt idx="415">
                  <c:v>5.25</c:v>
                </c:pt>
                <c:pt idx="416">
                  <c:v>5.25</c:v>
                </c:pt>
                <c:pt idx="417">
                  <c:v>5.25</c:v>
                </c:pt>
                <c:pt idx="418">
                  <c:v>5.25</c:v>
                </c:pt>
                <c:pt idx="419">
                  <c:v>5.25</c:v>
                </c:pt>
                <c:pt idx="420">
                  <c:v>5.25</c:v>
                </c:pt>
                <c:pt idx="421">
                  <c:v>5.25</c:v>
                </c:pt>
                <c:pt idx="422">
                  <c:v>5.25</c:v>
                </c:pt>
                <c:pt idx="423">
                  <c:v>5.25</c:v>
                </c:pt>
                <c:pt idx="424">
                  <c:v>5.25</c:v>
                </c:pt>
                <c:pt idx="425">
                  <c:v>5.25</c:v>
                </c:pt>
                <c:pt idx="426">
                  <c:v>5.25</c:v>
                </c:pt>
                <c:pt idx="427">
                  <c:v>5.25</c:v>
                </c:pt>
                <c:pt idx="428">
                  <c:v>5.25</c:v>
                </c:pt>
                <c:pt idx="429">
                  <c:v>5.25</c:v>
                </c:pt>
                <c:pt idx="430">
                  <c:v>5.25</c:v>
                </c:pt>
                <c:pt idx="431">
                  <c:v>5.25</c:v>
                </c:pt>
                <c:pt idx="432">
                  <c:v>5.25</c:v>
                </c:pt>
                <c:pt idx="433">
                  <c:v>5.25</c:v>
                </c:pt>
                <c:pt idx="434">
                  <c:v>5.25</c:v>
                </c:pt>
                <c:pt idx="435">
                  <c:v>5.5</c:v>
                </c:pt>
                <c:pt idx="436">
                  <c:v>5.5</c:v>
                </c:pt>
                <c:pt idx="437">
                  <c:v>5.5</c:v>
                </c:pt>
                <c:pt idx="438">
                  <c:v>5.5</c:v>
                </c:pt>
                <c:pt idx="439">
                  <c:v>5.5</c:v>
                </c:pt>
                <c:pt idx="440">
                  <c:v>5.5</c:v>
                </c:pt>
                <c:pt idx="441">
                  <c:v>5.5</c:v>
                </c:pt>
                <c:pt idx="442">
                  <c:v>5.5</c:v>
                </c:pt>
                <c:pt idx="443">
                  <c:v>5.5</c:v>
                </c:pt>
                <c:pt idx="444">
                  <c:v>5.5</c:v>
                </c:pt>
                <c:pt idx="445">
                  <c:v>5.5</c:v>
                </c:pt>
                <c:pt idx="446">
                  <c:v>5.5</c:v>
                </c:pt>
                <c:pt idx="447">
                  <c:v>5.5</c:v>
                </c:pt>
                <c:pt idx="448">
                  <c:v>5.5</c:v>
                </c:pt>
                <c:pt idx="449">
                  <c:v>5.5</c:v>
                </c:pt>
                <c:pt idx="450">
                  <c:v>5.5</c:v>
                </c:pt>
                <c:pt idx="451">
                  <c:v>5.5</c:v>
                </c:pt>
                <c:pt idx="452">
                  <c:v>5.5</c:v>
                </c:pt>
                <c:pt idx="453">
                  <c:v>5.5</c:v>
                </c:pt>
                <c:pt idx="454">
                  <c:v>5.5</c:v>
                </c:pt>
                <c:pt idx="455">
                  <c:v>5.5</c:v>
                </c:pt>
                <c:pt idx="456">
                  <c:v>5.5</c:v>
                </c:pt>
                <c:pt idx="457">
                  <c:v>5.5</c:v>
                </c:pt>
                <c:pt idx="458">
                  <c:v>5.5</c:v>
                </c:pt>
                <c:pt idx="459">
                  <c:v>5.5</c:v>
                </c:pt>
                <c:pt idx="460">
                  <c:v>5.75</c:v>
                </c:pt>
                <c:pt idx="461">
                  <c:v>5.75</c:v>
                </c:pt>
                <c:pt idx="462">
                  <c:v>5.75</c:v>
                </c:pt>
                <c:pt idx="463">
                  <c:v>5.75</c:v>
                </c:pt>
                <c:pt idx="464">
                  <c:v>5.75</c:v>
                </c:pt>
                <c:pt idx="465">
                  <c:v>5.75</c:v>
                </c:pt>
                <c:pt idx="466">
                  <c:v>5.75</c:v>
                </c:pt>
                <c:pt idx="467">
                  <c:v>5.75</c:v>
                </c:pt>
                <c:pt idx="468">
                  <c:v>5.75</c:v>
                </c:pt>
                <c:pt idx="469">
                  <c:v>5.75</c:v>
                </c:pt>
                <c:pt idx="470">
                  <c:v>5.75</c:v>
                </c:pt>
                <c:pt idx="471">
                  <c:v>5.75</c:v>
                </c:pt>
                <c:pt idx="472">
                  <c:v>5.75</c:v>
                </c:pt>
                <c:pt idx="473">
                  <c:v>5.75</c:v>
                </c:pt>
                <c:pt idx="474">
                  <c:v>5.75</c:v>
                </c:pt>
                <c:pt idx="475">
                  <c:v>5.75</c:v>
                </c:pt>
                <c:pt idx="476">
                  <c:v>5.75</c:v>
                </c:pt>
                <c:pt idx="477">
                  <c:v>5.75</c:v>
                </c:pt>
                <c:pt idx="478">
                  <c:v>5.75</c:v>
                </c:pt>
                <c:pt idx="479">
                  <c:v>5.75</c:v>
                </c:pt>
                <c:pt idx="480">
                  <c:v>5.75</c:v>
                </c:pt>
                <c:pt idx="481">
                  <c:v>5.75</c:v>
                </c:pt>
                <c:pt idx="482">
                  <c:v>5.75</c:v>
                </c:pt>
                <c:pt idx="483">
                  <c:v>5.75</c:v>
                </c:pt>
                <c:pt idx="484">
                  <c:v>5.75</c:v>
                </c:pt>
                <c:pt idx="485">
                  <c:v>5.75</c:v>
                </c:pt>
                <c:pt idx="486">
                  <c:v>5.75</c:v>
                </c:pt>
                <c:pt idx="487">
                  <c:v>5.75</c:v>
                </c:pt>
                <c:pt idx="488">
                  <c:v>5.75</c:v>
                </c:pt>
                <c:pt idx="489">
                  <c:v>5.75</c:v>
                </c:pt>
                <c:pt idx="490">
                  <c:v>5.75</c:v>
                </c:pt>
                <c:pt idx="491">
                  <c:v>5.75</c:v>
                </c:pt>
                <c:pt idx="492">
                  <c:v>5.75</c:v>
                </c:pt>
                <c:pt idx="493">
                  <c:v>5.75</c:v>
                </c:pt>
                <c:pt idx="494">
                  <c:v>5.75</c:v>
                </c:pt>
                <c:pt idx="495">
                  <c:v>5.75</c:v>
                </c:pt>
                <c:pt idx="496">
                  <c:v>5.75</c:v>
                </c:pt>
                <c:pt idx="497">
                  <c:v>5.75</c:v>
                </c:pt>
                <c:pt idx="498">
                  <c:v>5.75</c:v>
                </c:pt>
                <c:pt idx="499">
                  <c:v>5.75</c:v>
                </c:pt>
                <c:pt idx="500">
                  <c:v>5.75</c:v>
                </c:pt>
                <c:pt idx="501">
                  <c:v>5.75</c:v>
                </c:pt>
                <c:pt idx="502">
                  <c:v>5.75</c:v>
                </c:pt>
                <c:pt idx="503">
                  <c:v>5.75</c:v>
                </c:pt>
                <c:pt idx="504">
                  <c:v>5.75</c:v>
                </c:pt>
                <c:pt idx="505">
                  <c:v>5.75</c:v>
                </c:pt>
                <c:pt idx="506">
                  <c:v>5.75</c:v>
                </c:pt>
                <c:pt idx="507">
                  <c:v>5.75</c:v>
                </c:pt>
                <c:pt idx="508">
                  <c:v>5.75</c:v>
                </c:pt>
                <c:pt idx="509">
                  <c:v>5.75</c:v>
                </c:pt>
                <c:pt idx="510">
                  <c:v>5.75</c:v>
                </c:pt>
                <c:pt idx="511">
                  <c:v>5.75</c:v>
                </c:pt>
                <c:pt idx="512">
                  <c:v>5.75</c:v>
                </c:pt>
                <c:pt idx="513">
                  <c:v>5.75</c:v>
                </c:pt>
                <c:pt idx="514">
                  <c:v>5.75</c:v>
                </c:pt>
                <c:pt idx="515">
                  <c:v>5.75</c:v>
                </c:pt>
                <c:pt idx="516">
                  <c:v>5.75</c:v>
                </c:pt>
                <c:pt idx="517">
                  <c:v>5.75</c:v>
                </c:pt>
                <c:pt idx="518">
                  <c:v>5.75</c:v>
                </c:pt>
                <c:pt idx="519">
                  <c:v>5.75</c:v>
                </c:pt>
                <c:pt idx="520">
                  <c:v>5.75</c:v>
                </c:pt>
                <c:pt idx="521">
                  <c:v>5.75</c:v>
                </c:pt>
                <c:pt idx="522">
                  <c:v>5.75</c:v>
                </c:pt>
                <c:pt idx="523">
                  <c:v>5.75</c:v>
                </c:pt>
                <c:pt idx="524">
                  <c:v>5.75</c:v>
                </c:pt>
                <c:pt idx="525">
                  <c:v>5.75</c:v>
                </c:pt>
                <c:pt idx="526">
                  <c:v>5.75</c:v>
                </c:pt>
                <c:pt idx="527">
                  <c:v>5.75</c:v>
                </c:pt>
                <c:pt idx="528">
                  <c:v>5.75</c:v>
                </c:pt>
                <c:pt idx="529">
                  <c:v>5.75</c:v>
                </c:pt>
                <c:pt idx="530">
                  <c:v>5.75</c:v>
                </c:pt>
                <c:pt idx="531">
                  <c:v>5.75</c:v>
                </c:pt>
                <c:pt idx="532">
                  <c:v>5.75</c:v>
                </c:pt>
                <c:pt idx="533">
                  <c:v>5.75</c:v>
                </c:pt>
                <c:pt idx="534">
                  <c:v>5.75</c:v>
                </c:pt>
                <c:pt idx="535">
                  <c:v>5.75</c:v>
                </c:pt>
                <c:pt idx="536">
                  <c:v>5.75</c:v>
                </c:pt>
                <c:pt idx="537">
                  <c:v>5.75</c:v>
                </c:pt>
                <c:pt idx="538">
                  <c:v>5.75</c:v>
                </c:pt>
                <c:pt idx="539">
                  <c:v>5.75</c:v>
                </c:pt>
                <c:pt idx="540">
                  <c:v>5.75</c:v>
                </c:pt>
                <c:pt idx="541">
                  <c:v>5.75</c:v>
                </c:pt>
                <c:pt idx="542">
                  <c:v>5.75</c:v>
                </c:pt>
                <c:pt idx="543">
                  <c:v>5.75</c:v>
                </c:pt>
                <c:pt idx="544">
                  <c:v>5.75</c:v>
                </c:pt>
                <c:pt idx="545">
                  <c:v>5.75</c:v>
                </c:pt>
                <c:pt idx="546">
                  <c:v>5.75</c:v>
                </c:pt>
                <c:pt idx="547">
                  <c:v>5.75</c:v>
                </c:pt>
                <c:pt idx="548">
                  <c:v>5.75</c:v>
                </c:pt>
                <c:pt idx="549">
                  <c:v>5.75</c:v>
                </c:pt>
                <c:pt idx="550">
                  <c:v>5.75</c:v>
                </c:pt>
                <c:pt idx="551">
                  <c:v>5.75</c:v>
                </c:pt>
                <c:pt idx="552">
                  <c:v>5.75</c:v>
                </c:pt>
                <c:pt idx="553">
                  <c:v>5.75</c:v>
                </c:pt>
                <c:pt idx="554">
                  <c:v>5.75</c:v>
                </c:pt>
                <c:pt idx="555">
                  <c:v>5.75</c:v>
                </c:pt>
                <c:pt idx="556">
                  <c:v>5.75</c:v>
                </c:pt>
                <c:pt idx="557">
                  <c:v>5.75</c:v>
                </c:pt>
                <c:pt idx="558">
                  <c:v>5.75</c:v>
                </c:pt>
                <c:pt idx="559">
                  <c:v>5.75</c:v>
                </c:pt>
                <c:pt idx="560">
                  <c:v>5.75</c:v>
                </c:pt>
                <c:pt idx="561">
                  <c:v>5.75</c:v>
                </c:pt>
                <c:pt idx="562">
                  <c:v>5.75</c:v>
                </c:pt>
                <c:pt idx="563">
                  <c:v>5.75</c:v>
                </c:pt>
                <c:pt idx="564">
                  <c:v>5.75</c:v>
                </c:pt>
                <c:pt idx="565">
                  <c:v>5.75</c:v>
                </c:pt>
                <c:pt idx="566">
                  <c:v>5.75</c:v>
                </c:pt>
                <c:pt idx="567">
                  <c:v>5.75</c:v>
                </c:pt>
                <c:pt idx="568">
                  <c:v>5.75</c:v>
                </c:pt>
                <c:pt idx="569">
                  <c:v>5.75</c:v>
                </c:pt>
                <c:pt idx="570">
                  <c:v>5.75</c:v>
                </c:pt>
                <c:pt idx="571">
                  <c:v>5.75</c:v>
                </c:pt>
                <c:pt idx="572">
                  <c:v>5.75</c:v>
                </c:pt>
                <c:pt idx="573">
                  <c:v>5.75</c:v>
                </c:pt>
                <c:pt idx="574">
                  <c:v>5.75</c:v>
                </c:pt>
                <c:pt idx="575">
                  <c:v>5.75</c:v>
                </c:pt>
                <c:pt idx="576">
                  <c:v>5.75</c:v>
                </c:pt>
                <c:pt idx="577">
                  <c:v>5.75</c:v>
                </c:pt>
                <c:pt idx="578">
                  <c:v>5.75</c:v>
                </c:pt>
                <c:pt idx="579">
                  <c:v>5.75</c:v>
                </c:pt>
                <c:pt idx="580">
                  <c:v>5.75</c:v>
                </c:pt>
                <c:pt idx="581">
                  <c:v>5.75</c:v>
                </c:pt>
                <c:pt idx="582">
                  <c:v>5.75</c:v>
                </c:pt>
                <c:pt idx="583">
                  <c:v>5.75</c:v>
                </c:pt>
                <c:pt idx="584">
                  <c:v>5.75</c:v>
                </c:pt>
                <c:pt idx="585">
                  <c:v>5.75</c:v>
                </c:pt>
                <c:pt idx="586">
                  <c:v>5.75</c:v>
                </c:pt>
                <c:pt idx="587">
                  <c:v>5.75</c:v>
                </c:pt>
                <c:pt idx="588">
                  <c:v>5.75</c:v>
                </c:pt>
                <c:pt idx="589">
                  <c:v>5.75</c:v>
                </c:pt>
                <c:pt idx="590">
                  <c:v>5.75</c:v>
                </c:pt>
                <c:pt idx="591">
                  <c:v>5.75</c:v>
                </c:pt>
                <c:pt idx="592">
                  <c:v>5.75</c:v>
                </c:pt>
                <c:pt idx="593">
                  <c:v>5.75</c:v>
                </c:pt>
                <c:pt idx="594">
                  <c:v>5.75</c:v>
                </c:pt>
                <c:pt idx="595">
                  <c:v>5.75</c:v>
                </c:pt>
                <c:pt idx="596">
                  <c:v>5.75</c:v>
                </c:pt>
                <c:pt idx="597">
                  <c:v>5.75</c:v>
                </c:pt>
                <c:pt idx="598">
                  <c:v>5.75</c:v>
                </c:pt>
                <c:pt idx="599">
                  <c:v>5.75</c:v>
                </c:pt>
                <c:pt idx="600">
                  <c:v>5.75</c:v>
                </c:pt>
                <c:pt idx="601">
                  <c:v>5.75</c:v>
                </c:pt>
                <c:pt idx="602">
                  <c:v>5.75</c:v>
                </c:pt>
                <c:pt idx="603">
                  <c:v>5.75</c:v>
                </c:pt>
                <c:pt idx="604">
                  <c:v>5.75</c:v>
                </c:pt>
                <c:pt idx="605">
                  <c:v>5.75</c:v>
                </c:pt>
                <c:pt idx="606">
                  <c:v>5.75</c:v>
                </c:pt>
                <c:pt idx="607">
                  <c:v>5.75</c:v>
                </c:pt>
                <c:pt idx="608">
                  <c:v>5.75</c:v>
                </c:pt>
                <c:pt idx="609">
                  <c:v>5.75</c:v>
                </c:pt>
                <c:pt idx="610">
                  <c:v>5.75</c:v>
                </c:pt>
                <c:pt idx="611">
                  <c:v>5.75</c:v>
                </c:pt>
                <c:pt idx="612">
                  <c:v>5.75</c:v>
                </c:pt>
                <c:pt idx="613">
                  <c:v>5.75</c:v>
                </c:pt>
                <c:pt idx="614">
                  <c:v>5.75</c:v>
                </c:pt>
                <c:pt idx="615">
                  <c:v>5.5</c:v>
                </c:pt>
                <c:pt idx="616">
                  <c:v>5.5</c:v>
                </c:pt>
                <c:pt idx="617">
                  <c:v>5.5</c:v>
                </c:pt>
                <c:pt idx="618">
                  <c:v>5.5</c:v>
                </c:pt>
                <c:pt idx="619">
                  <c:v>5.5</c:v>
                </c:pt>
                <c:pt idx="620">
                  <c:v>5.5</c:v>
                </c:pt>
                <c:pt idx="621">
                  <c:v>5.5</c:v>
                </c:pt>
                <c:pt idx="622">
                  <c:v>5.5</c:v>
                </c:pt>
                <c:pt idx="623">
                  <c:v>5.5</c:v>
                </c:pt>
                <c:pt idx="624">
                  <c:v>5.5</c:v>
                </c:pt>
                <c:pt idx="625">
                  <c:v>5.5</c:v>
                </c:pt>
                <c:pt idx="626">
                  <c:v>5.5</c:v>
                </c:pt>
                <c:pt idx="627">
                  <c:v>5.5</c:v>
                </c:pt>
                <c:pt idx="628">
                  <c:v>5.5</c:v>
                </c:pt>
                <c:pt idx="629">
                  <c:v>5.5</c:v>
                </c:pt>
                <c:pt idx="630">
                  <c:v>5.5</c:v>
                </c:pt>
                <c:pt idx="631">
                  <c:v>5.5</c:v>
                </c:pt>
                <c:pt idx="632">
                  <c:v>5.5</c:v>
                </c:pt>
                <c:pt idx="633">
                  <c:v>5.5</c:v>
                </c:pt>
                <c:pt idx="634">
                  <c:v>5.5</c:v>
                </c:pt>
                <c:pt idx="635">
                  <c:v>5.5</c:v>
                </c:pt>
                <c:pt idx="636">
                  <c:v>5.5</c:v>
                </c:pt>
                <c:pt idx="637">
                  <c:v>5.5</c:v>
                </c:pt>
                <c:pt idx="638">
                  <c:v>5.5</c:v>
                </c:pt>
                <c:pt idx="639">
                  <c:v>5.5</c:v>
                </c:pt>
                <c:pt idx="640">
                  <c:v>5.5</c:v>
                </c:pt>
                <c:pt idx="641">
                  <c:v>5.5</c:v>
                </c:pt>
                <c:pt idx="642">
                  <c:v>5.5</c:v>
                </c:pt>
                <c:pt idx="643">
                  <c:v>5.5</c:v>
                </c:pt>
                <c:pt idx="644">
                  <c:v>5.5</c:v>
                </c:pt>
                <c:pt idx="645">
                  <c:v>5.5</c:v>
                </c:pt>
                <c:pt idx="646">
                  <c:v>5.5</c:v>
                </c:pt>
                <c:pt idx="647">
                  <c:v>5.5</c:v>
                </c:pt>
                <c:pt idx="648">
                  <c:v>5.5</c:v>
                </c:pt>
                <c:pt idx="649">
                  <c:v>5.5</c:v>
                </c:pt>
                <c:pt idx="650">
                  <c:v>5.5</c:v>
                </c:pt>
                <c:pt idx="651">
                  <c:v>5.5</c:v>
                </c:pt>
                <c:pt idx="652">
                  <c:v>5.5</c:v>
                </c:pt>
                <c:pt idx="653">
                  <c:v>5.5</c:v>
                </c:pt>
                <c:pt idx="654">
                  <c:v>5.5</c:v>
                </c:pt>
                <c:pt idx="655">
                  <c:v>5.5</c:v>
                </c:pt>
                <c:pt idx="656">
                  <c:v>5.5</c:v>
                </c:pt>
                <c:pt idx="657">
                  <c:v>5.5</c:v>
                </c:pt>
                <c:pt idx="658">
                  <c:v>5.5</c:v>
                </c:pt>
                <c:pt idx="659">
                  <c:v>5.5</c:v>
                </c:pt>
                <c:pt idx="660">
                  <c:v>5.5</c:v>
                </c:pt>
                <c:pt idx="661">
                  <c:v>5.5</c:v>
                </c:pt>
                <c:pt idx="662">
                  <c:v>5.5</c:v>
                </c:pt>
                <c:pt idx="663">
                  <c:v>5.5</c:v>
                </c:pt>
                <c:pt idx="664">
                  <c:v>5.5</c:v>
                </c:pt>
                <c:pt idx="665">
                  <c:v>5.5</c:v>
                </c:pt>
                <c:pt idx="666">
                  <c:v>5.5</c:v>
                </c:pt>
                <c:pt idx="667">
                  <c:v>5.5</c:v>
                </c:pt>
                <c:pt idx="668">
                  <c:v>5.5</c:v>
                </c:pt>
                <c:pt idx="669">
                  <c:v>5.5</c:v>
                </c:pt>
                <c:pt idx="670">
                  <c:v>5.5</c:v>
                </c:pt>
                <c:pt idx="671">
                  <c:v>5.5</c:v>
                </c:pt>
                <c:pt idx="672">
                  <c:v>5.5</c:v>
                </c:pt>
                <c:pt idx="673">
                  <c:v>5.5</c:v>
                </c:pt>
                <c:pt idx="674">
                  <c:v>5.5</c:v>
                </c:pt>
                <c:pt idx="675">
                  <c:v>5.5</c:v>
                </c:pt>
                <c:pt idx="676">
                  <c:v>5.5</c:v>
                </c:pt>
                <c:pt idx="677">
                  <c:v>5.5</c:v>
                </c:pt>
                <c:pt idx="678">
                  <c:v>5.5</c:v>
                </c:pt>
                <c:pt idx="679">
                  <c:v>5.5</c:v>
                </c:pt>
                <c:pt idx="680">
                  <c:v>5.5</c:v>
                </c:pt>
                <c:pt idx="681">
                  <c:v>5.5</c:v>
                </c:pt>
                <c:pt idx="682">
                  <c:v>5.5</c:v>
                </c:pt>
                <c:pt idx="683">
                  <c:v>5.5</c:v>
                </c:pt>
                <c:pt idx="684">
                  <c:v>5.5</c:v>
                </c:pt>
                <c:pt idx="685">
                  <c:v>5.5</c:v>
                </c:pt>
                <c:pt idx="686">
                  <c:v>5.5</c:v>
                </c:pt>
                <c:pt idx="687">
                  <c:v>5.5</c:v>
                </c:pt>
                <c:pt idx="688">
                  <c:v>5.5</c:v>
                </c:pt>
                <c:pt idx="689">
                  <c:v>5.5</c:v>
                </c:pt>
                <c:pt idx="690">
                  <c:v>5.5</c:v>
                </c:pt>
                <c:pt idx="691">
                  <c:v>5.5</c:v>
                </c:pt>
                <c:pt idx="692">
                  <c:v>5.5</c:v>
                </c:pt>
                <c:pt idx="693">
                  <c:v>5.5</c:v>
                </c:pt>
                <c:pt idx="694">
                  <c:v>5.5</c:v>
                </c:pt>
                <c:pt idx="695">
                  <c:v>5.25</c:v>
                </c:pt>
                <c:pt idx="696">
                  <c:v>5.25</c:v>
                </c:pt>
                <c:pt idx="697">
                  <c:v>5.25</c:v>
                </c:pt>
                <c:pt idx="698">
                  <c:v>5.25</c:v>
                </c:pt>
                <c:pt idx="699">
                  <c:v>5.25</c:v>
                </c:pt>
                <c:pt idx="700">
                  <c:v>5.25</c:v>
                </c:pt>
                <c:pt idx="701">
                  <c:v>5.25</c:v>
                </c:pt>
                <c:pt idx="702">
                  <c:v>5.25</c:v>
                </c:pt>
                <c:pt idx="703">
                  <c:v>5.25</c:v>
                </c:pt>
                <c:pt idx="704">
                  <c:v>5.25</c:v>
                </c:pt>
                <c:pt idx="705">
                  <c:v>5.25</c:v>
                </c:pt>
                <c:pt idx="706">
                  <c:v>5.25</c:v>
                </c:pt>
                <c:pt idx="707">
                  <c:v>4.75</c:v>
                </c:pt>
                <c:pt idx="708">
                  <c:v>4.75</c:v>
                </c:pt>
                <c:pt idx="709">
                  <c:v>4.75</c:v>
                </c:pt>
                <c:pt idx="710">
                  <c:v>4.75</c:v>
                </c:pt>
                <c:pt idx="711">
                  <c:v>4.75</c:v>
                </c:pt>
                <c:pt idx="712">
                  <c:v>4.75</c:v>
                </c:pt>
                <c:pt idx="713">
                  <c:v>4.75</c:v>
                </c:pt>
                <c:pt idx="714">
                  <c:v>4.75</c:v>
                </c:pt>
                <c:pt idx="715">
                  <c:v>4.75</c:v>
                </c:pt>
                <c:pt idx="716">
                  <c:v>4.75</c:v>
                </c:pt>
                <c:pt idx="717">
                  <c:v>4.75</c:v>
                </c:pt>
                <c:pt idx="718">
                  <c:v>4.75</c:v>
                </c:pt>
                <c:pt idx="719">
                  <c:v>4.75</c:v>
                </c:pt>
                <c:pt idx="720">
                  <c:v>4.75</c:v>
                </c:pt>
                <c:pt idx="721">
                  <c:v>4.75</c:v>
                </c:pt>
                <c:pt idx="722">
                  <c:v>4.75</c:v>
                </c:pt>
                <c:pt idx="723">
                  <c:v>4.75</c:v>
                </c:pt>
                <c:pt idx="724">
                  <c:v>4.75</c:v>
                </c:pt>
                <c:pt idx="725">
                  <c:v>4.75</c:v>
                </c:pt>
                <c:pt idx="726">
                  <c:v>4.75</c:v>
                </c:pt>
                <c:pt idx="727">
                  <c:v>4.75</c:v>
                </c:pt>
                <c:pt idx="728">
                  <c:v>4.75</c:v>
                </c:pt>
                <c:pt idx="729">
                  <c:v>4.75</c:v>
                </c:pt>
                <c:pt idx="730">
                  <c:v>4.75</c:v>
                </c:pt>
                <c:pt idx="731">
                  <c:v>4.75</c:v>
                </c:pt>
                <c:pt idx="732">
                  <c:v>4.75</c:v>
                </c:pt>
                <c:pt idx="733">
                  <c:v>4.75</c:v>
                </c:pt>
                <c:pt idx="734">
                  <c:v>4.75</c:v>
                </c:pt>
                <c:pt idx="735">
                  <c:v>4.75</c:v>
                </c:pt>
                <c:pt idx="736">
                  <c:v>4.75</c:v>
                </c:pt>
                <c:pt idx="737">
                  <c:v>4.75</c:v>
                </c:pt>
                <c:pt idx="738">
                  <c:v>4.75</c:v>
                </c:pt>
                <c:pt idx="739">
                  <c:v>4.75</c:v>
                </c:pt>
                <c:pt idx="740">
                  <c:v>4.75</c:v>
                </c:pt>
                <c:pt idx="741">
                  <c:v>4.75</c:v>
                </c:pt>
                <c:pt idx="742">
                  <c:v>4.75</c:v>
                </c:pt>
                <c:pt idx="743">
                  <c:v>4.75</c:v>
                </c:pt>
                <c:pt idx="744">
                  <c:v>4.75</c:v>
                </c:pt>
                <c:pt idx="745">
                  <c:v>4.25</c:v>
                </c:pt>
                <c:pt idx="746">
                  <c:v>4.25</c:v>
                </c:pt>
                <c:pt idx="747">
                  <c:v>4.25</c:v>
                </c:pt>
                <c:pt idx="748">
                  <c:v>4.25</c:v>
                </c:pt>
                <c:pt idx="749">
                  <c:v>4.25</c:v>
                </c:pt>
                <c:pt idx="750">
                  <c:v>4.25</c:v>
                </c:pt>
                <c:pt idx="751">
                  <c:v>4.25</c:v>
                </c:pt>
                <c:pt idx="752">
                  <c:v>4.25</c:v>
                </c:pt>
                <c:pt idx="753">
                  <c:v>4.25</c:v>
                </c:pt>
                <c:pt idx="754">
                  <c:v>4.25</c:v>
                </c:pt>
                <c:pt idx="755">
                  <c:v>4.25</c:v>
                </c:pt>
                <c:pt idx="756">
                  <c:v>4.25</c:v>
                </c:pt>
                <c:pt idx="757">
                  <c:v>4.25</c:v>
                </c:pt>
                <c:pt idx="758">
                  <c:v>4.25</c:v>
                </c:pt>
                <c:pt idx="759">
                  <c:v>4.25</c:v>
                </c:pt>
                <c:pt idx="760">
                  <c:v>4.25</c:v>
                </c:pt>
                <c:pt idx="761">
                  <c:v>4.25</c:v>
                </c:pt>
                <c:pt idx="762">
                  <c:v>4.25</c:v>
                </c:pt>
                <c:pt idx="763">
                  <c:v>4.25</c:v>
                </c:pt>
                <c:pt idx="764">
                  <c:v>4.25</c:v>
                </c:pt>
                <c:pt idx="765">
                  <c:v>4.25</c:v>
                </c:pt>
                <c:pt idx="766">
                  <c:v>4.25</c:v>
                </c:pt>
                <c:pt idx="767">
                  <c:v>4.25</c:v>
                </c:pt>
                <c:pt idx="768">
                  <c:v>4.25</c:v>
                </c:pt>
                <c:pt idx="769">
                  <c:v>4.25</c:v>
                </c:pt>
                <c:pt idx="770">
                  <c:v>4.25</c:v>
                </c:pt>
                <c:pt idx="771">
                  <c:v>4.25</c:v>
                </c:pt>
                <c:pt idx="772">
                  <c:v>4.25</c:v>
                </c:pt>
                <c:pt idx="773">
                  <c:v>4.25</c:v>
                </c:pt>
                <c:pt idx="774">
                  <c:v>4.25</c:v>
                </c:pt>
                <c:pt idx="775">
                  <c:v>4.25</c:v>
                </c:pt>
                <c:pt idx="776">
                  <c:v>4.25</c:v>
                </c:pt>
                <c:pt idx="777">
                  <c:v>4.25</c:v>
                </c:pt>
                <c:pt idx="778">
                  <c:v>4.25</c:v>
                </c:pt>
                <c:pt idx="779">
                  <c:v>4.25</c:v>
                </c:pt>
                <c:pt idx="780">
                  <c:v>4.25</c:v>
                </c:pt>
                <c:pt idx="781">
                  <c:v>4.25</c:v>
                </c:pt>
                <c:pt idx="782">
                  <c:v>4.25</c:v>
                </c:pt>
                <c:pt idx="783">
                  <c:v>4.25</c:v>
                </c:pt>
                <c:pt idx="784">
                  <c:v>4.25</c:v>
                </c:pt>
                <c:pt idx="785">
                  <c:v>4.25</c:v>
                </c:pt>
                <c:pt idx="786">
                  <c:v>4.25</c:v>
                </c:pt>
                <c:pt idx="787">
                  <c:v>4.25</c:v>
                </c:pt>
                <c:pt idx="788">
                  <c:v>4.25</c:v>
                </c:pt>
                <c:pt idx="789">
                  <c:v>4.25</c:v>
                </c:pt>
                <c:pt idx="790">
                  <c:v>4.25</c:v>
                </c:pt>
                <c:pt idx="791">
                  <c:v>4.25</c:v>
                </c:pt>
                <c:pt idx="792">
                  <c:v>4.25</c:v>
                </c:pt>
                <c:pt idx="793">
                  <c:v>4.25</c:v>
                </c:pt>
                <c:pt idx="794">
                  <c:v>4.25</c:v>
                </c:pt>
                <c:pt idx="795">
                  <c:v>4.25</c:v>
                </c:pt>
                <c:pt idx="796">
                  <c:v>4.25</c:v>
                </c:pt>
                <c:pt idx="797">
                  <c:v>4.25</c:v>
                </c:pt>
                <c:pt idx="798">
                  <c:v>4.25</c:v>
                </c:pt>
                <c:pt idx="799">
                  <c:v>4.25</c:v>
                </c:pt>
                <c:pt idx="800">
                  <c:v>4.25</c:v>
                </c:pt>
                <c:pt idx="801">
                  <c:v>4.25</c:v>
                </c:pt>
                <c:pt idx="802">
                  <c:v>4.25</c:v>
                </c:pt>
                <c:pt idx="803">
                  <c:v>4.25</c:v>
                </c:pt>
                <c:pt idx="804">
                  <c:v>4.25</c:v>
                </c:pt>
                <c:pt idx="805">
                  <c:v>4.25</c:v>
                </c:pt>
                <c:pt idx="806">
                  <c:v>4.25</c:v>
                </c:pt>
                <c:pt idx="807">
                  <c:v>4.25</c:v>
                </c:pt>
                <c:pt idx="808">
                  <c:v>4.25</c:v>
                </c:pt>
                <c:pt idx="809">
                  <c:v>4.25</c:v>
                </c:pt>
                <c:pt idx="810">
                  <c:v>4.25</c:v>
                </c:pt>
                <c:pt idx="811">
                  <c:v>4.25</c:v>
                </c:pt>
                <c:pt idx="812">
                  <c:v>4.25</c:v>
                </c:pt>
                <c:pt idx="813">
                  <c:v>4.25</c:v>
                </c:pt>
                <c:pt idx="814">
                  <c:v>4.25</c:v>
                </c:pt>
                <c:pt idx="815">
                  <c:v>4.25</c:v>
                </c:pt>
                <c:pt idx="816">
                  <c:v>4.25</c:v>
                </c:pt>
                <c:pt idx="817">
                  <c:v>4.25</c:v>
                </c:pt>
                <c:pt idx="818">
                  <c:v>4.25</c:v>
                </c:pt>
                <c:pt idx="819">
                  <c:v>4.25</c:v>
                </c:pt>
                <c:pt idx="820">
                  <c:v>4.25</c:v>
                </c:pt>
                <c:pt idx="821">
                  <c:v>4.25</c:v>
                </c:pt>
                <c:pt idx="822">
                  <c:v>4.25</c:v>
                </c:pt>
                <c:pt idx="823">
                  <c:v>4.25</c:v>
                </c:pt>
                <c:pt idx="824">
                  <c:v>4.25</c:v>
                </c:pt>
                <c:pt idx="825">
                  <c:v>4.25</c:v>
                </c:pt>
                <c:pt idx="826">
                  <c:v>4.25</c:v>
                </c:pt>
                <c:pt idx="827">
                  <c:v>4.25</c:v>
                </c:pt>
                <c:pt idx="828">
                  <c:v>4.25</c:v>
                </c:pt>
                <c:pt idx="829">
                  <c:v>4.25</c:v>
                </c:pt>
                <c:pt idx="830">
                  <c:v>4.25</c:v>
                </c:pt>
                <c:pt idx="831">
                  <c:v>4.25</c:v>
                </c:pt>
                <c:pt idx="832">
                  <c:v>4.25</c:v>
                </c:pt>
                <c:pt idx="833">
                  <c:v>4.25</c:v>
                </c:pt>
                <c:pt idx="834">
                  <c:v>4.25</c:v>
                </c:pt>
                <c:pt idx="835">
                  <c:v>4.25</c:v>
                </c:pt>
                <c:pt idx="836">
                  <c:v>4.25</c:v>
                </c:pt>
                <c:pt idx="837">
                  <c:v>4.25</c:v>
                </c:pt>
                <c:pt idx="838">
                  <c:v>4.25</c:v>
                </c:pt>
                <c:pt idx="839">
                  <c:v>4.25</c:v>
                </c:pt>
                <c:pt idx="840">
                  <c:v>4.25</c:v>
                </c:pt>
                <c:pt idx="841">
                  <c:v>4.25</c:v>
                </c:pt>
                <c:pt idx="842">
                  <c:v>4.25</c:v>
                </c:pt>
                <c:pt idx="843">
                  <c:v>4.25</c:v>
                </c:pt>
                <c:pt idx="844">
                  <c:v>4.25</c:v>
                </c:pt>
                <c:pt idx="845">
                  <c:v>4.25</c:v>
                </c:pt>
                <c:pt idx="846">
                  <c:v>4.25</c:v>
                </c:pt>
                <c:pt idx="847">
                  <c:v>4.25</c:v>
                </c:pt>
                <c:pt idx="848">
                  <c:v>4.25</c:v>
                </c:pt>
                <c:pt idx="849">
                  <c:v>4.25</c:v>
                </c:pt>
                <c:pt idx="850">
                  <c:v>4.25</c:v>
                </c:pt>
                <c:pt idx="851">
                  <c:v>4.25</c:v>
                </c:pt>
                <c:pt idx="852">
                  <c:v>4.25</c:v>
                </c:pt>
                <c:pt idx="853">
                  <c:v>4.25</c:v>
                </c:pt>
                <c:pt idx="854">
                  <c:v>4.25</c:v>
                </c:pt>
                <c:pt idx="855">
                  <c:v>4.25</c:v>
                </c:pt>
                <c:pt idx="856">
                  <c:v>4.25</c:v>
                </c:pt>
                <c:pt idx="857">
                  <c:v>4.25</c:v>
                </c:pt>
                <c:pt idx="858">
                  <c:v>4.25</c:v>
                </c:pt>
                <c:pt idx="859">
                  <c:v>4.25</c:v>
                </c:pt>
                <c:pt idx="860">
                  <c:v>4.25</c:v>
                </c:pt>
                <c:pt idx="861">
                  <c:v>4.25</c:v>
                </c:pt>
                <c:pt idx="862">
                  <c:v>4.25</c:v>
                </c:pt>
                <c:pt idx="863">
                  <c:v>4.25</c:v>
                </c:pt>
                <c:pt idx="864">
                  <c:v>4.25</c:v>
                </c:pt>
                <c:pt idx="865">
                  <c:v>4.25</c:v>
                </c:pt>
                <c:pt idx="866">
                  <c:v>4.25</c:v>
                </c:pt>
                <c:pt idx="867">
                  <c:v>4.25</c:v>
                </c:pt>
                <c:pt idx="868">
                  <c:v>4.25</c:v>
                </c:pt>
                <c:pt idx="869">
                  <c:v>4.25</c:v>
                </c:pt>
                <c:pt idx="870">
                  <c:v>4.25</c:v>
                </c:pt>
                <c:pt idx="871">
                  <c:v>4.25</c:v>
                </c:pt>
                <c:pt idx="872">
                  <c:v>4.25</c:v>
                </c:pt>
                <c:pt idx="873">
                  <c:v>4.25</c:v>
                </c:pt>
                <c:pt idx="874">
                  <c:v>4.25</c:v>
                </c:pt>
                <c:pt idx="875">
                  <c:v>4.25</c:v>
                </c:pt>
                <c:pt idx="876">
                  <c:v>4.25</c:v>
                </c:pt>
                <c:pt idx="877">
                  <c:v>4.25</c:v>
                </c:pt>
                <c:pt idx="878">
                  <c:v>4.25</c:v>
                </c:pt>
                <c:pt idx="879">
                  <c:v>4.25</c:v>
                </c:pt>
                <c:pt idx="880">
                  <c:v>4.25</c:v>
                </c:pt>
                <c:pt idx="881">
                  <c:v>4.25</c:v>
                </c:pt>
                <c:pt idx="882">
                  <c:v>4.25</c:v>
                </c:pt>
                <c:pt idx="883">
                  <c:v>4.25</c:v>
                </c:pt>
                <c:pt idx="884">
                  <c:v>4.25</c:v>
                </c:pt>
                <c:pt idx="885">
                  <c:v>4.25</c:v>
                </c:pt>
                <c:pt idx="886">
                  <c:v>4.25</c:v>
                </c:pt>
                <c:pt idx="887">
                  <c:v>4.25</c:v>
                </c:pt>
                <c:pt idx="888">
                  <c:v>4.25</c:v>
                </c:pt>
                <c:pt idx="889">
                  <c:v>4.25</c:v>
                </c:pt>
                <c:pt idx="890">
                  <c:v>4.25</c:v>
                </c:pt>
                <c:pt idx="891">
                  <c:v>4.25</c:v>
                </c:pt>
                <c:pt idx="892">
                  <c:v>4.25</c:v>
                </c:pt>
                <c:pt idx="893">
                  <c:v>4.25</c:v>
                </c:pt>
                <c:pt idx="894">
                  <c:v>4.25</c:v>
                </c:pt>
                <c:pt idx="895">
                  <c:v>4.25</c:v>
                </c:pt>
                <c:pt idx="896">
                  <c:v>4.25</c:v>
                </c:pt>
                <c:pt idx="897">
                  <c:v>4.25</c:v>
                </c:pt>
                <c:pt idx="898">
                  <c:v>4.25</c:v>
                </c:pt>
                <c:pt idx="899">
                  <c:v>4.25</c:v>
                </c:pt>
                <c:pt idx="900">
                  <c:v>4.25</c:v>
                </c:pt>
                <c:pt idx="901">
                  <c:v>4.25</c:v>
                </c:pt>
                <c:pt idx="902">
                  <c:v>4.25</c:v>
                </c:pt>
                <c:pt idx="903">
                  <c:v>4.25</c:v>
                </c:pt>
                <c:pt idx="904">
                  <c:v>4.25</c:v>
                </c:pt>
                <c:pt idx="905">
                  <c:v>4.25</c:v>
                </c:pt>
                <c:pt idx="906">
                  <c:v>4.25</c:v>
                </c:pt>
                <c:pt idx="907">
                  <c:v>4.25</c:v>
                </c:pt>
                <c:pt idx="908">
                  <c:v>4.25</c:v>
                </c:pt>
                <c:pt idx="909">
                  <c:v>4.25</c:v>
                </c:pt>
                <c:pt idx="910">
                  <c:v>4.25</c:v>
                </c:pt>
                <c:pt idx="911">
                  <c:v>4.25</c:v>
                </c:pt>
                <c:pt idx="912">
                  <c:v>4.25</c:v>
                </c:pt>
                <c:pt idx="913">
                  <c:v>4.25</c:v>
                </c:pt>
                <c:pt idx="914">
                  <c:v>4.25</c:v>
                </c:pt>
                <c:pt idx="915">
                  <c:v>4.25</c:v>
                </c:pt>
                <c:pt idx="916">
                  <c:v>4.25</c:v>
                </c:pt>
                <c:pt idx="917">
                  <c:v>4.25</c:v>
                </c:pt>
                <c:pt idx="918">
                  <c:v>4.25</c:v>
                </c:pt>
                <c:pt idx="919">
                  <c:v>4.25</c:v>
                </c:pt>
                <c:pt idx="920">
                  <c:v>4.25</c:v>
                </c:pt>
                <c:pt idx="921">
                  <c:v>4.25</c:v>
                </c:pt>
                <c:pt idx="922">
                  <c:v>4.25</c:v>
                </c:pt>
                <c:pt idx="923">
                  <c:v>4.25</c:v>
                </c:pt>
                <c:pt idx="924">
                  <c:v>4.25</c:v>
                </c:pt>
                <c:pt idx="925">
                  <c:v>4.25</c:v>
                </c:pt>
                <c:pt idx="926">
                  <c:v>4.25</c:v>
                </c:pt>
                <c:pt idx="927">
                  <c:v>4.25</c:v>
                </c:pt>
                <c:pt idx="928">
                  <c:v>4.25</c:v>
                </c:pt>
                <c:pt idx="929">
                  <c:v>4.25</c:v>
                </c:pt>
                <c:pt idx="930">
                  <c:v>4.25</c:v>
                </c:pt>
                <c:pt idx="931">
                  <c:v>4.25</c:v>
                </c:pt>
                <c:pt idx="932">
                  <c:v>4.25</c:v>
                </c:pt>
                <c:pt idx="933">
                  <c:v>4.25</c:v>
                </c:pt>
                <c:pt idx="934">
                  <c:v>4.25</c:v>
                </c:pt>
                <c:pt idx="935">
                  <c:v>4.25</c:v>
                </c:pt>
                <c:pt idx="936">
                  <c:v>4.25</c:v>
                </c:pt>
                <c:pt idx="937">
                  <c:v>4.25</c:v>
                </c:pt>
                <c:pt idx="938">
                  <c:v>4.25</c:v>
                </c:pt>
                <c:pt idx="939">
                  <c:v>4.25</c:v>
                </c:pt>
                <c:pt idx="940">
                  <c:v>4.25</c:v>
                </c:pt>
                <c:pt idx="941">
                  <c:v>4.25</c:v>
                </c:pt>
                <c:pt idx="942">
                  <c:v>4.25</c:v>
                </c:pt>
                <c:pt idx="943">
                  <c:v>4.25</c:v>
                </c:pt>
                <c:pt idx="944">
                  <c:v>4.25</c:v>
                </c:pt>
                <c:pt idx="945">
                  <c:v>4.25</c:v>
                </c:pt>
                <c:pt idx="946">
                  <c:v>4.25</c:v>
                </c:pt>
                <c:pt idx="947">
                  <c:v>4.25</c:v>
                </c:pt>
                <c:pt idx="948">
                  <c:v>4.25</c:v>
                </c:pt>
                <c:pt idx="949">
                  <c:v>4.25</c:v>
                </c:pt>
                <c:pt idx="950">
                  <c:v>4.25</c:v>
                </c:pt>
                <c:pt idx="951">
                  <c:v>4.25</c:v>
                </c:pt>
                <c:pt idx="952">
                  <c:v>4.25</c:v>
                </c:pt>
                <c:pt idx="953">
                  <c:v>4.25</c:v>
                </c:pt>
                <c:pt idx="954">
                  <c:v>4.25</c:v>
                </c:pt>
                <c:pt idx="955">
                  <c:v>4.25</c:v>
                </c:pt>
                <c:pt idx="956">
                  <c:v>4.25</c:v>
                </c:pt>
                <c:pt idx="957">
                  <c:v>4.25</c:v>
                </c:pt>
                <c:pt idx="958">
                  <c:v>4.25</c:v>
                </c:pt>
                <c:pt idx="959">
                  <c:v>4.25</c:v>
                </c:pt>
                <c:pt idx="960">
                  <c:v>4.25</c:v>
                </c:pt>
                <c:pt idx="961">
                  <c:v>4.25</c:v>
                </c:pt>
                <c:pt idx="962">
                  <c:v>4.25</c:v>
                </c:pt>
                <c:pt idx="963">
                  <c:v>4.25</c:v>
                </c:pt>
                <c:pt idx="964">
                  <c:v>4.25</c:v>
                </c:pt>
                <c:pt idx="965">
                  <c:v>4.25</c:v>
                </c:pt>
                <c:pt idx="966">
                  <c:v>4.25</c:v>
                </c:pt>
                <c:pt idx="967">
                  <c:v>4.25</c:v>
                </c:pt>
                <c:pt idx="968">
                  <c:v>4.25</c:v>
                </c:pt>
                <c:pt idx="969">
                  <c:v>4.25</c:v>
                </c:pt>
                <c:pt idx="970">
                  <c:v>4.25</c:v>
                </c:pt>
                <c:pt idx="971">
                  <c:v>4.25</c:v>
                </c:pt>
                <c:pt idx="972">
                  <c:v>4.25</c:v>
                </c:pt>
                <c:pt idx="973">
                  <c:v>4.25</c:v>
                </c:pt>
                <c:pt idx="974">
                  <c:v>4.25</c:v>
                </c:pt>
                <c:pt idx="975">
                  <c:v>4.25</c:v>
                </c:pt>
                <c:pt idx="976">
                  <c:v>4.25</c:v>
                </c:pt>
                <c:pt idx="977">
                  <c:v>4.25</c:v>
                </c:pt>
                <c:pt idx="978">
                  <c:v>4.25</c:v>
                </c:pt>
                <c:pt idx="979">
                  <c:v>4.25</c:v>
                </c:pt>
                <c:pt idx="980">
                  <c:v>4.25</c:v>
                </c:pt>
                <c:pt idx="981">
                  <c:v>4.25</c:v>
                </c:pt>
                <c:pt idx="982">
                  <c:v>4.25</c:v>
                </c:pt>
                <c:pt idx="983">
                  <c:v>4.25</c:v>
                </c:pt>
                <c:pt idx="984">
                  <c:v>4.25</c:v>
                </c:pt>
                <c:pt idx="985">
                  <c:v>4.25</c:v>
                </c:pt>
                <c:pt idx="986">
                  <c:v>4.25</c:v>
                </c:pt>
                <c:pt idx="987">
                  <c:v>4.25</c:v>
                </c:pt>
                <c:pt idx="988">
                  <c:v>4.25</c:v>
                </c:pt>
                <c:pt idx="989">
                  <c:v>4.25</c:v>
                </c:pt>
                <c:pt idx="990">
                  <c:v>4.25</c:v>
                </c:pt>
                <c:pt idx="991">
                  <c:v>4.25</c:v>
                </c:pt>
                <c:pt idx="992">
                  <c:v>4.25</c:v>
                </c:pt>
                <c:pt idx="993">
                  <c:v>4.25</c:v>
                </c:pt>
                <c:pt idx="994">
                  <c:v>4.25</c:v>
                </c:pt>
                <c:pt idx="995">
                  <c:v>4.25</c:v>
                </c:pt>
                <c:pt idx="996">
                  <c:v>4.25</c:v>
                </c:pt>
                <c:pt idx="997">
                  <c:v>4.25</c:v>
                </c:pt>
                <c:pt idx="998">
                  <c:v>4.25</c:v>
                </c:pt>
                <c:pt idx="999">
                  <c:v>4.25</c:v>
                </c:pt>
                <c:pt idx="1000">
                  <c:v>4.25</c:v>
                </c:pt>
                <c:pt idx="1001">
                  <c:v>4.25</c:v>
                </c:pt>
                <c:pt idx="1002">
                  <c:v>4.25</c:v>
                </c:pt>
                <c:pt idx="1003">
                  <c:v>4.25</c:v>
                </c:pt>
                <c:pt idx="1004">
                  <c:v>4.25</c:v>
                </c:pt>
                <c:pt idx="1005">
                  <c:v>4.25</c:v>
                </c:pt>
                <c:pt idx="1006">
                  <c:v>4.25</c:v>
                </c:pt>
                <c:pt idx="1007">
                  <c:v>4.25</c:v>
                </c:pt>
                <c:pt idx="1008">
                  <c:v>4.25</c:v>
                </c:pt>
                <c:pt idx="1009">
                  <c:v>4.25</c:v>
                </c:pt>
                <c:pt idx="1010">
                  <c:v>4.25</c:v>
                </c:pt>
                <c:pt idx="1011">
                  <c:v>4.25</c:v>
                </c:pt>
                <c:pt idx="1012">
                  <c:v>4.25</c:v>
                </c:pt>
                <c:pt idx="1013">
                  <c:v>4.25</c:v>
                </c:pt>
                <c:pt idx="1014">
                  <c:v>4.25</c:v>
                </c:pt>
                <c:pt idx="1015">
                  <c:v>4.25</c:v>
                </c:pt>
                <c:pt idx="1016">
                  <c:v>4.25</c:v>
                </c:pt>
                <c:pt idx="1017">
                  <c:v>4.25</c:v>
                </c:pt>
                <c:pt idx="1018">
                  <c:v>4.25</c:v>
                </c:pt>
                <c:pt idx="1019">
                  <c:v>4.25</c:v>
                </c:pt>
                <c:pt idx="1020">
                  <c:v>4.25</c:v>
                </c:pt>
                <c:pt idx="1021">
                  <c:v>4.25</c:v>
                </c:pt>
                <c:pt idx="1022">
                  <c:v>4.25</c:v>
                </c:pt>
                <c:pt idx="1023">
                  <c:v>4.25</c:v>
                </c:pt>
                <c:pt idx="1024">
                  <c:v>4.25</c:v>
                </c:pt>
                <c:pt idx="1025">
                  <c:v>3.75</c:v>
                </c:pt>
                <c:pt idx="1026">
                  <c:v>3.75</c:v>
                </c:pt>
                <c:pt idx="1027">
                  <c:v>3.75</c:v>
                </c:pt>
                <c:pt idx="1028">
                  <c:v>3.75</c:v>
                </c:pt>
                <c:pt idx="1029">
                  <c:v>3.75</c:v>
                </c:pt>
                <c:pt idx="1030">
                  <c:v>3.75</c:v>
                </c:pt>
                <c:pt idx="1031">
                  <c:v>3.75</c:v>
                </c:pt>
                <c:pt idx="1032">
                  <c:v>3.75</c:v>
                </c:pt>
                <c:pt idx="1033">
                  <c:v>3.75</c:v>
                </c:pt>
                <c:pt idx="1034">
                  <c:v>3.75</c:v>
                </c:pt>
                <c:pt idx="1035">
                  <c:v>3.75</c:v>
                </c:pt>
                <c:pt idx="1036">
                  <c:v>3.75</c:v>
                </c:pt>
                <c:pt idx="1037">
                  <c:v>3.75</c:v>
                </c:pt>
                <c:pt idx="1038">
                  <c:v>3.75</c:v>
                </c:pt>
                <c:pt idx="1039">
                  <c:v>3.75</c:v>
                </c:pt>
                <c:pt idx="1040">
                  <c:v>3.75</c:v>
                </c:pt>
                <c:pt idx="1041">
                  <c:v>3.75</c:v>
                </c:pt>
                <c:pt idx="1042">
                  <c:v>3.75</c:v>
                </c:pt>
                <c:pt idx="1043">
                  <c:v>3.75</c:v>
                </c:pt>
                <c:pt idx="1044">
                  <c:v>3.75</c:v>
                </c:pt>
                <c:pt idx="1045">
                  <c:v>3.75</c:v>
                </c:pt>
                <c:pt idx="1046">
                  <c:v>3.75</c:v>
                </c:pt>
                <c:pt idx="1047">
                  <c:v>3.75</c:v>
                </c:pt>
                <c:pt idx="1048">
                  <c:v>3.75</c:v>
                </c:pt>
                <c:pt idx="1049">
                  <c:v>3.75</c:v>
                </c:pt>
                <c:pt idx="1050">
                  <c:v>3.75</c:v>
                </c:pt>
                <c:pt idx="1051">
                  <c:v>3.75</c:v>
                </c:pt>
                <c:pt idx="1052">
                  <c:v>3.75</c:v>
                </c:pt>
                <c:pt idx="1053">
                  <c:v>3.75</c:v>
                </c:pt>
                <c:pt idx="1054">
                  <c:v>3.75</c:v>
                </c:pt>
                <c:pt idx="1055">
                  <c:v>3.75</c:v>
                </c:pt>
                <c:pt idx="1056">
                  <c:v>3.75</c:v>
                </c:pt>
                <c:pt idx="1057">
                  <c:v>3.75</c:v>
                </c:pt>
                <c:pt idx="1058">
                  <c:v>3.75</c:v>
                </c:pt>
                <c:pt idx="1059">
                  <c:v>3.75</c:v>
                </c:pt>
                <c:pt idx="1060">
                  <c:v>3.75</c:v>
                </c:pt>
                <c:pt idx="1061">
                  <c:v>3.75</c:v>
                </c:pt>
                <c:pt idx="1062">
                  <c:v>3.75</c:v>
                </c:pt>
                <c:pt idx="1063">
                  <c:v>3.75</c:v>
                </c:pt>
                <c:pt idx="1064">
                  <c:v>3.75</c:v>
                </c:pt>
                <c:pt idx="1065">
                  <c:v>3.75</c:v>
                </c:pt>
                <c:pt idx="1066">
                  <c:v>3.75</c:v>
                </c:pt>
                <c:pt idx="1067">
                  <c:v>3.75</c:v>
                </c:pt>
                <c:pt idx="1068">
                  <c:v>3.75</c:v>
                </c:pt>
                <c:pt idx="1069">
                  <c:v>3.75</c:v>
                </c:pt>
                <c:pt idx="1070">
                  <c:v>3.75</c:v>
                </c:pt>
                <c:pt idx="1071">
                  <c:v>3.75</c:v>
                </c:pt>
                <c:pt idx="1072">
                  <c:v>3.75</c:v>
                </c:pt>
                <c:pt idx="1073">
                  <c:v>3.75</c:v>
                </c:pt>
                <c:pt idx="1074">
                  <c:v>3.75</c:v>
                </c:pt>
                <c:pt idx="1075">
                  <c:v>3.75</c:v>
                </c:pt>
                <c:pt idx="1076">
                  <c:v>3.75</c:v>
                </c:pt>
                <c:pt idx="1077">
                  <c:v>3.75</c:v>
                </c:pt>
                <c:pt idx="1078">
                  <c:v>3.75</c:v>
                </c:pt>
                <c:pt idx="1079">
                  <c:v>3.75</c:v>
                </c:pt>
                <c:pt idx="1080">
                  <c:v>3.75</c:v>
                </c:pt>
                <c:pt idx="1081">
                  <c:v>3.75</c:v>
                </c:pt>
                <c:pt idx="1082">
                  <c:v>3.75</c:v>
                </c:pt>
                <c:pt idx="1083">
                  <c:v>3.75</c:v>
                </c:pt>
                <c:pt idx="1084">
                  <c:v>3.75</c:v>
                </c:pt>
                <c:pt idx="1085">
                  <c:v>3.75</c:v>
                </c:pt>
                <c:pt idx="1086">
                  <c:v>3.75</c:v>
                </c:pt>
                <c:pt idx="1087">
                  <c:v>3.75</c:v>
                </c:pt>
                <c:pt idx="1088">
                  <c:v>3.75</c:v>
                </c:pt>
                <c:pt idx="1089">
                  <c:v>3.75</c:v>
                </c:pt>
                <c:pt idx="1090">
                  <c:v>3.5</c:v>
                </c:pt>
                <c:pt idx="1091">
                  <c:v>3.5</c:v>
                </c:pt>
                <c:pt idx="1092">
                  <c:v>3.5</c:v>
                </c:pt>
                <c:pt idx="1093">
                  <c:v>3.5</c:v>
                </c:pt>
                <c:pt idx="1094">
                  <c:v>3.5</c:v>
                </c:pt>
                <c:pt idx="1095">
                  <c:v>3.5</c:v>
                </c:pt>
                <c:pt idx="1096">
                  <c:v>3.5</c:v>
                </c:pt>
                <c:pt idx="1097">
                  <c:v>3.5</c:v>
                </c:pt>
                <c:pt idx="1098">
                  <c:v>3.5</c:v>
                </c:pt>
                <c:pt idx="1099">
                  <c:v>3.5</c:v>
                </c:pt>
                <c:pt idx="1100">
                  <c:v>3.5</c:v>
                </c:pt>
                <c:pt idx="1101">
                  <c:v>3.5</c:v>
                </c:pt>
                <c:pt idx="1102">
                  <c:v>3.5</c:v>
                </c:pt>
                <c:pt idx="1103">
                  <c:v>3.5</c:v>
                </c:pt>
                <c:pt idx="1104">
                  <c:v>3.5</c:v>
                </c:pt>
                <c:pt idx="1105">
                  <c:v>3.5</c:v>
                </c:pt>
                <c:pt idx="1106">
                  <c:v>3.5</c:v>
                </c:pt>
                <c:pt idx="1107">
                  <c:v>3.5</c:v>
                </c:pt>
                <c:pt idx="1108">
                  <c:v>3.5</c:v>
                </c:pt>
                <c:pt idx="1109">
                  <c:v>3.5</c:v>
                </c:pt>
                <c:pt idx="1110">
                  <c:v>3.5</c:v>
                </c:pt>
                <c:pt idx="1111">
                  <c:v>3.5</c:v>
                </c:pt>
                <c:pt idx="1112">
                  <c:v>3.5</c:v>
                </c:pt>
                <c:pt idx="1113">
                  <c:v>3.5</c:v>
                </c:pt>
                <c:pt idx="1114">
                  <c:v>3.5</c:v>
                </c:pt>
                <c:pt idx="1115">
                  <c:v>3.5</c:v>
                </c:pt>
                <c:pt idx="1116">
                  <c:v>3.5</c:v>
                </c:pt>
                <c:pt idx="1117">
                  <c:v>3.5</c:v>
                </c:pt>
                <c:pt idx="1118">
                  <c:v>3.5</c:v>
                </c:pt>
                <c:pt idx="1119">
                  <c:v>3.5</c:v>
                </c:pt>
                <c:pt idx="1120">
                  <c:v>3.5</c:v>
                </c:pt>
                <c:pt idx="1121">
                  <c:v>3.5</c:v>
                </c:pt>
                <c:pt idx="1122">
                  <c:v>3.5</c:v>
                </c:pt>
                <c:pt idx="1123">
                  <c:v>3.5</c:v>
                </c:pt>
                <c:pt idx="1124">
                  <c:v>3.5</c:v>
                </c:pt>
                <c:pt idx="1125">
                  <c:v>3.5</c:v>
                </c:pt>
                <c:pt idx="1126">
                  <c:v>3.5</c:v>
                </c:pt>
                <c:pt idx="1127">
                  <c:v>3.5</c:v>
                </c:pt>
                <c:pt idx="1128">
                  <c:v>3.5</c:v>
                </c:pt>
                <c:pt idx="1129">
                  <c:v>3.5</c:v>
                </c:pt>
                <c:pt idx="1130">
                  <c:v>3.5</c:v>
                </c:pt>
                <c:pt idx="1131">
                  <c:v>3.5</c:v>
                </c:pt>
                <c:pt idx="1132">
                  <c:v>3.5</c:v>
                </c:pt>
                <c:pt idx="1133">
                  <c:v>3.5</c:v>
                </c:pt>
                <c:pt idx="1134">
                  <c:v>3.5</c:v>
                </c:pt>
                <c:pt idx="1135">
                  <c:v>3.5</c:v>
                </c:pt>
                <c:pt idx="1136">
                  <c:v>3.5</c:v>
                </c:pt>
                <c:pt idx="1137">
                  <c:v>3.5</c:v>
                </c:pt>
                <c:pt idx="1138">
                  <c:v>3.5</c:v>
                </c:pt>
                <c:pt idx="1139">
                  <c:v>3.5</c:v>
                </c:pt>
                <c:pt idx="1140">
                  <c:v>3.5</c:v>
                </c:pt>
                <c:pt idx="1141">
                  <c:v>3.5</c:v>
                </c:pt>
                <c:pt idx="1142">
                  <c:v>3.5</c:v>
                </c:pt>
                <c:pt idx="1143">
                  <c:v>3.5</c:v>
                </c:pt>
                <c:pt idx="1144">
                  <c:v>3.5</c:v>
                </c:pt>
                <c:pt idx="1145">
                  <c:v>3.5</c:v>
                </c:pt>
                <c:pt idx="1146">
                  <c:v>3.5</c:v>
                </c:pt>
                <c:pt idx="1147">
                  <c:v>3.5</c:v>
                </c:pt>
                <c:pt idx="1148">
                  <c:v>3.5</c:v>
                </c:pt>
                <c:pt idx="1149">
                  <c:v>3.5</c:v>
                </c:pt>
                <c:pt idx="1150">
                  <c:v>3.5</c:v>
                </c:pt>
                <c:pt idx="1151">
                  <c:v>3.5</c:v>
                </c:pt>
                <c:pt idx="1152">
                  <c:v>3.5</c:v>
                </c:pt>
                <c:pt idx="1153">
                  <c:v>3.5</c:v>
                </c:pt>
                <c:pt idx="1154">
                  <c:v>3.5</c:v>
                </c:pt>
                <c:pt idx="1155">
                  <c:v>3</c:v>
                </c:pt>
                <c:pt idx="1156">
                  <c:v>3</c:v>
                </c:pt>
                <c:pt idx="1157">
                  <c:v>3</c:v>
                </c:pt>
                <c:pt idx="1158">
                  <c:v>3</c:v>
                </c:pt>
                <c:pt idx="1159">
                  <c:v>3</c:v>
                </c:pt>
                <c:pt idx="1160">
                  <c:v>3</c:v>
                </c:pt>
                <c:pt idx="1161">
                  <c:v>3</c:v>
                </c:pt>
                <c:pt idx="1162">
                  <c:v>3</c:v>
                </c:pt>
                <c:pt idx="1163">
                  <c:v>3</c:v>
                </c:pt>
                <c:pt idx="1164">
                  <c:v>3</c:v>
                </c:pt>
                <c:pt idx="1165">
                  <c:v>3</c:v>
                </c:pt>
                <c:pt idx="1166">
                  <c:v>3</c:v>
                </c:pt>
                <c:pt idx="1167">
                  <c:v>3</c:v>
                </c:pt>
                <c:pt idx="1168">
                  <c:v>3</c:v>
                </c:pt>
                <c:pt idx="1169">
                  <c:v>3</c:v>
                </c:pt>
                <c:pt idx="1170">
                  <c:v>3</c:v>
                </c:pt>
                <c:pt idx="1171">
                  <c:v>3</c:v>
                </c:pt>
                <c:pt idx="1172">
                  <c:v>3</c:v>
                </c:pt>
                <c:pt idx="1173">
                  <c:v>3</c:v>
                </c:pt>
                <c:pt idx="1174">
                  <c:v>3</c:v>
                </c:pt>
                <c:pt idx="1175">
                  <c:v>3</c:v>
                </c:pt>
                <c:pt idx="1176">
                  <c:v>3</c:v>
                </c:pt>
                <c:pt idx="1177">
                  <c:v>3</c:v>
                </c:pt>
                <c:pt idx="1178">
                  <c:v>3</c:v>
                </c:pt>
                <c:pt idx="1179">
                  <c:v>3</c:v>
                </c:pt>
                <c:pt idx="1180">
                  <c:v>3</c:v>
                </c:pt>
                <c:pt idx="1181">
                  <c:v>3</c:v>
                </c:pt>
                <c:pt idx="1182">
                  <c:v>3</c:v>
                </c:pt>
                <c:pt idx="1183">
                  <c:v>3</c:v>
                </c:pt>
                <c:pt idx="1184">
                  <c:v>3</c:v>
                </c:pt>
                <c:pt idx="1185">
                  <c:v>3</c:v>
                </c:pt>
                <c:pt idx="1186">
                  <c:v>3</c:v>
                </c:pt>
                <c:pt idx="1187">
                  <c:v>3</c:v>
                </c:pt>
                <c:pt idx="1188">
                  <c:v>3</c:v>
                </c:pt>
                <c:pt idx="1189">
                  <c:v>3</c:v>
                </c:pt>
                <c:pt idx="1190">
                  <c:v>3</c:v>
                </c:pt>
                <c:pt idx="1191">
                  <c:v>3</c:v>
                </c:pt>
                <c:pt idx="1192">
                  <c:v>3</c:v>
                </c:pt>
                <c:pt idx="1193">
                  <c:v>3</c:v>
                </c:pt>
                <c:pt idx="1194">
                  <c:v>3</c:v>
                </c:pt>
                <c:pt idx="1195">
                  <c:v>3</c:v>
                </c:pt>
                <c:pt idx="1196">
                  <c:v>3</c:v>
                </c:pt>
                <c:pt idx="1197">
                  <c:v>3</c:v>
                </c:pt>
                <c:pt idx="1198">
                  <c:v>3</c:v>
                </c:pt>
                <c:pt idx="1199">
                  <c:v>3</c:v>
                </c:pt>
                <c:pt idx="1200">
                  <c:v>3</c:v>
                </c:pt>
                <c:pt idx="1201">
                  <c:v>3</c:v>
                </c:pt>
                <c:pt idx="1202">
                  <c:v>3</c:v>
                </c:pt>
                <c:pt idx="1203">
                  <c:v>3</c:v>
                </c:pt>
                <c:pt idx="1204">
                  <c:v>3</c:v>
                </c:pt>
                <c:pt idx="1205">
                  <c:v>3</c:v>
                </c:pt>
                <c:pt idx="1206">
                  <c:v>3</c:v>
                </c:pt>
                <c:pt idx="1207">
                  <c:v>3</c:v>
                </c:pt>
                <c:pt idx="1208">
                  <c:v>3</c:v>
                </c:pt>
                <c:pt idx="1209">
                  <c:v>3</c:v>
                </c:pt>
                <c:pt idx="1210">
                  <c:v>3</c:v>
                </c:pt>
                <c:pt idx="1211">
                  <c:v>3</c:v>
                </c:pt>
                <c:pt idx="1212">
                  <c:v>3</c:v>
                </c:pt>
                <c:pt idx="1213">
                  <c:v>3</c:v>
                </c:pt>
                <c:pt idx="1214">
                  <c:v>3</c:v>
                </c:pt>
                <c:pt idx="1215">
                  <c:v>3</c:v>
                </c:pt>
                <c:pt idx="1216">
                  <c:v>3</c:v>
                </c:pt>
                <c:pt idx="1217">
                  <c:v>3</c:v>
                </c:pt>
                <c:pt idx="1218">
                  <c:v>3</c:v>
                </c:pt>
                <c:pt idx="1219">
                  <c:v>3</c:v>
                </c:pt>
                <c:pt idx="1220">
                  <c:v>3</c:v>
                </c:pt>
                <c:pt idx="1221">
                  <c:v>3</c:v>
                </c:pt>
                <c:pt idx="1222">
                  <c:v>3</c:v>
                </c:pt>
                <c:pt idx="1223">
                  <c:v>3</c:v>
                </c:pt>
                <c:pt idx="1224">
                  <c:v>3</c:v>
                </c:pt>
                <c:pt idx="1225">
                  <c:v>3</c:v>
                </c:pt>
                <c:pt idx="1226">
                  <c:v>3</c:v>
                </c:pt>
                <c:pt idx="1227">
                  <c:v>3</c:v>
                </c:pt>
                <c:pt idx="1228">
                  <c:v>3</c:v>
                </c:pt>
                <c:pt idx="1229">
                  <c:v>3</c:v>
                </c:pt>
                <c:pt idx="1230">
                  <c:v>3</c:v>
                </c:pt>
                <c:pt idx="1231">
                  <c:v>3</c:v>
                </c:pt>
                <c:pt idx="1232">
                  <c:v>3</c:v>
                </c:pt>
                <c:pt idx="1233">
                  <c:v>3</c:v>
                </c:pt>
                <c:pt idx="1234">
                  <c:v>3</c:v>
                </c:pt>
                <c:pt idx="1235">
                  <c:v>3</c:v>
                </c:pt>
                <c:pt idx="1236">
                  <c:v>3</c:v>
                </c:pt>
                <c:pt idx="1237">
                  <c:v>3</c:v>
                </c:pt>
                <c:pt idx="1238">
                  <c:v>3</c:v>
                </c:pt>
                <c:pt idx="1239">
                  <c:v>3</c:v>
                </c:pt>
                <c:pt idx="1240">
                  <c:v>3</c:v>
                </c:pt>
                <c:pt idx="1241">
                  <c:v>3</c:v>
                </c:pt>
                <c:pt idx="1242">
                  <c:v>3</c:v>
                </c:pt>
                <c:pt idx="1243">
                  <c:v>3</c:v>
                </c:pt>
                <c:pt idx="1244">
                  <c:v>3</c:v>
                </c:pt>
                <c:pt idx="1245">
                  <c:v>3</c:v>
                </c:pt>
                <c:pt idx="1246">
                  <c:v>3</c:v>
                </c:pt>
                <c:pt idx="1247">
                  <c:v>3</c:v>
                </c:pt>
                <c:pt idx="1248">
                  <c:v>3</c:v>
                </c:pt>
                <c:pt idx="1249">
                  <c:v>3</c:v>
                </c:pt>
                <c:pt idx="1250">
                  <c:v>3</c:v>
                </c:pt>
                <c:pt idx="1251">
                  <c:v>3</c:v>
                </c:pt>
                <c:pt idx="1252">
                  <c:v>3</c:v>
                </c:pt>
                <c:pt idx="1253">
                  <c:v>3</c:v>
                </c:pt>
                <c:pt idx="1254">
                  <c:v>3</c:v>
                </c:pt>
                <c:pt idx="1255">
                  <c:v>3</c:v>
                </c:pt>
                <c:pt idx="1256">
                  <c:v>3</c:v>
                </c:pt>
                <c:pt idx="1257">
                  <c:v>3</c:v>
                </c:pt>
                <c:pt idx="1258">
                  <c:v>3</c:v>
                </c:pt>
                <c:pt idx="1259">
                  <c:v>3</c:v>
                </c:pt>
                <c:pt idx="1260">
                  <c:v>3</c:v>
                </c:pt>
                <c:pt idx="1261">
                  <c:v>3</c:v>
                </c:pt>
                <c:pt idx="1262">
                  <c:v>3</c:v>
                </c:pt>
                <c:pt idx="1263">
                  <c:v>3</c:v>
                </c:pt>
                <c:pt idx="1264">
                  <c:v>3</c:v>
                </c:pt>
                <c:pt idx="1265">
                  <c:v>3</c:v>
                </c:pt>
                <c:pt idx="1266">
                  <c:v>3</c:v>
                </c:pt>
                <c:pt idx="1267">
                  <c:v>3</c:v>
                </c:pt>
                <c:pt idx="1268">
                  <c:v>3</c:v>
                </c:pt>
                <c:pt idx="1269">
                  <c:v>3</c:v>
                </c:pt>
                <c:pt idx="1270">
                  <c:v>3</c:v>
                </c:pt>
                <c:pt idx="1271">
                  <c:v>3</c:v>
                </c:pt>
                <c:pt idx="1272">
                  <c:v>3</c:v>
                </c:pt>
                <c:pt idx="1273">
                  <c:v>3</c:v>
                </c:pt>
                <c:pt idx="1274">
                  <c:v>3</c:v>
                </c:pt>
                <c:pt idx="1275">
                  <c:v>3</c:v>
                </c:pt>
                <c:pt idx="1276">
                  <c:v>3</c:v>
                </c:pt>
                <c:pt idx="1277">
                  <c:v>3</c:v>
                </c:pt>
                <c:pt idx="1278">
                  <c:v>3</c:v>
                </c:pt>
                <c:pt idx="1279">
                  <c:v>3</c:v>
                </c:pt>
                <c:pt idx="1280">
                  <c:v>3</c:v>
                </c:pt>
                <c:pt idx="1281">
                  <c:v>3</c:v>
                </c:pt>
                <c:pt idx="1282">
                  <c:v>3</c:v>
                </c:pt>
                <c:pt idx="1283">
                  <c:v>3</c:v>
                </c:pt>
                <c:pt idx="1284">
                  <c:v>3</c:v>
                </c:pt>
                <c:pt idx="1285">
                  <c:v>3</c:v>
                </c:pt>
                <c:pt idx="1286">
                  <c:v>3</c:v>
                </c:pt>
                <c:pt idx="1287">
                  <c:v>3</c:v>
                </c:pt>
                <c:pt idx="1288">
                  <c:v>3</c:v>
                </c:pt>
                <c:pt idx="1289">
                  <c:v>3</c:v>
                </c:pt>
                <c:pt idx="1290">
                  <c:v>3</c:v>
                </c:pt>
                <c:pt idx="1291">
                  <c:v>3</c:v>
                </c:pt>
                <c:pt idx="1292">
                  <c:v>3</c:v>
                </c:pt>
                <c:pt idx="1293">
                  <c:v>3</c:v>
                </c:pt>
                <c:pt idx="1294">
                  <c:v>3</c:v>
                </c:pt>
                <c:pt idx="1295">
                  <c:v>3</c:v>
                </c:pt>
                <c:pt idx="1296">
                  <c:v>3</c:v>
                </c:pt>
                <c:pt idx="1297">
                  <c:v>3</c:v>
                </c:pt>
                <c:pt idx="1298">
                  <c:v>3</c:v>
                </c:pt>
                <c:pt idx="1299">
                  <c:v>3</c:v>
                </c:pt>
                <c:pt idx="1300">
                  <c:v>3</c:v>
                </c:pt>
                <c:pt idx="1301">
                  <c:v>3</c:v>
                </c:pt>
                <c:pt idx="1302">
                  <c:v>3</c:v>
                </c:pt>
                <c:pt idx="1303">
                  <c:v>3</c:v>
                </c:pt>
                <c:pt idx="1304">
                  <c:v>3</c:v>
                </c:pt>
                <c:pt idx="1305">
                  <c:v>3</c:v>
                </c:pt>
                <c:pt idx="1306">
                  <c:v>3</c:v>
                </c:pt>
                <c:pt idx="1307">
                  <c:v>3</c:v>
                </c:pt>
                <c:pt idx="1308">
                  <c:v>3</c:v>
                </c:pt>
                <c:pt idx="1309">
                  <c:v>3</c:v>
                </c:pt>
                <c:pt idx="1310">
                  <c:v>3</c:v>
                </c:pt>
                <c:pt idx="1311">
                  <c:v>3</c:v>
                </c:pt>
                <c:pt idx="1312">
                  <c:v>3</c:v>
                </c:pt>
                <c:pt idx="1313">
                  <c:v>3</c:v>
                </c:pt>
                <c:pt idx="1314">
                  <c:v>3</c:v>
                </c:pt>
                <c:pt idx="1315">
                  <c:v>3</c:v>
                </c:pt>
                <c:pt idx="1316">
                  <c:v>3</c:v>
                </c:pt>
                <c:pt idx="1317">
                  <c:v>3</c:v>
                </c:pt>
                <c:pt idx="1318">
                  <c:v>3</c:v>
                </c:pt>
                <c:pt idx="1319">
                  <c:v>3</c:v>
                </c:pt>
                <c:pt idx="1320">
                  <c:v>3</c:v>
                </c:pt>
                <c:pt idx="1321">
                  <c:v>3</c:v>
                </c:pt>
                <c:pt idx="1322">
                  <c:v>3</c:v>
                </c:pt>
                <c:pt idx="1323">
                  <c:v>3</c:v>
                </c:pt>
                <c:pt idx="1324">
                  <c:v>3</c:v>
                </c:pt>
                <c:pt idx="1325">
                  <c:v>3</c:v>
                </c:pt>
                <c:pt idx="1326">
                  <c:v>3</c:v>
                </c:pt>
                <c:pt idx="1327">
                  <c:v>3</c:v>
                </c:pt>
                <c:pt idx="1328">
                  <c:v>3</c:v>
                </c:pt>
                <c:pt idx="1329">
                  <c:v>3</c:v>
                </c:pt>
                <c:pt idx="1330">
                  <c:v>3</c:v>
                </c:pt>
                <c:pt idx="1331">
                  <c:v>3</c:v>
                </c:pt>
                <c:pt idx="1332">
                  <c:v>3</c:v>
                </c:pt>
                <c:pt idx="1333">
                  <c:v>3</c:v>
                </c:pt>
                <c:pt idx="1334">
                  <c:v>3</c:v>
                </c:pt>
                <c:pt idx="1335">
                  <c:v>3</c:v>
                </c:pt>
                <c:pt idx="1336">
                  <c:v>3</c:v>
                </c:pt>
                <c:pt idx="1337">
                  <c:v>3</c:v>
                </c:pt>
                <c:pt idx="1338">
                  <c:v>3</c:v>
                </c:pt>
                <c:pt idx="1339">
                  <c:v>3</c:v>
                </c:pt>
                <c:pt idx="1340">
                  <c:v>3</c:v>
                </c:pt>
                <c:pt idx="1341">
                  <c:v>3</c:v>
                </c:pt>
                <c:pt idx="1342">
                  <c:v>3</c:v>
                </c:pt>
                <c:pt idx="1343">
                  <c:v>3</c:v>
                </c:pt>
                <c:pt idx="1344">
                  <c:v>3</c:v>
                </c:pt>
                <c:pt idx="1345">
                  <c:v>3</c:v>
                </c:pt>
                <c:pt idx="1346">
                  <c:v>3</c:v>
                </c:pt>
                <c:pt idx="1347">
                  <c:v>3</c:v>
                </c:pt>
                <c:pt idx="1348">
                  <c:v>3</c:v>
                </c:pt>
                <c:pt idx="1349">
                  <c:v>3</c:v>
                </c:pt>
                <c:pt idx="1350">
                  <c:v>3</c:v>
                </c:pt>
                <c:pt idx="1351">
                  <c:v>3</c:v>
                </c:pt>
                <c:pt idx="1352">
                  <c:v>3</c:v>
                </c:pt>
                <c:pt idx="1353">
                  <c:v>3</c:v>
                </c:pt>
                <c:pt idx="1354">
                  <c:v>3</c:v>
                </c:pt>
                <c:pt idx="1355">
                  <c:v>3</c:v>
                </c:pt>
                <c:pt idx="1356">
                  <c:v>3</c:v>
                </c:pt>
                <c:pt idx="1357">
                  <c:v>3</c:v>
                </c:pt>
                <c:pt idx="1358">
                  <c:v>3</c:v>
                </c:pt>
                <c:pt idx="1359">
                  <c:v>3</c:v>
                </c:pt>
                <c:pt idx="1360">
                  <c:v>3</c:v>
                </c:pt>
                <c:pt idx="1361">
                  <c:v>3</c:v>
                </c:pt>
                <c:pt idx="1362">
                  <c:v>3</c:v>
                </c:pt>
                <c:pt idx="1363">
                  <c:v>3</c:v>
                </c:pt>
                <c:pt idx="1364">
                  <c:v>3</c:v>
                </c:pt>
                <c:pt idx="1365">
                  <c:v>3</c:v>
                </c:pt>
                <c:pt idx="1366">
                  <c:v>3</c:v>
                </c:pt>
                <c:pt idx="1367">
                  <c:v>3</c:v>
                </c:pt>
                <c:pt idx="1368">
                  <c:v>3</c:v>
                </c:pt>
                <c:pt idx="1369">
                  <c:v>3</c:v>
                </c:pt>
                <c:pt idx="1370">
                  <c:v>3</c:v>
                </c:pt>
                <c:pt idx="1371">
                  <c:v>3</c:v>
                </c:pt>
                <c:pt idx="1372">
                  <c:v>3</c:v>
                </c:pt>
                <c:pt idx="1373">
                  <c:v>3</c:v>
                </c:pt>
                <c:pt idx="1374">
                  <c:v>3</c:v>
                </c:pt>
                <c:pt idx="1375">
                  <c:v>3</c:v>
                </c:pt>
                <c:pt idx="1376">
                  <c:v>3</c:v>
                </c:pt>
                <c:pt idx="1377">
                  <c:v>3</c:v>
                </c:pt>
                <c:pt idx="1378">
                  <c:v>3</c:v>
                </c:pt>
                <c:pt idx="1379">
                  <c:v>3</c:v>
                </c:pt>
                <c:pt idx="1380">
                  <c:v>3</c:v>
                </c:pt>
                <c:pt idx="1381">
                  <c:v>3</c:v>
                </c:pt>
                <c:pt idx="1382">
                  <c:v>3</c:v>
                </c:pt>
                <c:pt idx="1383">
                  <c:v>3</c:v>
                </c:pt>
                <c:pt idx="1384">
                  <c:v>3</c:v>
                </c:pt>
                <c:pt idx="1385">
                  <c:v>3</c:v>
                </c:pt>
                <c:pt idx="1386">
                  <c:v>3</c:v>
                </c:pt>
                <c:pt idx="1387">
                  <c:v>3</c:v>
                </c:pt>
                <c:pt idx="1388">
                  <c:v>3</c:v>
                </c:pt>
                <c:pt idx="1389">
                  <c:v>3</c:v>
                </c:pt>
                <c:pt idx="1390">
                  <c:v>3</c:v>
                </c:pt>
                <c:pt idx="1391">
                  <c:v>3</c:v>
                </c:pt>
                <c:pt idx="1392">
                  <c:v>3</c:v>
                </c:pt>
                <c:pt idx="1393">
                  <c:v>3</c:v>
                </c:pt>
                <c:pt idx="1394">
                  <c:v>3</c:v>
                </c:pt>
                <c:pt idx="1395">
                  <c:v>3</c:v>
                </c:pt>
                <c:pt idx="1396">
                  <c:v>3</c:v>
                </c:pt>
                <c:pt idx="1397">
                  <c:v>3</c:v>
                </c:pt>
                <c:pt idx="1398">
                  <c:v>3</c:v>
                </c:pt>
                <c:pt idx="1399">
                  <c:v>3</c:v>
                </c:pt>
                <c:pt idx="1400">
                  <c:v>3</c:v>
                </c:pt>
                <c:pt idx="1401">
                  <c:v>3</c:v>
                </c:pt>
                <c:pt idx="1402">
                  <c:v>3</c:v>
                </c:pt>
                <c:pt idx="1403">
                  <c:v>3</c:v>
                </c:pt>
                <c:pt idx="1404">
                  <c:v>3</c:v>
                </c:pt>
                <c:pt idx="1405">
                  <c:v>3</c:v>
                </c:pt>
                <c:pt idx="1406">
                  <c:v>3</c:v>
                </c:pt>
                <c:pt idx="1407">
                  <c:v>3</c:v>
                </c:pt>
                <c:pt idx="1408">
                  <c:v>3</c:v>
                </c:pt>
                <c:pt idx="1409">
                  <c:v>3</c:v>
                </c:pt>
                <c:pt idx="1410">
                  <c:v>3</c:v>
                </c:pt>
                <c:pt idx="1411">
                  <c:v>3</c:v>
                </c:pt>
                <c:pt idx="1412">
                  <c:v>3</c:v>
                </c:pt>
                <c:pt idx="1413">
                  <c:v>3</c:v>
                </c:pt>
                <c:pt idx="1414">
                  <c:v>3</c:v>
                </c:pt>
                <c:pt idx="1415">
                  <c:v>3</c:v>
                </c:pt>
                <c:pt idx="1416">
                  <c:v>3</c:v>
                </c:pt>
                <c:pt idx="1417">
                  <c:v>3</c:v>
                </c:pt>
                <c:pt idx="1418">
                  <c:v>3</c:v>
                </c:pt>
                <c:pt idx="1419">
                  <c:v>3</c:v>
                </c:pt>
                <c:pt idx="1420">
                  <c:v>3</c:v>
                </c:pt>
                <c:pt idx="1421">
                  <c:v>3</c:v>
                </c:pt>
                <c:pt idx="1422">
                  <c:v>3</c:v>
                </c:pt>
                <c:pt idx="1423">
                  <c:v>3</c:v>
                </c:pt>
                <c:pt idx="1424">
                  <c:v>3</c:v>
                </c:pt>
                <c:pt idx="1425">
                  <c:v>3</c:v>
                </c:pt>
                <c:pt idx="1426">
                  <c:v>3</c:v>
                </c:pt>
                <c:pt idx="1427">
                  <c:v>3</c:v>
                </c:pt>
                <c:pt idx="1428">
                  <c:v>3</c:v>
                </c:pt>
                <c:pt idx="1429">
                  <c:v>3</c:v>
                </c:pt>
                <c:pt idx="1430">
                  <c:v>3</c:v>
                </c:pt>
                <c:pt idx="1431">
                  <c:v>3</c:v>
                </c:pt>
                <c:pt idx="1432">
                  <c:v>3</c:v>
                </c:pt>
                <c:pt idx="1433">
                  <c:v>3</c:v>
                </c:pt>
                <c:pt idx="1434">
                  <c:v>3</c:v>
                </c:pt>
                <c:pt idx="1435">
                  <c:v>3</c:v>
                </c:pt>
                <c:pt idx="1436">
                  <c:v>3</c:v>
                </c:pt>
                <c:pt idx="1437">
                  <c:v>3</c:v>
                </c:pt>
                <c:pt idx="1438">
                  <c:v>3</c:v>
                </c:pt>
                <c:pt idx="1439">
                  <c:v>3</c:v>
                </c:pt>
                <c:pt idx="1440">
                  <c:v>3</c:v>
                </c:pt>
                <c:pt idx="1441">
                  <c:v>3</c:v>
                </c:pt>
                <c:pt idx="1442">
                  <c:v>3</c:v>
                </c:pt>
                <c:pt idx="1443">
                  <c:v>3</c:v>
                </c:pt>
                <c:pt idx="1444">
                  <c:v>3</c:v>
                </c:pt>
                <c:pt idx="1445">
                  <c:v>3</c:v>
                </c:pt>
                <c:pt idx="1446">
                  <c:v>3</c:v>
                </c:pt>
                <c:pt idx="1447">
                  <c:v>3</c:v>
                </c:pt>
                <c:pt idx="1448">
                  <c:v>3</c:v>
                </c:pt>
                <c:pt idx="1449">
                  <c:v>3</c:v>
                </c:pt>
                <c:pt idx="1450">
                  <c:v>3</c:v>
                </c:pt>
                <c:pt idx="1451">
                  <c:v>3</c:v>
                </c:pt>
                <c:pt idx="1452">
                  <c:v>3</c:v>
                </c:pt>
                <c:pt idx="1453">
                  <c:v>3</c:v>
                </c:pt>
                <c:pt idx="1454">
                  <c:v>3</c:v>
                </c:pt>
                <c:pt idx="1455">
                  <c:v>3</c:v>
                </c:pt>
                <c:pt idx="1456">
                  <c:v>3</c:v>
                </c:pt>
                <c:pt idx="1457">
                  <c:v>3</c:v>
                </c:pt>
                <c:pt idx="1458">
                  <c:v>3</c:v>
                </c:pt>
                <c:pt idx="1459">
                  <c:v>3</c:v>
                </c:pt>
                <c:pt idx="1460">
                  <c:v>3</c:v>
                </c:pt>
                <c:pt idx="1461">
                  <c:v>3</c:v>
                </c:pt>
                <c:pt idx="1462">
                  <c:v>3</c:v>
                </c:pt>
                <c:pt idx="1463">
                  <c:v>3</c:v>
                </c:pt>
                <c:pt idx="1464">
                  <c:v>3</c:v>
                </c:pt>
                <c:pt idx="1465">
                  <c:v>3</c:v>
                </c:pt>
                <c:pt idx="1466">
                  <c:v>3</c:v>
                </c:pt>
                <c:pt idx="1467">
                  <c:v>3</c:v>
                </c:pt>
                <c:pt idx="1468">
                  <c:v>3</c:v>
                </c:pt>
                <c:pt idx="1469">
                  <c:v>3</c:v>
                </c:pt>
                <c:pt idx="1470">
                  <c:v>3</c:v>
                </c:pt>
                <c:pt idx="1471">
                  <c:v>3</c:v>
                </c:pt>
                <c:pt idx="1472">
                  <c:v>3</c:v>
                </c:pt>
                <c:pt idx="1473">
                  <c:v>3</c:v>
                </c:pt>
                <c:pt idx="1474">
                  <c:v>3</c:v>
                </c:pt>
                <c:pt idx="1475">
                  <c:v>3</c:v>
                </c:pt>
                <c:pt idx="1476">
                  <c:v>3</c:v>
                </c:pt>
                <c:pt idx="1477">
                  <c:v>3</c:v>
                </c:pt>
                <c:pt idx="1478">
                  <c:v>3</c:v>
                </c:pt>
                <c:pt idx="1479">
                  <c:v>3</c:v>
                </c:pt>
                <c:pt idx="1480">
                  <c:v>3</c:v>
                </c:pt>
                <c:pt idx="1481">
                  <c:v>3</c:v>
                </c:pt>
                <c:pt idx="1482">
                  <c:v>3</c:v>
                </c:pt>
                <c:pt idx="1483">
                  <c:v>3</c:v>
                </c:pt>
                <c:pt idx="1484">
                  <c:v>3</c:v>
                </c:pt>
                <c:pt idx="1485">
                  <c:v>3</c:v>
                </c:pt>
                <c:pt idx="1486">
                  <c:v>3</c:v>
                </c:pt>
                <c:pt idx="1487">
                  <c:v>3</c:v>
                </c:pt>
                <c:pt idx="1488">
                  <c:v>3</c:v>
                </c:pt>
                <c:pt idx="1489">
                  <c:v>3</c:v>
                </c:pt>
                <c:pt idx="1490">
                  <c:v>3</c:v>
                </c:pt>
                <c:pt idx="1491">
                  <c:v>3</c:v>
                </c:pt>
                <c:pt idx="1492">
                  <c:v>3</c:v>
                </c:pt>
                <c:pt idx="1493">
                  <c:v>3</c:v>
                </c:pt>
                <c:pt idx="1494">
                  <c:v>3</c:v>
                </c:pt>
                <c:pt idx="1495">
                  <c:v>3</c:v>
                </c:pt>
                <c:pt idx="1496">
                  <c:v>3</c:v>
                </c:pt>
                <c:pt idx="1497">
                  <c:v>3</c:v>
                </c:pt>
                <c:pt idx="1498">
                  <c:v>3</c:v>
                </c:pt>
                <c:pt idx="1499">
                  <c:v>3</c:v>
                </c:pt>
                <c:pt idx="1500">
                  <c:v>3</c:v>
                </c:pt>
                <c:pt idx="1501">
                  <c:v>3</c:v>
                </c:pt>
                <c:pt idx="1502">
                  <c:v>3</c:v>
                </c:pt>
                <c:pt idx="1503">
                  <c:v>3</c:v>
                </c:pt>
                <c:pt idx="1504">
                  <c:v>3</c:v>
                </c:pt>
                <c:pt idx="1505">
                  <c:v>3</c:v>
                </c:pt>
                <c:pt idx="1506">
                  <c:v>3</c:v>
                </c:pt>
                <c:pt idx="1507">
                  <c:v>3</c:v>
                </c:pt>
                <c:pt idx="1508">
                  <c:v>3</c:v>
                </c:pt>
                <c:pt idx="1509">
                  <c:v>3</c:v>
                </c:pt>
                <c:pt idx="1510">
                  <c:v>3</c:v>
                </c:pt>
                <c:pt idx="1511">
                  <c:v>3</c:v>
                </c:pt>
                <c:pt idx="1512">
                  <c:v>3</c:v>
                </c:pt>
                <c:pt idx="1513">
                  <c:v>3</c:v>
                </c:pt>
                <c:pt idx="1514">
                  <c:v>3</c:v>
                </c:pt>
                <c:pt idx="1515">
                  <c:v>3</c:v>
                </c:pt>
                <c:pt idx="1516">
                  <c:v>3</c:v>
                </c:pt>
                <c:pt idx="1517">
                  <c:v>3</c:v>
                </c:pt>
                <c:pt idx="1518">
                  <c:v>3</c:v>
                </c:pt>
                <c:pt idx="1519">
                  <c:v>3</c:v>
                </c:pt>
                <c:pt idx="1520">
                  <c:v>3</c:v>
                </c:pt>
                <c:pt idx="1521">
                  <c:v>3</c:v>
                </c:pt>
                <c:pt idx="1522">
                  <c:v>3</c:v>
                </c:pt>
                <c:pt idx="1523">
                  <c:v>3</c:v>
                </c:pt>
                <c:pt idx="1524">
                  <c:v>3</c:v>
                </c:pt>
                <c:pt idx="1525">
                  <c:v>3</c:v>
                </c:pt>
                <c:pt idx="1526">
                  <c:v>3</c:v>
                </c:pt>
                <c:pt idx="1527">
                  <c:v>3</c:v>
                </c:pt>
                <c:pt idx="1528">
                  <c:v>3</c:v>
                </c:pt>
                <c:pt idx="1529">
                  <c:v>3</c:v>
                </c:pt>
                <c:pt idx="1530">
                  <c:v>3</c:v>
                </c:pt>
                <c:pt idx="1531">
                  <c:v>3</c:v>
                </c:pt>
                <c:pt idx="1532">
                  <c:v>3</c:v>
                </c:pt>
                <c:pt idx="1533">
                  <c:v>3</c:v>
                </c:pt>
                <c:pt idx="1534">
                  <c:v>3</c:v>
                </c:pt>
                <c:pt idx="1535">
                  <c:v>3</c:v>
                </c:pt>
                <c:pt idx="1536">
                  <c:v>3</c:v>
                </c:pt>
                <c:pt idx="1537">
                  <c:v>3</c:v>
                </c:pt>
                <c:pt idx="1538">
                  <c:v>3</c:v>
                </c:pt>
                <c:pt idx="1539">
                  <c:v>3</c:v>
                </c:pt>
                <c:pt idx="1540">
                  <c:v>3</c:v>
                </c:pt>
                <c:pt idx="1541">
                  <c:v>3</c:v>
                </c:pt>
                <c:pt idx="1542">
                  <c:v>3</c:v>
                </c:pt>
                <c:pt idx="1543">
                  <c:v>3</c:v>
                </c:pt>
                <c:pt idx="1544">
                  <c:v>3</c:v>
                </c:pt>
                <c:pt idx="1545">
                  <c:v>3</c:v>
                </c:pt>
                <c:pt idx="1546">
                  <c:v>3</c:v>
                </c:pt>
                <c:pt idx="1547">
                  <c:v>3</c:v>
                </c:pt>
                <c:pt idx="1548">
                  <c:v>3</c:v>
                </c:pt>
                <c:pt idx="1549">
                  <c:v>3</c:v>
                </c:pt>
                <c:pt idx="1550">
                  <c:v>3</c:v>
                </c:pt>
                <c:pt idx="1551">
                  <c:v>3</c:v>
                </c:pt>
                <c:pt idx="1552">
                  <c:v>3</c:v>
                </c:pt>
                <c:pt idx="1553">
                  <c:v>3</c:v>
                </c:pt>
                <c:pt idx="1554">
                  <c:v>3</c:v>
                </c:pt>
                <c:pt idx="1555">
                  <c:v>3</c:v>
                </c:pt>
                <c:pt idx="1556">
                  <c:v>3</c:v>
                </c:pt>
                <c:pt idx="1557">
                  <c:v>3</c:v>
                </c:pt>
                <c:pt idx="1558">
                  <c:v>3</c:v>
                </c:pt>
                <c:pt idx="1559">
                  <c:v>3</c:v>
                </c:pt>
                <c:pt idx="1560">
                  <c:v>3</c:v>
                </c:pt>
                <c:pt idx="1561">
                  <c:v>3</c:v>
                </c:pt>
                <c:pt idx="1562">
                  <c:v>3</c:v>
                </c:pt>
                <c:pt idx="1563">
                  <c:v>3</c:v>
                </c:pt>
                <c:pt idx="1564">
                  <c:v>3</c:v>
                </c:pt>
                <c:pt idx="1565">
                  <c:v>3</c:v>
                </c:pt>
                <c:pt idx="1566">
                  <c:v>3</c:v>
                </c:pt>
                <c:pt idx="1567">
                  <c:v>3</c:v>
                </c:pt>
                <c:pt idx="1568">
                  <c:v>3</c:v>
                </c:pt>
                <c:pt idx="1569">
                  <c:v>3</c:v>
                </c:pt>
                <c:pt idx="1570">
                  <c:v>3</c:v>
                </c:pt>
                <c:pt idx="1571">
                  <c:v>3</c:v>
                </c:pt>
                <c:pt idx="1572">
                  <c:v>3</c:v>
                </c:pt>
                <c:pt idx="1573">
                  <c:v>3</c:v>
                </c:pt>
                <c:pt idx="1574">
                  <c:v>3</c:v>
                </c:pt>
                <c:pt idx="1575">
                  <c:v>3</c:v>
                </c:pt>
                <c:pt idx="1576">
                  <c:v>3</c:v>
                </c:pt>
                <c:pt idx="1577">
                  <c:v>3</c:v>
                </c:pt>
                <c:pt idx="1578">
                  <c:v>3</c:v>
                </c:pt>
                <c:pt idx="1579">
                  <c:v>3</c:v>
                </c:pt>
                <c:pt idx="1580">
                  <c:v>3</c:v>
                </c:pt>
                <c:pt idx="1581">
                  <c:v>3</c:v>
                </c:pt>
                <c:pt idx="1582">
                  <c:v>3</c:v>
                </c:pt>
                <c:pt idx="1583">
                  <c:v>3</c:v>
                </c:pt>
                <c:pt idx="1584">
                  <c:v>3</c:v>
                </c:pt>
                <c:pt idx="1585">
                  <c:v>3</c:v>
                </c:pt>
                <c:pt idx="1586">
                  <c:v>3</c:v>
                </c:pt>
                <c:pt idx="1587">
                  <c:v>3</c:v>
                </c:pt>
                <c:pt idx="1588">
                  <c:v>3</c:v>
                </c:pt>
                <c:pt idx="1589">
                  <c:v>3</c:v>
                </c:pt>
                <c:pt idx="1590">
                  <c:v>3</c:v>
                </c:pt>
                <c:pt idx="1591">
                  <c:v>3</c:v>
                </c:pt>
                <c:pt idx="1592">
                  <c:v>3</c:v>
                </c:pt>
                <c:pt idx="1593">
                  <c:v>3</c:v>
                </c:pt>
                <c:pt idx="1594">
                  <c:v>3</c:v>
                </c:pt>
                <c:pt idx="1595">
                  <c:v>3</c:v>
                </c:pt>
                <c:pt idx="1596">
                  <c:v>3</c:v>
                </c:pt>
                <c:pt idx="1597">
                  <c:v>3</c:v>
                </c:pt>
                <c:pt idx="1598">
                  <c:v>3</c:v>
                </c:pt>
                <c:pt idx="1599">
                  <c:v>3</c:v>
                </c:pt>
                <c:pt idx="1600">
                  <c:v>3</c:v>
                </c:pt>
                <c:pt idx="1601">
                  <c:v>3</c:v>
                </c:pt>
                <c:pt idx="1602">
                  <c:v>3</c:v>
                </c:pt>
                <c:pt idx="1603">
                  <c:v>3</c:v>
                </c:pt>
                <c:pt idx="1604">
                  <c:v>3</c:v>
                </c:pt>
                <c:pt idx="1605">
                  <c:v>3</c:v>
                </c:pt>
                <c:pt idx="1606">
                  <c:v>3</c:v>
                </c:pt>
                <c:pt idx="1607">
                  <c:v>3</c:v>
                </c:pt>
                <c:pt idx="1608">
                  <c:v>3</c:v>
                </c:pt>
                <c:pt idx="1609">
                  <c:v>3</c:v>
                </c:pt>
                <c:pt idx="1610">
                  <c:v>3</c:v>
                </c:pt>
                <c:pt idx="1611">
                  <c:v>3</c:v>
                </c:pt>
                <c:pt idx="1612">
                  <c:v>3</c:v>
                </c:pt>
                <c:pt idx="1613">
                  <c:v>3</c:v>
                </c:pt>
                <c:pt idx="1614">
                  <c:v>3</c:v>
                </c:pt>
                <c:pt idx="1615">
                  <c:v>3</c:v>
                </c:pt>
                <c:pt idx="1616">
                  <c:v>3</c:v>
                </c:pt>
                <c:pt idx="1617">
                  <c:v>3</c:v>
                </c:pt>
                <c:pt idx="1618">
                  <c:v>3</c:v>
                </c:pt>
                <c:pt idx="1619">
                  <c:v>3</c:v>
                </c:pt>
                <c:pt idx="1620">
                  <c:v>3</c:v>
                </c:pt>
                <c:pt idx="1621">
                  <c:v>3</c:v>
                </c:pt>
                <c:pt idx="1622">
                  <c:v>3</c:v>
                </c:pt>
                <c:pt idx="1623">
                  <c:v>3</c:v>
                </c:pt>
                <c:pt idx="1624">
                  <c:v>3</c:v>
                </c:pt>
                <c:pt idx="1625">
                  <c:v>3</c:v>
                </c:pt>
                <c:pt idx="1626">
                  <c:v>3</c:v>
                </c:pt>
                <c:pt idx="1627">
                  <c:v>3</c:v>
                </c:pt>
                <c:pt idx="1628">
                  <c:v>3</c:v>
                </c:pt>
                <c:pt idx="1629">
                  <c:v>3</c:v>
                </c:pt>
                <c:pt idx="1630">
                  <c:v>3</c:v>
                </c:pt>
                <c:pt idx="1631">
                  <c:v>3</c:v>
                </c:pt>
                <c:pt idx="1632">
                  <c:v>3</c:v>
                </c:pt>
                <c:pt idx="1633">
                  <c:v>3</c:v>
                </c:pt>
                <c:pt idx="1634">
                  <c:v>3</c:v>
                </c:pt>
                <c:pt idx="1635">
                  <c:v>3</c:v>
                </c:pt>
                <c:pt idx="1636">
                  <c:v>3</c:v>
                </c:pt>
                <c:pt idx="1637">
                  <c:v>3</c:v>
                </c:pt>
                <c:pt idx="1638">
                  <c:v>3</c:v>
                </c:pt>
                <c:pt idx="1639">
                  <c:v>3</c:v>
                </c:pt>
                <c:pt idx="1640">
                  <c:v>3</c:v>
                </c:pt>
                <c:pt idx="1641">
                  <c:v>3</c:v>
                </c:pt>
                <c:pt idx="1642">
                  <c:v>3</c:v>
                </c:pt>
                <c:pt idx="1643">
                  <c:v>3</c:v>
                </c:pt>
                <c:pt idx="1644">
                  <c:v>3</c:v>
                </c:pt>
                <c:pt idx="1645">
                  <c:v>3</c:v>
                </c:pt>
                <c:pt idx="1646">
                  <c:v>3</c:v>
                </c:pt>
                <c:pt idx="1647">
                  <c:v>3</c:v>
                </c:pt>
                <c:pt idx="1648">
                  <c:v>3</c:v>
                </c:pt>
                <c:pt idx="1649">
                  <c:v>3</c:v>
                </c:pt>
                <c:pt idx="1650">
                  <c:v>3</c:v>
                </c:pt>
                <c:pt idx="1651">
                  <c:v>3</c:v>
                </c:pt>
                <c:pt idx="1652">
                  <c:v>3</c:v>
                </c:pt>
                <c:pt idx="1653">
                  <c:v>3</c:v>
                </c:pt>
                <c:pt idx="1654">
                  <c:v>3</c:v>
                </c:pt>
                <c:pt idx="1655">
                  <c:v>3</c:v>
                </c:pt>
                <c:pt idx="1656">
                  <c:v>3</c:v>
                </c:pt>
                <c:pt idx="1657">
                  <c:v>3</c:v>
                </c:pt>
                <c:pt idx="1658">
                  <c:v>3</c:v>
                </c:pt>
                <c:pt idx="1659">
                  <c:v>3</c:v>
                </c:pt>
                <c:pt idx="1660">
                  <c:v>3</c:v>
                </c:pt>
                <c:pt idx="1661">
                  <c:v>3</c:v>
                </c:pt>
                <c:pt idx="1662">
                  <c:v>3</c:v>
                </c:pt>
                <c:pt idx="1663">
                  <c:v>3</c:v>
                </c:pt>
                <c:pt idx="1664">
                  <c:v>3</c:v>
                </c:pt>
                <c:pt idx="1665">
                  <c:v>3</c:v>
                </c:pt>
                <c:pt idx="1666">
                  <c:v>3</c:v>
                </c:pt>
                <c:pt idx="1667">
                  <c:v>3</c:v>
                </c:pt>
                <c:pt idx="1668">
                  <c:v>3</c:v>
                </c:pt>
                <c:pt idx="1669">
                  <c:v>3</c:v>
                </c:pt>
                <c:pt idx="1670">
                  <c:v>3</c:v>
                </c:pt>
                <c:pt idx="1671">
                  <c:v>3</c:v>
                </c:pt>
                <c:pt idx="1672">
                  <c:v>3</c:v>
                </c:pt>
                <c:pt idx="1673">
                  <c:v>3</c:v>
                </c:pt>
                <c:pt idx="1674">
                  <c:v>3</c:v>
                </c:pt>
                <c:pt idx="1675">
                  <c:v>3</c:v>
                </c:pt>
                <c:pt idx="1676">
                  <c:v>3</c:v>
                </c:pt>
                <c:pt idx="1677">
                  <c:v>3</c:v>
                </c:pt>
                <c:pt idx="1678">
                  <c:v>3</c:v>
                </c:pt>
                <c:pt idx="1679">
                  <c:v>3</c:v>
                </c:pt>
                <c:pt idx="1680">
                  <c:v>3</c:v>
                </c:pt>
                <c:pt idx="1681">
                  <c:v>3</c:v>
                </c:pt>
                <c:pt idx="1682">
                  <c:v>3</c:v>
                </c:pt>
                <c:pt idx="1683">
                  <c:v>3</c:v>
                </c:pt>
                <c:pt idx="1684">
                  <c:v>3</c:v>
                </c:pt>
                <c:pt idx="1685">
                  <c:v>3</c:v>
                </c:pt>
                <c:pt idx="1686">
                  <c:v>3</c:v>
                </c:pt>
                <c:pt idx="1687">
                  <c:v>3</c:v>
                </c:pt>
                <c:pt idx="1688">
                  <c:v>3</c:v>
                </c:pt>
                <c:pt idx="1689">
                  <c:v>3</c:v>
                </c:pt>
                <c:pt idx="1690">
                  <c:v>3</c:v>
                </c:pt>
                <c:pt idx="1691">
                  <c:v>3</c:v>
                </c:pt>
                <c:pt idx="1692">
                  <c:v>3</c:v>
                </c:pt>
                <c:pt idx="1693">
                  <c:v>3</c:v>
                </c:pt>
                <c:pt idx="1694">
                  <c:v>3</c:v>
                </c:pt>
                <c:pt idx="1695">
                  <c:v>3</c:v>
                </c:pt>
                <c:pt idx="1696">
                  <c:v>3</c:v>
                </c:pt>
                <c:pt idx="1697">
                  <c:v>3</c:v>
                </c:pt>
                <c:pt idx="1698">
                  <c:v>3</c:v>
                </c:pt>
                <c:pt idx="1699">
                  <c:v>3</c:v>
                </c:pt>
                <c:pt idx="1700">
                  <c:v>3</c:v>
                </c:pt>
                <c:pt idx="1701">
                  <c:v>3</c:v>
                </c:pt>
                <c:pt idx="1702">
                  <c:v>3</c:v>
                </c:pt>
                <c:pt idx="1703">
                  <c:v>3</c:v>
                </c:pt>
                <c:pt idx="1704">
                  <c:v>3</c:v>
                </c:pt>
                <c:pt idx="1705">
                  <c:v>3</c:v>
                </c:pt>
                <c:pt idx="1706">
                  <c:v>3</c:v>
                </c:pt>
                <c:pt idx="1707">
                  <c:v>3</c:v>
                </c:pt>
                <c:pt idx="1708">
                  <c:v>3</c:v>
                </c:pt>
                <c:pt idx="1709">
                  <c:v>3</c:v>
                </c:pt>
                <c:pt idx="1710">
                  <c:v>3</c:v>
                </c:pt>
                <c:pt idx="1711">
                  <c:v>3</c:v>
                </c:pt>
                <c:pt idx="1712">
                  <c:v>3</c:v>
                </c:pt>
                <c:pt idx="1713">
                  <c:v>3</c:v>
                </c:pt>
                <c:pt idx="1714">
                  <c:v>3</c:v>
                </c:pt>
                <c:pt idx="1715">
                  <c:v>3</c:v>
                </c:pt>
                <c:pt idx="1716">
                  <c:v>3</c:v>
                </c:pt>
                <c:pt idx="1717">
                  <c:v>3</c:v>
                </c:pt>
                <c:pt idx="1718">
                  <c:v>3</c:v>
                </c:pt>
                <c:pt idx="1719">
                  <c:v>3</c:v>
                </c:pt>
                <c:pt idx="1720">
                  <c:v>3</c:v>
                </c:pt>
                <c:pt idx="1721">
                  <c:v>3</c:v>
                </c:pt>
                <c:pt idx="1722">
                  <c:v>3</c:v>
                </c:pt>
                <c:pt idx="1723">
                  <c:v>3</c:v>
                </c:pt>
                <c:pt idx="1724">
                  <c:v>3</c:v>
                </c:pt>
                <c:pt idx="1725">
                  <c:v>3</c:v>
                </c:pt>
                <c:pt idx="1726">
                  <c:v>3</c:v>
                </c:pt>
                <c:pt idx="1727">
                  <c:v>3</c:v>
                </c:pt>
                <c:pt idx="1728">
                  <c:v>3</c:v>
                </c:pt>
                <c:pt idx="1729">
                  <c:v>3</c:v>
                </c:pt>
                <c:pt idx="1730">
                  <c:v>3</c:v>
                </c:pt>
                <c:pt idx="1731">
                  <c:v>3</c:v>
                </c:pt>
                <c:pt idx="1732">
                  <c:v>3</c:v>
                </c:pt>
                <c:pt idx="1733">
                  <c:v>3</c:v>
                </c:pt>
                <c:pt idx="1734">
                  <c:v>3</c:v>
                </c:pt>
                <c:pt idx="1735">
                  <c:v>3</c:v>
                </c:pt>
                <c:pt idx="1736">
                  <c:v>3</c:v>
                </c:pt>
                <c:pt idx="1737">
                  <c:v>3</c:v>
                </c:pt>
                <c:pt idx="1738">
                  <c:v>3</c:v>
                </c:pt>
                <c:pt idx="1739">
                  <c:v>3</c:v>
                </c:pt>
                <c:pt idx="1740">
                  <c:v>3</c:v>
                </c:pt>
                <c:pt idx="1741">
                  <c:v>3</c:v>
                </c:pt>
                <c:pt idx="1742">
                  <c:v>3</c:v>
                </c:pt>
                <c:pt idx="1743">
                  <c:v>3</c:v>
                </c:pt>
                <c:pt idx="1744">
                  <c:v>3</c:v>
                </c:pt>
                <c:pt idx="1745">
                  <c:v>3</c:v>
                </c:pt>
                <c:pt idx="1746">
                  <c:v>3</c:v>
                </c:pt>
                <c:pt idx="1747">
                  <c:v>3</c:v>
                </c:pt>
                <c:pt idx="1748">
                  <c:v>3</c:v>
                </c:pt>
                <c:pt idx="1749">
                  <c:v>3</c:v>
                </c:pt>
                <c:pt idx="1750">
                  <c:v>3</c:v>
                </c:pt>
                <c:pt idx="1751">
                  <c:v>3</c:v>
                </c:pt>
                <c:pt idx="1752">
                  <c:v>3</c:v>
                </c:pt>
                <c:pt idx="1753">
                  <c:v>3</c:v>
                </c:pt>
                <c:pt idx="1754">
                  <c:v>3</c:v>
                </c:pt>
                <c:pt idx="1755">
                  <c:v>3</c:v>
                </c:pt>
                <c:pt idx="1756">
                  <c:v>3</c:v>
                </c:pt>
                <c:pt idx="1757">
                  <c:v>3</c:v>
                </c:pt>
                <c:pt idx="1758">
                  <c:v>3</c:v>
                </c:pt>
                <c:pt idx="1759">
                  <c:v>3</c:v>
                </c:pt>
                <c:pt idx="1760">
                  <c:v>3</c:v>
                </c:pt>
                <c:pt idx="1761">
                  <c:v>3</c:v>
                </c:pt>
                <c:pt idx="1762">
                  <c:v>3</c:v>
                </c:pt>
                <c:pt idx="1763">
                  <c:v>3</c:v>
                </c:pt>
                <c:pt idx="1764">
                  <c:v>3</c:v>
                </c:pt>
                <c:pt idx="1765">
                  <c:v>3</c:v>
                </c:pt>
                <c:pt idx="1766">
                  <c:v>3</c:v>
                </c:pt>
                <c:pt idx="1767">
                  <c:v>3</c:v>
                </c:pt>
                <c:pt idx="1768">
                  <c:v>3</c:v>
                </c:pt>
                <c:pt idx="1769">
                  <c:v>3</c:v>
                </c:pt>
                <c:pt idx="1770">
                  <c:v>3</c:v>
                </c:pt>
                <c:pt idx="1771">
                  <c:v>3</c:v>
                </c:pt>
                <c:pt idx="1772">
                  <c:v>3</c:v>
                </c:pt>
                <c:pt idx="1773">
                  <c:v>3</c:v>
                </c:pt>
                <c:pt idx="1774">
                  <c:v>3</c:v>
                </c:pt>
                <c:pt idx="1775">
                  <c:v>3</c:v>
                </c:pt>
                <c:pt idx="1776">
                  <c:v>3</c:v>
                </c:pt>
                <c:pt idx="1777">
                  <c:v>3</c:v>
                </c:pt>
                <c:pt idx="1778">
                  <c:v>3</c:v>
                </c:pt>
                <c:pt idx="1779">
                  <c:v>3</c:v>
                </c:pt>
                <c:pt idx="1780">
                  <c:v>3</c:v>
                </c:pt>
                <c:pt idx="1781">
                  <c:v>3</c:v>
                </c:pt>
                <c:pt idx="1782">
                  <c:v>3</c:v>
                </c:pt>
                <c:pt idx="1783">
                  <c:v>3</c:v>
                </c:pt>
                <c:pt idx="1784">
                  <c:v>3</c:v>
                </c:pt>
                <c:pt idx="1785">
                  <c:v>3</c:v>
                </c:pt>
                <c:pt idx="1786">
                  <c:v>3</c:v>
                </c:pt>
                <c:pt idx="1787">
                  <c:v>3</c:v>
                </c:pt>
                <c:pt idx="1788">
                  <c:v>3</c:v>
                </c:pt>
                <c:pt idx="1789">
                  <c:v>3</c:v>
                </c:pt>
                <c:pt idx="1790">
                  <c:v>3</c:v>
                </c:pt>
                <c:pt idx="1791">
                  <c:v>3</c:v>
                </c:pt>
                <c:pt idx="1792">
                  <c:v>3</c:v>
                </c:pt>
                <c:pt idx="1793">
                  <c:v>3</c:v>
                </c:pt>
                <c:pt idx="1794">
                  <c:v>3</c:v>
                </c:pt>
                <c:pt idx="1795">
                  <c:v>3</c:v>
                </c:pt>
                <c:pt idx="1796">
                  <c:v>3</c:v>
                </c:pt>
                <c:pt idx="1797">
                  <c:v>3</c:v>
                </c:pt>
                <c:pt idx="1798">
                  <c:v>3</c:v>
                </c:pt>
                <c:pt idx="1799">
                  <c:v>3</c:v>
                </c:pt>
                <c:pt idx="1800">
                  <c:v>3</c:v>
                </c:pt>
                <c:pt idx="1801">
                  <c:v>3</c:v>
                </c:pt>
                <c:pt idx="1802">
                  <c:v>3</c:v>
                </c:pt>
                <c:pt idx="1803">
                  <c:v>3</c:v>
                </c:pt>
                <c:pt idx="1804">
                  <c:v>3</c:v>
                </c:pt>
                <c:pt idx="1805">
                  <c:v>3</c:v>
                </c:pt>
                <c:pt idx="1806">
                  <c:v>3</c:v>
                </c:pt>
                <c:pt idx="1807">
                  <c:v>3.25</c:v>
                </c:pt>
                <c:pt idx="1808">
                  <c:v>3.25</c:v>
                </c:pt>
                <c:pt idx="1809">
                  <c:v>3.25</c:v>
                </c:pt>
                <c:pt idx="1810">
                  <c:v>3.25</c:v>
                </c:pt>
                <c:pt idx="1811">
                  <c:v>3.25</c:v>
                </c:pt>
                <c:pt idx="1812">
                  <c:v>3.25</c:v>
                </c:pt>
                <c:pt idx="1813">
                  <c:v>3.25</c:v>
                </c:pt>
                <c:pt idx="1814">
                  <c:v>3.25</c:v>
                </c:pt>
                <c:pt idx="1815">
                  <c:v>3.25</c:v>
                </c:pt>
                <c:pt idx="1816">
                  <c:v>3.25</c:v>
                </c:pt>
                <c:pt idx="1817">
                  <c:v>3.25</c:v>
                </c:pt>
                <c:pt idx="1818">
                  <c:v>3.25</c:v>
                </c:pt>
                <c:pt idx="1819">
                  <c:v>3.25</c:v>
                </c:pt>
                <c:pt idx="1820">
                  <c:v>3.25</c:v>
                </c:pt>
                <c:pt idx="1821">
                  <c:v>3.25</c:v>
                </c:pt>
                <c:pt idx="1822">
                  <c:v>3.25</c:v>
                </c:pt>
                <c:pt idx="1823">
                  <c:v>3.25</c:v>
                </c:pt>
                <c:pt idx="1824">
                  <c:v>3.25</c:v>
                </c:pt>
                <c:pt idx="1825">
                  <c:v>3.25</c:v>
                </c:pt>
                <c:pt idx="1826">
                  <c:v>3.25</c:v>
                </c:pt>
                <c:pt idx="1827">
                  <c:v>3.25</c:v>
                </c:pt>
                <c:pt idx="1828">
                  <c:v>3.25</c:v>
                </c:pt>
                <c:pt idx="1829">
                  <c:v>3.25</c:v>
                </c:pt>
                <c:pt idx="1830">
                  <c:v>3.25</c:v>
                </c:pt>
                <c:pt idx="1831">
                  <c:v>3.25</c:v>
                </c:pt>
                <c:pt idx="1832">
                  <c:v>3.25</c:v>
                </c:pt>
                <c:pt idx="1833">
                  <c:v>3.25</c:v>
                </c:pt>
                <c:pt idx="1834">
                  <c:v>3.25</c:v>
                </c:pt>
                <c:pt idx="1835">
                  <c:v>3.25</c:v>
                </c:pt>
                <c:pt idx="1836">
                  <c:v>3.25</c:v>
                </c:pt>
                <c:pt idx="1837">
                  <c:v>3.25</c:v>
                </c:pt>
                <c:pt idx="1838">
                  <c:v>3.25</c:v>
                </c:pt>
                <c:pt idx="1839">
                  <c:v>3.25</c:v>
                </c:pt>
                <c:pt idx="1840">
                  <c:v>3.25</c:v>
                </c:pt>
                <c:pt idx="1841">
                  <c:v>3.25</c:v>
                </c:pt>
                <c:pt idx="1842">
                  <c:v>3.25</c:v>
                </c:pt>
                <c:pt idx="1843">
                  <c:v>3.25</c:v>
                </c:pt>
                <c:pt idx="1844">
                  <c:v>3.25</c:v>
                </c:pt>
                <c:pt idx="1845">
                  <c:v>3.25</c:v>
                </c:pt>
                <c:pt idx="1846">
                  <c:v>3.25</c:v>
                </c:pt>
                <c:pt idx="1847">
                  <c:v>3.25</c:v>
                </c:pt>
                <c:pt idx="1848">
                  <c:v>3.25</c:v>
                </c:pt>
                <c:pt idx="1849">
                  <c:v>3.25</c:v>
                </c:pt>
                <c:pt idx="1850">
                  <c:v>3.25</c:v>
                </c:pt>
                <c:pt idx="1851">
                  <c:v>3.25</c:v>
                </c:pt>
                <c:pt idx="1852">
                  <c:v>3.25</c:v>
                </c:pt>
                <c:pt idx="1853">
                  <c:v>3.25</c:v>
                </c:pt>
                <c:pt idx="1854">
                  <c:v>3.25</c:v>
                </c:pt>
                <c:pt idx="1855">
                  <c:v>3.25</c:v>
                </c:pt>
                <c:pt idx="1856">
                  <c:v>3.25</c:v>
                </c:pt>
                <c:pt idx="1857">
                  <c:v>3.25</c:v>
                </c:pt>
                <c:pt idx="1858">
                  <c:v>3.25</c:v>
                </c:pt>
                <c:pt idx="1859">
                  <c:v>3.25</c:v>
                </c:pt>
                <c:pt idx="1860">
                  <c:v>3.25</c:v>
                </c:pt>
                <c:pt idx="1861">
                  <c:v>3.25</c:v>
                </c:pt>
                <c:pt idx="1862">
                  <c:v>3.25</c:v>
                </c:pt>
                <c:pt idx="1863">
                  <c:v>3.25</c:v>
                </c:pt>
                <c:pt idx="1864">
                  <c:v>3.25</c:v>
                </c:pt>
                <c:pt idx="1865">
                  <c:v>3.25</c:v>
                </c:pt>
                <c:pt idx="1866">
                  <c:v>3.25</c:v>
                </c:pt>
                <c:pt idx="1867">
                  <c:v>3.25</c:v>
                </c:pt>
                <c:pt idx="1868">
                  <c:v>3.25</c:v>
                </c:pt>
                <c:pt idx="1869">
                  <c:v>3.25</c:v>
                </c:pt>
                <c:pt idx="1870">
                  <c:v>3.25</c:v>
                </c:pt>
                <c:pt idx="1871">
                  <c:v>3.25</c:v>
                </c:pt>
                <c:pt idx="1872">
                  <c:v>3.25</c:v>
                </c:pt>
                <c:pt idx="1873">
                  <c:v>3.5</c:v>
                </c:pt>
                <c:pt idx="1874">
                  <c:v>3.5</c:v>
                </c:pt>
                <c:pt idx="1875">
                  <c:v>3.5</c:v>
                </c:pt>
                <c:pt idx="1876">
                  <c:v>3.5</c:v>
                </c:pt>
                <c:pt idx="1877">
                  <c:v>3.5</c:v>
                </c:pt>
                <c:pt idx="1878">
                  <c:v>3.5</c:v>
                </c:pt>
                <c:pt idx="1879">
                  <c:v>3.5</c:v>
                </c:pt>
                <c:pt idx="1880">
                  <c:v>3.5</c:v>
                </c:pt>
                <c:pt idx="1881">
                  <c:v>3.5</c:v>
                </c:pt>
                <c:pt idx="1882">
                  <c:v>3.5</c:v>
                </c:pt>
                <c:pt idx="1883">
                  <c:v>3.5</c:v>
                </c:pt>
                <c:pt idx="1884">
                  <c:v>3.5</c:v>
                </c:pt>
                <c:pt idx="1885">
                  <c:v>3.5</c:v>
                </c:pt>
                <c:pt idx="1886">
                  <c:v>3.5</c:v>
                </c:pt>
                <c:pt idx="1887">
                  <c:v>3.5</c:v>
                </c:pt>
                <c:pt idx="1888">
                  <c:v>3.5</c:v>
                </c:pt>
                <c:pt idx="1889">
                  <c:v>3.5</c:v>
                </c:pt>
                <c:pt idx="1890">
                  <c:v>3.5</c:v>
                </c:pt>
                <c:pt idx="1891">
                  <c:v>3.5</c:v>
                </c:pt>
                <c:pt idx="1892">
                  <c:v>3.5</c:v>
                </c:pt>
                <c:pt idx="1893">
                  <c:v>3.5</c:v>
                </c:pt>
                <c:pt idx="1894">
                  <c:v>3.5</c:v>
                </c:pt>
                <c:pt idx="1895">
                  <c:v>3.5</c:v>
                </c:pt>
                <c:pt idx="1896">
                  <c:v>3.5</c:v>
                </c:pt>
                <c:pt idx="1897">
                  <c:v>3.5</c:v>
                </c:pt>
                <c:pt idx="1898">
                  <c:v>3.5</c:v>
                </c:pt>
                <c:pt idx="1899">
                  <c:v>3.5</c:v>
                </c:pt>
                <c:pt idx="1900">
                  <c:v>3.5</c:v>
                </c:pt>
                <c:pt idx="1901">
                  <c:v>3.5</c:v>
                </c:pt>
                <c:pt idx="1902">
                  <c:v>3.5</c:v>
                </c:pt>
                <c:pt idx="1903">
                  <c:v>3.5</c:v>
                </c:pt>
                <c:pt idx="1904">
                  <c:v>3.5</c:v>
                </c:pt>
                <c:pt idx="1905">
                  <c:v>3.5</c:v>
                </c:pt>
                <c:pt idx="1906">
                  <c:v>3.5</c:v>
                </c:pt>
                <c:pt idx="1907">
                  <c:v>3.5</c:v>
                </c:pt>
                <c:pt idx="1908">
                  <c:v>3.5</c:v>
                </c:pt>
                <c:pt idx="1909">
                  <c:v>3.5</c:v>
                </c:pt>
                <c:pt idx="1910">
                  <c:v>3.5</c:v>
                </c:pt>
                <c:pt idx="1911">
                  <c:v>3.5</c:v>
                </c:pt>
                <c:pt idx="1912">
                  <c:v>3.5</c:v>
                </c:pt>
                <c:pt idx="1913">
                  <c:v>3.5</c:v>
                </c:pt>
                <c:pt idx="1914">
                  <c:v>3.5</c:v>
                </c:pt>
                <c:pt idx="1915">
                  <c:v>3.5</c:v>
                </c:pt>
                <c:pt idx="1916">
                  <c:v>3.5</c:v>
                </c:pt>
                <c:pt idx="1917">
                  <c:v>3.5</c:v>
                </c:pt>
                <c:pt idx="1918">
                  <c:v>3.5</c:v>
                </c:pt>
                <c:pt idx="1919">
                  <c:v>3.5</c:v>
                </c:pt>
                <c:pt idx="1920">
                  <c:v>3.5</c:v>
                </c:pt>
                <c:pt idx="1921">
                  <c:v>3.5</c:v>
                </c:pt>
                <c:pt idx="1922">
                  <c:v>3.5</c:v>
                </c:pt>
                <c:pt idx="1923">
                  <c:v>3.5</c:v>
                </c:pt>
                <c:pt idx="1924">
                  <c:v>3.5</c:v>
                </c:pt>
                <c:pt idx="1925">
                  <c:v>3.5</c:v>
                </c:pt>
                <c:pt idx="1926">
                  <c:v>3.5</c:v>
                </c:pt>
                <c:pt idx="1927">
                  <c:v>3.5</c:v>
                </c:pt>
                <c:pt idx="1928">
                  <c:v>3.5</c:v>
                </c:pt>
                <c:pt idx="1929">
                  <c:v>3.5</c:v>
                </c:pt>
                <c:pt idx="1930">
                  <c:v>3.5</c:v>
                </c:pt>
                <c:pt idx="1931">
                  <c:v>3.5</c:v>
                </c:pt>
                <c:pt idx="1932">
                  <c:v>3.5</c:v>
                </c:pt>
                <c:pt idx="1933">
                  <c:v>3.5</c:v>
                </c:pt>
                <c:pt idx="1934">
                  <c:v>3.5</c:v>
                </c:pt>
                <c:pt idx="1935">
                  <c:v>3.5</c:v>
                </c:pt>
                <c:pt idx="1936">
                  <c:v>3.5</c:v>
                </c:pt>
                <c:pt idx="1937">
                  <c:v>3.5</c:v>
                </c:pt>
                <c:pt idx="1938">
                  <c:v>3.5</c:v>
                </c:pt>
                <c:pt idx="1939">
                  <c:v>3.5</c:v>
                </c:pt>
                <c:pt idx="1940">
                  <c:v>3.5</c:v>
                </c:pt>
                <c:pt idx="1941">
                  <c:v>3.5</c:v>
                </c:pt>
                <c:pt idx="1942">
                  <c:v>3.5</c:v>
                </c:pt>
                <c:pt idx="1943">
                  <c:v>3.5</c:v>
                </c:pt>
                <c:pt idx="1944">
                  <c:v>3.75</c:v>
                </c:pt>
                <c:pt idx="1945">
                  <c:v>3.75</c:v>
                </c:pt>
                <c:pt idx="1946">
                  <c:v>3.75</c:v>
                </c:pt>
                <c:pt idx="1947">
                  <c:v>3.75</c:v>
                </c:pt>
                <c:pt idx="1948">
                  <c:v>3.75</c:v>
                </c:pt>
                <c:pt idx="1949">
                  <c:v>3.75</c:v>
                </c:pt>
                <c:pt idx="1950">
                  <c:v>3.75</c:v>
                </c:pt>
                <c:pt idx="1951">
                  <c:v>3.75</c:v>
                </c:pt>
                <c:pt idx="1952">
                  <c:v>3.75</c:v>
                </c:pt>
                <c:pt idx="1953">
                  <c:v>3.75</c:v>
                </c:pt>
                <c:pt idx="1954">
                  <c:v>3.75</c:v>
                </c:pt>
                <c:pt idx="1955">
                  <c:v>3.75</c:v>
                </c:pt>
                <c:pt idx="1956">
                  <c:v>3.75</c:v>
                </c:pt>
                <c:pt idx="1957">
                  <c:v>3.75</c:v>
                </c:pt>
                <c:pt idx="1958">
                  <c:v>3.75</c:v>
                </c:pt>
                <c:pt idx="1959">
                  <c:v>3.75</c:v>
                </c:pt>
                <c:pt idx="1960">
                  <c:v>3.75</c:v>
                </c:pt>
                <c:pt idx="1961">
                  <c:v>3.75</c:v>
                </c:pt>
                <c:pt idx="1962">
                  <c:v>3.75</c:v>
                </c:pt>
                <c:pt idx="1963">
                  <c:v>3.75</c:v>
                </c:pt>
                <c:pt idx="1964">
                  <c:v>3.75</c:v>
                </c:pt>
                <c:pt idx="1965">
                  <c:v>3.75</c:v>
                </c:pt>
                <c:pt idx="1966">
                  <c:v>3.75</c:v>
                </c:pt>
                <c:pt idx="1967">
                  <c:v>3.75</c:v>
                </c:pt>
                <c:pt idx="1968">
                  <c:v>3.75</c:v>
                </c:pt>
                <c:pt idx="1969">
                  <c:v>3.75</c:v>
                </c:pt>
                <c:pt idx="1970">
                  <c:v>3.75</c:v>
                </c:pt>
                <c:pt idx="1971">
                  <c:v>3.75</c:v>
                </c:pt>
                <c:pt idx="1972">
                  <c:v>3.75</c:v>
                </c:pt>
                <c:pt idx="1973">
                  <c:v>3.75</c:v>
                </c:pt>
                <c:pt idx="1974">
                  <c:v>3.75</c:v>
                </c:pt>
                <c:pt idx="1975">
                  <c:v>3.75</c:v>
                </c:pt>
                <c:pt idx="1976">
                  <c:v>3.75</c:v>
                </c:pt>
                <c:pt idx="1977">
                  <c:v>3.75</c:v>
                </c:pt>
                <c:pt idx="1978">
                  <c:v>3.75</c:v>
                </c:pt>
                <c:pt idx="1979">
                  <c:v>3.75</c:v>
                </c:pt>
                <c:pt idx="1980">
                  <c:v>3.75</c:v>
                </c:pt>
                <c:pt idx="1981">
                  <c:v>3.75</c:v>
                </c:pt>
                <c:pt idx="1982">
                  <c:v>3.75</c:v>
                </c:pt>
                <c:pt idx="1983">
                  <c:v>4</c:v>
                </c:pt>
                <c:pt idx="1984">
                  <c:v>4</c:v>
                </c:pt>
                <c:pt idx="1985">
                  <c:v>4</c:v>
                </c:pt>
                <c:pt idx="1986">
                  <c:v>4</c:v>
                </c:pt>
                <c:pt idx="1987">
                  <c:v>4</c:v>
                </c:pt>
                <c:pt idx="1988">
                  <c:v>4</c:v>
                </c:pt>
                <c:pt idx="1989">
                  <c:v>4</c:v>
                </c:pt>
                <c:pt idx="1990">
                  <c:v>4</c:v>
                </c:pt>
                <c:pt idx="1991">
                  <c:v>4</c:v>
                </c:pt>
                <c:pt idx="1992">
                  <c:v>4</c:v>
                </c:pt>
                <c:pt idx="1993">
                  <c:v>4</c:v>
                </c:pt>
                <c:pt idx="1994">
                  <c:v>4</c:v>
                </c:pt>
                <c:pt idx="1995">
                  <c:v>4</c:v>
                </c:pt>
                <c:pt idx="1996">
                  <c:v>4</c:v>
                </c:pt>
                <c:pt idx="1997">
                  <c:v>4</c:v>
                </c:pt>
                <c:pt idx="1998">
                  <c:v>4</c:v>
                </c:pt>
                <c:pt idx="1999">
                  <c:v>4</c:v>
                </c:pt>
                <c:pt idx="2000">
                  <c:v>4</c:v>
                </c:pt>
                <c:pt idx="2001">
                  <c:v>4</c:v>
                </c:pt>
                <c:pt idx="2002">
                  <c:v>4</c:v>
                </c:pt>
                <c:pt idx="2003">
                  <c:v>4</c:v>
                </c:pt>
                <c:pt idx="2004">
                  <c:v>4</c:v>
                </c:pt>
                <c:pt idx="2005">
                  <c:v>4</c:v>
                </c:pt>
                <c:pt idx="2006">
                  <c:v>4</c:v>
                </c:pt>
                <c:pt idx="2007">
                  <c:v>4</c:v>
                </c:pt>
                <c:pt idx="2008">
                  <c:v>4</c:v>
                </c:pt>
                <c:pt idx="2009">
                  <c:v>4</c:v>
                </c:pt>
                <c:pt idx="2010">
                  <c:v>4</c:v>
                </c:pt>
                <c:pt idx="2011">
                  <c:v>4</c:v>
                </c:pt>
                <c:pt idx="2012">
                  <c:v>4</c:v>
                </c:pt>
                <c:pt idx="2013">
                  <c:v>4</c:v>
                </c:pt>
                <c:pt idx="2014">
                  <c:v>4</c:v>
                </c:pt>
                <c:pt idx="2015">
                  <c:v>4</c:v>
                </c:pt>
                <c:pt idx="2016">
                  <c:v>4</c:v>
                </c:pt>
                <c:pt idx="2017">
                  <c:v>4</c:v>
                </c:pt>
                <c:pt idx="2018">
                  <c:v>4</c:v>
                </c:pt>
                <c:pt idx="2019">
                  <c:v>4</c:v>
                </c:pt>
                <c:pt idx="2020">
                  <c:v>4</c:v>
                </c:pt>
                <c:pt idx="2021">
                  <c:v>4</c:v>
                </c:pt>
                <c:pt idx="2022">
                  <c:v>4</c:v>
                </c:pt>
                <c:pt idx="2023">
                  <c:v>4</c:v>
                </c:pt>
                <c:pt idx="2024">
                  <c:v>4</c:v>
                </c:pt>
                <c:pt idx="2025">
                  <c:v>4</c:v>
                </c:pt>
                <c:pt idx="2026">
                  <c:v>4</c:v>
                </c:pt>
                <c:pt idx="2027">
                  <c:v>4</c:v>
                </c:pt>
                <c:pt idx="2028">
                  <c:v>4.25</c:v>
                </c:pt>
                <c:pt idx="2029">
                  <c:v>4.25</c:v>
                </c:pt>
                <c:pt idx="2030">
                  <c:v>4.25</c:v>
                </c:pt>
                <c:pt idx="2031">
                  <c:v>4.25</c:v>
                </c:pt>
                <c:pt idx="2032">
                  <c:v>4.25</c:v>
                </c:pt>
                <c:pt idx="2033">
                  <c:v>4.25</c:v>
                </c:pt>
                <c:pt idx="2034">
                  <c:v>4.25</c:v>
                </c:pt>
                <c:pt idx="2035">
                  <c:v>4.25</c:v>
                </c:pt>
                <c:pt idx="2036">
                  <c:v>4.25</c:v>
                </c:pt>
                <c:pt idx="2037">
                  <c:v>4.25</c:v>
                </c:pt>
                <c:pt idx="2038">
                  <c:v>4.25</c:v>
                </c:pt>
                <c:pt idx="2039">
                  <c:v>4.25</c:v>
                </c:pt>
                <c:pt idx="2040">
                  <c:v>4.25</c:v>
                </c:pt>
                <c:pt idx="2041">
                  <c:v>4.25</c:v>
                </c:pt>
                <c:pt idx="2042">
                  <c:v>4.25</c:v>
                </c:pt>
                <c:pt idx="2043">
                  <c:v>4.25</c:v>
                </c:pt>
                <c:pt idx="2044">
                  <c:v>4.25</c:v>
                </c:pt>
                <c:pt idx="2045">
                  <c:v>4.25</c:v>
                </c:pt>
                <c:pt idx="2046">
                  <c:v>4.25</c:v>
                </c:pt>
                <c:pt idx="2047">
                  <c:v>4.25</c:v>
                </c:pt>
                <c:pt idx="2048">
                  <c:v>4.25</c:v>
                </c:pt>
                <c:pt idx="2049">
                  <c:v>4.25</c:v>
                </c:pt>
                <c:pt idx="2050">
                  <c:v>4.25</c:v>
                </c:pt>
                <c:pt idx="2051">
                  <c:v>4.25</c:v>
                </c:pt>
                <c:pt idx="2052">
                  <c:v>4.25</c:v>
                </c:pt>
                <c:pt idx="2053">
                  <c:v>4.25</c:v>
                </c:pt>
                <c:pt idx="2054">
                  <c:v>4.25</c:v>
                </c:pt>
                <c:pt idx="2055">
                  <c:v>4.25</c:v>
                </c:pt>
                <c:pt idx="2056">
                  <c:v>4.25</c:v>
                </c:pt>
                <c:pt idx="2057">
                  <c:v>4.25</c:v>
                </c:pt>
                <c:pt idx="2058">
                  <c:v>4.25</c:v>
                </c:pt>
                <c:pt idx="2059">
                  <c:v>4.25</c:v>
                </c:pt>
                <c:pt idx="2060">
                  <c:v>4.25</c:v>
                </c:pt>
                <c:pt idx="2061">
                  <c:v>4.25</c:v>
                </c:pt>
                <c:pt idx="2062">
                  <c:v>4.25</c:v>
                </c:pt>
                <c:pt idx="2063">
                  <c:v>4.25</c:v>
                </c:pt>
                <c:pt idx="2064">
                  <c:v>4.25</c:v>
                </c:pt>
                <c:pt idx="2065">
                  <c:v>4.25</c:v>
                </c:pt>
                <c:pt idx="2066">
                  <c:v>4.25</c:v>
                </c:pt>
                <c:pt idx="2067">
                  <c:v>4.25</c:v>
                </c:pt>
                <c:pt idx="2068">
                  <c:v>4.25</c:v>
                </c:pt>
                <c:pt idx="2069">
                  <c:v>4.25</c:v>
                </c:pt>
                <c:pt idx="2070">
                  <c:v>4.25</c:v>
                </c:pt>
                <c:pt idx="2071">
                  <c:v>4.25</c:v>
                </c:pt>
                <c:pt idx="2072">
                  <c:v>4.25</c:v>
                </c:pt>
                <c:pt idx="2073">
                  <c:v>4.5</c:v>
                </c:pt>
                <c:pt idx="2074">
                  <c:v>4.5</c:v>
                </c:pt>
                <c:pt idx="2075">
                  <c:v>4.5</c:v>
                </c:pt>
                <c:pt idx="2076">
                  <c:v>4.5</c:v>
                </c:pt>
                <c:pt idx="2077">
                  <c:v>4.5</c:v>
                </c:pt>
                <c:pt idx="2078">
                  <c:v>4.5</c:v>
                </c:pt>
                <c:pt idx="2079">
                  <c:v>4.5</c:v>
                </c:pt>
                <c:pt idx="2080">
                  <c:v>4.5</c:v>
                </c:pt>
                <c:pt idx="2081">
                  <c:v>4.5</c:v>
                </c:pt>
                <c:pt idx="2082">
                  <c:v>4.5</c:v>
                </c:pt>
                <c:pt idx="2083">
                  <c:v>4.5</c:v>
                </c:pt>
                <c:pt idx="2084">
                  <c:v>4.5</c:v>
                </c:pt>
                <c:pt idx="2085">
                  <c:v>4.5</c:v>
                </c:pt>
                <c:pt idx="2086">
                  <c:v>4.5</c:v>
                </c:pt>
                <c:pt idx="2087">
                  <c:v>4.5</c:v>
                </c:pt>
                <c:pt idx="2088">
                  <c:v>4.5</c:v>
                </c:pt>
                <c:pt idx="2089">
                  <c:v>4.5</c:v>
                </c:pt>
                <c:pt idx="2090">
                  <c:v>4.5</c:v>
                </c:pt>
                <c:pt idx="2091">
                  <c:v>4.5</c:v>
                </c:pt>
                <c:pt idx="2092">
                  <c:v>4.5</c:v>
                </c:pt>
                <c:pt idx="2093">
                  <c:v>4.5</c:v>
                </c:pt>
                <c:pt idx="2094">
                  <c:v>4.5</c:v>
                </c:pt>
                <c:pt idx="2095">
                  <c:v>4.5</c:v>
                </c:pt>
                <c:pt idx="2096">
                  <c:v>4.5</c:v>
                </c:pt>
                <c:pt idx="2097">
                  <c:v>4.5</c:v>
                </c:pt>
                <c:pt idx="2098">
                  <c:v>4.5</c:v>
                </c:pt>
                <c:pt idx="2099">
                  <c:v>4.5</c:v>
                </c:pt>
                <c:pt idx="2100">
                  <c:v>4.5</c:v>
                </c:pt>
                <c:pt idx="2101">
                  <c:v>4.5</c:v>
                </c:pt>
                <c:pt idx="2102">
                  <c:v>4.5</c:v>
                </c:pt>
                <c:pt idx="2103">
                  <c:v>4.5</c:v>
                </c:pt>
                <c:pt idx="2104">
                  <c:v>4.5</c:v>
                </c:pt>
                <c:pt idx="2105">
                  <c:v>4.5</c:v>
                </c:pt>
                <c:pt idx="2106">
                  <c:v>4.5</c:v>
                </c:pt>
                <c:pt idx="2107">
                  <c:v>4.5</c:v>
                </c:pt>
                <c:pt idx="2108">
                  <c:v>4.5</c:v>
                </c:pt>
                <c:pt idx="2109">
                  <c:v>4.5</c:v>
                </c:pt>
                <c:pt idx="2110">
                  <c:v>4.5</c:v>
                </c:pt>
                <c:pt idx="2111">
                  <c:v>4.5</c:v>
                </c:pt>
                <c:pt idx="2112">
                  <c:v>4.5</c:v>
                </c:pt>
                <c:pt idx="2113">
                  <c:v>4.5</c:v>
                </c:pt>
                <c:pt idx="2114">
                  <c:v>4.5</c:v>
                </c:pt>
                <c:pt idx="2115">
                  <c:v>4.5</c:v>
                </c:pt>
                <c:pt idx="2116">
                  <c:v>4.5</c:v>
                </c:pt>
                <c:pt idx="2117">
                  <c:v>4.5</c:v>
                </c:pt>
                <c:pt idx="2118">
                  <c:v>4.5</c:v>
                </c:pt>
                <c:pt idx="2119">
                  <c:v>4.5</c:v>
                </c:pt>
                <c:pt idx="2120">
                  <c:v>4.5</c:v>
                </c:pt>
                <c:pt idx="2121">
                  <c:v>4.5</c:v>
                </c:pt>
                <c:pt idx="2122">
                  <c:v>4.5</c:v>
                </c:pt>
                <c:pt idx="2123">
                  <c:v>4.5</c:v>
                </c:pt>
                <c:pt idx="2124">
                  <c:v>4.5</c:v>
                </c:pt>
                <c:pt idx="2125">
                  <c:v>4.5</c:v>
                </c:pt>
                <c:pt idx="2126">
                  <c:v>4.5</c:v>
                </c:pt>
                <c:pt idx="2127">
                  <c:v>4.5</c:v>
                </c:pt>
                <c:pt idx="2128">
                  <c:v>4.5</c:v>
                </c:pt>
                <c:pt idx="2129">
                  <c:v>4.5</c:v>
                </c:pt>
                <c:pt idx="2130">
                  <c:v>4.5</c:v>
                </c:pt>
                <c:pt idx="2131">
                  <c:v>4.5</c:v>
                </c:pt>
                <c:pt idx="2132">
                  <c:v>4.5</c:v>
                </c:pt>
                <c:pt idx="2133">
                  <c:v>4.5</c:v>
                </c:pt>
                <c:pt idx="2134">
                  <c:v>4.5</c:v>
                </c:pt>
                <c:pt idx="2135">
                  <c:v>4.5</c:v>
                </c:pt>
                <c:pt idx="2136">
                  <c:v>4.5</c:v>
                </c:pt>
                <c:pt idx="2137">
                  <c:v>4.5</c:v>
                </c:pt>
                <c:pt idx="2138">
                  <c:v>4.75</c:v>
                </c:pt>
                <c:pt idx="2139">
                  <c:v>4.75</c:v>
                </c:pt>
                <c:pt idx="2140">
                  <c:v>4.75</c:v>
                </c:pt>
                <c:pt idx="2141">
                  <c:v>4.75</c:v>
                </c:pt>
                <c:pt idx="2142">
                  <c:v>4.75</c:v>
                </c:pt>
                <c:pt idx="2143">
                  <c:v>4.75</c:v>
                </c:pt>
                <c:pt idx="2144">
                  <c:v>4.75</c:v>
                </c:pt>
                <c:pt idx="2145">
                  <c:v>4.75</c:v>
                </c:pt>
                <c:pt idx="2146">
                  <c:v>4.75</c:v>
                </c:pt>
                <c:pt idx="2147">
                  <c:v>4.75</c:v>
                </c:pt>
                <c:pt idx="2148">
                  <c:v>4.75</c:v>
                </c:pt>
                <c:pt idx="2149">
                  <c:v>4.75</c:v>
                </c:pt>
                <c:pt idx="2150">
                  <c:v>4.75</c:v>
                </c:pt>
                <c:pt idx="2151">
                  <c:v>4.75</c:v>
                </c:pt>
                <c:pt idx="2152">
                  <c:v>4.75</c:v>
                </c:pt>
                <c:pt idx="2153">
                  <c:v>4.75</c:v>
                </c:pt>
                <c:pt idx="2154">
                  <c:v>4.75</c:v>
                </c:pt>
                <c:pt idx="2155">
                  <c:v>4.75</c:v>
                </c:pt>
                <c:pt idx="2156">
                  <c:v>4.75</c:v>
                </c:pt>
                <c:pt idx="2157">
                  <c:v>4.75</c:v>
                </c:pt>
                <c:pt idx="2158">
                  <c:v>4.75</c:v>
                </c:pt>
                <c:pt idx="2159">
                  <c:v>4.75</c:v>
                </c:pt>
                <c:pt idx="2160">
                  <c:v>4.75</c:v>
                </c:pt>
                <c:pt idx="2161">
                  <c:v>4.75</c:v>
                </c:pt>
                <c:pt idx="2162">
                  <c:v>4.75</c:v>
                </c:pt>
                <c:pt idx="2163">
                  <c:v>4.75</c:v>
                </c:pt>
                <c:pt idx="2164">
                  <c:v>4.75</c:v>
                </c:pt>
                <c:pt idx="2165">
                  <c:v>4.75</c:v>
                </c:pt>
                <c:pt idx="2166">
                  <c:v>4.75</c:v>
                </c:pt>
                <c:pt idx="2167">
                  <c:v>4.75</c:v>
                </c:pt>
                <c:pt idx="2168">
                  <c:v>4.75</c:v>
                </c:pt>
                <c:pt idx="2169">
                  <c:v>4.75</c:v>
                </c:pt>
                <c:pt idx="2170">
                  <c:v>4.75</c:v>
                </c:pt>
                <c:pt idx="2171">
                  <c:v>4.75</c:v>
                </c:pt>
                <c:pt idx="2172">
                  <c:v>4.75</c:v>
                </c:pt>
                <c:pt idx="2173">
                  <c:v>4.75</c:v>
                </c:pt>
                <c:pt idx="2174">
                  <c:v>4.75</c:v>
                </c:pt>
                <c:pt idx="2175">
                  <c:v>4.75</c:v>
                </c:pt>
                <c:pt idx="2176">
                  <c:v>4.75</c:v>
                </c:pt>
                <c:pt idx="2177">
                  <c:v>4.75</c:v>
                </c:pt>
                <c:pt idx="2178">
                  <c:v>4.75</c:v>
                </c:pt>
                <c:pt idx="2179">
                  <c:v>4.75</c:v>
                </c:pt>
                <c:pt idx="2180">
                  <c:v>4.75</c:v>
                </c:pt>
                <c:pt idx="2181">
                  <c:v>4.75</c:v>
                </c:pt>
                <c:pt idx="2182">
                  <c:v>4.75</c:v>
                </c:pt>
                <c:pt idx="2183">
                  <c:v>4.75</c:v>
                </c:pt>
                <c:pt idx="2184">
                  <c:v>4.75</c:v>
                </c:pt>
                <c:pt idx="2185">
                  <c:v>4.75</c:v>
                </c:pt>
                <c:pt idx="2186">
                  <c:v>4.75</c:v>
                </c:pt>
                <c:pt idx="2187">
                  <c:v>4.75</c:v>
                </c:pt>
                <c:pt idx="2188">
                  <c:v>4.75</c:v>
                </c:pt>
                <c:pt idx="2189">
                  <c:v>4.75</c:v>
                </c:pt>
                <c:pt idx="2190">
                  <c:v>4.75</c:v>
                </c:pt>
                <c:pt idx="2191">
                  <c:v>4.75</c:v>
                </c:pt>
                <c:pt idx="2192">
                  <c:v>4.75</c:v>
                </c:pt>
                <c:pt idx="2193">
                  <c:v>4.75</c:v>
                </c:pt>
                <c:pt idx="2194">
                  <c:v>4.75</c:v>
                </c:pt>
                <c:pt idx="2195">
                  <c:v>4.75</c:v>
                </c:pt>
                <c:pt idx="2196">
                  <c:v>4.75</c:v>
                </c:pt>
                <c:pt idx="2197">
                  <c:v>4.75</c:v>
                </c:pt>
                <c:pt idx="2198">
                  <c:v>4.75</c:v>
                </c:pt>
                <c:pt idx="2199">
                  <c:v>4.75</c:v>
                </c:pt>
                <c:pt idx="2200">
                  <c:v>4.75</c:v>
                </c:pt>
                <c:pt idx="2201">
                  <c:v>4.75</c:v>
                </c:pt>
                <c:pt idx="2202">
                  <c:v>4.75</c:v>
                </c:pt>
                <c:pt idx="2203">
                  <c:v>5</c:v>
                </c:pt>
                <c:pt idx="2204">
                  <c:v>5</c:v>
                </c:pt>
                <c:pt idx="2205">
                  <c:v>5</c:v>
                </c:pt>
                <c:pt idx="2206">
                  <c:v>5</c:v>
                </c:pt>
                <c:pt idx="2207">
                  <c:v>5</c:v>
                </c:pt>
                <c:pt idx="2208">
                  <c:v>5</c:v>
                </c:pt>
                <c:pt idx="2209">
                  <c:v>5</c:v>
                </c:pt>
                <c:pt idx="2210">
                  <c:v>5</c:v>
                </c:pt>
                <c:pt idx="2211">
                  <c:v>5</c:v>
                </c:pt>
                <c:pt idx="2212">
                  <c:v>5</c:v>
                </c:pt>
                <c:pt idx="2213">
                  <c:v>5</c:v>
                </c:pt>
                <c:pt idx="2214">
                  <c:v>5</c:v>
                </c:pt>
                <c:pt idx="2215">
                  <c:v>5</c:v>
                </c:pt>
                <c:pt idx="2216">
                  <c:v>5</c:v>
                </c:pt>
                <c:pt idx="2217">
                  <c:v>5</c:v>
                </c:pt>
                <c:pt idx="2218">
                  <c:v>5</c:v>
                </c:pt>
                <c:pt idx="2219">
                  <c:v>5</c:v>
                </c:pt>
                <c:pt idx="2220">
                  <c:v>5</c:v>
                </c:pt>
                <c:pt idx="2221">
                  <c:v>5</c:v>
                </c:pt>
                <c:pt idx="2222">
                  <c:v>5</c:v>
                </c:pt>
                <c:pt idx="2223">
                  <c:v>5</c:v>
                </c:pt>
                <c:pt idx="2224">
                  <c:v>5</c:v>
                </c:pt>
                <c:pt idx="2225">
                  <c:v>5</c:v>
                </c:pt>
                <c:pt idx="2226">
                  <c:v>5</c:v>
                </c:pt>
                <c:pt idx="2227">
                  <c:v>5</c:v>
                </c:pt>
                <c:pt idx="2228">
                  <c:v>5</c:v>
                </c:pt>
                <c:pt idx="2229">
                  <c:v>5</c:v>
                </c:pt>
                <c:pt idx="2230">
                  <c:v>5</c:v>
                </c:pt>
                <c:pt idx="2231">
                  <c:v>5</c:v>
                </c:pt>
                <c:pt idx="2232">
                  <c:v>5</c:v>
                </c:pt>
                <c:pt idx="2233">
                  <c:v>5</c:v>
                </c:pt>
                <c:pt idx="2234">
                  <c:v>5</c:v>
                </c:pt>
                <c:pt idx="2235">
                  <c:v>5</c:v>
                </c:pt>
                <c:pt idx="2236">
                  <c:v>5</c:v>
                </c:pt>
                <c:pt idx="2237">
                  <c:v>5</c:v>
                </c:pt>
                <c:pt idx="2238">
                  <c:v>5</c:v>
                </c:pt>
                <c:pt idx="2239">
                  <c:v>5</c:v>
                </c:pt>
                <c:pt idx="2240">
                  <c:v>5</c:v>
                </c:pt>
                <c:pt idx="2241">
                  <c:v>5</c:v>
                </c:pt>
                <c:pt idx="2242">
                  <c:v>5</c:v>
                </c:pt>
                <c:pt idx="2243">
                  <c:v>5</c:v>
                </c:pt>
                <c:pt idx="2244">
                  <c:v>5</c:v>
                </c:pt>
                <c:pt idx="2245">
                  <c:v>5</c:v>
                </c:pt>
                <c:pt idx="2246">
                  <c:v>5</c:v>
                </c:pt>
                <c:pt idx="2247">
                  <c:v>5</c:v>
                </c:pt>
                <c:pt idx="2248">
                  <c:v>5</c:v>
                </c:pt>
                <c:pt idx="2249">
                  <c:v>5</c:v>
                </c:pt>
                <c:pt idx="2250">
                  <c:v>5</c:v>
                </c:pt>
                <c:pt idx="2251">
                  <c:v>5</c:v>
                </c:pt>
                <c:pt idx="2252">
                  <c:v>5</c:v>
                </c:pt>
                <c:pt idx="2253">
                  <c:v>5</c:v>
                </c:pt>
                <c:pt idx="2254">
                  <c:v>5</c:v>
                </c:pt>
                <c:pt idx="2255">
                  <c:v>5</c:v>
                </c:pt>
                <c:pt idx="2256">
                  <c:v>5</c:v>
                </c:pt>
                <c:pt idx="2257">
                  <c:v>5</c:v>
                </c:pt>
                <c:pt idx="2258">
                  <c:v>5</c:v>
                </c:pt>
                <c:pt idx="2259">
                  <c:v>5</c:v>
                </c:pt>
                <c:pt idx="2260">
                  <c:v>5</c:v>
                </c:pt>
                <c:pt idx="2261">
                  <c:v>5</c:v>
                </c:pt>
                <c:pt idx="2262">
                  <c:v>5</c:v>
                </c:pt>
                <c:pt idx="2263">
                  <c:v>5</c:v>
                </c:pt>
                <c:pt idx="2264">
                  <c:v>5</c:v>
                </c:pt>
                <c:pt idx="2265">
                  <c:v>5</c:v>
                </c:pt>
                <c:pt idx="2266">
                  <c:v>5</c:v>
                </c:pt>
                <c:pt idx="2267">
                  <c:v>5</c:v>
                </c:pt>
                <c:pt idx="2268">
                  <c:v>5</c:v>
                </c:pt>
                <c:pt idx="2269">
                  <c:v>5</c:v>
                </c:pt>
                <c:pt idx="2270">
                  <c:v>5</c:v>
                </c:pt>
                <c:pt idx="2271">
                  <c:v>5</c:v>
                </c:pt>
                <c:pt idx="2272">
                  <c:v>5</c:v>
                </c:pt>
                <c:pt idx="2273">
                  <c:v>5</c:v>
                </c:pt>
                <c:pt idx="2274">
                  <c:v>5</c:v>
                </c:pt>
                <c:pt idx="2275">
                  <c:v>5</c:v>
                </c:pt>
                <c:pt idx="2276">
                  <c:v>5</c:v>
                </c:pt>
                <c:pt idx="2277">
                  <c:v>5</c:v>
                </c:pt>
                <c:pt idx="2278">
                  <c:v>5</c:v>
                </c:pt>
                <c:pt idx="2279">
                  <c:v>5</c:v>
                </c:pt>
                <c:pt idx="2280">
                  <c:v>5</c:v>
                </c:pt>
                <c:pt idx="2281">
                  <c:v>5</c:v>
                </c:pt>
                <c:pt idx="2282">
                  <c:v>5</c:v>
                </c:pt>
                <c:pt idx="2283">
                  <c:v>5</c:v>
                </c:pt>
                <c:pt idx="2284">
                  <c:v>5</c:v>
                </c:pt>
                <c:pt idx="2285">
                  <c:v>5</c:v>
                </c:pt>
                <c:pt idx="2286">
                  <c:v>5</c:v>
                </c:pt>
                <c:pt idx="2287">
                  <c:v>5</c:v>
                </c:pt>
                <c:pt idx="2288">
                  <c:v>5</c:v>
                </c:pt>
                <c:pt idx="2289">
                  <c:v>5</c:v>
                </c:pt>
                <c:pt idx="2290">
                  <c:v>5</c:v>
                </c:pt>
                <c:pt idx="2291">
                  <c:v>5</c:v>
                </c:pt>
                <c:pt idx="2292">
                  <c:v>5</c:v>
                </c:pt>
                <c:pt idx="2293">
                  <c:v>5</c:v>
                </c:pt>
                <c:pt idx="2294">
                  <c:v>5</c:v>
                </c:pt>
                <c:pt idx="2295">
                  <c:v>5</c:v>
                </c:pt>
                <c:pt idx="2296">
                  <c:v>5</c:v>
                </c:pt>
                <c:pt idx="2297">
                  <c:v>5</c:v>
                </c:pt>
                <c:pt idx="2298">
                  <c:v>5</c:v>
                </c:pt>
                <c:pt idx="2299">
                  <c:v>5</c:v>
                </c:pt>
                <c:pt idx="2300">
                  <c:v>5</c:v>
                </c:pt>
                <c:pt idx="2301">
                  <c:v>5</c:v>
                </c:pt>
                <c:pt idx="2302">
                  <c:v>5</c:v>
                </c:pt>
                <c:pt idx="2303">
                  <c:v>5</c:v>
                </c:pt>
                <c:pt idx="2304">
                  <c:v>5</c:v>
                </c:pt>
                <c:pt idx="2305">
                  <c:v>5</c:v>
                </c:pt>
                <c:pt idx="2306">
                  <c:v>5</c:v>
                </c:pt>
                <c:pt idx="2307">
                  <c:v>5</c:v>
                </c:pt>
                <c:pt idx="2308">
                  <c:v>5</c:v>
                </c:pt>
                <c:pt idx="2309">
                  <c:v>5</c:v>
                </c:pt>
                <c:pt idx="2310">
                  <c:v>5</c:v>
                </c:pt>
                <c:pt idx="2311">
                  <c:v>5</c:v>
                </c:pt>
                <c:pt idx="2312">
                  <c:v>5</c:v>
                </c:pt>
                <c:pt idx="2313">
                  <c:v>5</c:v>
                </c:pt>
                <c:pt idx="2314">
                  <c:v>5</c:v>
                </c:pt>
                <c:pt idx="2315">
                  <c:v>5</c:v>
                </c:pt>
                <c:pt idx="2316">
                  <c:v>5</c:v>
                </c:pt>
                <c:pt idx="2317">
                  <c:v>5</c:v>
                </c:pt>
                <c:pt idx="2318">
                  <c:v>5</c:v>
                </c:pt>
                <c:pt idx="2319">
                  <c:v>5</c:v>
                </c:pt>
                <c:pt idx="2320">
                  <c:v>5</c:v>
                </c:pt>
                <c:pt idx="2321">
                  <c:v>5</c:v>
                </c:pt>
                <c:pt idx="2322">
                  <c:v>5</c:v>
                </c:pt>
                <c:pt idx="2323">
                  <c:v>5</c:v>
                </c:pt>
                <c:pt idx="2324">
                  <c:v>5</c:v>
                </c:pt>
                <c:pt idx="2325">
                  <c:v>5</c:v>
                </c:pt>
                <c:pt idx="2326">
                  <c:v>5</c:v>
                </c:pt>
                <c:pt idx="2327">
                  <c:v>5</c:v>
                </c:pt>
                <c:pt idx="2328">
                  <c:v>5</c:v>
                </c:pt>
                <c:pt idx="2329">
                  <c:v>5</c:v>
                </c:pt>
                <c:pt idx="2330">
                  <c:v>5</c:v>
                </c:pt>
                <c:pt idx="2331">
                  <c:v>5</c:v>
                </c:pt>
                <c:pt idx="2332">
                  <c:v>5</c:v>
                </c:pt>
                <c:pt idx="2333">
                  <c:v>5</c:v>
                </c:pt>
                <c:pt idx="2334">
                  <c:v>5</c:v>
                </c:pt>
                <c:pt idx="2335">
                  <c:v>5</c:v>
                </c:pt>
                <c:pt idx="2336">
                  <c:v>5</c:v>
                </c:pt>
                <c:pt idx="2337">
                  <c:v>5</c:v>
                </c:pt>
                <c:pt idx="2338">
                  <c:v>5</c:v>
                </c:pt>
                <c:pt idx="2339">
                  <c:v>5</c:v>
                </c:pt>
                <c:pt idx="2340">
                  <c:v>5</c:v>
                </c:pt>
                <c:pt idx="2341">
                  <c:v>5</c:v>
                </c:pt>
                <c:pt idx="2342">
                  <c:v>5</c:v>
                </c:pt>
                <c:pt idx="2343">
                  <c:v>5</c:v>
                </c:pt>
                <c:pt idx="2344">
                  <c:v>5</c:v>
                </c:pt>
                <c:pt idx="2345">
                  <c:v>5</c:v>
                </c:pt>
                <c:pt idx="2346">
                  <c:v>5</c:v>
                </c:pt>
                <c:pt idx="2347">
                  <c:v>5</c:v>
                </c:pt>
                <c:pt idx="2348">
                  <c:v>5</c:v>
                </c:pt>
                <c:pt idx="2349">
                  <c:v>5</c:v>
                </c:pt>
                <c:pt idx="2350">
                  <c:v>5</c:v>
                </c:pt>
                <c:pt idx="2351">
                  <c:v>5</c:v>
                </c:pt>
                <c:pt idx="2352">
                  <c:v>5</c:v>
                </c:pt>
                <c:pt idx="2353">
                  <c:v>5</c:v>
                </c:pt>
                <c:pt idx="2354">
                  <c:v>5</c:v>
                </c:pt>
                <c:pt idx="2355">
                  <c:v>5</c:v>
                </c:pt>
                <c:pt idx="2356">
                  <c:v>5</c:v>
                </c:pt>
                <c:pt idx="2357">
                  <c:v>5</c:v>
                </c:pt>
                <c:pt idx="2358">
                  <c:v>5</c:v>
                </c:pt>
                <c:pt idx="2359">
                  <c:v>5</c:v>
                </c:pt>
                <c:pt idx="2360">
                  <c:v>5</c:v>
                </c:pt>
                <c:pt idx="2361">
                  <c:v>5</c:v>
                </c:pt>
                <c:pt idx="2362">
                  <c:v>5</c:v>
                </c:pt>
                <c:pt idx="2363">
                  <c:v>5</c:v>
                </c:pt>
                <c:pt idx="2364">
                  <c:v>5</c:v>
                </c:pt>
                <c:pt idx="2365">
                  <c:v>5</c:v>
                </c:pt>
                <c:pt idx="2366">
                  <c:v>5</c:v>
                </c:pt>
                <c:pt idx="2367">
                  <c:v>5</c:v>
                </c:pt>
                <c:pt idx="2368">
                  <c:v>5</c:v>
                </c:pt>
                <c:pt idx="2369">
                  <c:v>5</c:v>
                </c:pt>
                <c:pt idx="2370">
                  <c:v>5</c:v>
                </c:pt>
                <c:pt idx="2371">
                  <c:v>5</c:v>
                </c:pt>
                <c:pt idx="2372">
                  <c:v>5</c:v>
                </c:pt>
                <c:pt idx="2373">
                  <c:v>5</c:v>
                </c:pt>
                <c:pt idx="2374">
                  <c:v>5</c:v>
                </c:pt>
                <c:pt idx="2375">
                  <c:v>5</c:v>
                </c:pt>
                <c:pt idx="2376">
                  <c:v>5</c:v>
                </c:pt>
                <c:pt idx="2377">
                  <c:v>5</c:v>
                </c:pt>
                <c:pt idx="2378">
                  <c:v>5</c:v>
                </c:pt>
                <c:pt idx="2379">
                  <c:v>5</c:v>
                </c:pt>
                <c:pt idx="2380">
                  <c:v>5</c:v>
                </c:pt>
                <c:pt idx="2381">
                  <c:v>5</c:v>
                </c:pt>
                <c:pt idx="2382">
                  <c:v>5</c:v>
                </c:pt>
                <c:pt idx="2383">
                  <c:v>5</c:v>
                </c:pt>
                <c:pt idx="2384">
                  <c:v>5</c:v>
                </c:pt>
                <c:pt idx="2385">
                  <c:v>5</c:v>
                </c:pt>
                <c:pt idx="2386">
                  <c:v>5</c:v>
                </c:pt>
                <c:pt idx="2387">
                  <c:v>5</c:v>
                </c:pt>
                <c:pt idx="2388">
                  <c:v>5</c:v>
                </c:pt>
                <c:pt idx="2389">
                  <c:v>5</c:v>
                </c:pt>
                <c:pt idx="2390">
                  <c:v>5</c:v>
                </c:pt>
                <c:pt idx="2391">
                  <c:v>5</c:v>
                </c:pt>
                <c:pt idx="2392">
                  <c:v>5</c:v>
                </c:pt>
                <c:pt idx="2393">
                  <c:v>5</c:v>
                </c:pt>
                <c:pt idx="2394">
                  <c:v>5</c:v>
                </c:pt>
                <c:pt idx="2395">
                  <c:v>5</c:v>
                </c:pt>
                <c:pt idx="2396">
                  <c:v>5</c:v>
                </c:pt>
                <c:pt idx="2397">
                  <c:v>5</c:v>
                </c:pt>
                <c:pt idx="2398">
                  <c:v>5</c:v>
                </c:pt>
                <c:pt idx="2399">
                  <c:v>5</c:v>
                </c:pt>
                <c:pt idx="2400">
                  <c:v>5</c:v>
                </c:pt>
                <c:pt idx="2401">
                  <c:v>5</c:v>
                </c:pt>
                <c:pt idx="2402">
                  <c:v>5</c:v>
                </c:pt>
                <c:pt idx="2403">
                  <c:v>5</c:v>
                </c:pt>
                <c:pt idx="2404">
                  <c:v>5</c:v>
                </c:pt>
                <c:pt idx="2405">
                  <c:v>5</c:v>
                </c:pt>
                <c:pt idx="2406">
                  <c:v>5</c:v>
                </c:pt>
                <c:pt idx="2407">
                  <c:v>5</c:v>
                </c:pt>
                <c:pt idx="2408">
                  <c:v>5</c:v>
                </c:pt>
                <c:pt idx="2409">
                  <c:v>5</c:v>
                </c:pt>
                <c:pt idx="2410">
                  <c:v>5</c:v>
                </c:pt>
                <c:pt idx="2411">
                  <c:v>5</c:v>
                </c:pt>
                <c:pt idx="2412">
                  <c:v>5</c:v>
                </c:pt>
                <c:pt idx="2413">
                  <c:v>5</c:v>
                </c:pt>
                <c:pt idx="2414">
                  <c:v>5</c:v>
                </c:pt>
                <c:pt idx="2415">
                  <c:v>5</c:v>
                </c:pt>
                <c:pt idx="2416">
                  <c:v>5</c:v>
                </c:pt>
                <c:pt idx="2417">
                  <c:v>5</c:v>
                </c:pt>
                <c:pt idx="2418">
                  <c:v>5</c:v>
                </c:pt>
                <c:pt idx="2419">
                  <c:v>5</c:v>
                </c:pt>
                <c:pt idx="2420">
                  <c:v>5</c:v>
                </c:pt>
                <c:pt idx="2421">
                  <c:v>5</c:v>
                </c:pt>
                <c:pt idx="2422">
                  <c:v>5</c:v>
                </c:pt>
                <c:pt idx="2423">
                  <c:v>5</c:v>
                </c:pt>
                <c:pt idx="2424">
                  <c:v>5</c:v>
                </c:pt>
                <c:pt idx="2425">
                  <c:v>5</c:v>
                </c:pt>
                <c:pt idx="2426">
                  <c:v>5</c:v>
                </c:pt>
                <c:pt idx="2427">
                  <c:v>5</c:v>
                </c:pt>
                <c:pt idx="2428">
                  <c:v>5</c:v>
                </c:pt>
                <c:pt idx="2429">
                  <c:v>5</c:v>
                </c:pt>
                <c:pt idx="2430">
                  <c:v>5</c:v>
                </c:pt>
                <c:pt idx="2431">
                  <c:v>5</c:v>
                </c:pt>
                <c:pt idx="2432">
                  <c:v>5</c:v>
                </c:pt>
                <c:pt idx="2433">
                  <c:v>5</c:v>
                </c:pt>
                <c:pt idx="2434">
                  <c:v>5</c:v>
                </c:pt>
                <c:pt idx="2435">
                  <c:v>5</c:v>
                </c:pt>
                <c:pt idx="2436">
                  <c:v>5</c:v>
                </c:pt>
                <c:pt idx="2437">
                  <c:v>5</c:v>
                </c:pt>
                <c:pt idx="2438">
                  <c:v>5</c:v>
                </c:pt>
                <c:pt idx="2439">
                  <c:v>5</c:v>
                </c:pt>
                <c:pt idx="2440">
                  <c:v>5</c:v>
                </c:pt>
                <c:pt idx="2441">
                  <c:v>5</c:v>
                </c:pt>
                <c:pt idx="2442">
                  <c:v>5</c:v>
                </c:pt>
                <c:pt idx="2443">
                  <c:v>5</c:v>
                </c:pt>
                <c:pt idx="2444">
                  <c:v>5</c:v>
                </c:pt>
                <c:pt idx="2445">
                  <c:v>5</c:v>
                </c:pt>
                <c:pt idx="2446">
                  <c:v>5</c:v>
                </c:pt>
                <c:pt idx="2447">
                  <c:v>5</c:v>
                </c:pt>
                <c:pt idx="2448">
                  <c:v>5</c:v>
                </c:pt>
                <c:pt idx="2449">
                  <c:v>5</c:v>
                </c:pt>
                <c:pt idx="2450">
                  <c:v>5</c:v>
                </c:pt>
                <c:pt idx="2451">
                  <c:v>5</c:v>
                </c:pt>
                <c:pt idx="2452">
                  <c:v>5</c:v>
                </c:pt>
                <c:pt idx="2453">
                  <c:v>5</c:v>
                </c:pt>
                <c:pt idx="2454">
                  <c:v>5</c:v>
                </c:pt>
                <c:pt idx="2455">
                  <c:v>5</c:v>
                </c:pt>
                <c:pt idx="2456">
                  <c:v>5</c:v>
                </c:pt>
                <c:pt idx="2457">
                  <c:v>5</c:v>
                </c:pt>
                <c:pt idx="2458">
                  <c:v>5</c:v>
                </c:pt>
                <c:pt idx="2459">
                  <c:v>5</c:v>
                </c:pt>
                <c:pt idx="2460">
                  <c:v>5</c:v>
                </c:pt>
                <c:pt idx="2461">
                  <c:v>5</c:v>
                </c:pt>
                <c:pt idx="2462">
                  <c:v>5</c:v>
                </c:pt>
                <c:pt idx="2463">
                  <c:v>5</c:v>
                </c:pt>
                <c:pt idx="2464">
                  <c:v>5</c:v>
                </c:pt>
                <c:pt idx="2465">
                  <c:v>5</c:v>
                </c:pt>
                <c:pt idx="2466">
                  <c:v>5</c:v>
                </c:pt>
                <c:pt idx="2467">
                  <c:v>5</c:v>
                </c:pt>
                <c:pt idx="2468">
                  <c:v>5</c:v>
                </c:pt>
                <c:pt idx="2469">
                  <c:v>5</c:v>
                </c:pt>
                <c:pt idx="2470">
                  <c:v>5</c:v>
                </c:pt>
                <c:pt idx="2471">
                  <c:v>5</c:v>
                </c:pt>
                <c:pt idx="2472">
                  <c:v>5</c:v>
                </c:pt>
                <c:pt idx="2473">
                  <c:v>5</c:v>
                </c:pt>
                <c:pt idx="2474">
                  <c:v>5</c:v>
                </c:pt>
                <c:pt idx="2475">
                  <c:v>5</c:v>
                </c:pt>
                <c:pt idx="2476">
                  <c:v>5</c:v>
                </c:pt>
                <c:pt idx="2477">
                  <c:v>5</c:v>
                </c:pt>
                <c:pt idx="2478">
                  <c:v>5</c:v>
                </c:pt>
                <c:pt idx="2479">
                  <c:v>5</c:v>
                </c:pt>
                <c:pt idx="2480">
                  <c:v>5</c:v>
                </c:pt>
                <c:pt idx="2481">
                  <c:v>5</c:v>
                </c:pt>
                <c:pt idx="2482">
                  <c:v>5</c:v>
                </c:pt>
                <c:pt idx="2483">
                  <c:v>5.25</c:v>
                </c:pt>
                <c:pt idx="2484">
                  <c:v>5.25</c:v>
                </c:pt>
                <c:pt idx="2485">
                  <c:v>5.25</c:v>
                </c:pt>
                <c:pt idx="2486">
                  <c:v>5.25</c:v>
                </c:pt>
                <c:pt idx="2487">
                  <c:v>5.25</c:v>
                </c:pt>
                <c:pt idx="2488">
                  <c:v>5.25</c:v>
                </c:pt>
                <c:pt idx="2489">
                  <c:v>5.25</c:v>
                </c:pt>
                <c:pt idx="2490">
                  <c:v>5.25</c:v>
                </c:pt>
                <c:pt idx="2491">
                  <c:v>5.25</c:v>
                </c:pt>
                <c:pt idx="2492">
                  <c:v>5.25</c:v>
                </c:pt>
                <c:pt idx="2493">
                  <c:v>5.25</c:v>
                </c:pt>
                <c:pt idx="2494">
                  <c:v>5.25</c:v>
                </c:pt>
                <c:pt idx="2495">
                  <c:v>5.25</c:v>
                </c:pt>
                <c:pt idx="2496">
                  <c:v>5.25</c:v>
                </c:pt>
                <c:pt idx="2497">
                  <c:v>5.25</c:v>
                </c:pt>
                <c:pt idx="2498">
                  <c:v>5.25</c:v>
                </c:pt>
                <c:pt idx="2499">
                  <c:v>5.25</c:v>
                </c:pt>
                <c:pt idx="2500">
                  <c:v>5.25</c:v>
                </c:pt>
                <c:pt idx="2501">
                  <c:v>5.25</c:v>
                </c:pt>
                <c:pt idx="2502">
                  <c:v>5.25</c:v>
                </c:pt>
                <c:pt idx="2503">
                  <c:v>5.25</c:v>
                </c:pt>
                <c:pt idx="2504">
                  <c:v>5.25</c:v>
                </c:pt>
                <c:pt idx="2505">
                  <c:v>5.25</c:v>
                </c:pt>
                <c:pt idx="2506">
                  <c:v>5.25</c:v>
                </c:pt>
                <c:pt idx="2507">
                  <c:v>5.25</c:v>
                </c:pt>
                <c:pt idx="2508">
                  <c:v>5.25</c:v>
                </c:pt>
                <c:pt idx="2509">
                  <c:v>5.25</c:v>
                </c:pt>
                <c:pt idx="2510">
                  <c:v>5.25</c:v>
                </c:pt>
                <c:pt idx="2511">
                  <c:v>5.25</c:v>
                </c:pt>
                <c:pt idx="2512">
                  <c:v>5.25</c:v>
                </c:pt>
                <c:pt idx="2513">
                  <c:v>5.25</c:v>
                </c:pt>
                <c:pt idx="2514">
                  <c:v>5.25</c:v>
                </c:pt>
                <c:pt idx="2515">
                  <c:v>5.25</c:v>
                </c:pt>
                <c:pt idx="2516">
                  <c:v>5.25</c:v>
                </c:pt>
                <c:pt idx="2517">
                  <c:v>5.25</c:v>
                </c:pt>
                <c:pt idx="2518">
                  <c:v>5.25</c:v>
                </c:pt>
                <c:pt idx="2519">
                  <c:v>5.25</c:v>
                </c:pt>
                <c:pt idx="2520">
                  <c:v>5.25</c:v>
                </c:pt>
                <c:pt idx="2521">
                  <c:v>5.25</c:v>
                </c:pt>
                <c:pt idx="2522">
                  <c:v>5.25</c:v>
                </c:pt>
                <c:pt idx="2523">
                  <c:v>5.25</c:v>
                </c:pt>
                <c:pt idx="2524">
                  <c:v>5.25</c:v>
                </c:pt>
                <c:pt idx="2525">
                  <c:v>5.25</c:v>
                </c:pt>
                <c:pt idx="2526">
                  <c:v>5.25</c:v>
                </c:pt>
                <c:pt idx="2527">
                  <c:v>5.25</c:v>
                </c:pt>
                <c:pt idx="2528">
                  <c:v>5.25</c:v>
                </c:pt>
                <c:pt idx="2529">
                  <c:v>5.25</c:v>
                </c:pt>
                <c:pt idx="2530">
                  <c:v>5.25</c:v>
                </c:pt>
                <c:pt idx="2531">
                  <c:v>5.25</c:v>
                </c:pt>
                <c:pt idx="2532">
                  <c:v>5.25</c:v>
                </c:pt>
                <c:pt idx="2533">
                  <c:v>5.25</c:v>
                </c:pt>
                <c:pt idx="2534">
                  <c:v>5.25</c:v>
                </c:pt>
                <c:pt idx="2535">
                  <c:v>5.25</c:v>
                </c:pt>
                <c:pt idx="2536">
                  <c:v>5.25</c:v>
                </c:pt>
                <c:pt idx="2537">
                  <c:v>5.25</c:v>
                </c:pt>
                <c:pt idx="2538">
                  <c:v>5.25</c:v>
                </c:pt>
                <c:pt idx="2539">
                  <c:v>5.25</c:v>
                </c:pt>
                <c:pt idx="2540">
                  <c:v>5.25</c:v>
                </c:pt>
                <c:pt idx="2541">
                  <c:v>5.25</c:v>
                </c:pt>
                <c:pt idx="2542">
                  <c:v>5.25</c:v>
                </c:pt>
                <c:pt idx="2543">
                  <c:v>5.25</c:v>
                </c:pt>
                <c:pt idx="2544">
                  <c:v>5.25</c:v>
                </c:pt>
                <c:pt idx="2545">
                  <c:v>5.25</c:v>
                </c:pt>
                <c:pt idx="2546">
                  <c:v>5.25</c:v>
                </c:pt>
                <c:pt idx="2547">
                  <c:v>5.25</c:v>
                </c:pt>
                <c:pt idx="2548">
                  <c:v>4.75</c:v>
                </c:pt>
                <c:pt idx="2549">
                  <c:v>4.25</c:v>
                </c:pt>
                <c:pt idx="2550">
                  <c:v>4.25</c:v>
                </c:pt>
                <c:pt idx="2551">
                  <c:v>4.25</c:v>
                </c:pt>
                <c:pt idx="2552">
                  <c:v>4.25</c:v>
                </c:pt>
                <c:pt idx="2553">
                  <c:v>4.25</c:v>
                </c:pt>
                <c:pt idx="2554">
                  <c:v>4.25</c:v>
                </c:pt>
                <c:pt idx="2555">
                  <c:v>4.25</c:v>
                </c:pt>
                <c:pt idx="2556">
                  <c:v>4.25</c:v>
                </c:pt>
                <c:pt idx="2557">
                  <c:v>4.25</c:v>
                </c:pt>
                <c:pt idx="2558">
                  <c:v>4.25</c:v>
                </c:pt>
                <c:pt idx="2559">
                  <c:v>4.25</c:v>
                </c:pt>
                <c:pt idx="2560">
                  <c:v>4.25</c:v>
                </c:pt>
                <c:pt idx="2561">
                  <c:v>4.25</c:v>
                </c:pt>
                <c:pt idx="2562">
                  <c:v>4.25</c:v>
                </c:pt>
                <c:pt idx="2563">
                  <c:v>4.25</c:v>
                </c:pt>
                <c:pt idx="2564">
                  <c:v>4.25</c:v>
                </c:pt>
                <c:pt idx="2565">
                  <c:v>4.25</c:v>
                </c:pt>
                <c:pt idx="2566">
                  <c:v>4.25</c:v>
                </c:pt>
                <c:pt idx="2567">
                  <c:v>4.25</c:v>
                </c:pt>
                <c:pt idx="2568">
                  <c:v>4.25</c:v>
                </c:pt>
                <c:pt idx="2569">
                  <c:v>4.25</c:v>
                </c:pt>
                <c:pt idx="2570">
                  <c:v>4.25</c:v>
                </c:pt>
                <c:pt idx="2571">
                  <c:v>4.25</c:v>
                </c:pt>
                <c:pt idx="2572">
                  <c:v>4.25</c:v>
                </c:pt>
                <c:pt idx="2573">
                  <c:v>3.75</c:v>
                </c:pt>
                <c:pt idx="2574">
                  <c:v>3.75</c:v>
                </c:pt>
                <c:pt idx="2575">
                  <c:v>3.75</c:v>
                </c:pt>
                <c:pt idx="2576">
                  <c:v>3.75</c:v>
                </c:pt>
                <c:pt idx="2577">
                  <c:v>3.75</c:v>
                </c:pt>
                <c:pt idx="2578">
                  <c:v>3.75</c:v>
                </c:pt>
                <c:pt idx="2579">
                  <c:v>3.75</c:v>
                </c:pt>
                <c:pt idx="2580">
                  <c:v>3.75</c:v>
                </c:pt>
                <c:pt idx="2581">
                  <c:v>3.75</c:v>
                </c:pt>
                <c:pt idx="2582">
                  <c:v>3.75</c:v>
                </c:pt>
                <c:pt idx="2583">
                  <c:v>3.75</c:v>
                </c:pt>
                <c:pt idx="2584">
                  <c:v>3.75</c:v>
                </c:pt>
                <c:pt idx="2585">
                  <c:v>3.75</c:v>
                </c:pt>
                <c:pt idx="2586">
                  <c:v>3.75</c:v>
                </c:pt>
                <c:pt idx="2587">
                  <c:v>3.75</c:v>
                </c:pt>
                <c:pt idx="2588">
                  <c:v>3.75</c:v>
                </c:pt>
                <c:pt idx="2589">
                  <c:v>3.75</c:v>
                </c:pt>
                <c:pt idx="2590">
                  <c:v>3.75</c:v>
                </c:pt>
                <c:pt idx="2591">
                  <c:v>3.75</c:v>
                </c:pt>
                <c:pt idx="2592">
                  <c:v>3.75</c:v>
                </c:pt>
                <c:pt idx="2593">
                  <c:v>3</c:v>
                </c:pt>
                <c:pt idx="2594">
                  <c:v>3</c:v>
                </c:pt>
                <c:pt idx="2595">
                  <c:v>3</c:v>
                </c:pt>
                <c:pt idx="2596">
                  <c:v>3</c:v>
                </c:pt>
                <c:pt idx="2597">
                  <c:v>3</c:v>
                </c:pt>
                <c:pt idx="2598">
                  <c:v>3</c:v>
                </c:pt>
                <c:pt idx="2599">
                  <c:v>3</c:v>
                </c:pt>
                <c:pt idx="2600">
                  <c:v>3</c:v>
                </c:pt>
                <c:pt idx="2601">
                  <c:v>3</c:v>
                </c:pt>
                <c:pt idx="2602">
                  <c:v>3</c:v>
                </c:pt>
                <c:pt idx="2603">
                  <c:v>3</c:v>
                </c:pt>
                <c:pt idx="2604">
                  <c:v>3</c:v>
                </c:pt>
                <c:pt idx="2605">
                  <c:v>3</c:v>
                </c:pt>
                <c:pt idx="2606">
                  <c:v>3</c:v>
                </c:pt>
                <c:pt idx="2607">
                  <c:v>3</c:v>
                </c:pt>
                <c:pt idx="2608">
                  <c:v>3</c:v>
                </c:pt>
                <c:pt idx="2609">
                  <c:v>3</c:v>
                </c:pt>
                <c:pt idx="2610">
                  <c:v>3</c:v>
                </c:pt>
                <c:pt idx="2611">
                  <c:v>3</c:v>
                </c:pt>
                <c:pt idx="2612">
                  <c:v>3</c:v>
                </c:pt>
                <c:pt idx="2613">
                  <c:v>3</c:v>
                </c:pt>
                <c:pt idx="2614">
                  <c:v>3</c:v>
                </c:pt>
                <c:pt idx="2615">
                  <c:v>3</c:v>
                </c:pt>
                <c:pt idx="2616">
                  <c:v>3</c:v>
                </c:pt>
                <c:pt idx="2617">
                  <c:v>3</c:v>
                </c:pt>
                <c:pt idx="2618">
                  <c:v>3</c:v>
                </c:pt>
                <c:pt idx="2619">
                  <c:v>3</c:v>
                </c:pt>
                <c:pt idx="2620">
                  <c:v>3</c:v>
                </c:pt>
                <c:pt idx="2621">
                  <c:v>3</c:v>
                </c:pt>
                <c:pt idx="2622">
                  <c:v>3</c:v>
                </c:pt>
                <c:pt idx="2623">
                  <c:v>3</c:v>
                </c:pt>
                <c:pt idx="2624">
                  <c:v>3</c:v>
                </c:pt>
                <c:pt idx="2625">
                  <c:v>3</c:v>
                </c:pt>
                <c:pt idx="2626">
                  <c:v>3</c:v>
                </c:pt>
                <c:pt idx="2627">
                  <c:v>3</c:v>
                </c:pt>
                <c:pt idx="2628">
                  <c:v>3</c:v>
                </c:pt>
                <c:pt idx="2629">
                  <c:v>3</c:v>
                </c:pt>
                <c:pt idx="2630">
                  <c:v>3</c:v>
                </c:pt>
                <c:pt idx="2631">
                  <c:v>3</c:v>
                </c:pt>
                <c:pt idx="2632">
                  <c:v>3</c:v>
                </c:pt>
                <c:pt idx="2633">
                  <c:v>3</c:v>
                </c:pt>
                <c:pt idx="2634">
                  <c:v>3</c:v>
                </c:pt>
                <c:pt idx="2635">
                  <c:v>3</c:v>
                </c:pt>
                <c:pt idx="2636">
                  <c:v>3</c:v>
                </c:pt>
                <c:pt idx="2637">
                  <c:v>3</c:v>
                </c:pt>
                <c:pt idx="2638">
                  <c:v>3</c:v>
                </c:pt>
                <c:pt idx="2639">
                  <c:v>3</c:v>
                </c:pt>
                <c:pt idx="2640">
                  <c:v>3</c:v>
                </c:pt>
                <c:pt idx="2641">
                  <c:v>3</c:v>
                </c:pt>
                <c:pt idx="2642">
                  <c:v>3</c:v>
                </c:pt>
                <c:pt idx="2643">
                  <c:v>3</c:v>
                </c:pt>
                <c:pt idx="2644">
                  <c:v>3</c:v>
                </c:pt>
                <c:pt idx="2645">
                  <c:v>3</c:v>
                </c:pt>
                <c:pt idx="2646">
                  <c:v>3</c:v>
                </c:pt>
                <c:pt idx="2647">
                  <c:v>3</c:v>
                </c:pt>
                <c:pt idx="2648">
                  <c:v>3</c:v>
                </c:pt>
                <c:pt idx="2649">
                  <c:v>3</c:v>
                </c:pt>
                <c:pt idx="2650">
                  <c:v>3</c:v>
                </c:pt>
                <c:pt idx="2651">
                  <c:v>3</c:v>
                </c:pt>
                <c:pt idx="2652">
                  <c:v>3</c:v>
                </c:pt>
                <c:pt idx="2653">
                  <c:v>3</c:v>
                </c:pt>
                <c:pt idx="2654">
                  <c:v>3</c:v>
                </c:pt>
                <c:pt idx="2655">
                  <c:v>3</c:v>
                </c:pt>
                <c:pt idx="2656">
                  <c:v>3</c:v>
                </c:pt>
                <c:pt idx="2657">
                  <c:v>3</c:v>
                </c:pt>
                <c:pt idx="2658">
                  <c:v>2.5</c:v>
                </c:pt>
                <c:pt idx="2659">
                  <c:v>2.5</c:v>
                </c:pt>
                <c:pt idx="2660">
                  <c:v>2.5</c:v>
                </c:pt>
                <c:pt idx="2661">
                  <c:v>2.5</c:v>
                </c:pt>
                <c:pt idx="2662">
                  <c:v>2.5</c:v>
                </c:pt>
                <c:pt idx="2663">
                  <c:v>2.5</c:v>
                </c:pt>
                <c:pt idx="2664">
                  <c:v>2.5</c:v>
                </c:pt>
                <c:pt idx="2665">
                  <c:v>2.5</c:v>
                </c:pt>
                <c:pt idx="2666">
                  <c:v>2.5</c:v>
                </c:pt>
                <c:pt idx="2667">
                  <c:v>2.5</c:v>
                </c:pt>
                <c:pt idx="2668">
                  <c:v>2.5</c:v>
                </c:pt>
                <c:pt idx="2669">
                  <c:v>2.5</c:v>
                </c:pt>
                <c:pt idx="2670">
                  <c:v>2.5</c:v>
                </c:pt>
                <c:pt idx="2671">
                  <c:v>2.5</c:v>
                </c:pt>
                <c:pt idx="2672">
                  <c:v>2.5</c:v>
                </c:pt>
                <c:pt idx="2673">
                  <c:v>2.5</c:v>
                </c:pt>
                <c:pt idx="2674">
                  <c:v>2.5</c:v>
                </c:pt>
                <c:pt idx="2675">
                  <c:v>2.5</c:v>
                </c:pt>
                <c:pt idx="2676">
                  <c:v>2.5</c:v>
                </c:pt>
                <c:pt idx="2677">
                  <c:v>2.5</c:v>
                </c:pt>
                <c:pt idx="2678">
                  <c:v>2.25</c:v>
                </c:pt>
                <c:pt idx="2679">
                  <c:v>2.25</c:v>
                </c:pt>
                <c:pt idx="2680">
                  <c:v>2.25</c:v>
                </c:pt>
                <c:pt idx="2681">
                  <c:v>2.25</c:v>
                </c:pt>
                <c:pt idx="2682">
                  <c:v>2.25</c:v>
                </c:pt>
                <c:pt idx="2683">
                  <c:v>2.25</c:v>
                </c:pt>
                <c:pt idx="2684">
                  <c:v>2.25</c:v>
                </c:pt>
                <c:pt idx="2685">
                  <c:v>2.25</c:v>
                </c:pt>
                <c:pt idx="2686">
                  <c:v>2.25</c:v>
                </c:pt>
                <c:pt idx="2687">
                  <c:v>2.25</c:v>
                </c:pt>
                <c:pt idx="2688">
                  <c:v>2.25</c:v>
                </c:pt>
                <c:pt idx="2689">
                  <c:v>2.25</c:v>
                </c:pt>
                <c:pt idx="2690">
                  <c:v>2.25</c:v>
                </c:pt>
                <c:pt idx="2691">
                  <c:v>2.25</c:v>
                </c:pt>
                <c:pt idx="2692">
                  <c:v>2.25</c:v>
                </c:pt>
                <c:pt idx="2693">
                  <c:v>2.25</c:v>
                </c:pt>
                <c:pt idx="2694">
                  <c:v>2.25</c:v>
                </c:pt>
                <c:pt idx="2695">
                  <c:v>2.25</c:v>
                </c:pt>
                <c:pt idx="2696">
                  <c:v>2.25</c:v>
                </c:pt>
                <c:pt idx="2697">
                  <c:v>2.25</c:v>
                </c:pt>
                <c:pt idx="2698">
                  <c:v>2.25</c:v>
                </c:pt>
                <c:pt idx="2699">
                  <c:v>2.25</c:v>
                </c:pt>
                <c:pt idx="2700">
                  <c:v>2.25</c:v>
                </c:pt>
                <c:pt idx="2701">
                  <c:v>2.25</c:v>
                </c:pt>
                <c:pt idx="2702">
                  <c:v>2.25</c:v>
                </c:pt>
                <c:pt idx="2703">
                  <c:v>1.75</c:v>
                </c:pt>
                <c:pt idx="2704">
                  <c:v>1.75</c:v>
                </c:pt>
                <c:pt idx="2705">
                  <c:v>1.75</c:v>
                </c:pt>
                <c:pt idx="2706">
                  <c:v>1.75</c:v>
                </c:pt>
                <c:pt idx="2707">
                  <c:v>1.75</c:v>
                </c:pt>
                <c:pt idx="2708">
                  <c:v>1.75</c:v>
                </c:pt>
                <c:pt idx="2709">
                  <c:v>1.75</c:v>
                </c:pt>
                <c:pt idx="2710">
                  <c:v>1.75</c:v>
                </c:pt>
                <c:pt idx="2711">
                  <c:v>1.75</c:v>
                </c:pt>
                <c:pt idx="2712">
                  <c:v>1.75</c:v>
                </c:pt>
                <c:pt idx="2713">
                  <c:v>1.75</c:v>
                </c:pt>
                <c:pt idx="2714">
                  <c:v>1.75</c:v>
                </c:pt>
                <c:pt idx="2715">
                  <c:v>1.75</c:v>
                </c:pt>
                <c:pt idx="2716">
                  <c:v>1.75</c:v>
                </c:pt>
                <c:pt idx="2717">
                  <c:v>1.75</c:v>
                </c:pt>
                <c:pt idx="2718">
                  <c:v>1.75</c:v>
                </c:pt>
                <c:pt idx="2719">
                  <c:v>1.75</c:v>
                </c:pt>
                <c:pt idx="2720">
                  <c:v>1.75</c:v>
                </c:pt>
                <c:pt idx="2721">
                  <c:v>1.75</c:v>
                </c:pt>
                <c:pt idx="2722">
                  <c:v>1.75</c:v>
                </c:pt>
                <c:pt idx="2723">
                  <c:v>1.75</c:v>
                </c:pt>
                <c:pt idx="2724">
                  <c:v>1.75</c:v>
                </c:pt>
                <c:pt idx="2725">
                  <c:v>1.75</c:v>
                </c:pt>
                <c:pt idx="2726">
                  <c:v>1.75</c:v>
                </c:pt>
                <c:pt idx="2727">
                  <c:v>1.75</c:v>
                </c:pt>
                <c:pt idx="2728">
                  <c:v>1.75</c:v>
                </c:pt>
                <c:pt idx="2729">
                  <c:v>1.75</c:v>
                </c:pt>
                <c:pt idx="2730">
                  <c:v>1.75</c:v>
                </c:pt>
                <c:pt idx="2731">
                  <c:v>1.75</c:v>
                </c:pt>
                <c:pt idx="2732">
                  <c:v>1.75</c:v>
                </c:pt>
                <c:pt idx="2733">
                  <c:v>1.75</c:v>
                </c:pt>
                <c:pt idx="2734">
                  <c:v>1.75</c:v>
                </c:pt>
                <c:pt idx="2735">
                  <c:v>1.75</c:v>
                </c:pt>
                <c:pt idx="2736">
                  <c:v>1.75</c:v>
                </c:pt>
                <c:pt idx="2737">
                  <c:v>1.75</c:v>
                </c:pt>
                <c:pt idx="2738">
                  <c:v>1.75</c:v>
                </c:pt>
                <c:pt idx="2739">
                  <c:v>1.75</c:v>
                </c:pt>
                <c:pt idx="2740">
                  <c:v>1.75</c:v>
                </c:pt>
                <c:pt idx="2741">
                  <c:v>1.75</c:v>
                </c:pt>
                <c:pt idx="2742">
                  <c:v>1.75</c:v>
                </c:pt>
                <c:pt idx="2743">
                  <c:v>1.75</c:v>
                </c:pt>
                <c:pt idx="2744">
                  <c:v>1.75</c:v>
                </c:pt>
                <c:pt idx="2745">
                  <c:v>1.75</c:v>
                </c:pt>
                <c:pt idx="2746">
                  <c:v>1.75</c:v>
                </c:pt>
                <c:pt idx="2747">
                  <c:v>1.75</c:v>
                </c:pt>
                <c:pt idx="2748">
                  <c:v>1.75</c:v>
                </c:pt>
                <c:pt idx="2749">
                  <c:v>1.75</c:v>
                </c:pt>
                <c:pt idx="2750">
                  <c:v>1.75</c:v>
                </c:pt>
                <c:pt idx="2751">
                  <c:v>1.75</c:v>
                </c:pt>
                <c:pt idx="2752">
                  <c:v>1.75</c:v>
                </c:pt>
                <c:pt idx="2753">
                  <c:v>1.75</c:v>
                </c:pt>
                <c:pt idx="2754">
                  <c:v>1.75</c:v>
                </c:pt>
                <c:pt idx="2755">
                  <c:v>1.75</c:v>
                </c:pt>
                <c:pt idx="2756">
                  <c:v>1.75</c:v>
                </c:pt>
                <c:pt idx="2757">
                  <c:v>1.75</c:v>
                </c:pt>
                <c:pt idx="2758">
                  <c:v>1.75</c:v>
                </c:pt>
                <c:pt idx="2759">
                  <c:v>1.75</c:v>
                </c:pt>
                <c:pt idx="2760">
                  <c:v>1.75</c:v>
                </c:pt>
                <c:pt idx="2761">
                  <c:v>1.75</c:v>
                </c:pt>
                <c:pt idx="2762">
                  <c:v>1.75</c:v>
                </c:pt>
                <c:pt idx="2763">
                  <c:v>1.75</c:v>
                </c:pt>
                <c:pt idx="2764">
                  <c:v>1.75</c:v>
                </c:pt>
                <c:pt idx="2765">
                  <c:v>1.75</c:v>
                </c:pt>
                <c:pt idx="2766">
                  <c:v>1.75</c:v>
                </c:pt>
                <c:pt idx="2767">
                  <c:v>1.75</c:v>
                </c:pt>
                <c:pt idx="2768">
                  <c:v>1.75</c:v>
                </c:pt>
                <c:pt idx="2769">
                  <c:v>1.75</c:v>
                </c:pt>
                <c:pt idx="2770">
                  <c:v>1.75</c:v>
                </c:pt>
                <c:pt idx="2771">
                  <c:v>1.75</c:v>
                </c:pt>
                <c:pt idx="2772">
                  <c:v>1.75</c:v>
                </c:pt>
                <c:pt idx="2773">
                  <c:v>1.75</c:v>
                </c:pt>
                <c:pt idx="2774">
                  <c:v>1.75</c:v>
                </c:pt>
                <c:pt idx="2775">
                  <c:v>1.75</c:v>
                </c:pt>
                <c:pt idx="2776">
                  <c:v>1.75</c:v>
                </c:pt>
                <c:pt idx="2777">
                  <c:v>1.75</c:v>
                </c:pt>
                <c:pt idx="2778">
                  <c:v>1.75</c:v>
                </c:pt>
                <c:pt idx="2779">
                  <c:v>1.75</c:v>
                </c:pt>
                <c:pt idx="2780">
                  <c:v>1.75</c:v>
                </c:pt>
                <c:pt idx="2781">
                  <c:v>1.75</c:v>
                </c:pt>
                <c:pt idx="2782">
                  <c:v>1.75</c:v>
                </c:pt>
                <c:pt idx="2783">
                  <c:v>1.75</c:v>
                </c:pt>
                <c:pt idx="2784">
                  <c:v>1.75</c:v>
                </c:pt>
                <c:pt idx="2785">
                  <c:v>1.75</c:v>
                </c:pt>
                <c:pt idx="2786">
                  <c:v>1.75</c:v>
                </c:pt>
                <c:pt idx="2787">
                  <c:v>1.75</c:v>
                </c:pt>
                <c:pt idx="2788">
                  <c:v>1.75</c:v>
                </c:pt>
                <c:pt idx="2789">
                  <c:v>1.75</c:v>
                </c:pt>
                <c:pt idx="2790">
                  <c:v>1.75</c:v>
                </c:pt>
                <c:pt idx="2791">
                  <c:v>1.75</c:v>
                </c:pt>
                <c:pt idx="2792">
                  <c:v>1.75</c:v>
                </c:pt>
                <c:pt idx="2793">
                  <c:v>1.75</c:v>
                </c:pt>
                <c:pt idx="2794">
                  <c:v>1.75</c:v>
                </c:pt>
                <c:pt idx="2795">
                  <c:v>1.75</c:v>
                </c:pt>
                <c:pt idx="2796">
                  <c:v>1.75</c:v>
                </c:pt>
                <c:pt idx="2797">
                  <c:v>1.75</c:v>
                </c:pt>
                <c:pt idx="2798">
                  <c:v>1.75</c:v>
                </c:pt>
                <c:pt idx="2799">
                  <c:v>1.75</c:v>
                </c:pt>
                <c:pt idx="2800">
                  <c:v>1.75</c:v>
                </c:pt>
                <c:pt idx="2801">
                  <c:v>1.75</c:v>
                </c:pt>
                <c:pt idx="2802">
                  <c:v>1.75</c:v>
                </c:pt>
                <c:pt idx="2803">
                  <c:v>1.75</c:v>
                </c:pt>
                <c:pt idx="2804">
                  <c:v>1.75</c:v>
                </c:pt>
                <c:pt idx="2805">
                  <c:v>1.75</c:v>
                </c:pt>
                <c:pt idx="2806">
                  <c:v>1.75</c:v>
                </c:pt>
                <c:pt idx="2807">
                  <c:v>1.75</c:v>
                </c:pt>
                <c:pt idx="2808">
                  <c:v>1.75</c:v>
                </c:pt>
                <c:pt idx="2809">
                  <c:v>1.75</c:v>
                </c:pt>
                <c:pt idx="2810">
                  <c:v>1.75</c:v>
                </c:pt>
                <c:pt idx="2811">
                  <c:v>1.75</c:v>
                </c:pt>
                <c:pt idx="2812">
                  <c:v>1.75</c:v>
                </c:pt>
                <c:pt idx="2813">
                  <c:v>1.75</c:v>
                </c:pt>
                <c:pt idx="2814">
                  <c:v>1.75</c:v>
                </c:pt>
                <c:pt idx="2815">
                  <c:v>1.75</c:v>
                </c:pt>
                <c:pt idx="2816">
                  <c:v>1.75</c:v>
                </c:pt>
                <c:pt idx="2817">
                  <c:v>1.75</c:v>
                </c:pt>
                <c:pt idx="2818">
                  <c:v>1.75</c:v>
                </c:pt>
                <c:pt idx="2819">
                  <c:v>1.75</c:v>
                </c:pt>
                <c:pt idx="2820">
                  <c:v>1.75</c:v>
                </c:pt>
                <c:pt idx="2821">
                  <c:v>1.75</c:v>
                </c:pt>
                <c:pt idx="2822">
                  <c:v>1.75</c:v>
                </c:pt>
                <c:pt idx="2823">
                  <c:v>1.75</c:v>
                </c:pt>
                <c:pt idx="2824">
                  <c:v>1.75</c:v>
                </c:pt>
                <c:pt idx="2825">
                  <c:v>1.75</c:v>
                </c:pt>
                <c:pt idx="2826">
                  <c:v>1.75</c:v>
                </c:pt>
                <c:pt idx="2827">
                  <c:v>1.75</c:v>
                </c:pt>
                <c:pt idx="2828">
                  <c:v>1.75</c:v>
                </c:pt>
                <c:pt idx="2829">
                  <c:v>1.75</c:v>
                </c:pt>
                <c:pt idx="2830">
                  <c:v>1.75</c:v>
                </c:pt>
                <c:pt idx="2831">
                  <c:v>1.75</c:v>
                </c:pt>
                <c:pt idx="2832">
                  <c:v>1.75</c:v>
                </c:pt>
                <c:pt idx="2833">
                  <c:v>1.75</c:v>
                </c:pt>
                <c:pt idx="2834">
                  <c:v>1.75</c:v>
                </c:pt>
                <c:pt idx="2835">
                  <c:v>1.75</c:v>
                </c:pt>
                <c:pt idx="2836">
                  <c:v>1.75</c:v>
                </c:pt>
                <c:pt idx="2837">
                  <c:v>1.75</c:v>
                </c:pt>
                <c:pt idx="2838">
                  <c:v>1.75</c:v>
                </c:pt>
                <c:pt idx="2839">
                  <c:v>1.75</c:v>
                </c:pt>
                <c:pt idx="2840">
                  <c:v>1.75</c:v>
                </c:pt>
                <c:pt idx="2841">
                  <c:v>1.75</c:v>
                </c:pt>
                <c:pt idx="2842">
                  <c:v>1.75</c:v>
                </c:pt>
                <c:pt idx="2843">
                  <c:v>1.75</c:v>
                </c:pt>
                <c:pt idx="2844">
                  <c:v>1.75</c:v>
                </c:pt>
                <c:pt idx="2845">
                  <c:v>1.75</c:v>
                </c:pt>
                <c:pt idx="2846">
                  <c:v>1.75</c:v>
                </c:pt>
                <c:pt idx="2847">
                  <c:v>1.75</c:v>
                </c:pt>
                <c:pt idx="2848">
                  <c:v>1.75</c:v>
                </c:pt>
                <c:pt idx="2849">
                  <c:v>1.75</c:v>
                </c:pt>
                <c:pt idx="2850">
                  <c:v>1.75</c:v>
                </c:pt>
                <c:pt idx="2851">
                  <c:v>1.75</c:v>
                </c:pt>
                <c:pt idx="2852">
                  <c:v>1.75</c:v>
                </c:pt>
                <c:pt idx="2853">
                  <c:v>1.75</c:v>
                </c:pt>
                <c:pt idx="2854">
                  <c:v>1.75</c:v>
                </c:pt>
                <c:pt idx="2855">
                  <c:v>1.75</c:v>
                </c:pt>
                <c:pt idx="2856">
                  <c:v>1.75</c:v>
                </c:pt>
                <c:pt idx="2857">
                  <c:v>1.75</c:v>
                </c:pt>
                <c:pt idx="2858">
                  <c:v>1.75</c:v>
                </c:pt>
                <c:pt idx="2859">
                  <c:v>1.75</c:v>
                </c:pt>
                <c:pt idx="2860">
                  <c:v>1.75</c:v>
                </c:pt>
                <c:pt idx="2861">
                  <c:v>1.75</c:v>
                </c:pt>
                <c:pt idx="2862">
                  <c:v>1.75</c:v>
                </c:pt>
                <c:pt idx="2863">
                  <c:v>1.75</c:v>
                </c:pt>
                <c:pt idx="2864">
                  <c:v>1.75</c:v>
                </c:pt>
                <c:pt idx="2865">
                  <c:v>1.75</c:v>
                </c:pt>
                <c:pt idx="2866">
                  <c:v>1.75</c:v>
                </c:pt>
                <c:pt idx="2867">
                  <c:v>1.75</c:v>
                </c:pt>
                <c:pt idx="2868">
                  <c:v>1.75</c:v>
                </c:pt>
                <c:pt idx="2869">
                  <c:v>1.75</c:v>
                </c:pt>
                <c:pt idx="2870">
                  <c:v>1.75</c:v>
                </c:pt>
                <c:pt idx="2871">
                  <c:v>1.75</c:v>
                </c:pt>
                <c:pt idx="2872">
                  <c:v>1.75</c:v>
                </c:pt>
                <c:pt idx="2873">
                  <c:v>1.75</c:v>
                </c:pt>
                <c:pt idx="2874">
                  <c:v>1.75</c:v>
                </c:pt>
                <c:pt idx="2875">
                  <c:v>1.75</c:v>
                </c:pt>
                <c:pt idx="2876">
                  <c:v>1.75</c:v>
                </c:pt>
                <c:pt idx="2877">
                  <c:v>1.75</c:v>
                </c:pt>
                <c:pt idx="2878">
                  <c:v>1.75</c:v>
                </c:pt>
                <c:pt idx="2879">
                  <c:v>1.75</c:v>
                </c:pt>
                <c:pt idx="2880">
                  <c:v>1.75</c:v>
                </c:pt>
                <c:pt idx="2881">
                  <c:v>1.75</c:v>
                </c:pt>
                <c:pt idx="2882">
                  <c:v>1.75</c:v>
                </c:pt>
                <c:pt idx="2883">
                  <c:v>1.75</c:v>
                </c:pt>
                <c:pt idx="2884">
                  <c:v>1.75</c:v>
                </c:pt>
                <c:pt idx="2885">
                  <c:v>1.75</c:v>
                </c:pt>
                <c:pt idx="2886">
                  <c:v>1.75</c:v>
                </c:pt>
                <c:pt idx="2887">
                  <c:v>1.75</c:v>
                </c:pt>
                <c:pt idx="2888">
                  <c:v>1.75</c:v>
                </c:pt>
                <c:pt idx="2889">
                  <c:v>1.75</c:v>
                </c:pt>
                <c:pt idx="2890">
                  <c:v>1.75</c:v>
                </c:pt>
                <c:pt idx="2891">
                  <c:v>1.75</c:v>
                </c:pt>
                <c:pt idx="2892">
                  <c:v>1.75</c:v>
                </c:pt>
                <c:pt idx="2893">
                  <c:v>1.75</c:v>
                </c:pt>
                <c:pt idx="2894">
                  <c:v>1.75</c:v>
                </c:pt>
                <c:pt idx="2895">
                  <c:v>1.75</c:v>
                </c:pt>
                <c:pt idx="2896">
                  <c:v>1.75</c:v>
                </c:pt>
                <c:pt idx="2897">
                  <c:v>1.75</c:v>
                </c:pt>
                <c:pt idx="2898">
                  <c:v>1.75</c:v>
                </c:pt>
                <c:pt idx="2899">
                  <c:v>1.75</c:v>
                </c:pt>
                <c:pt idx="2900">
                  <c:v>1.75</c:v>
                </c:pt>
                <c:pt idx="2901">
                  <c:v>1.75</c:v>
                </c:pt>
                <c:pt idx="2902">
                  <c:v>1.75</c:v>
                </c:pt>
                <c:pt idx="2903">
                  <c:v>1.75</c:v>
                </c:pt>
                <c:pt idx="2904">
                  <c:v>1.75</c:v>
                </c:pt>
                <c:pt idx="2905">
                  <c:v>1.75</c:v>
                </c:pt>
                <c:pt idx="2906">
                  <c:v>1.75</c:v>
                </c:pt>
                <c:pt idx="2907">
                  <c:v>1.75</c:v>
                </c:pt>
                <c:pt idx="2908">
                  <c:v>1.75</c:v>
                </c:pt>
                <c:pt idx="2909">
                  <c:v>1.75</c:v>
                </c:pt>
                <c:pt idx="2910">
                  <c:v>1.75</c:v>
                </c:pt>
                <c:pt idx="2911">
                  <c:v>1.75</c:v>
                </c:pt>
                <c:pt idx="2912">
                  <c:v>1.75</c:v>
                </c:pt>
                <c:pt idx="2913">
                  <c:v>1.75</c:v>
                </c:pt>
                <c:pt idx="2914">
                  <c:v>1.75</c:v>
                </c:pt>
                <c:pt idx="2915">
                  <c:v>1.75</c:v>
                </c:pt>
                <c:pt idx="2916">
                  <c:v>1.75</c:v>
                </c:pt>
                <c:pt idx="2917">
                  <c:v>1.75</c:v>
                </c:pt>
                <c:pt idx="2918">
                  <c:v>1.75</c:v>
                </c:pt>
                <c:pt idx="2919">
                  <c:v>1.75</c:v>
                </c:pt>
                <c:pt idx="2920">
                  <c:v>1.75</c:v>
                </c:pt>
                <c:pt idx="2921">
                  <c:v>1.75</c:v>
                </c:pt>
                <c:pt idx="2922">
                  <c:v>1.75</c:v>
                </c:pt>
                <c:pt idx="2923">
                  <c:v>1.75</c:v>
                </c:pt>
                <c:pt idx="2924">
                  <c:v>1.75</c:v>
                </c:pt>
                <c:pt idx="2925">
                  <c:v>1.75</c:v>
                </c:pt>
                <c:pt idx="2926">
                  <c:v>1.75</c:v>
                </c:pt>
                <c:pt idx="2927">
                  <c:v>1.75</c:v>
                </c:pt>
                <c:pt idx="2928">
                  <c:v>1.75</c:v>
                </c:pt>
                <c:pt idx="2929">
                  <c:v>1.75</c:v>
                </c:pt>
                <c:pt idx="2930">
                  <c:v>1.75</c:v>
                </c:pt>
                <c:pt idx="2931">
                  <c:v>1.75</c:v>
                </c:pt>
                <c:pt idx="2932">
                  <c:v>1.75</c:v>
                </c:pt>
                <c:pt idx="2933">
                  <c:v>1.75</c:v>
                </c:pt>
                <c:pt idx="2934">
                  <c:v>1.75</c:v>
                </c:pt>
                <c:pt idx="2935">
                  <c:v>1.75</c:v>
                </c:pt>
                <c:pt idx="2936">
                  <c:v>1.75</c:v>
                </c:pt>
                <c:pt idx="2937">
                  <c:v>1.75</c:v>
                </c:pt>
                <c:pt idx="2938">
                  <c:v>1.75</c:v>
                </c:pt>
                <c:pt idx="2939">
                  <c:v>1.75</c:v>
                </c:pt>
                <c:pt idx="2940">
                  <c:v>1.75</c:v>
                </c:pt>
                <c:pt idx="2941">
                  <c:v>1.75</c:v>
                </c:pt>
                <c:pt idx="2942">
                  <c:v>1.75</c:v>
                </c:pt>
                <c:pt idx="2943">
                  <c:v>1.75</c:v>
                </c:pt>
                <c:pt idx="2944">
                  <c:v>1.75</c:v>
                </c:pt>
                <c:pt idx="2945">
                  <c:v>1.75</c:v>
                </c:pt>
                <c:pt idx="2946">
                  <c:v>1.75</c:v>
                </c:pt>
                <c:pt idx="2947">
                  <c:v>1.75</c:v>
                </c:pt>
                <c:pt idx="2948">
                  <c:v>1.75</c:v>
                </c:pt>
                <c:pt idx="2949">
                  <c:v>1.75</c:v>
                </c:pt>
                <c:pt idx="2950">
                  <c:v>1.75</c:v>
                </c:pt>
                <c:pt idx="2951">
                  <c:v>1.75</c:v>
                </c:pt>
                <c:pt idx="2952">
                  <c:v>1.75</c:v>
                </c:pt>
                <c:pt idx="2953">
                  <c:v>1.75</c:v>
                </c:pt>
                <c:pt idx="2954">
                  <c:v>1.75</c:v>
                </c:pt>
                <c:pt idx="2955">
                  <c:v>1.75</c:v>
                </c:pt>
                <c:pt idx="2956">
                  <c:v>1.75</c:v>
                </c:pt>
                <c:pt idx="2957">
                  <c:v>1.75</c:v>
                </c:pt>
                <c:pt idx="2958">
                  <c:v>1.75</c:v>
                </c:pt>
                <c:pt idx="2959">
                  <c:v>1.75</c:v>
                </c:pt>
                <c:pt idx="2960">
                  <c:v>1.75</c:v>
                </c:pt>
                <c:pt idx="2961">
                  <c:v>1.75</c:v>
                </c:pt>
                <c:pt idx="2962">
                  <c:v>1.75</c:v>
                </c:pt>
                <c:pt idx="2963">
                  <c:v>1.75</c:v>
                </c:pt>
                <c:pt idx="2964">
                  <c:v>1.75</c:v>
                </c:pt>
                <c:pt idx="2965">
                  <c:v>1.75</c:v>
                </c:pt>
                <c:pt idx="2966">
                  <c:v>1.75</c:v>
                </c:pt>
                <c:pt idx="2967">
                  <c:v>1.75</c:v>
                </c:pt>
                <c:pt idx="2968">
                  <c:v>1.75</c:v>
                </c:pt>
                <c:pt idx="2969">
                  <c:v>1.75</c:v>
                </c:pt>
                <c:pt idx="2970">
                  <c:v>1.75</c:v>
                </c:pt>
                <c:pt idx="2971">
                  <c:v>1.75</c:v>
                </c:pt>
                <c:pt idx="2972">
                  <c:v>1.75</c:v>
                </c:pt>
                <c:pt idx="2973">
                  <c:v>1.75</c:v>
                </c:pt>
                <c:pt idx="2974">
                  <c:v>1.75</c:v>
                </c:pt>
                <c:pt idx="2975">
                  <c:v>1.75</c:v>
                </c:pt>
                <c:pt idx="2976">
                  <c:v>1.75</c:v>
                </c:pt>
                <c:pt idx="2977">
                  <c:v>1.75</c:v>
                </c:pt>
                <c:pt idx="2978">
                  <c:v>1.75</c:v>
                </c:pt>
                <c:pt idx="2979">
                  <c:v>1.75</c:v>
                </c:pt>
                <c:pt idx="2980">
                  <c:v>1.75</c:v>
                </c:pt>
                <c:pt idx="2981">
                  <c:v>1.75</c:v>
                </c:pt>
                <c:pt idx="2982">
                  <c:v>1.75</c:v>
                </c:pt>
                <c:pt idx="2983">
                  <c:v>1.75</c:v>
                </c:pt>
                <c:pt idx="2984">
                  <c:v>1.75</c:v>
                </c:pt>
                <c:pt idx="2985">
                  <c:v>1.75</c:v>
                </c:pt>
                <c:pt idx="2986">
                  <c:v>1.75</c:v>
                </c:pt>
                <c:pt idx="2987">
                  <c:v>1.75</c:v>
                </c:pt>
                <c:pt idx="2988">
                  <c:v>1.75</c:v>
                </c:pt>
                <c:pt idx="2989">
                  <c:v>1.75</c:v>
                </c:pt>
                <c:pt idx="2990">
                  <c:v>1.75</c:v>
                </c:pt>
                <c:pt idx="2991">
                  <c:v>1.75</c:v>
                </c:pt>
                <c:pt idx="2992">
                  <c:v>1.75</c:v>
                </c:pt>
                <c:pt idx="2993">
                  <c:v>1.75</c:v>
                </c:pt>
                <c:pt idx="2994">
                  <c:v>1.75</c:v>
                </c:pt>
                <c:pt idx="2995">
                  <c:v>1.75</c:v>
                </c:pt>
                <c:pt idx="2996">
                  <c:v>1.75</c:v>
                </c:pt>
                <c:pt idx="2997">
                  <c:v>1.75</c:v>
                </c:pt>
                <c:pt idx="2998">
                  <c:v>1.75</c:v>
                </c:pt>
                <c:pt idx="2999">
                  <c:v>1.75</c:v>
                </c:pt>
                <c:pt idx="3000">
                  <c:v>1.75</c:v>
                </c:pt>
                <c:pt idx="3001">
                  <c:v>1.75</c:v>
                </c:pt>
                <c:pt idx="3002">
                  <c:v>1.75</c:v>
                </c:pt>
                <c:pt idx="3003">
                  <c:v>1.75</c:v>
                </c:pt>
                <c:pt idx="3004">
                  <c:v>1.75</c:v>
                </c:pt>
                <c:pt idx="3005">
                  <c:v>1.75</c:v>
                </c:pt>
                <c:pt idx="3006">
                  <c:v>1.75</c:v>
                </c:pt>
                <c:pt idx="3007">
                  <c:v>1.75</c:v>
                </c:pt>
                <c:pt idx="3008">
                  <c:v>1.75</c:v>
                </c:pt>
                <c:pt idx="3009">
                  <c:v>1.75</c:v>
                </c:pt>
                <c:pt idx="3010">
                  <c:v>1.75</c:v>
                </c:pt>
                <c:pt idx="3011">
                  <c:v>1.75</c:v>
                </c:pt>
                <c:pt idx="3012">
                  <c:v>1.75</c:v>
                </c:pt>
                <c:pt idx="3013">
                  <c:v>1.75</c:v>
                </c:pt>
                <c:pt idx="3014">
                  <c:v>1.75</c:v>
                </c:pt>
                <c:pt idx="3015">
                  <c:v>1.75</c:v>
                </c:pt>
                <c:pt idx="3016">
                  <c:v>1.75</c:v>
                </c:pt>
                <c:pt idx="3017">
                  <c:v>1.75</c:v>
                </c:pt>
                <c:pt idx="3018">
                  <c:v>1.75</c:v>
                </c:pt>
                <c:pt idx="3019">
                  <c:v>1.75</c:v>
                </c:pt>
                <c:pt idx="3020">
                  <c:v>1.75</c:v>
                </c:pt>
                <c:pt idx="3021">
                  <c:v>1.75</c:v>
                </c:pt>
                <c:pt idx="3022">
                  <c:v>1.75</c:v>
                </c:pt>
                <c:pt idx="3023">
                  <c:v>1.75</c:v>
                </c:pt>
                <c:pt idx="3024">
                  <c:v>1.75</c:v>
                </c:pt>
                <c:pt idx="3025">
                  <c:v>1.75</c:v>
                </c:pt>
                <c:pt idx="3026">
                  <c:v>1.75</c:v>
                </c:pt>
                <c:pt idx="3027">
                  <c:v>1.75</c:v>
                </c:pt>
                <c:pt idx="3028">
                  <c:v>1.75</c:v>
                </c:pt>
                <c:pt idx="3029">
                  <c:v>1.75</c:v>
                </c:pt>
                <c:pt idx="3030">
                  <c:v>1.75</c:v>
                </c:pt>
                <c:pt idx="3031">
                  <c:v>1.75</c:v>
                </c:pt>
                <c:pt idx="3032">
                  <c:v>1.75</c:v>
                </c:pt>
                <c:pt idx="3033">
                  <c:v>1.75</c:v>
                </c:pt>
                <c:pt idx="3034">
                  <c:v>1.75</c:v>
                </c:pt>
                <c:pt idx="3035">
                  <c:v>1.75</c:v>
                </c:pt>
                <c:pt idx="3036">
                  <c:v>1.75</c:v>
                </c:pt>
                <c:pt idx="3037">
                  <c:v>1.75</c:v>
                </c:pt>
                <c:pt idx="3038">
                  <c:v>1.75</c:v>
                </c:pt>
                <c:pt idx="3039">
                  <c:v>1.75</c:v>
                </c:pt>
                <c:pt idx="3040">
                  <c:v>1.75</c:v>
                </c:pt>
                <c:pt idx="3041">
                  <c:v>1.75</c:v>
                </c:pt>
                <c:pt idx="3042">
                  <c:v>1.75</c:v>
                </c:pt>
                <c:pt idx="3043">
                  <c:v>1.75</c:v>
                </c:pt>
                <c:pt idx="3044">
                  <c:v>1.75</c:v>
                </c:pt>
                <c:pt idx="3045">
                  <c:v>1.75</c:v>
                </c:pt>
                <c:pt idx="3046">
                  <c:v>1.75</c:v>
                </c:pt>
                <c:pt idx="3047">
                  <c:v>1.75</c:v>
                </c:pt>
                <c:pt idx="3048">
                  <c:v>1.75</c:v>
                </c:pt>
                <c:pt idx="3049">
                  <c:v>1.75</c:v>
                </c:pt>
                <c:pt idx="3050">
                  <c:v>1.75</c:v>
                </c:pt>
                <c:pt idx="3051">
                  <c:v>1.75</c:v>
                </c:pt>
                <c:pt idx="3052">
                  <c:v>1.75</c:v>
                </c:pt>
                <c:pt idx="3053">
                  <c:v>1.75</c:v>
                </c:pt>
                <c:pt idx="3054">
                  <c:v>1.75</c:v>
                </c:pt>
                <c:pt idx="3055">
                  <c:v>1.75</c:v>
                </c:pt>
                <c:pt idx="3056">
                  <c:v>1.75</c:v>
                </c:pt>
                <c:pt idx="3057">
                  <c:v>1.75</c:v>
                </c:pt>
                <c:pt idx="3058">
                  <c:v>1.75</c:v>
                </c:pt>
                <c:pt idx="3059">
                  <c:v>1.75</c:v>
                </c:pt>
                <c:pt idx="3060">
                  <c:v>1.75</c:v>
                </c:pt>
                <c:pt idx="3061">
                  <c:v>1.75</c:v>
                </c:pt>
                <c:pt idx="3062">
                  <c:v>1.75</c:v>
                </c:pt>
                <c:pt idx="3063">
                  <c:v>1.75</c:v>
                </c:pt>
                <c:pt idx="3064">
                  <c:v>1.75</c:v>
                </c:pt>
                <c:pt idx="3065">
                  <c:v>1.75</c:v>
                </c:pt>
                <c:pt idx="3066">
                  <c:v>1.75</c:v>
                </c:pt>
                <c:pt idx="3067">
                  <c:v>1.75</c:v>
                </c:pt>
                <c:pt idx="3068">
                  <c:v>1.75</c:v>
                </c:pt>
                <c:pt idx="3069">
                  <c:v>1.75</c:v>
                </c:pt>
                <c:pt idx="3070">
                  <c:v>1.75</c:v>
                </c:pt>
                <c:pt idx="3071">
                  <c:v>1.75</c:v>
                </c:pt>
                <c:pt idx="3072">
                  <c:v>1.75</c:v>
                </c:pt>
                <c:pt idx="3073">
                  <c:v>1.75</c:v>
                </c:pt>
                <c:pt idx="3074">
                  <c:v>1.75</c:v>
                </c:pt>
                <c:pt idx="3075">
                  <c:v>1.75</c:v>
                </c:pt>
                <c:pt idx="3076">
                  <c:v>1.75</c:v>
                </c:pt>
                <c:pt idx="3077">
                  <c:v>1.75</c:v>
                </c:pt>
                <c:pt idx="3078">
                  <c:v>1.75</c:v>
                </c:pt>
                <c:pt idx="3079">
                  <c:v>1.75</c:v>
                </c:pt>
                <c:pt idx="3080">
                  <c:v>1.75</c:v>
                </c:pt>
                <c:pt idx="3081">
                  <c:v>1.75</c:v>
                </c:pt>
                <c:pt idx="3082">
                  <c:v>1.75</c:v>
                </c:pt>
                <c:pt idx="3083">
                  <c:v>1.75</c:v>
                </c:pt>
                <c:pt idx="3084">
                  <c:v>1.75</c:v>
                </c:pt>
                <c:pt idx="3085">
                  <c:v>1.75</c:v>
                </c:pt>
                <c:pt idx="3086">
                  <c:v>1.75</c:v>
                </c:pt>
                <c:pt idx="3087">
                  <c:v>1.75</c:v>
                </c:pt>
                <c:pt idx="3088">
                  <c:v>1.75</c:v>
                </c:pt>
                <c:pt idx="3089">
                  <c:v>1.75</c:v>
                </c:pt>
                <c:pt idx="3090">
                  <c:v>1.75</c:v>
                </c:pt>
                <c:pt idx="3091">
                  <c:v>1.75</c:v>
                </c:pt>
                <c:pt idx="3092">
                  <c:v>1.75</c:v>
                </c:pt>
                <c:pt idx="3093">
                  <c:v>1.75</c:v>
                </c:pt>
                <c:pt idx="3094">
                  <c:v>1.75</c:v>
                </c:pt>
                <c:pt idx="3095">
                  <c:v>1.75</c:v>
                </c:pt>
                <c:pt idx="3096">
                  <c:v>1.75</c:v>
                </c:pt>
                <c:pt idx="3097">
                  <c:v>1.75</c:v>
                </c:pt>
                <c:pt idx="3098">
                  <c:v>1.75</c:v>
                </c:pt>
                <c:pt idx="3099">
                  <c:v>1.75</c:v>
                </c:pt>
                <c:pt idx="3100">
                  <c:v>1.75</c:v>
                </c:pt>
                <c:pt idx="3101">
                  <c:v>1.75</c:v>
                </c:pt>
                <c:pt idx="3102">
                  <c:v>1.75</c:v>
                </c:pt>
                <c:pt idx="3103">
                  <c:v>1.75</c:v>
                </c:pt>
                <c:pt idx="3104">
                  <c:v>1.75</c:v>
                </c:pt>
                <c:pt idx="3105">
                  <c:v>1.75</c:v>
                </c:pt>
                <c:pt idx="3106">
                  <c:v>1.75</c:v>
                </c:pt>
                <c:pt idx="3107">
                  <c:v>1.75</c:v>
                </c:pt>
                <c:pt idx="3108">
                  <c:v>1.75</c:v>
                </c:pt>
                <c:pt idx="3109">
                  <c:v>1.75</c:v>
                </c:pt>
                <c:pt idx="3110">
                  <c:v>1.75</c:v>
                </c:pt>
                <c:pt idx="3111">
                  <c:v>1.75</c:v>
                </c:pt>
                <c:pt idx="3112">
                  <c:v>1.75</c:v>
                </c:pt>
                <c:pt idx="3113">
                  <c:v>1.75</c:v>
                </c:pt>
                <c:pt idx="3114">
                  <c:v>1.75</c:v>
                </c:pt>
                <c:pt idx="3115">
                  <c:v>1.75</c:v>
                </c:pt>
                <c:pt idx="3116">
                  <c:v>1.75</c:v>
                </c:pt>
                <c:pt idx="3117">
                  <c:v>1.75</c:v>
                </c:pt>
                <c:pt idx="3118">
                  <c:v>1.75</c:v>
                </c:pt>
                <c:pt idx="3119">
                  <c:v>1.75</c:v>
                </c:pt>
                <c:pt idx="3120">
                  <c:v>1.75</c:v>
                </c:pt>
                <c:pt idx="3121">
                  <c:v>1.75</c:v>
                </c:pt>
                <c:pt idx="3122">
                  <c:v>1.75</c:v>
                </c:pt>
                <c:pt idx="3123">
                  <c:v>1.75</c:v>
                </c:pt>
                <c:pt idx="3124">
                  <c:v>1.75</c:v>
                </c:pt>
                <c:pt idx="3125">
                  <c:v>1.75</c:v>
                </c:pt>
                <c:pt idx="3126">
                  <c:v>1.75</c:v>
                </c:pt>
                <c:pt idx="3127">
                  <c:v>1.75</c:v>
                </c:pt>
                <c:pt idx="3128">
                  <c:v>1.75</c:v>
                </c:pt>
                <c:pt idx="3129">
                  <c:v>1.75</c:v>
                </c:pt>
                <c:pt idx="3130">
                  <c:v>1.75</c:v>
                </c:pt>
                <c:pt idx="3131">
                  <c:v>1.75</c:v>
                </c:pt>
                <c:pt idx="3132">
                  <c:v>1.75</c:v>
                </c:pt>
                <c:pt idx="3133">
                  <c:v>1.75</c:v>
                </c:pt>
                <c:pt idx="3134">
                  <c:v>1.75</c:v>
                </c:pt>
                <c:pt idx="3135">
                  <c:v>1.75</c:v>
                </c:pt>
                <c:pt idx="3136">
                  <c:v>1.75</c:v>
                </c:pt>
                <c:pt idx="3137">
                  <c:v>1.75</c:v>
                </c:pt>
                <c:pt idx="3138">
                  <c:v>1.75</c:v>
                </c:pt>
                <c:pt idx="3139">
                  <c:v>1.75</c:v>
                </c:pt>
                <c:pt idx="3140">
                  <c:v>1.75</c:v>
                </c:pt>
                <c:pt idx="3141">
                  <c:v>1.75</c:v>
                </c:pt>
                <c:pt idx="3142">
                  <c:v>1.75</c:v>
                </c:pt>
                <c:pt idx="3143">
                  <c:v>1.75</c:v>
                </c:pt>
                <c:pt idx="3144">
                  <c:v>1.75</c:v>
                </c:pt>
                <c:pt idx="3145">
                  <c:v>1.75</c:v>
                </c:pt>
                <c:pt idx="3146">
                  <c:v>1.75</c:v>
                </c:pt>
                <c:pt idx="3147">
                  <c:v>1.75</c:v>
                </c:pt>
                <c:pt idx="3148">
                  <c:v>1.75</c:v>
                </c:pt>
                <c:pt idx="3149">
                  <c:v>1.75</c:v>
                </c:pt>
                <c:pt idx="3150">
                  <c:v>1.75</c:v>
                </c:pt>
                <c:pt idx="3151">
                  <c:v>1.75</c:v>
                </c:pt>
                <c:pt idx="3152">
                  <c:v>1.75</c:v>
                </c:pt>
                <c:pt idx="3153">
                  <c:v>1.75</c:v>
                </c:pt>
                <c:pt idx="3154">
                  <c:v>1.75</c:v>
                </c:pt>
                <c:pt idx="3155">
                  <c:v>1.75</c:v>
                </c:pt>
                <c:pt idx="3156">
                  <c:v>1.75</c:v>
                </c:pt>
                <c:pt idx="3157">
                  <c:v>1.75</c:v>
                </c:pt>
                <c:pt idx="3158">
                  <c:v>1.75</c:v>
                </c:pt>
                <c:pt idx="3159">
                  <c:v>1.75</c:v>
                </c:pt>
                <c:pt idx="3160">
                  <c:v>1.75</c:v>
                </c:pt>
                <c:pt idx="3161">
                  <c:v>1.75</c:v>
                </c:pt>
                <c:pt idx="3162">
                  <c:v>1.75</c:v>
                </c:pt>
                <c:pt idx="3163">
                  <c:v>1.75</c:v>
                </c:pt>
                <c:pt idx="3164">
                  <c:v>1.75</c:v>
                </c:pt>
                <c:pt idx="3165">
                  <c:v>1.75</c:v>
                </c:pt>
                <c:pt idx="3166">
                  <c:v>1.75</c:v>
                </c:pt>
                <c:pt idx="3167">
                  <c:v>1.75</c:v>
                </c:pt>
                <c:pt idx="3168">
                  <c:v>1.75</c:v>
                </c:pt>
                <c:pt idx="3169">
                  <c:v>1.75</c:v>
                </c:pt>
                <c:pt idx="3170">
                  <c:v>1.75</c:v>
                </c:pt>
                <c:pt idx="3171">
                  <c:v>1.75</c:v>
                </c:pt>
                <c:pt idx="3172">
                  <c:v>1.75</c:v>
                </c:pt>
                <c:pt idx="3173">
                  <c:v>1.75</c:v>
                </c:pt>
                <c:pt idx="3174">
                  <c:v>1.75</c:v>
                </c:pt>
                <c:pt idx="3175">
                  <c:v>1.75</c:v>
                </c:pt>
                <c:pt idx="3176">
                  <c:v>1.75</c:v>
                </c:pt>
                <c:pt idx="3177">
                  <c:v>1.75</c:v>
                </c:pt>
                <c:pt idx="3178">
                  <c:v>1.75</c:v>
                </c:pt>
                <c:pt idx="3179">
                  <c:v>1.75</c:v>
                </c:pt>
                <c:pt idx="3180">
                  <c:v>1.75</c:v>
                </c:pt>
                <c:pt idx="3181">
                  <c:v>1.75</c:v>
                </c:pt>
                <c:pt idx="3182">
                  <c:v>1.75</c:v>
                </c:pt>
                <c:pt idx="3183">
                  <c:v>1.75</c:v>
                </c:pt>
                <c:pt idx="3184">
                  <c:v>1.75</c:v>
                </c:pt>
                <c:pt idx="3185">
                  <c:v>1.75</c:v>
                </c:pt>
                <c:pt idx="3186">
                  <c:v>1.75</c:v>
                </c:pt>
                <c:pt idx="3187">
                  <c:v>1.75</c:v>
                </c:pt>
                <c:pt idx="3188">
                  <c:v>1.75</c:v>
                </c:pt>
                <c:pt idx="3189">
                  <c:v>1.75</c:v>
                </c:pt>
                <c:pt idx="3190">
                  <c:v>1.75</c:v>
                </c:pt>
                <c:pt idx="3191">
                  <c:v>1.75</c:v>
                </c:pt>
                <c:pt idx="3192">
                  <c:v>1.75</c:v>
                </c:pt>
                <c:pt idx="3193">
                  <c:v>1.75</c:v>
                </c:pt>
                <c:pt idx="3194">
                  <c:v>1.75</c:v>
                </c:pt>
                <c:pt idx="3195">
                  <c:v>1.75</c:v>
                </c:pt>
                <c:pt idx="3196">
                  <c:v>1.75</c:v>
                </c:pt>
                <c:pt idx="3197">
                  <c:v>1.75</c:v>
                </c:pt>
                <c:pt idx="3198">
                  <c:v>1.75</c:v>
                </c:pt>
                <c:pt idx="3199">
                  <c:v>1.75</c:v>
                </c:pt>
                <c:pt idx="3200">
                  <c:v>1.75</c:v>
                </c:pt>
                <c:pt idx="3201">
                  <c:v>1.75</c:v>
                </c:pt>
                <c:pt idx="3202">
                  <c:v>1.75</c:v>
                </c:pt>
                <c:pt idx="3203">
                  <c:v>2</c:v>
                </c:pt>
                <c:pt idx="3204">
                  <c:v>2</c:v>
                </c:pt>
                <c:pt idx="3205">
                  <c:v>2</c:v>
                </c:pt>
                <c:pt idx="3206">
                  <c:v>2</c:v>
                </c:pt>
                <c:pt idx="3207">
                  <c:v>2</c:v>
                </c:pt>
                <c:pt idx="3208">
                  <c:v>2</c:v>
                </c:pt>
                <c:pt idx="3209">
                  <c:v>2</c:v>
                </c:pt>
                <c:pt idx="3210">
                  <c:v>2</c:v>
                </c:pt>
                <c:pt idx="3211">
                  <c:v>2</c:v>
                </c:pt>
                <c:pt idx="3212">
                  <c:v>2</c:v>
                </c:pt>
                <c:pt idx="3213">
                  <c:v>2</c:v>
                </c:pt>
                <c:pt idx="3214">
                  <c:v>2</c:v>
                </c:pt>
                <c:pt idx="3215">
                  <c:v>2</c:v>
                </c:pt>
                <c:pt idx="3216">
                  <c:v>2</c:v>
                </c:pt>
                <c:pt idx="3217">
                  <c:v>2</c:v>
                </c:pt>
                <c:pt idx="3218">
                  <c:v>2</c:v>
                </c:pt>
                <c:pt idx="3219">
                  <c:v>2</c:v>
                </c:pt>
                <c:pt idx="3220">
                  <c:v>2</c:v>
                </c:pt>
                <c:pt idx="3221">
                  <c:v>2</c:v>
                </c:pt>
                <c:pt idx="3222">
                  <c:v>2</c:v>
                </c:pt>
                <c:pt idx="3223">
                  <c:v>2</c:v>
                </c:pt>
                <c:pt idx="3224">
                  <c:v>2</c:v>
                </c:pt>
                <c:pt idx="3225">
                  <c:v>2</c:v>
                </c:pt>
                <c:pt idx="3226">
                  <c:v>2</c:v>
                </c:pt>
                <c:pt idx="3227">
                  <c:v>2</c:v>
                </c:pt>
                <c:pt idx="3228">
                  <c:v>2</c:v>
                </c:pt>
                <c:pt idx="3229">
                  <c:v>2</c:v>
                </c:pt>
                <c:pt idx="3230">
                  <c:v>2</c:v>
                </c:pt>
                <c:pt idx="3231">
                  <c:v>2</c:v>
                </c:pt>
                <c:pt idx="3232">
                  <c:v>2</c:v>
                </c:pt>
                <c:pt idx="3233">
                  <c:v>2</c:v>
                </c:pt>
                <c:pt idx="3234">
                  <c:v>2</c:v>
                </c:pt>
                <c:pt idx="3235">
                  <c:v>2</c:v>
                </c:pt>
                <c:pt idx="3236">
                  <c:v>2</c:v>
                </c:pt>
                <c:pt idx="3237">
                  <c:v>2</c:v>
                </c:pt>
                <c:pt idx="3238">
                  <c:v>2</c:v>
                </c:pt>
                <c:pt idx="3239">
                  <c:v>2</c:v>
                </c:pt>
                <c:pt idx="3240">
                  <c:v>2</c:v>
                </c:pt>
                <c:pt idx="3241">
                  <c:v>2</c:v>
                </c:pt>
                <c:pt idx="3242">
                  <c:v>2</c:v>
                </c:pt>
                <c:pt idx="3243">
                  <c:v>2</c:v>
                </c:pt>
                <c:pt idx="3244">
                  <c:v>2</c:v>
                </c:pt>
                <c:pt idx="3245">
                  <c:v>2</c:v>
                </c:pt>
                <c:pt idx="3246">
                  <c:v>2</c:v>
                </c:pt>
                <c:pt idx="3247">
                  <c:v>2</c:v>
                </c:pt>
                <c:pt idx="3248">
                  <c:v>2</c:v>
                </c:pt>
                <c:pt idx="3249">
                  <c:v>2</c:v>
                </c:pt>
                <c:pt idx="3250">
                  <c:v>2</c:v>
                </c:pt>
                <c:pt idx="3251">
                  <c:v>2</c:v>
                </c:pt>
                <c:pt idx="3252">
                  <c:v>2</c:v>
                </c:pt>
                <c:pt idx="3253">
                  <c:v>2</c:v>
                </c:pt>
                <c:pt idx="3254">
                  <c:v>2</c:v>
                </c:pt>
                <c:pt idx="3255">
                  <c:v>2</c:v>
                </c:pt>
                <c:pt idx="3256">
                  <c:v>2</c:v>
                </c:pt>
                <c:pt idx="3257">
                  <c:v>2</c:v>
                </c:pt>
                <c:pt idx="3258">
                  <c:v>2</c:v>
                </c:pt>
                <c:pt idx="3259">
                  <c:v>2</c:v>
                </c:pt>
                <c:pt idx="3260">
                  <c:v>2</c:v>
                </c:pt>
                <c:pt idx="3261">
                  <c:v>2</c:v>
                </c:pt>
                <c:pt idx="3262">
                  <c:v>2</c:v>
                </c:pt>
                <c:pt idx="3263">
                  <c:v>2</c:v>
                </c:pt>
                <c:pt idx="3264">
                  <c:v>2</c:v>
                </c:pt>
                <c:pt idx="3265">
                  <c:v>2</c:v>
                </c:pt>
                <c:pt idx="3266">
                  <c:v>2</c:v>
                </c:pt>
                <c:pt idx="3267">
                  <c:v>2</c:v>
                </c:pt>
                <c:pt idx="3268">
                  <c:v>2.25</c:v>
                </c:pt>
                <c:pt idx="3269">
                  <c:v>2.25</c:v>
                </c:pt>
                <c:pt idx="3270">
                  <c:v>2.25</c:v>
                </c:pt>
                <c:pt idx="3271">
                  <c:v>2.25</c:v>
                </c:pt>
                <c:pt idx="3272">
                  <c:v>2.25</c:v>
                </c:pt>
                <c:pt idx="3273">
                  <c:v>2.25</c:v>
                </c:pt>
                <c:pt idx="3274">
                  <c:v>2.25</c:v>
                </c:pt>
                <c:pt idx="3275">
                  <c:v>2.25</c:v>
                </c:pt>
                <c:pt idx="3276">
                  <c:v>2.25</c:v>
                </c:pt>
                <c:pt idx="3277">
                  <c:v>2.25</c:v>
                </c:pt>
                <c:pt idx="3278">
                  <c:v>2.25</c:v>
                </c:pt>
                <c:pt idx="3279">
                  <c:v>2.25</c:v>
                </c:pt>
                <c:pt idx="3280">
                  <c:v>2.25</c:v>
                </c:pt>
                <c:pt idx="3281">
                  <c:v>2.25</c:v>
                </c:pt>
                <c:pt idx="3282">
                  <c:v>2.25</c:v>
                </c:pt>
                <c:pt idx="3283">
                  <c:v>2.25</c:v>
                </c:pt>
                <c:pt idx="3284">
                  <c:v>2.25</c:v>
                </c:pt>
                <c:pt idx="3285">
                  <c:v>2.25</c:v>
                </c:pt>
                <c:pt idx="3286">
                  <c:v>2.25</c:v>
                </c:pt>
                <c:pt idx="3287">
                  <c:v>2.25</c:v>
                </c:pt>
                <c:pt idx="3288">
                  <c:v>2.25</c:v>
                </c:pt>
                <c:pt idx="3289">
                  <c:v>2.25</c:v>
                </c:pt>
                <c:pt idx="3290">
                  <c:v>2.25</c:v>
                </c:pt>
                <c:pt idx="3291">
                  <c:v>2.25</c:v>
                </c:pt>
                <c:pt idx="3292">
                  <c:v>2.25</c:v>
                </c:pt>
                <c:pt idx="3293">
                  <c:v>2.25</c:v>
                </c:pt>
                <c:pt idx="3294">
                  <c:v>2.25</c:v>
                </c:pt>
                <c:pt idx="3295">
                  <c:v>2.25</c:v>
                </c:pt>
                <c:pt idx="3296">
                  <c:v>2.25</c:v>
                </c:pt>
                <c:pt idx="3297">
                  <c:v>2.25</c:v>
                </c:pt>
                <c:pt idx="3298">
                  <c:v>2.25</c:v>
                </c:pt>
                <c:pt idx="3299">
                  <c:v>2.25</c:v>
                </c:pt>
                <c:pt idx="3300">
                  <c:v>2.25</c:v>
                </c:pt>
                <c:pt idx="3301">
                  <c:v>2.25</c:v>
                </c:pt>
                <c:pt idx="3302">
                  <c:v>2.25</c:v>
                </c:pt>
                <c:pt idx="3303">
                  <c:v>2.25</c:v>
                </c:pt>
                <c:pt idx="3304">
                  <c:v>2.25</c:v>
                </c:pt>
                <c:pt idx="3305">
                  <c:v>2.25</c:v>
                </c:pt>
                <c:pt idx="3306">
                  <c:v>2.25</c:v>
                </c:pt>
                <c:pt idx="3307">
                  <c:v>2.25</c:v>
                </c:pt>
                <c:pt idx="3308">
                  <c:v>2.25</c:v>
                </c:pt>
                <c:pt idx="3309">
                  <c:v>2.25</c:v>
                </c:pt>
                <c:pt idx="3310">
                  <c:v>2.25</c:v>
                </c:pt>
                <c:pt idx="3311">
                  <c:v>2.25</c:v>
                </c:pt>
                <c:pt idx="3312">
                  <c:v>2.25</c:v>
                </c:pt>
                <c:pt idx="3313">
                  <c:v>2.25</c:v>
                </c:pt>
                <c:pt idx="3314">
                  <c:v>2.25</c:v>
                </c:pt>
                <c:pt idx="3315">
                  <c:v>2.25</c:v>
                </c:pt>
                <c:pt idx="3316">
                  <c:v>2.25</c:v>
                </c:pt>
                <c:pt idx="3317">
                  <c:v>2.25</c:v>
                </c:pt>
                <c:pt idx="3318">
                  <c:v>2.25</c:v>
                </c:pt>
                <c:pt idx="3319">
                  <c:v>2.25</c:v>
                </c:pt>
                <c:pt idx="3320">
                  <c:v>2.25</c:v>
                </c:pt>
                <c:pt idx="3321">
                  <c:v>2.25</c:v>
                </c:pt>
                <c:pt idx="3322">
                  <c:v>2.25</c:v>
                </c:pt>
                <c:pt idx="3323">
                  <c:v>2.25</c:v>
                </c:pt>
                <c:pt idx="3324">
                  <c:v>2.25</c:v>
                </c:pt>
                <c:pt idx="3325">
                  <c:v>2.25</c:v>
                </c:pt>
                <c:pt idx="3326">
                  <c:v>2.25</c:v>
                </c:pt>
                <c:pt idx="3327">
                  <c:v>2.25</c:v>
                </c:pt>
                <c:pt idx="3328">
                  <c:v>2.25</c:v>
                </c:pt>
                <c:pt idx="3329">
                  <c:v>2.25</c:v>
                </c:pt>
                <c:pt idx="3330">
                  <c:v>2.25</c:v>
                </c:pt>
                <c:pt idx="3331">
                  <c:v>2.25</c:v>
                </c:pt>
                <c:pt idx="3332">
                  <c:v>2.25</c:v>
                </c:pt>
                <c:pt idx="3333">
                  <c:v>2.25</c:v>
                </c:pt>
                <c:pt idx="3334">
                  <c:v>2.25</c:v>
                </c:pt>
                <c:pt idx="3335">
                  <c:v>2.25</c:v>
                </c:pt>
                <c:pt idx="3336">
                  <c:v>2.25</c:v>
                </c:pt>
                <c:pt idx="3337">
                  <c:v>2.25</c:v>
                </c:pt>
                <c:pt idx="3338">
                  <c:v>2.25</c:v>
                </c:pt>
                <c:pt idx="3339">
                  <c:v>2.25</c:v>
                </c:pt>
                <c:pt idx="3340">
                  <c:v>2.25</c:v>
                </c:pt>
                <c:pt idx="3341">
                  <c:v>2.25</c:v>
                </c:pt>
                <c:pt idx="3342">
                  <c:v>2.25</c:v>
                </c:pt>
                <c:pt idx="3343">
                  <c:v>2.25</c:v>
                </c:pt>
                <c:pt idx="3344">
                  <c:v>2.25</c:v>
                </c:pt>
                <c:pt idx="3345">
                  <c:v>2.25</c:v>
                </c:pt>
                <c:pt idx="3346">
                  <c:v>2.25</c:v>
                </c:pt>
                <c:pt idx="3347">
                  <c:v>2.25</c:v>
                </c:pt>
                <c:pt idx="3348">
                  <c:v>2.25</c:v>
                </c:pt>
                <c:pt idx="3349">
                  <c:v>2.25</c:v>
                </c:pt>
                <c:pt idx="3350">
                  <c:v>2.25</c:v>
                </c:pt>
                <c:pt idx="3351">
                  <c:v>2.25</c:v>
                </c:pt>
                <c:pt idx="3352">
                  <c:v>2.25</c:v>
                </c:pt>
                <c:pt idx="3353">
                  <c:v>2</c:v>
                </c:pt>
                <c:pt idx="3354">
                  <c:v>2</c:v>
                </c:pt>
                <c:pt idx="3355">
                  <c:v>2</c:v>
                </c:pt>
                <c:pt idx="3356">
                  <c:v>2</c:v>
                </c:pt>
                <c:pt idx="3357">
                  <c:v>2</c:v>
                </c:pt>
                <c:pt idx="3358">
                  <c:v>2</c:v>
                </c:pt>
                <c:pt idx="3359">
                  <c:v>2</c:v>
                </c:pt>
                <c:pt idx="3360">
                  <c:v>2</c:v>
                </c:pt>
                <c:pt idx="3361">
                  <c:v>2</c:v>
                </c:pt>
                <c:pt idx="3362">
                  <c:v>2</c:v>
                </c:pt>
                <c:pt idx="3363">
                  <c:v>2</c:v>
                </c:pt>
                <c:pt idx="3364">
                  <c:v>2</c:v>
                </c:pt>
                <c:pt idx="3365">
                  <c:v>2</c:v>
                </c:pt>
                <c:pt idx="3366">
                  <c:v>2</c:v>
                </c:pt>
                <c:pt idx="3367">
                  <c:v>2</c:v>
                </c:pt>
                <c:pt idx="3368">
                  <c:v>2</c:v>
                </c:pt>
                <c:pt idx="3369">
                  <c:v>2</c:v>
                </c:pt>
                <c:pt idx="3370">
                  <c:v>2</c:v>
                </c:pt>
                <c:pt idx="3371">
                  <c:v>2</c:v>
                </c:pt>
                <c:pt idx="3372">
                  <c:v>2</c:v>
                </c:pt>
                <c:pt idx="3373">
                  <c:v>2</c:v>
                </c:pt>
                <c:pt idx="3374">
                  <c:v>2</c:v>
                </c:pt>
                <c:pt idx="3375">
                  <c:v>2</c:v>
                </c:pt>
                <c:pt idx="3376">
                  <c:v>2</c:v>
                </c:pt>
                <c:pt idx="3377">
                  <c:v>2</c:v>
                </c:pt>
                <c:pt idx="3378">
                  <c:v>1.75</c:v>
                </c:pt>
                <c:pt idx="3379">
                  <c:v>1.75</c:v>
                </c:pt>
                <c:pt idx="3380">
                  <c:v>1.75</c:v>
                </c:pt>
                <c:pt idx="3381">
                  <c:v>1.75</c:v>
                </c:pt>
                <c:pt idx="3382">
                  <c:v>1.75</c:v>
                </c:pt>
                <c:pt idx="3383">
                  <c:v>1.75</c:v>
                </c:pt>
                <c:pt idx="3384">
                  <c:v>1.75</c:v>
                </c:pt>
                <c:pt idx="3385">
                  <c:v>1.75</c:v>
                </c:pt>
                <c:pt idx="3386">
                  <c:v>1.75</c:v>
                </c:pt>
                <c:pt idx="3387">
                  <c:v>1.75</c:v>
                </c:pt>
                <c:pt idx="3388">
                  <c:v>1.75</c:v>
                </c:pt>
                <c:pt idx="3389">
                  <c:v>1.75</c:v>
                </c:pt>
                <c:pt idx="3390">
                  <c:v>1.75</c:v>
                </c:pt>
                <c:pt idx="3391">
                  <c:v>1.75</c:v>
                </c:pt>
                <c:pt idx="3392">
                  <c:v>1.75</c:v>
                </c:pt>
                <c:pt idx="3393">
                  <c:v>1.75</c:v>
                </c:pt>
                <c:pt idx="3394">
                  <c:v>1.75</c:v>
                </c:pt>
                <c:pt idx="3395">
                  <c:v>1.75</c:v>
                </c:pt>
                <c:pt idx="3396">
                  <c:v>1.75</c:v>
                </c:pt>
                <c:pt idx="3397">
                  <c:v>1.75</c:v>
                </c:pt>
                <c:pt idx="3398">
                  <c:v>1.75</c:v>
                </c:pt>
                <c:pt idx="3399">
                  <c:v>1.75</c:v>
                </c:pt>
                <c:pt idx="3400">
                  <c:v>1.75</c:v>
                </c:pt>
                <c:pt idx="3401">
                  <c:v>1.75</c:v>
                </c:pt>
                <c:pt idx="3402">
                  <c:v>1.75</c:v>
                </c:pt>
                <c:pt idx="3403">
                  <c:v>1.75</c:v>
                </c:pt>
                <c:pt idx="3404">
                  <c:v>1.75</c:v>
                </c:pt>
                <c:pt idx="3405">
                  <c:v>1.75</c:v>
                </c:pt>
                <c:pt idx="3406">
                  <c:v>1.75</c:v>
                </c:pt>
                <c:pt idx="3407">
                  <c:v>1.75</c:v>
                </c:pt>
                <c:pt idx="3408">
                  <c:v>1.75</c:v>
                </c:pt>
                <c:pt idx="3409">
                  <c:v>1.75</c:v>
                </c:pt>
                <c:pt idx="3410">
                  <c:v>1.75</c:v>
                </c:pt>
                <c:pt idx="3411">
                  <c:v>1.75</c:v>
                </c:pt>
                <c:pt idx="3412">
                  <c:v>1.75</c:v>
                </c:pt>
                <c:pt idx="3413">
                  <c:v>1.75</c:v>
                </c:pt>
                <c:pt idx="3414">
                  <c:v>1.75</c:v>
                </c:pt>
                <c:pt idx="3415">
                  <c:v>1.75</c:v>
                </c:pt>
                <c:pt idx="3416">
                  <c:v>1.75</c:v>
                </c:pt>
                <c:pt idx="3417">
                  <c:v>1.75</c:v>
                </c:pt>
                <c:pt idx="3418">
                  <c:v>1.75</c:v>
                </c:pt>
                <c:pt idx="3419">
                  <c:v>1.75</c:v>
                </c:pt>
                <c:pt idx="3420">
                  <c:v>1.75</c:v>
                </c:pt>
                <c:pt idx="3421">
                  <c:v>1.75</c:v>
                </c:pt>
                <c:pt idx="3422">
                  <c:v>1.75</c:v>
                </c:pt>
                <c:pt idx="3423">
                  <c:v>1.75</c:v>
                </c:pt>
                <c:pt idx="3424">
                  <c:v>1.75</c:v>
                </c:pt>
                <c:pt idx="3425">
                  <c:v>1.75</c:v>
                </c:pt>
                <c:pt idx="3426">
                  <c:v>1.75</c:v>
                </c:pt>
                <c:pt idx="3427">
                  <c:v>1.75</c:v>
                </c:pt>
                <c:pt idx="3428">
                  <c:v>1.75</c:v>
                </c:pt>
                <c:pt idx="3429">
                  <c:v>1.75</c:v>
                </c:pt>
                <c:pt idx="3430">
                  <c:v>1.75</c:v>
                </c:pt>
                <c:pt idx="3431">
                  <c:v>1.75</c:v>
                </c:pt>
                <c:pt idx="3432">
                  <c:v>1.75</c:v>
                </c:pt>
                <c:pt idx="3433">
                  <c:v>1.75</c:v>
                </c:pt>
                <c:pt idx="3434">
                  <c:v>1.75</c:v>
                </c:pt>
                <c:pt idx="3435">
                  <c:v>1.75</c:v>
                </c:pt>
                <c:pt idx="3436">
                  <c:v>1.75</c:v>
                </c:pt>
                <c:pt idx="3437">
                  <c:v>1.75</c:v>
                </c:pt>
                <c:pt idx="3438">
                  <c:v>1.75</c:v>
                </c:pt>
                <c:pt idx="3439">
                  <c:v>1.75</c:v>
                </c:pt>
                <c:pt idx="3440">
                  <c:v>1.75</c:v>
                </c:pt>
                <c:pt idx="3441">
                  <c:v>1.75</c:v>
                </c:pt>
                <c:pt idx="3442">
                  <c:v>1.75</c:v>
                </c:pt>
                <c:pt idx="3443">
                  <c:v>1.75</c:v>
                </c:pt>
                <c:pt idx="3444">
                  <c:v>1.75</c:v>
                </c:pt>
                <c:pt idx="3445">
                  <c:v>1.75</c:v>
                </c:pt>
                <c:pt idx="3446">
                  <c:v>1.75</c:v>
                </c:pt>
                <c:pt idx="3447">
                  <c:v>1.75</c:v>
                </c:pt>
                <c:pt idx="3448">
                  <c:v>1.75</c:v>
                </c:pt>
                <c:pt idx="3449">
                  <c:v>1.75</c:v>
                </c:pt>
                <c:pt idx="3450">
                  <c:v>1.75</c:v>
                </c:pt>
                <c:pt idx="3451">
                  <c:v>1.75</c:v>
                </c:pt>
                <c:pt idx="3452">
                  <c:v>1.75</c:v>
                </c:pt>
                <c:pt idx="3453">
                  <c:v>1.75</c:v>
                </c:pt>
                <c:pt idx="3454">
                  <c:v>1.75</c:v>
                </c:pt>
                <c:pt idx="3455">
                  <c:v>1.75</c:v>
                </c:pt>
                <c:pt idx="3456">
                  <c:v>1.75</c:v>
                </c:pt>
                <c:pt idx="3457">
                  <c:v>1.75</c:v>
                </c:pt>
                <c:pt idx="3458">
                  <c:v>1.75</c:v>
                </c:pt>
                <c:pt idx="3459">
                  <c:v>1.75</c:v>
                </c:pt>
                <c:pt idx="3460">
                  <c:v>1.75</c:v>
                </c:pt>
                <c:pt idx="3461">
                  <c:v>1.75</c:v>
                </c:pt>
                <c:pt idx="3462">
                  <c:v>1.75</c:v>
                </c:pt>
                <c:pt idx="3463">
                  <c:v>1.75</c:v>
                </c:pt>
                <c:pt idx="3464">
                  <c:v>1.75</c:v>
                </c:pt>
                <c:pt idx="3465">
                  <c:v>1.75</c:v>
                </c:pt>
                <c:pt idx="3466">
                  <c:v>1.75</c:v>
                </c:pt>
                <c:pt idx="3467">
                  <c:v>1.75</c:v>
                </c:pt>
                <c:pt idx="3468">
                  <c:v>1.75</c:v>
                </c:pt>
                <c:pt idx="3469">
                  <c:v>1.75</c:v>
                </c:pt>
                <c:pt idx="3470">
                  <c:v>1.75</c:v>
                </c:pt>
                <c:pt idx="3471">
                  <c:v>1.75</c:v>
                </c:pt>
                <c:pt idx="3472">
                  <c:v>1.75</c:v>
                </c:pt>
                <c:pt idx="3473">
                  <c:v>1.75</c:v>
                </c:pt>
                <c:pt idx="3474">
                  <c:v>1.75</c:v>
                </c:pt>
                <c:pt idx="3475">
                  <c:v>1.75</c:v>
                </c:pt>
                <c:pt idx="3476">
                  <c:v>1.75</c:v>
                </c:pt>
                <c:pt idx="3477">
                  <c:v>1.75</c:v>
                </c:pt>
                <c:pt idx="3478">
                  <c:v>1.75</c:v>
                </c:pt>
                <c:pt idx="3479">
                  <c:v>1.75</c:v>
                </c:pt>
                <c:pt idx="3480">
                  <c:v>1.75</c:v>
                </c:pt>
                <c:pt idx="3481">
                  <c:v>1.75</c:v>
                </c:pt>
                <c:pt idx="3482">
                  <c:v>1.75</c:v>
                </c:pt>
                <c:pt idx="3483">
                  <c:v>1.75</c:v>
                </c:pt>
                <c:pt idx="3484">
                  <c:v>1.75</c:v>
                </c:pt>
                <c:pt idx="3485">
                  <c:v>1.75</c:v>
                </c:pt>
                <c:pt idx="3486">
                  <c:v>1.75</c:v>
                </c:pt>
                <c:pt idx="3487">
                  <c:v>1.75</c:v>
                </c:pt>
                <c:pt idx="3488">
                  <c:v>1.75</c:v>
                </c:pt>
                <c:pt idx="3489">
                  <c:v>1.75</c:v>
                </c:pt>
                <c:pt idx="3490">
                  <c:v>1.75</c:v>
                </c:pt>
                <c:pt idx="3491">
                  <c:v>1.75</c:v>
                </c:pt>
                <c:pt idx="3492">
                  <c:v>1.75</c:v>
                </c:pt>
                <c:pt idx="3493">
                  <c:v>1.75</c:v>
                </c:pt>
                <c:pt idx="3494">
                  <c:v>1.75</c:v>
                </c:pt>
                <c:pt idx="3495">
                  <c:v>1.75</c:v>
                </c:pt>
                <c:pt idx="3496">
                  <c:v>1.75</c:v>
                </c:pt>
                <c:pt idx="3497">
                  <c:v>1.75</c:v>
                </c:pt>
                <c:pt idx="3498">
                  <c:v>1.75</c:v>
                </c:pt>
                <c:pt idx="3499">
                  <c:v>1.75</c:v>
                </c:pt>
                <c:pt idx="3500">
                  <c:v>1.75</c:v>
                </c:pt>
                <c:pt idx="3501">
                  <c:v>1.75</c:v>
                </c:pt>
                <c:pt idx="3502">
                  <c:v>1.75</c:v>
                </c:pt>
                <c:pt idx="3503">
                  <c:v>1.75</c:v>
                </c:pt>
                <c:pt idx="3504">
                  <c:v>1.75</c:v>
                </c:pt>
                <c:pt idx="3505">
                  <c:v>1.75</c:v>
                </c:pt>
                <c:pt idx="3506">
                  <c:v>1.75</c:v>
                </c:pt>
                <c:pt idx="3507">
                  <c:v>1.75</c:v>
                </c:pt>
                <c:pt idx="3508">
                  <c:v>1.75</c:v>
                </c:pt>
                <c:pt idx="3509">
                  <c:v>1.75</c:v>
                </c:pt>
                <c:pt idx="3510">
                  <c:v>1.75</c:v>
                </c:pt>
                <c:pt idx="3511">
                  <c:v>1.75</c:v>
                </c:pt>
                <c:pt idx="3512">
                  <c:v>1.75</c:v>
                </c:pt>
                <c:pt idx="3513">
                  <c:v>1.75</c:v>
                </c:pt>
                <c:pt idx="3514">
                  <c:v>1.75</c:v>
                </c:pt>
                <c:pt idx="3515">
                  <c:v>1.75</c:v>
                </c:pt>
                <c:pt idx="3516">
                  <c:v>1.75</c:v>
                </c:pt>
                <c:pt idx="3517">
                  <c:v>1.75</c:v>
                </c:pt>
                <c:pt idx="3518">
                  <c:v>1.75</c:v>
                </c:pt>
                <c:pt idx="3519">
                  <c:v>1.75</c:v>
                </c:pt>
                <c:pt idx="3520">
                  <c:v>1.75</c:v>
                </c:pt>
                <c:pt idx="3521">
                  <c:v>1.75</c:v>
                </c:pt>
                <c:pt idx="3522">
                  <c:v>1.75</c:v>
                </c:pt>
                <c:pt idx="3523">
                  <c:v>1.75</c:v>
                </c:pt>
                <c:pt idx="3524">
                  <c:v>1.75</c:v>
                </c:pt>
                <c:pt idx="3525">
                  <c:v>1.75</c:v>
                </c:pt>
                <c:pt idx="3526">
                  <c:v>1.75</c:v>
                </c:pt>
                <c:pt idx="3527">
                  <c:v>1.75</c:v>
                </c:pt>
                <c:pt idx="3528">
                  <c:v>1.5</c:v>
                </c:pt>
                <c:pt idx="3529">
                  <c:v>1.5</c:v>
                </c:pt>
                <c:pt idx="3530">
                  <c:v>1.5</c:v>
                </c:pt>
                <c:pt idx="3531">
                  <c:v>1.5</c:v>
                </c:pt>
                <c:pt idx="3532">
                  <c:v>1.5</c:v>
                </c:pt>
                <c:pt idx="3533">
                  <c:v>1.5</c:v>
                </c:pt>
                <c:pt idx="3534">
                  <c:v>1.5</c:v>
                </c:pt>
                <c:pt idx="3535">
                  <c:v>1.5</c:v>
                </c:pt>
                <c:pt idx="3536">
                  <c:v>1.5</c:v>
                </c:pt>
                <c:pt idx="3537">
                  <c:v>1.5</c:v>
                </c:pt>
                <c:pt idx="3538">
                  <c:v>1.5</c:v>
                </c:pt>
                <c:pt idx="3539">
                  <c:v>1.5</c:v>
                </c:pt>
                <c:pt idx="3540">
                  <c:v>1.5</c:v>
                </c:pt>
                <c:pt idx="3541">
                  <c:v>1.5</c:v>
                </c:pt>
                <c:pt idx="3542">
                  <c:v>1.5</c:v>
                </c:pt>
                <c:pt idx="3543">
                  <c:v>1.5</c:v>
                </c:pt>
                <c:pt idx="3544">
                  <c:v>1.5</c:v>
                </c:pt>
                <c:pt idx="3545">
                  <c:v>1.5</c:v>
                </c:pt>
                <c:pt idx="3546">
                  <c:v>1.5</c:v>
                </c:pt>
                <c:pt idx="3547">
                  <c:v>1.5</c:v>
                </c:pt>
                <c:pt idx="3548">
                  <c:v>1.5</c:v>
                </c:pt>
                <c:pt idx="3549">
                  <c:v>1.5</c:v>
                </c:pt>
                <c:pt idx="3550">
                  <c:v>1.5</c:v>
                </c:pt>
                <c:pt idx="3551">
                  <c:v>1.5</c:v>
                </c:pt>
                <c:pt idx="3552">
                  <c:v>1.5</c:v>
                </c:pt>
                <c:pt idx="3553">
                  <c:v>1.5</c:v>
                </c:pt>
                <c:pt idx="3554">
                  <c:v>1.5</c:v>
                </c:pt>
                <c:pt idx="3555">
                  <c:v>1.5</c:v>
                </c:pt>
                <c:pt idx="3556">
                  <c:v>1.5</c:v>
                </c:pt>
                <c:pt idx="3557">
                  <c:v>1.5</c:v>
                </c:pt>
                <c:pt idx="3558">
                  <c:v>1.5</c:v>
                </c:pt>
                <c:pt idx="3559">
                  <c:v>1.5</c:v>
                </c:pt>
                <c:pt idx="3560">
                  <c:v>1.5</c:v>
                </c:pt>
                <c:pt idx="3561">
                  <c:v>1.5</c:v>
                </c:pt>
                <c:pt idx="3562">
                  <c:v>1.5</c:v>
                </c:pt>
                <c:pt idx="3563">
                  <c:v>1.5</c:v>
                </c:pt>
                <c:pt idx="3564">
                  <c:v>1.5</c:v>
                </c:pt>
                <c:pt idx="3565">
                  <c:v>1.5</c:v>
                </c:pt>
                <c:pt idx="3566">
                  <c:v>1.5</c:v>
                </c:pt>
                <c:pt idx="3567">
                  <c:v>1.5</c:v>
                </c:pt>
                <c:pt idx="3568">
                  <c:v>1.5</c:v>
                </c:pt>
                <c:pt idx="3569">
                  <c:v>1.5</c:v>
                </c:pt>
                <c:pt idx="3570">
                  <c:v>1.5</c:v>
                </c:pt>
                <c:pt idx="3571">
                  <c:v>1.5</c:v>
                </c:pt>
                <c:pt idx="3572">
                  <c:v>1.5</c:v>
                </c:pt>
                <c:pt idx="3573">
                  <c:v>1.5</c:v>
                </c:pt>
                <c:pt idx="3574">
                  <c:v>1.5</c:v>
                </c:pt>
                <c:pt idx="3575">
                  <c:v>1.5</c:v>
                </c:pt>
                <c:pt idx="3576">
                  <c:v>1.5</c:v>
                </c:pt>
                <c:pt idx="3577">
                  <c:v>1.5</c:v>
                </c:pt>
                <c:pt idx="3578">
                  <c:v>1.5</c:v>
                </c:pt>
                <c:pt idx="3579">
                  <c:v>1.5</c:v>
                </c:pt>
                <c:pt idx="3580">
                  <c:v>1.5</c:v>
                </c:pt>
                <c:pt idx="3581">
                  <c:v>1.5</c:v>
                </c:pt>
                <c:pt idx="3582">
                  <c:v>1.5</c:v>
                </c:pt>
                <c:pt idx="3583">
                  <c:v>1.5</c:v>
                </c:pt>
                <c:pt idx="3584">
                  <c:v>1.5</c:v>
                </c:pt>
                <c:pt idx="3585">
                  <c:v>1.5</c:v>
                </c:pt>
                <c:pt idx="3586">
                  <c:v>1.5</c:v>
                </c:pt>
                <c:pt idx="3587">
                  <c:v>1.5</c:v>
                </c:pt>
                <c:pt idx="3588">
                  <c:v>1.5</c:v>
                </c:pt>
                <c:pt idx="3589">
                  <c:v>1.5</c:v>
                </c:pt>
                <c:pt idx="3590">
                  <c:v>1.5</c:v>
                </c:pt>
                <c:pt idx="3591">
                  <c:v>1.5</c:v>
                </c:pt>
                <c:pt idx="3592">
                  <c:v>1.5</c:v>
                </c:pt>
                <c:pt idx="3593">
                  <c:v>1.5</c:v>
                </c:pt>
                <c:pt idx="3594">
                  <c:v>1.5</c:v>
                </c:pt>
                <c:pt idx="3595">
                  <c:v>1.5</c:v>
                </c:pt>
                <c:pt idx="3596">
                  <c:v>1.5</c:v>
                </c:pt>
                <c:pt idx="3597">
                  <c:v>1.5</c:v>
                </c:pt>
                <c:pt idx="3598">
                  <c:v>1.5</c:v>
                </c:pt>
                <c:pt idx="3599">
                  <c:v>1.5</c:v>
                </c:pt>
                <c:pt idx="3600">
                  <c:v>1.5</c:v>
                </c:pt>
                <c:pt idx="3601">
                  <c:v>1.5</c:v>
                </c:pt>
                <c:pt idx="3602">
                  <c:v>1.5</c:v>
                </c:pt>
                <c:pt idx="3603">
                  <c:v>1.5</c:v>
                </c:pt>
                <c:pt idx="3604">
                  <c:v>1.5</c:v>
                </c:pt>
                <c:pt idx="3605">
                  <c:v>1.5</c:v>
                </c:pt>
                <c:pt idx="3606">
                  <c:v>1.5</c:v>
                </c:pt>
                <c:pt idx="3607">
                  <c:v>1.5</c:v>
                </c:pt>
                <c:pt idx="3608">
                  <c:v>1.5</c:v>
                </c:pt>
                <c:pt idx="3609">
                  <c:v>1.5</c:v>
                </c:pt>
                <c:pt idx="3610">
                  <c:v>1.5</c:v>
                </c:pt>
                <c:pt idx="3611">
                  <c:v>1.5</c:v>
                </c:pt>
                <c:pt idx="3612">
                  <c:v>1.5</c:v>
                </c:pt>
                <c:pt idx="3613">
                  <c:v>1.5</c:v>
                </c:pt>
                <c:pt idx="3614">
                  <c:v>1.5</c:v>
                </c:pt>
                <c:pt idx="3615">
                  <c:v>1.5</c:v>
                </c:pt>
                <c:pt idx="3616">
                  <c:v>1.5</c:v>
                </c:pt>
                <c:pt idx="3617">
                  <c:v>1.5</c:v>
                </c:pt>
                <c:pt idx="3618">
                  <c:v>1.5</c:v>
                </c:pt>
                <c:pt idx="3619">
                  <c:v>1.5</c:v>
                </c:pt>
                <c:pt idx="3620">
                  <c:v>1.5</c:v>
                </c:pt>
                <c:pt idx="3621">
                  <c:v>1.5</c:v>
                </c:pt>
                <c:pt idx="3622">
                  <c:v>1.5</c:v>
                </c:pt>
                <c:pt idx="3623">
                  <c:v>1.5</c:v>
                </c:pt>
                <c:pt idx="3624">
                  <c:v>1.5</c:v>
                </c:pt>
                <c:pt idx="3625">
                  <c:v>1.5</c:v>
                </c:pt>
                <c:pt idx="3626">
                  <c:v>1.5</c:v>
                </c:pt>
                <c:pt idx="3627">
                  <c:v>1.5</c:v>
                </c:pt>
                <c:pt idx="3628">
                  <c:v>1.5</c:v>
                </c:pt>
                <c:pt idx="3629">
                  <c:v>1.5</c:v>
                </c:pt>
                <c:pt idx="3630">
                  <c:v>1.5</c:v>
                </c:pt>
                <c:pt idx="3631">
                  <c:v>1.5</c:v>
                </c:pt>
                <c:pt idx="3632">
                  <c:v>1.5</c:v>
                </c:pt>
                <c:pt idx="3633">
                  <c:v>1.5</c:v>
                </c:pt>
                <c:pt idx="3634">
                  <c:v>1.5</c:v>
                </c:pt>
                <c:pt idx="3635">
                  <c:v>1.5</c:v>
                </c:pt>
                <c:pt idx="3636">
                  <c:v>1.5</c:v>
                </c:pt>
                <c:pt idx="3637">
                  <c:v>1.5</c:v>
                </c:pt>
                <c:pt idx="3638">
                  <c:v>1.5</c:v>
                </c:pt>
                <c:pt idx="3639">
                  <c:v>1.5</c:v>
                </c:pt>
                <c:pt idx="3640">
                  <c:v>1.5</c:v>
                </c:pt>
                <c:pt idx="3641">
                  <c:v>1.5</c:v>
                </c:pt>
                <c:pt idx="3642">
                  <c:v>1.5</c:v>
                </c:pt>
                <c:pt idx="3643">
                  <c:v>1.5</c:v>
                </c:pt>
                <c:pt idx="3644">
                  <c:v>1.5</c:v>
                </c:pt>
                <c:pt idx="3645">
                  <c:v>1.5</c:v>
                </c:pt>
                <c:pt idx="3646">
                  <c:v>1.5</c:v>
                </c:pt>
                <c:pt idx="3647">
                  <c:v>1.5</c:v>
                </c:pt>
                <c:pt idx="3648">
                  <c:v>1.5</c:v>
                </c:pt>
                <c:pt idx="3649">
                  <c:v>1.5</c:v>
                </c:pt>
                <c:pt idx="3650">
                  <c:v>1.5</c:v>
                </c:pt>
                <c:pt idx="3651">
                  <c:v>1.5</c:v>
                </c:pt>
                <c:pt idx="3652">
                  <c:v>1.5</c:v>
                </c:pt>
                <c:pt idx="3653">
                  <c:v>1.5</c:v>
                </c:pt>
                <c:pt idx="3654">
                  <c:v>1.5</c:v>
                </c:pt>
                <c:pt idx="3655">
                  <c:v>1.5</c:v>
                </c:pt>
                <c:pt idx="3656">
                  <c:v>1.5</c:v>
                </c:pt>
                <c:pt idx="3657">
                  <c:v>1.5</c:v>
                </c:pt>
                <c:pt idx="3658">
                  <c:v>1.5</c:v>
                </c:pt>
                <c:pt idx="3659">
                  <c:v>1.5</c:v>
                </c:pt>
                <c:pt idx="3660">
                  <c:v>1.5</c:v>
                </c:pt>
                <c:pt idx="3661">
                  <c:v>1.5</c:v>
                </c:pt>
                <c:pt idx="3662">
                  <c:v>1.5</c:v>
                </c:pt>
                <c:pt idx="3663">
                  <c:v>1.5</c:v>
                </c:pt>
                <c:pt idx="3664">
                  <c:v>1.5</c:v>
                </c:pt>
                <c:pt idx="3665">
                  <c:v>1.5</c:v>
                </c:pt>
                <c:pt idx="3666">
                  <c:v>1.5</c:v>
                </c:pt>
                <c:pt idx="3667">
                  <c:v>1.5</c:v>
                </c:pt>
                <c:pt idx="3668">
                  <c:v>1.5</c:v>
                </c:pt>
                <c:pt idx="3669">
                  <c:v>1.5</c:v>
                </c:pt>
                <c:pt idx="3670">
                  <c:v>1.5</c:v>
                </c:pt>
                <c:pt idx="3671">
                  <c:v>1.5</c:v>
                </c:pt>
                <c:pt idx="3672">
                  <c:v>1.5</c:v>
                </c:pt>
                <c:pt idx="3673">
                  <c:v>1.5</c:v>
                </c:pt>
                <c:pt idx="3674">
                  <c:v>1.5</c:v>
                </c:pt>
                <c:pt idx="3675">
                  <c:v>1.5</c:v>
                </c:pt>
                <c:pt idx="3676">
                  <c:v>1.5</c:v>
                </c:pt>
                <c:pt idx="3677">
                  <c:v>1.5</c:v>
                </c:pt>
                <c:pt idx="3678">
                  <c:v>1.5</c:v>
                </c:pt>
                <c:pt idx="3679">
                  <c:v>1.5</c:v>
                </c:pt>
                <c:pt idx="3680">
                  <c:v>1.5</c:v>
                </c:pt>
                <c:pt idx="3681">
                  <c:v>1.5</c:v>
                </c:pt>
                <c:pt idx="3682">
                  <c:v>1.5</c:v>
                </c:pt>
                <c:pt idx="3683">
                  <c:v>1.5</c:v>
                </c:pt>
                <c:pt idx="3684">
                  <c:v>1.5</c:v>
                </c:pt>
                <c:pt idx="3685">
                  <c:v>1.5</c:v>
                </c:pt>
                <c:pt idx="3686">
                  <c:v>1.5</c:v>
                </c:pt>
                <c:pt idx="3687">
                  <c:v>1.5</c:v>
                </c:pt>
                <c:pt idx="3688">
                  <c:v>1.5</c:v>
                </c:pt>
                <c:pt idx="3689">
                  <c:v>1.5</c:v>
                </c:pt>
                <c:pt idx="3690">
                  <c:v>1.5</c:v>
                </c:pt>
                <c:pt idx="3691">
                  <c:v>1.5</c:v>
                </c:pt>
                <c:pt idx="3692">
                  <c:v>1.5</c:v>
                </c:pt>
                <c:pt idx="3693">
                  <c:v>1.5</c:v>
                </c:pt>
                <c:pt idx="3694">
                  <c:v>1.5</c:v>
                </c:pt>
                <c:pt idx="3695">
                  <c:v>1.5</c:v>
                </c:pt>
                <c:pt idx="3696">
                  <c:v>1.5</c:v>
                </c:pt>
                <c:pt idx="3697">
                  <c:v>1.5</c:v>
                </c:pt>
                <c:pt idx="3698">
                  <c:v>1.5</c:v>
                </c:pt>
                <c:pt idx="3699">
                  <c:v>1.5</c:v>
                </c:pt>
                <c:pt idx="3700">
                  <c:v>1.5</c:v>
                </c:pt>
                <c:pt idx="3701">
                  <c:v>1.5</c:v>
                </c:pt>
                <c:pt idx="3702">
                  <c:v>1.5</c:v>
                </c:pt>
                <c:pt idx="3703">
                  <c:v>1.5</c:v>
                </c:pt>
                <c:pt idx="3704">
                  <c:v>1.5</c:v>
                </c:pt>
                <c:pt idx="3705">
                  <c:v>1.5</c:v>
                </c:pt>
                <c:pt idx="3706">
                  <c:v>1.5</c:v>
                </c:pt>
                <c:pt idx="3707">
                  <c:v>1.5</c:v>
                </c:pt>
                <c:pt idx="3708">
                  <c:v>1.5</c:v>
                </c:pt>
                <c:pt idx="3709">
                  <c:v>1.5</c:v>
                </c:pt>
                <c:pt idx="3710">
                  <c:v>1.5</c:v>
                </c:pt>
                <c:pt idx="3711">
                  <c:v>1.5</c:v>
                </c:pt>
                <c:pt idx="3712">
                  <c:v>1.5</c:v>
                </c:pt>
                <c:pt idx="3713">
                  <c:v>1.5</c:v>
                </c:pt>
                <c:pt idx="3714">
                  <c:v>1.5</c:v>
                </c:pt>
                <c:pt idx="3715">
                  <c:v>1.5</c:v>
                </c:pt>
                <c:pt idx="3716">
                  <c:v>1.5</c:v>
                </c:pt>
                <c:pt idx="3717">
                  <c:v>1.5</c:v>
                </c:pt>
                <c:pt idx="3718">
                  <c:v>1.5</c:v>
                </c:pt>
                <c:pt idx="3719">
                  <c:v>1.5</c:v>
                </c:pt>
                <c:pt idx="3720">
                  <c:v>1.5</c:v>
                </c:pt>
                <c:pt idx="3721">
                  <c:v>1.5</c:v>
                </c:pt>
                <c:pt idx="3722">
                  <c:v>1.5</c:v>
                </c:pt>
                <c:pt idx="3723">
                  <c:v>1.5</c:v>
                </c:pt>
                <c:pt idx="3724">
                  <c:v>1.5</c:v>
                </c:pt>
                <c:pt idx="3725">
                  <c:v>1.5</c:v>
                </c:pt>
                <c:pt idx="3726">
                  <c:v>1.5</c:v>
                </c:pt>
                <c:pt idx="3727">
                  <c:v>1.5</c:v>
                </c:pt>
                <c:pt idx="3728">
                  <c:v>1.5</c:v>
                </c:pt>
                <c:pt idx="3729">
                  <c:v>1.5</c:v>
                </c:pt>
                <c:pt idx="3730">
                  <c:v>1.5</c:v>
                </c:pt>
                <c:pt idx="3731">
                  <c:v>1.5</c:v>
                </c:pt>
                <c:pt idx="3732">
                  <c:v>1.5</c:v>
                </c:pt>
                <c:pt idx="3733">
                  <c:v>1.5</c:v>
                </c:pt>
                <c:pt idx="3734">
                  <c:v>1.5</c:v>
                </c:pt>
                <c:pt idx="3735">
                  <c:v>1.5</c:v>
                </c:pt>
                <c:pt idx="3736">
                  <c:v>1.5</c:v>
                </c:pt>
                <c:pt idx="3737">
                  <c:v>1.5</c:v>
                </c:pt>
                <c:pt idx="3738">
                  <c:v>1.5</c:v>
                </c:pt>
                <c:pt idx="3739">
                  <c:v>1.5</c:v>
                </c:pt>
                <c:pt idx="3740">
                  <c:v>1.5</c:v>
                </c:pt>
                <c:pt idx="3741">
                  <c:v>1.5</c:v>
                </c:pt>
                <c:pt idx="3742">
                  <c:v>1.5</c:v>
                </c:pt>
                <c:pt idx="3743">
                  <c:v>1</c:v>
                </c:pt>
                <c:pt idx="3744">
                  <c:v>1</c:v>
                </c:pt>
                <c:pt idx="3745">
                  <c:v>1</c:v>
                </c:pt>
                <c:pt idx="3746">
                  <c:v>1</c:v>
                </c:pt>
                <c:pt idx="3747">
                  <c:v>1</c:v>
                </c:pt>
                <c:pt idx="3748">
                  <c:v>1</c:v>
                </c:pt>
                <c:pt idx="3749">
                  <c:v>1</c:v>
                </c:pt>
                <c:pt idx="3750">
                  <c:v>1</c:v>
                </c:pt>
                <c:pt idx="3751">
                  <c:v>1</c:v>
                </c:pt>
                <c:pt idx="3752">
                  <c:v>1</c:v>
                </c:pt>
                <c:pt idx="3753">
                  <c:v>1</c:v>
                </c:pt>
                <c:pt idx="3754">
                  <c:v>1</c:v>
                </c:pt>
                <c:pt idx="3755">
                  <c:v>1</c:v>
                </c:pt>
                <c:pt idx="3756">
                  <c:v>1</c:v>
                </c:pt>
                <c:pt idx="3757">
                  <c:v>1</c:v>
                </c:pt>
                <c:pt idx="3758">
                  <c:v>1</c:v>
                </c:pt>
                <c:pt idx="3759">
                  <c:v>1</c:v>
                </c:pt>
                <c:pt idx="3760">
                  <c:v>1</c:v>
                </c:pt>
                <c:pt idx="3761">
                  <c:v>1</c:v>
                </c:pt>
                <c:pt idx="3762">
                  <c:v>1</c:v>
                </c:pt>
                <c:pt idx="3763">
                  <c:v>1</c:v>
                </c:pt>
                <c:pt idx="3764">
                  <c:v>1</c:v>
                </c:pt>
                <c:pt idx="3765">
                  <c:v>1</c:v>
                </c:pt>
                <c:pt idx="3766">
                  <c:v>1</c:v>
                </c:pt>
                <c:pt idx="3767">
                  <c:v>1</c:v>
                </c:pt>
                <c:pt idx="3768">
                  <c:v>1</c:v>
                </c:pt>
                <c:pt idx="3769">
                  <c:v>1</c:v>
                </c:pt>
                <c:pt idx="3770">
                  <c:v>1</c:v>
                </c:pt>
                <c:pt idx="3771">
                  <c:v>1</c:v>
                </c:pt>
                <c:pt idx="3772">
                  <c:v>1</c:v>
                </c:pt>
                <c:pt idx="3773">
                  <c:v>1</c:v>
                </c:pt>
                <c:pt idx="3774">
                  <c:v>1</c:v>
                </c:pt>
                <c:pt idx="3775">
                  <c:v>1</c:v>
                </c:pt>
                <c:pt idx="3776">
                  <c:v>1</c:v>
                </c:pt>
                <c:pt idx="3777">
                  <c:v>1</c:v>
                </c:pt>
                <c:pt idx="3778">
                  <c:v>1</c:v>
                </c:pt>
                <c:pt idx="3779">
                  <c:v>1</c:v>
                </c:pt>
                <c:pt idx="3780">
                  <c:v>1</c:v>
                </c:pt>
                <c:pt idx="3781">
                  <c:v>1</c:v>
                </c:pt>
                <c:pt idx="3782">
                  <c:v>1</c:v>
                </c:pt>
                <c:pt idx="3783">
                  <c:v>1</c:v>
                </c:pt>
                <c:pt idx="3784">
                  <c:v>1</c:v>
                </c:pt>
                <c:pt idx="3785">
                  <c:v>1</c:v>
                </c:pt>
                <c:pt idx="3786">
                  <c:v>1</c:v>
                </c:pt>
                <c:pt idx="3787">
                  <c:v>1</c:v>
                </c:pt>
                <c:pt idx="3788">
                  <c:v>1</c:v>
                </c:pt>
                <c:pt idx="3789">
                  <c:v>1</c:v>
                </c:pt>
                <c:pt idx="3790">
                  <c:v>1</c:v>
                </c:pt>
                <c:pt idx="3791">
                  <c:v>1</c:v>
                </c:pt>
                <c:pt idx="3792">
                  <c:v>1</c:v>
                </c:pt>
                <c:pt idx="3793">
                  <c:v>1</c:v>
                </c:pt>
                <c:pt idx="3794">
                  <c:v>1</c:v>
                </c:pt>
                <c:pt idx="3795">
                  <c:v>1</c:v>
                </c:pt>
                <c:pt idx="3796">
                  <c:v>1</c:v>
                </c:pt>
                <c:pt idx="3797">
                  <c:v>1</c:v>
                </c:pt>
                <c:pt idx="3798">
                  <c:v>1</c:v>
                </c:pt>
                <c:pt idx="3799">
                  <c:v>1</c:v>
                </c:pt>
                <c:pt idx="3800">
                  <c:v>1</c:v>
                </c:pt>
                <c:pt idx="3801">
                  <c:v>1</c:v>
                </c:pt>
                <c:pt idx="3802">
                  <c:v>1</c:v>
                </c:pt>
                <c:pt idx="3803">
                  <c:v>1</c:v>
                </c:pt>
                <c:pt idx="3804">
                  <c:v>1</c:v>
                </c:pt>
                <c:pt idx="3805">
                  <c:v>1</c:v>
                </c:pt>
                <c:pt idx="3806">
                  <c:v>1</c:v>
                </c:pt>
                <c:pt idx="3807">
                  <c:v>1</c:v>
                </c:pt>
                <c:pt idx="3808">
                  <c:v>1</c:v>
                </c:pt>
                <c:pt idx="3809">
                  <c:v>1</c:v>
                </c:pt>
                <c:pt idx="3810">
                  <c:v>1</c:v>
                </c:pt>
                <c:pt idx="3811">
                  <c:v>1</c:v>
                </c:pt>
                <c:pt idx="3812">
                  <c:v>1</c:v>
                </c:pt>
                <c:pt idx="3813">
                  <c:v>1</c:v>
                </c:pt>
                <c:pt idx="3814">
                  <c:v>1</c:v>
                </c:pt>
                <c:pt idx="3815">
                  <c:v>1</c:v>
                </c:pt>
                <c:pt idx="3816">
                  <c:v>1</c:v>
                </c:pt>
                <c:pt idx="3817">
                  <c:v>1</c:v>
                </c:pt>
                <c:pt idx="3818">
                  <c:v>1</c:v>
                </c:pt>
                <c:pt idx="3819">
                  <c:v>1</c:v>
                </c:pt>
                <c:pt idx="3820">
                  <c:v>1</c:v>
                </c:pt>
                <c:pt idx="3821">
                  <c:v>1</c:v>
                </c:pt>
                <c:pt idx="3822">
                  <c:v>1</c:v>
                </c:pt>
                <c:pt idx="3823">
                  <c:v>1</c:v>
                </c:pt>
                <c:pt idx="3824">
                  <c:v>1</c:v>
                </c:pt>
                <c:pt idx="3825">
                  <c:v>1</c:v>
                </c:pt>
                <c:pt idx="3826">
                  <c:v>1</c:v>
                </c:pt>
                <c:pt idx="3827">
                  <c:v>1</c:v>
                </c:pt>
                <c:pt idx="3828">
                  <c:v>1</c:v>
                </c:pt>
                <c:pt idx="3829">
                  <c:v>1</c:v>
                </c:pt>
                <c:pt idx="3830">
                  <c:v>1</c:v>
                </c:pt>
                <c:pt idx="3831">
                  <c:v>1</c:v>
                </c:pt>
                <c:pt idx="3832">
                  <c:v>1</c:v>
                </c:pt>
                <c:pt idx="3833">
                  <c:v>1</c:v>
                </c:pt>
                <c:pt idx="3834">
                  <c:v>1</c:v>
                </c:pt>
                <c:pt idx="3835">
                  <c:v>1</c:v>
                </c:pt>
                <c:pt idx="3836">
                  <c:v>1</c:v>
                </c:pt>
                <c:pt idx="3837">
                  <c:v>1</c:v>
                </c:pt>
                <c:pt idx="3838">
                  <c:v>1</c:v>
                </c:pt>
                <c:pt idx="3839">
                  <c:v>1</c:v>
                </c:pt>
                <c:pt idx="3840">
                  <c:v>1</c:v>
                </c:pt>
                <c:pt idx="3841">
                  <c:v>1</c:v>
                </c:pt>
                <c:pt idx="3842">
                  <c:v>1</c:v>
                </c:pt>
                <c:pt idx="3843">
                  <c:v>1</c:v>
                </c:pt>
                <c:pt idx="3844">
                  <c:v>1</c:v>
                </c:pt>
                <c:pt idx="3845">
                  <c:v>1</c:v>
                </c:pt>
                <c:pt idx="3846">
                  <c:v>1</c:v>
                </c:pt>
                <c:pt idx="3847">
                  <c:v>1</c:v>
                </c:pt>
                <c:pt idx="3848">
                  <c:v>1</c:v>
                </c:pt>
                <c:pt idx="3849">
                  <c:v>1</c:v>
                </c:pt>
                <c:pt idx="3850">
                  <c:v>1</c:v>
                </c:pt>
                <c:pt idx="3851">
                  <c:v>1</c:v>
                </c:pt>
                <c:pt idx="3852">
                  <c:v>1</c:v>
                </c:pt>
                <c:pt idx="3853">
                  <c:v>1</c:v>
                </c:pt>
                <c:pt idx="3854">
                  <c:v>1</c:v>
                </c:pt>
                <c:pt idx="3855">
                  <c:v>1</c:v>
                </c:pt>
                <c:pt idx="3856">
                  <c:v>1</c:v>
                </c:pt>
                <c:pt idx="3857">
                  <c:v>1</c:v>
                </c:pt>
                <c:pt idx="3858">
                  <c:v>1</c:v>
                </c:pt>
                <c:pt idx="3859">
                  <c:v>1</c:v>
                </c:pt>
                <c:pt idx="3860">
                  <c:v>1</c:v>
                </c:pt>
                <c:pt idx="3861">
                  <c:v>1</c:v>
                </c:pt>
                <c:pt idx="3862">
                  <c:v>1</c:v>
                </c:pt>
                <c:pt idx="3863">
                  <c:v>1</c:v>
                </c:pt>
                <c:pt idx="3864">
                  <c:v>1</c:v>
                </c:pt>
                <c:pt idx="3865">
                  <c:v>1</c:v>
                </c:pt>
                <c:pt idx="3866">
                  <c:v>1</c:v>
                </c:pt>
                <c:pt idx="3867">
                  <c:v>1</c:v>
                </c:pt>
                <c:pt idx="3868">
                  <c:v>1</c:v>
                </c:pt>
                <c:pt idx="3869">
                  <c:v>1</c:v>
                </c:pt>
                <c:pt idx="3870">
                  <c:v>1</c:v>
                </c:pt>
                <c:pt idx="3871">
                  <c:v>1</c:v>
                </c:pt>
                <c:pt idx="3872">
                  <c:v>1</c:v>
                </c:pt>
                <c:pt idx="3873">
                  <c:v>1</c:v>
                </c:pt>
                <c:pt idx="3874">
                  <c:v>1</c:v>
                </c:pt>
                <c:pt idx="3875">
                  <c:v>1</c:v>
                </c:pt>
                <c:pt idx="3876">
                  <c:v>1</c:v>
                </c:pt>
                <c:pt idx="3877">
                  <c:v>1</c:v>
                </c:pt>
                <c:pt idx="3878">
                  <c:v>0.75</c:v>
                </c:pt>
                <c:pt idx="3879">
                  <c:v>0.75</c:v>
                </c:pt>
                <c:pt idx="3880">
                  <c:v>0.75</c:v>
                </c:pt>
                <c:pt idx="3881">
                  <c:v>0.75</c:v>
                </c:pt>
                <c:pt idx="3882">
                  <c:v>0.75</c:v>
                </c:pt>
                <c:pt idx="3883">
                  <c:v>0.75</c:v>
                </c:pt>
                <c:pt idx="3884">
                  <c:v>0.75</c:v>
                </c:pt>
                <c:pt idx="3885">
                  <c:v>0.75</c:v>
                </c:pt>
                <c:pt idx="3886">
                  <c:v>0.75</c:v>
                </c:pt>
                <c:pt idx="3887">
                  <c:v>0.75</c:v>
                </c:pt>
                <c:pt idx="3888">
                  <c:v>0.75</c:v>
                </c:pt>
                <c:pt idx="3889">
                  <c:v>0.75</c:v>
                </c:pt>
                <c:pt idx="3890">
                  <c:v>0.75</c:v>
                </c:pt>
                <c:pt idx="3891">
                  <c:v>0.75</c:v>
                </c:pt>
                <c:pt idx="3892">
                  <c:v>0.75</c:v>
                </c:pt>
                <c:pt idx="3893">
                  <c:v>0.75</c:v>
                </c:pt>
                <c:pt idx="3894">
                  <c:v>0.75</c:v>
                </c:pt>
                <c:pt idx="3895">
                  <c:v>0.75</c:v>
                </c:pt>
                <c:pt idx="3896">
                  <c:v>0.75</c:v>
                </c:pt>
                <c:pt idx="3897">
                  <c:v>0.75</c:v>
                </c:pt>
                <c:pt idx="3898">
                  <c:v>0.75</c:v>
                </c:pt>
                <c:pt idx="3899">
                  <c:v>0.75</c:v>
                </c:pt>
                <c:pt idx="3900">
                  <c:v>0.75</c:v>
                </c:pt>
                <c:pt idx="3901">
                  <c:v>0.75</c:v>
                </c:pt>
                <c:pt idx="3902">
                  <c:v>0.75</c:v>
                </c:pt>
                <c:pt idx="3903">
                  <c:v>0.75</c:v>
                </c:pt>
                <c:pt idx="3904">
                  <c:v>0.75</c:v>
                </c:pt>
                <c:pt idx="3905">
                  <c:v>0.75</c:v>
                </c:pt>
                <c:pt idx="3906">
                  <c:v>0.75</c:v>
                </c:pt>
                <c:pt idx="3907">
                  <c:v>0.75</c:v>
                </c:pt>
                <c:pt idx="3908">
                  <c:v>0.75</c:v>
                </c:pt>
                <c:pt idx="3909">
                  <c:v>0.75</c:v>
                </c:pt>
                <c:pt idx="3910">
                  <c:v>0.75</c:v>
                </c:pt>
                <c:pt idx="3911">
                  <c:v>0.75</c:v>
                </c:pt>
                <c:pt idx="3912">
                  <c:v>0.75</c:v>
                </c:pt>
                <c:pt idx="3913">
                  <c:v>0.75</c:v>
                </c:pt>
                <c:pt idx="3914">
                  <c:v>0.75</c:v>
                </c:pt>
                <c:pt idx="3915">
                  <c:v>0.75</c:v>
                </c:pt>
                <c:pt idx="3916">
                  <c:v>0.75</c:v>
                </c:pt>
                <c:pt idx="3917">
                  <c:v>0.75</c:v>
                </c:pt>
                <c:pt idx="3918">
                  <c:v>0.75</c:v>
                </c:pt>
                <c:pt idx="3919">
                  <c:v>0.75</c:v>
                </c:pt>
                <c:pt idx="3920">
                  <c:v>0.75</c:v>
                </c:pt>
                <c:pt idx="3921">
                  <c:v>0.75</c:v>
                </c:pt>
                <c:pt idx="3922">
                  <c:v>0.75</c:v>
                </c:pt>
                <c:pt idx="3923">
                  <c:v>0.75</c:v>
                </c:pt>
                <c:pt idx="3924">
                  <c:v>0.75</c:v>
                </c:pt>
                <c:pt idx="3925">
                  <c:v>0.75</c:v>
                </c:pt>
                <c:pt idx="3926">
                  <c:v>0.75</c:v>
                </c:pt>
                <c:pt idx="3927">
                  <c:v>0.75</c:v>
                </c:pt>
                <c:pt idx="3928">
                  <c:v>0.75</c:v>
                </c:pt>
                <c:pt idx="3929">
                  <c:v>0.75</c:v>
                </c:pt>
                <c:pt idx="3930">
                  <c:v>0.75</c:v>
                </c:pt>
                <c:pt idx="3931">
                  <c:v>0.75</c:v>
                </c:pt>
                <c:pt idx="3932">
                  <c:v>0.75</c:v>
                </c:pt>
                <c:pt idx="3933">
                  <c:v>0.75</c:v>
                </c:pt>
                <c:pt idx="3934">
                  <c:v>0.75</c:v>
                </c:pt>
                <c:pt idx="3935">
                  <c:v>0.75</c:v>
                </c:pt>
                <c:pt idx="3936">
                  <c:v>0.75</c:v>
                </c:pt>
                <c:pt idx="3937">
                  <c:v>0.75</c:v>
                </c:pt>
                <c:pt idx="3938">
                  <c:v>0.75</c:v>
                </c:pt>
                <c:pt idx="3939">
                  <c:v>0.75</c:v>
                </c:pt>
                <c:pt idx="3940">
                  <c:v>0.75</c:v>
                </c:pt>
                <c:pt idx="3941">
                  <c:v>0.75</c:v>
                </c:pt>
                <c:pt idx="3942">
                  <c:v>0.75</c:v>
                </c:pt>
                <c:pt idx="3943">
                  <c:v>0.75</c:v>
                </c:pt>
                <c:pt idx="3944">
                  <c:v>0.75</c:v>
                </c:pt>
                <c:pt idx="3945">
                  <c:v>0.75</c:v>
                </c:pt>
                <c:pt idx="3946">
                  <c:v>0.75</c:v>
                </c:pt>
                <c:pt idx="3947">
                  <c:v>0.75</c:v>
                </c:pt>
                <c:pt idx="3948">
                  <c:v>0.75</c:v>
                </c:pt>
                <c:pt idx="3949">
                  <c:v>0.75</c:v>
                </c:pt>
                <c:pt idx="3950">
                  <c:v>0.75</c:v>
                </c:pt>
                <c:pt idx="3951">
                  <c:v>0.75</c:v>
                </c:pt>
                <c:pt idx="3952">
                  <c:v>0.75</c:v>
                </c:pt>
                <c:pt idx="3953">
                  <c:v>0.75</c:v>
                </c:pt>
                <c:pt idx="3954">
                  <c:v>0.75</c:v>
                </c:pt>
                <c:pt idx="3955">
                  <c:v>0.75</c:v>
                </c:pt>
                <c:pt idx="3956">
                  <c:v>0.75</c:v>
                </c:pt>
                <c:pt idx="3957">
                  <c:v>0.75</c:v>
                </c:pt>
                <c:pt idx="3958">
                  <c:v>0.75</c:v>
                </c:pt>
                <c:pt idx="3959">
                  <c:v>0.75</c:v>
                </c:pt>
                <c:pt idx="3960">
                  <c:v>0.75</c:v>
                </c:pt>
                <c:pt idx="3961">
                  <c:v>0.75</c:v>
                </c:pt>
                <c:pt idx="3962">
                  <c:v>0.75</c:v>
                </c:pt>
                <c:pt idx="3963">
                  <c:v>0.75</c:v>
                </c:pt>
                <c:pt idx="3964">
                  <c:v>0.75</c:v>
                </c:pt>
                <c:pt idx="3965">
                  <c:v>0.75</c:v>
                </c:pt>
                <c:pt idx="3966">
                  <c:v>0.75</c:v>
                </c:pt>
                <c:pt idx="3967">
                  <c:v>0.75</c:v>
                </c:pt>
                <c:pt idx="3968">
                  <c:v>0.75</c:v>
                </c:pt>
                <c:pt idx="3969">
                  <c:v>0.75</c:v>
                </c:pt>
                <c:pt idx="3970">
                  <c:v>0.75</c:v>
                </c:pt>
                <c:pt idx="3971">
                  <c:v>0.75</c:v>
                </c:pt>
                <c:pt idx="3972">
                  <c:v>0.75</c:v>
                </c:pt>
                <c:pt idx="3973">
                  <c:v>0.75</c:v>
                </c:pt>
                <c:pt idx="3974">
                  <c:v>0.75</c:v>
                </c:pt>
                <c:pt idx="3975">
                  <c:v>0.75</c:v>
                </c:pt>
                <c:pt idx="3976">
                  <c:v>0.75</c:v>
                </c:pt>
                <c:pt idx="3977">
                  <c:v>0.75</c:v>
                </c:pt>
                <c:pt idx="3978">
                  <c:v>0.75</c:v>
                </c:pt>
                <c:pt idx="3979">
                  <c:v>0.75</c:v>
                </c:pt>
                <c:pt idx="3980">
                  <c:v>0.75</c:v>
                </c:pt>
                <c:pt idx="3981">
                  <c:v>0.75</c:v>
                </c:pt>
                <c:pt idx="3982">
                  <c:v>0.75</c:v>
                </c:pt>
                <c:pt idx="3983">
                  <c:v>0.75</c:v>
                </c:pt>
                <c:pt idx="3984">
                  <c:v>0.75</c:v>
                </c:pt>
                <c:pt idx="3985">
                  <c:v>0.75</c:v>
                </c:pt>
                <c:pt idx="3986">
                  <c:v>0.75</c:v>
                </c:pt>
                <c:pt idx="3987">
                  <c:v>0.75</c:v>
                </c:pt>
                <c:pt idx="3988">
                  <c:v>0.75</c:v>
                </c:pt>
                <c:pt idx="3989">
                  <c:v>0.75</c:v>
                </c:pt>
                <c:pt idx="3990">
                  <c:v>0.75</c:v>
                </c:pt>
                <c:pt idx="3991">
                  <c:v>0.75</c:v>
                </c:pt>
                <c:pt idx="3992">
                  <c:v>0.75</c:v>
                </c:pt>
                <c:pt idx="3993">
                  <c:v>0.75</c:v>
                </c:pt>
                <c:pt idx="3994">
                  <c:v>0.75</c:v>
                </c:pt>
                <c:pt idx="3995">
                  <c:v>0.75</c:v>
                </c:pt>
                <c:pt idx="3996">
                  <c:v>0.75</c:v>
                </c:pt>
                <c:pt idx="3997">
                  <c:v>0.75</c:v>
                </c:pt>
                <c:pt idx="3998">
                  <c:v>0.75</c:v>
                </c:pt>
                <c:pt idx="3999">
                  <c:v>0.75</c:v>
                </c:pt>
                <c:pt idx="4000">
                  <c:v>0.75</c:v>
                </c:pt>
                <c:pt idx="4001">
                  <c:v>0.75</c:v>
                </c:pt>
                <c:pt idx="4002">
                  <c:v>0.75</c:v>
                </c:pt>
                <c:pt idx="4003">
                  <c:v>0.75</c:v>
                </c:pt>
                <c:pt idx="4004">
                  <c:v>0.75</c:v>
                </c:pt>
                <c:pt idx="4005">
                  <c:v>0.75</c:v>
                </c:pt>
                <c:pt idx="4006">
                  <c:v>0.75</c:v>
                </c:pt>
                <c:pt idx="4007">
                  <c:v>0.75</c:v>
                </c:pt>
                <c:pt idx="4008">
                  <c:v>0.75</c:v>
                </c:pt>
                <c:pt idx="4009">
                  <c:v>0.75</c:v>
                </c:pt>
                <c:pt idx="4010">
                  <c:v>0.75</c:v>
                </c:pt>
                <c:pt idx="4011">
                  <c:v>0.75</c:v>
                </c:pt>
                <c:pt idx="4012">
                  <c:v>0.75</c:v>
                </c:pt>
                <c:pt idx="4013">
                  <c:v>0.75</c:v>
                </c:pt>
                <c:pt idx="4014">
                  <c:v>0.75</c:v>
                </c:pt>
                <c:pt idx="4015">
                  <c:v>0.75</c:v>
                </c:pt>
                <c:pt idx="4016">
                  <c:v>0.75</c:v>
                </c:pt>
                <c:pt idx="4017">
                  <c:v>0.75</c:v>
                </c:pt>
                <c:pt idx="4018">
                  <c:v>0.75</c:v>
                </c:pt>
                <c:pt idx="4019">
                  <c:v>0.75</c:v>
                </c:pt>
                <c:pt idx="4020">
                  <c:v>0.75</c:v>
                </c:pt>
                <c:pt idx="4021">
                  <c:v>0.75</c:v>
                </c:pt>
                <c:pt idx="4022">
                  <c:v>0.75</c:v>
                </c:pt>
                <c:pt idx="4023">
                  <c:v>0.75</c:v>
                </c:pt>
                <c:pt idx="4024">
                  <c:v>0.75</c:v>
                </c:pt>
                <c:pt idx="4025">
                  <c:v>0.75</c:v>
                </c:pt>
                <c:pt idx="4026">
                  <c:v>0.75</c:v>
                </c:pt>
                <c:pt idx="4027">
                  <c:v>0.75</c:v>
                </c:pt>
                <c:pt idx="4028">
                  <c:v>0.4</c:v>
                </c:pt>
                <c:pt idx="4029">
                  <c:v>0.4</c:v>
                </c:pt>
                <c:pt idx="4030">
                  <c:v>0.4</c:v>
                </c:pt>
                <c:pt idx="4031">
                  <c:v>0.4</c:v>
                </c:pt>
                <c:pt idx="4032">
                  <c:v>0.4</c:v>
                </c:pt>
                <c:pt idx="4033">
                  <c:v>0.4</c:v>
                </c:pt>
                <c:pt idx="4034">
                  <c:v>0.4</c:v>
                </c:pt>
                <c:pt idx="4035">
                  <c:v>0.4</c:v>
                </c:pt>
                <c:pt idx="4036">
                  <c:v>0.4</c:v>
                </c:pt>
                <c:pt idx="4037">
                  <c:v>0.4</c:v>
                </c:pt>
                <c:pt idx="4038">
                  <c:v>0.4</c:v>
                </c:pt>
                <c:pt idx="4039">
                  <c:v>0.4</c:v>
                </c:pt>
                <c:pt idx="4040">
                  <c:v>0.4</c:v>
                </c:pt>
                <c:pt idx="4041">
                  <c:v>0.4</c:v>
                </c:pt>
                <c:pt idx="4042">
                  <c:v>0.4</c:v>
                </c:pt>
                <c:pt idx="4043">
                  <c:v>0.4</c:v>
                </c:pt>
                <c:pt idx="4044">
                  <c:v>0.4</c:v>
                </c:pt>
                <c:pt idx="4045">
                  <c:v>0.4</c:v>
                </c:pt>
                <c:pt idx="4046">
                  <c:v>0.4</c:v>
                </c:pt>
                <c:pt idx="4047">
                  <c:v>0.4</c:v>
                </c:pt>
                <c:pt idx="4048">
                  <c:v>0.4</c:v>
                </c:pt>
                <c:pt idx="4049">
                  <c:v>0.4</c:v>
                </c:pt>
                <c:pt idx="4050">
                  <c:v>0.4</c:v>
                </c:pt>
                <c:pt idx="4051">
                  <c:v>0.4</c:v>
                </c:pt>
                <c:pt idx="4052">
                  <c:v>0.4</c:v>
                </c:pt>
                <c:pt idx="4053">
                  <c:v>0.4</c:v>
                </c:pt>
                <c:pt idx="4054">
                  <c:v>0.4</c:v>
                </c:pt>
                <c:pt idx="4055">
                  <c:v>0.4</c:v>
                </c:pt>
                <c:pt idx="4056">
                  <c:v>0.4</c:v>
                </c:pt>
                <c:pt idx="4057">
                  <c:v>0.4</c:v>
                </c:pt>
                <c:pt idx="4058">
                  <c:v>0.4</c:v>
                </c:pt>
                <c:pt idx="4059">
                  <c:v>0.4</c:v>
                </c:pt>
                <c:pt idx="4060">
                  <c:v>0.4</c:v>
                </c:pt>
                <c:pt idx="4061">
                  <c:v>0.4</c:v>
                </c:pt>
                <c:pt idx="4062">
                  <c:v>0.4</c:v>
                </c:pt>
                <c:pt idx="4063">
                  <c:v>0.4</c:v>
                </c:pt>
                <c:pt idx="4064">
                  <c:v>0.4</c:v>
                </c:pt>
                <c:pt idx="4065">
                  <c:v>0.4</c:v>
                </c:pt>
                <c:pt idx="4066">
                  <c:v>0.4</c:v>
                </c:pt>
                <c:pt idx="4067">
                  <c:v>0.4</c:v>
                </c:pt>
                <c:pt idx="4068">
                  <c:v>0.4</c:v>
                </c:pt>
                <c:pt idx="4069">
                  <c:v>0.4</c:v>
                </c:pt>
                <c:pt idx="4070">
                  <c:v>0.4</c:v>
                </c:pt>
                <c:pt idx="4071">
                  <c:v>0.4</c:v>
                </c:pt>
                <c:pt idx="4072">
                  <c:v>0.4</c:v>
                </c:pt>
                <c:pt idx="4073">
                  <c:v>0.4</c:v>
                </c:pt>
                <c:pt idx="4074">
                  <c:v>0.4</c:v>
                </c:pt>
                <c:pt idx="4075">
                  <c:v>0.4</c:v>
                </c:pt>
                <c:pt idx="4076">
                  <c:v>0.4</c:v>
                </c:pt>
                <c:pt idx="4077">
                  <c:v>0.4</c:v>
                </c:pt>
                <c:pt idx="4078">
                  <c:v>0.4</c:v>
                </c:pt>
                <c:pt idx="4079">
                  <c:v>0.4</c:v>
                </c:pt>
                <c:pt idx="4080">
                  <c:v>0.4</c:v>
                </c:pt>
                <c:pt idx="4081">
                  <c:v>0.4</c:v>
                </c:pt>
                <c:pt idx="4082">
                  <c:v>0.4</c:v>
                </c:pt>
                <c:pt idx="4083">
                  <c:v>0.4</c:v>
                </c:pt>
                <c:pt idx="4084">
                  <c:v>0.4</c:v>
                </c:pt>
                <c:pt idx="4085">
                  <c:v>0.4</c:v>
                </c:pt>
                <c:pt idx="4086">
                  <c:v>0.4</c:v>
                </c:pt>
                <c:pt idx="4087">
                  <c:v>0.4</c:v>
                </c:pt>
                <c:pt idx="4088">
                  <c:v>0.4</c:v>
                </c:pt>
                <c:pt idx="4089">
                  <c:v>0.4</c:v>
                </c:pt>
                <c:pt idx="4090">
                  <c:v>0.4</c:v>
                </c:pt>
                <c:pt idx="4091">
                  <c:v>0.4</c:v>
                </c:pt>
                <c:pt idx="4092">
                  <c:v>0.4</c:v>
                </c:pt>
                <c:pt idx="4093">
                  <c:v>0.3</c:v>
                </c:pt>
                <c:pt idx="4094">
                  <c:v>0.3</c:v>
                </c:pt>
                <c:pt idx="4095">
                  <c:v>0.3</c:v>
                </c:pt>
                <c:pt idx="4096">
                  <c:v>0.3</c:v>
                </c:pt>
                <c:pt idx="4097">
                  <c:v>0.3</c:v>
                </c:pt>
                <c:pt idx="4098">
                  <c:v>0.3</c:v>
                </c:pt>
                <c:pt idx="4099">
                  <c:v>0.3</c:v>
                </c:pt>
                <c:pt idx="4100">
                  <c:v>0.3</c:v>
                </c:pt>
                <c:pt idx="4101">
                  <c:v>0.3</c:v>
                </c:pt>
                <c:pt idx="4102">
                  <c:v>0.3</c:v>
                </c:pt>
                <c:pt idx="4103">
                  <c:v>0.3</c:v>
                </c:pt>
                <c:pt idx="4104">
                  <c:v>0.3</c:v>
                </c:pt>
                <c:pt idx="4105">
                  <c:v>0.3</c:v>
                </c:pt>
                <c:pt idx="4106">
                  <c:v>0.3</c:v>
                </c:pt>
                <c:pt idx="4107">
                  <c:v>0.3</c:v>
                </c:pt>
                <c:pt idx="4108">
                  <c:v>0.3</c:v>
                </c:pt>
                <c:pt idx="4109">
                  <c:v>0.3</c:v>
                </c:pt>
                <c:pt idx="4110">
                  <c:v>0.3</c:v>
                </c:pt>
                <c:pt idx="4111">
                  <c:v>0.3</c:v>
                </c:pt>
                <c:pt idx="4112">
                  <c:v>0.3</c:v>
                </c:pt>
                <c:pt idx="4113">
                  <c:v>0.3</c:v>
                </c:pt>
                <c:pt idx="4114">
                  <c:v>0.3</c:v>
                </c:pt>
                <c:pt idx="4115">
                  <c:v>0.3</c:v>
                </c:pt>
                <c:pt idx="4116">
                  <c:v>0.3</c:v>
                </c:pt>
                <c:pt idx="4117">
                  <c:v>0.3</c:v>
                </c:pt>
                <c:pt idx="4118">
                  <c:v>0.3</c:v>
                </c:pt>
                <c:pt idx="4119">
                  <c:v>0.3</c:v>
                </c:pt>
                <c:pt idx="4120">
                  <c:v>0.3</c:v>
                </c:pt>
                <c:pt idx="4121">
                  <c:v>0.3</c:v>
                </c:pt>
                <c:pt idx="4122">
                  <c:v>0.3</c:v>
                </c:pt>
                <c:pt idx="4123">
                  <c:v>0.3</c:v>
                </c:pt>
                <c:pt idx="4124">
                  <c:v>0.3</c:v>
                </c:pt>
                <c:pt idx="4125">
                  <c:v>0.3</c:v>
                </c:pt>
                <c:pt idx="4126">
                  <c:v>0.3</c:v>
                </c:pt>
                <c:pt idx="4127">
                  <c:v>0.3</c:v>
                </c:pt>
                <c:pt idx="4128">
                  <c:v>0.3</c:v>
                </c:pt>
                <c:pt idx="4129">
                  <c:v>0.3</c:v>
                </c:pt>
                <c:pt idx="4130">
                  <c:v>0.3</c:v>
                </c:pt>
                <c:pt idx="4131">
                  <c:v>0.3</c:v>
                </c:pt>
                <c:pt idx="4132">
                  <c:v>0.3</c:v>
                </c:pt>
                <c:pt idx="4133">
                  <c:v>0.3</c:v>
                </c:pt>
                <c:pt idx="4134">
                  <c:v>0.3</c:v>
                </c:pt>
                <c:pt idx="4135">
                  <c:v>0.3</c:v>
                </c:pt>
                <c:pt idx="4136">
                  <c:v>0.3</c:v>
                </c:pt>
                <c:pt idx="4137">
                  <c:v>0.3</c:v>
                </c:pt>
                <c:pt idx="4138">
                  <c:v>0.3</c:v>
                </c:pt>
                <c:pt idx="4139">
                  <c:v>0.3</c:v>
                </c:pt>
                <c:pt idx="4140">
                  <c:v>0.3</c:v>
                </c:pt>
                <c:pt idx="4141">
                  <c:v>0.3</c:v>
                </c:pt>
                <c:pt idx="4142">
                  <c:v>0.3</c:v>
                </c:pt>
                <c:pt idx="4143">
                  <c:v>0.3</c:v>
                </c:pt>
                <c:pt idx="4144">
                  <c:v>0.3</c:v>
                </c:pt>
                <c:pt idx="4145">
                  <c:v>0.3</c:v>
                </c:pt>
                <c:pt idx="4146">
                  <c:v>0.3</c:v>
                </c:pt>
                <c:pt idx="4147">
                  <c:v>0.3</c:v>
                </c:pt>
                <c:pt idx="4148">
                  <c:v>0.3</c:v>
                </c:pt>
                <c:pt idx="4149">
                  <c:v>0.3</c:v>
                </c:pt>
                <c:pt idx="4150">
                  <c:v>0.3</c:v>
                </c:pt>
                <c:pt idx="4151">
                  <c:v>0.3</c:v>
                </c:pt>
                <c:pt idx="4152">
                  <c:v>0.3</c:v>
                </c:pt>
                <c:pt idx="4153">
                  <c:v>0.3</c:v>
                </c:pt>
                <c:pt idx="4154">
                  <c:v>0.3</c:v>
                </c:pt>
                <c:pt idx="4155">
                  <c:v>0.3</c:v>
                </c:pt>
                <c:pt idx="4156">
                  <c:v>0.3</c:v>
                </c:pt>
                <c:pt idx="4157">
                  <c:v>0.3</c:v>
                </c:pt>
                <c:pt idx="4158">
                  <c:v>0.3</c:v>
                </c:pt>
                <c:pt idx="4159">
                  <c:v>0.3</c:v>
                </c:pt>
                <c:pt idx="4160">
                  <c:v>0.3</c:v>
                </c:pt>
                <c:pt idx="4161">
                  <c:v>0.3</c:v>
                </c:pt>
                <c:pt idx="4162">
                  <c:v>0.3</c:v>
                </c:pt>
                <c:pt idx="4163">
                  <c:v>0.3</c:v>
                </c:pt>
                <c:pt idx="4164">
                  <c:v>0.3</c:v>
                </c:pt>
                <c:pt idx="4165">
                  <c:v>0.3</c:v>
                </c:pt>
                <c:pt idx="4166">
                  <c:v>0.3</c:v>
                </c:pt>
                <c:pt idx="4167">
                  <c:v>0.3</c:v>
                </c:pt>
                <c:pt idx="4168">
                  <c:v>0.3</c:v>
                </c:pt>
                <c:pt idx="4169">
                  <c:v>0.3</c:v>
                </c:pt>
                <c:pt idx="4170">
                  <c:v>0.3</c:v>
                </c:pt>
                <c:pt idx="4171">
                  <c:v>0.3</c:v>
                </c:pt>
                <c:pt idx="4172">
                  <c:v>0.3</c:v>
                </c:pt>
                <c:pt idx="4173">
                  <c:v>0.3</c:v>
                </c:pt>
                <c:pt idx="4174">
                  <c:v>0.3</c:v>
                </c:pt>
                <c:pt idx="4175">
                  <c:v>0.3</c:v>
                </c:pt>
                <c:pt idx="4176">
                  <c:v>0.3</c:v>
                </c:pt>
                <c:pt idx="4177">
                  <c:v>0.3</c:v>
                </c:pt>
                <c:pt idx="4178">
                  <c:v>0.3</c:v>
                </c:pt>
                <c:pt idx="4179">
                  <c:v>0.3</c:v>
                </c:pt>
                <c:pt idx="4180">
                  <c:v>0.3</c:v>
                </c:pt>
                <c:pt idx="4181">
                  <c:v>0.3</c:v>
                </c:pt>
                <c:pt idx="4182">
                  <c:v>0.3</c:v>
                </c:pt>
                <c:pt idx="4183">
                  <c:v>0.3</c:v>
                </c:pt>
                <c:pt idx="4184">
                  <c:v>0.3</c:v>
                </c:pt>
                <c:pt idx="4185">
                  <c:v>0.3</c:v>
                </c:pt>
                <c:pt idx="4186">
                  <c:v>0.3</c:v>
                </c:pt>
                <c:pt idx="4187">
                  <c:v>0.3</c:v>
                </c:pt>
                <c:pt idx="4188">
                  <c:v>0.3</c:v>
                </c:pt>
                <c:pt idx="4189">
                  <c:v>0.3</c:v>
                </c:pt>
                <c:pt idx="4190">
                  <c:v>0.3</c:v>
                </c:pt>
                <c:pt idx="4191">
                  <c:v>0.3</c:v>
                </c:pt>
                <c:pt idx="4192">
                  <c:v>0.3</c:v>
                </c:pt>
                <c:pt idx="4193">
                  <c:v>0.3</c:v>
                </c:pt>
                <c:pt idx="4194">
                  <c:v>0.3</c:v>
                </c:pt>
                <c:pt idx="4195">
                  <c:v>0.3</c:v>
                </c:pt>
                <c:pt idx="4196">
                  <c:v>0.3</c:v>
                </c:pt>
                <c:pt idx="4197">
                  <c:v>0.3</c:v>
                </c:pt>
                <c:pt idx="4198">
                  <c:v>0.3</c:v>
                </c:pt>
                <c:pt idx="4199">
                  <c:v>0.3</c:v>
                </c:pt>
                <c:pt idx="4200">
                  <c:v>0.3</c:v>
                </c:pt>
                <c:pt idx="4201">
                  <c:v>0.3</c:v>
                </c:pt>
                <c:pt idx="4202">
                  <c:v>0.3</c:v>
                </c:pt>
                <c:pt idx="4203">
                  <c:v>0.3</c:v>
                </c:pt>
                <c:pt idx="4204">
                  <c:v>0.3</c:v>
                </c:pt>
                <c:pt idx="4205">
                  <c:v>0.3</c:v>
                </c:pt>
                <c:pt idx="4206">
                  <c:v>0.3</c:v>
                </c:pt>
                <c:pt idx="4207">
                  <c:v>0.3</c:v>
                </c:pt>
                <c:pt idx="4208">
                  <c:v>0.3</c:v>
                </c:pt>
                <c:pt idx="4209">
                  <c:v>0.3</c:v>
                </c:pt>
                <c:pt idx="4210">
                  <c:v>0.3</c:v>
                </c:pt>
                <c:pt idx="4211">
                  <c:v>0.3</c:v>
                </c:pt>
                <c:pt idx="4212">
                  <c:v>0.3</c:v>
                </c:pt>
                <c:pt idx="4213">
                  <c:v>0.3</c:v>
                </c:pt>
                <c:pt idx="4214">
                  <c:v>0.3</c:v>
                </c:pt>
                <c:pt idx="4215">
                  <c:v>0.3</c:v>
                </c:pt>
                <c:pt idx="4216">
                  <c:v>0.3</c:v>
                </c:pt>
                <c:pt idx="4217">
                  <c:v>0.3</c:v>
                </c:pt>
                <c:pt idx="4218">
                  <c:v>0.3</c:v>
                </c:pt>
                <c:pt idx="4219">
                  <c:v>0.3</c:v>
                </c:pt>
                <c:pt idx="4220">
                  <c:v>0.3</c:v>
                </c:pt>
                <c:pt idx="4221">
                  <c:v>0.3</c:v>
                </c:pt>
                <c:pt idx="4222">
                  <c:v>0.3</c:v>
                </c:pt>
                <c:pt idx="4223">
                  <c:v>0.3</c:v>
                </c:pt>
                <c:pt idx="4224">
                  <c:v>0.3</c:v>
                </c:pt>
                <c:pt idx="4225">
                  <c:v>0.3</c:v>
                </c:pt>
                <c:pt idx="4226">
                  <c:v>0.3</c:v>
                </c:pt>
                <c:pt idx="4227">
                  <c:v>0.3</c:v>
                </c:pt>
                <c:pt idx="4228">
                  <c:v>0.3</c:v>
                </c:pt>
                <c:pt idx="4229">
                  <c:v>0.3</c:v>
                </c:pt>
                <c:pt idx="4230">
                  <c:v>0.3</c:v>
                </c:pt>
                <c:pt idx="4231">
                  <c:v>0.3</c:v>
                </c:pt>
                <c:pt idx="4232">
                  <c:v>0.3</c:v>
                </c:pt>
                <c:pt idx="4233">
                  <c:v>0.3</c:v>
                </c:pt>
                <c:pt idx="4234">
                  <c:v>0.3</c:v>
                </c:pt>
                <c:pt idx="4235">
                  <c:v>0.3</c:v>
                </c:pt>
                <c:pt idx="4236">
                  <c:v>0.3</c:v>
                </c:pt>
                <c:pt idx="4237">
                  <c:v>0.3</c:v>
                </c:pt>
                <c:pt idx="4238">
                  <c:v>0.3</c:v>
                </c:pt>
                <c:pt idx="4239">
                  <c:v>0.3</c:v>
                </c:pt>
                <c:pt idx="4240">
                  <c:v>0.3</c:v>
                </c:pt>
                <c:pt idx="4241">
                  <c:v>0.3</c:v>
                </c:pt>
                <c:pt idx="4242">
                  <c:v>0.3</c:v>
                </c:pt>
                <c:pt idx="4243">
                  <c:v>0.3</c:v>
                </c:pt>
                <c:pt idx="4244">
                  <c:v>0.3</c:v>
                </c:pt>
                <c:pt idx="4245">
                  <c:v>0.3</c:v>
                </c:pt>
                <c:pt idx="4246">
                  <c:v>0.3</c:v>
                </c:pt>
                <c:pt idx="4247">
                  <c:v>0.3</c:v>
                </c:pt>
                <c:pt idx="4248">
                  <c:v>0.3</c:v>
                </c:pt>
                <c:pt idx="4249">
                  <c:v>0.3</c:v>
                </c:pt>
                <c:pt idx="4250">
                  <c:v>0.3</c:v>
                </c:pt>
                <c:pt idx="4251">
                  <c:v>0.3</c:v>
                </c:pt>
                <c:pt idx="4252">
                  <c:v>0.3</c:v>
                </c:pt>
                <c:pt idx="4253">
                  <c:v>0.3</c:v>
                </c:pt>
                <c:pt idx="4254">
                  <c:v>0.3</c:v>
                </c:pt>
                <c:pt idx="4255">
                  <c:v>0.3</c:v>
                </c:pt>
                <c:pt idx="4256">
                  <c:v>0.3</c:v>
                </c:pt>
                <c:pt idx="4257">
                  <c:v>0.3</c:v>
                </c:pt>
                <c:pt idx="4258">
                  <c:v>0.3</c:v>
                </c:pt>
                <c:pt idx="4259">
                  <c:v>0.3</c:v>
                </c:pt>
                <c:pt idx="4260">
                  <c:v>0.3</c:v>
                </c:pt>
                <c:pt idx="4261">
                  <c:v>0.3</c:v>
                </c:pt>
                <c:pt idx="4262">
                  <c:v>0.3</c:v>
                </c:pt>
                <c:pt idx="4263">
                  <c:v>0.3</c:v>
                </c:pt>
                <c:pt idx="4264">
                  <c:v>0.3</c:v>
                </c:pt>
                <c:pt idx="4265">
                  <c:v>0.3</c:v>
                </c:pt>
                <c:pt idx="4266">
                  <c:v>0.3</c:v>
                </c:pt>
                <c:pt idx="4267">
                  <c:v>0.3</c:v>
                </c:pt>
                <c:pt idx="4268">
                  <c:v>0.3</c:v>
                </c:pt>
                <c:pt idx="4269">
                  <c:v>0.3</c:v>
                </c:pt>
                <c:pt idx="4270">
                  <c:v>0.3</c:v>
                </c:pt>
                <c:pt idx="4271">
                  <c:v>0.3</c:v>
                </c:pt>
                <c:pt idx="4272">
                  <c:v>0.3</c:v>
                </c:pt>
                <c:pt idx="4273">
                  <c:v>0.3</c:v>
                </c:pt>
                <c:pt idx="4274">
                  <c:v>0.3</c:v>
                </c:pt>
                <c:pt idx="4275">
                  <c:v>0.3</c:v>
                </c:pt>
                <c:pt idx="4276">
                  <c:v>0.3</c:v>
                </c:pt>
                <c:pt idx="4277">
                  <c:v>0.3</c:v>
                </c:pt>
                <c:pt idx="4278">
                  <c:v>0.3</c:v>
                </c:pt>
                <c:pt idx="4279">
                  <c:v>0.3</c:v>
                </c:pt>
                <c:pt idx="4280">
                  <c:v>0.3</c:v>
                </c:pt>
                <c:pt idx="4281">
                  <c:v>0.3</c:v>
                </c:pt>
                <c:pt idx="4282">
                  <c:v>0.3</c:v>
                </c:pt>
                <c:pt idx="4283">
                  <c:v>0.3</c:v>
                </c:pt>
                <c:pt idx="4284">
                  <c:v>0.3</c:v>
                </c:pt>
                <c:pt idx="4285">
                  <c:v>0.3</c:v>
                </c:pt>
                <c:pt idx="4286">
                  <c:v>0.3</c:v>
                </c:pt>
                <c:pt idx="4287">
                  <c:v>0.3</c:v>
                </c:pt>
                <c:pt idx="4288">
                  <c:v>0.3</c:v>
                </c:pt>
                <c:pt idx="4289">
                  <c:v>0.3</c:v>
                </c:pt>
                <c:pt idx="4290">
                  <c:v>0.3</c:v>
                </c:pt>
                <c:pt idx="4291">
                  <c:v>0.3</c:v>
                </c:pt>
                <c:pt idx="4292">
                  <c:v>0.3</c:v>
                </c:pt>
                <c:pt idx="4293">
                  <c:v>0.3</c:v>
                </c:pt>
                <c:pt idx="4294">
                  <c:v>0.3</c:v>
                </c:pt>
                <c:pt idx="4295">
                  <c:v>0.3</c:v>
                </c:pt>
                <c:pt idx="4296">
                  <c:v>0.3</c:v>
                </c:pt>
                <c:pt idx="4297">
                  <c:v>0.3</c:v>
                </c:pt>
                <c:pt idx="4298">
                  <c:v>0.3</c:v>
                </c:pt>
                <c:pt idx="4299">
                  <c:v>0.3</c:v>
                </c:pt>
                <c:pt idx="4300">
                  <c:v>0.3</c:v>
                </c:pt>
                <c:pt idx="4301">
                  <c:v>0.3</c:v>
                </c:pt>
                <c:pt idx="4302">
                  <c:v>0.3</c:v>
                </c:pt>
                <c:pt idx="4303">
                  <c:v>0.3</c:v>
                </c:pt>
                <c:pt idx="4304">
                  <c:v>0.3</c:v>
                </c:pt>
                <c:pt idx="4305">
                  <c:v>0.3</c:v>
                </c:pt>
                <c:pt idx="4306">
                  <c:v>0.3</c:v>
                </c:pt>
                <c:pt idx="4307">
                  <c:v>0.3</c:v>
                </c:pt>
                <c:pt idx="4308">
                  <c:v>0.3</c:v>
                </c:pt>
                <c:pt idx="4309">
                  <c:v>0.3</c:v>
                </c:pt>
                <c:pt idx="4310">
                  <c:v>0.3</c:v>
                </c:pt>
                <c:pt idx="4311">
                  <c:v>0.3</c:v>
                </c:pt>
                <c:pt idx="4312">
                  <c:v>0.3</c:v>
                </c:pt>
                <c:pt idx="4313">
                  <c:v>0.3</c:v>
                </c:pt>
                <c:pt idx="4314">
                  <c:v>0.3</c:v>
                </c:pt>
                <c:pt idx="4315">
                  <c:v>0.3</c:v>
                </c:pt>
                <c:pt idx="4316">
                  <c:v>0.3</c:v>
                </c:pt>
                <c:pt idx="4317">
                  <c:v>0.3</c:v>
                </c:pt>
                <c:pt idx="4318">
                  <c:v>0.3</c:v>
                </c:pt>
                <c:pt idx="4319">
                  <c:v>0.3</c:v>
                </c:pt>
                <c:pt idx="4320">
                  <c:v>0.3</c:v>
                </c:pt>
                <c:pt idx="4321">
                  <c:v>0.3</c:v>
                </c:pt>
                <c:pt idx="4322">
                  <c:v>0.3</c:v>
                </c:pt>
                <c:pt idx="4323">
                  <c:v>0.3</c:v>
                </c:pt>
                <c:pt idx="4324">
                  <c:v>0.3</c:v>
                </c:pt>
                <c:pt idx="4325">
                  <c:v>0.3</c:v>
                </c:pt>
                <c:pt idx="4326">
                  <c:v>0.3</c:v>
                </c:pt>
                <c:pt idx="4327">
                  <c:v>0.3</c:v>
                </c:pt>
                <c:pt idx="4328">
                  <c:v>0.3</c:v>
                </c:pt>
                <c:pt idx="4329">
                  <c:v>0.3</c:v>
                </c:pt>
                <c:pt idx="4330">
                  <c:v>0.3</c:v>
                </c:pt>
                <c:pt idx="4331">
                  <c:v>0.3</c:v>
                </c:pt>
                <c:pt idx="4332">
                  <c:v>0.3</c:v>
                </c:pt>
                <c:pt idx="4333">
                  <c:v>0.3</c:v>
                </c:pt>
                <c:pt idx="4334">
                  <c:v>0.3</c:v>
                </c:pt>
                <c:pt idx="4335">
                  <c:v>0.3</c:v>
                </c:pt>
                <c:pt idx="4336">
                  <c:v>0.3</c:v>
                </c:pt>
                <c:pt idx="4337">
                  <c:v>0.3</c:v>
                </c:pt>
                <c:pt idx="4338">
                  <c:v>0.3</c:v>
                </c:pt>
                <c:pt idx="4339">
                  <c:v>0.3</c:v>
                </c:pt>
                <c:pt idx="4340">
                  <c:v>0.3</c:v>
                </c:pt>
                <c:pt idx="4341">
                  <c:v>0.3</c:v>
                </c:pt>
                <c:pt idx="4342">
                  <c:v>0.3</c:v>
                </c:pt>
                <c:pt idx="4343">
                  <c:v>0.3</c:v>
                </c:pt>
                <c:pt idx="4344">
                  <c:v>0.3</c:v>
                </c:pt>
                <c:pt idx="4345">
                  <c:v>0.3</c:v>
                </c:pt>
                <c:pt idx="4346">
                  <c:v>0.3</c:v>
                </c:pt>
                <c:pt idx="4347">
                  <c:v>0.3</c:v>
                </c:pt>
                <c:pt idx="4348">
                  <c:v>0.3</c:v>
                </c:pt>
                <c:pt idx="4349">
                  <c:v>0.3</c:v>
                </c:pt>
                <c:pt idx="4350">
                  <c:v>0.3</c:v>
                </c:pt>
                <c:pt idx="4351">
                  <c:v>0.3</c:v>
                </c:pt>
                <c:pt idx="4352">
                  <c:v>0.3</c:v>
                </c:pt>
                <c:pt idx="4353">
                  <c:v>0.3</c:v>
                </c:pt>
                <c:pt idx="4354">
                  <c:v>0.3</c:v>
                </c:pt>
                <c:pt idx="4355">
                  <c:v>0.3</c:v>
                </c:pt>
                <c:pt idx="4356">
                  <c:v>0.3</c:v>
                </c:pt>
                <c:pt idx="4357">
                  <c:v>0.3</c:v>
                </c:pt>
                <c:pt idx="4358">
                  <c:v>0.3</c:v>
                </c:pt>
                <c:pt idx="4359">
                  <c:v>0.3</c:v>
                </c:pt>
                <c:pt idx="4360">
                  <c:v>0.3</c:v>
                </c:pt>
                <c:pt idx="4361">
                  <c:v>0.3</c:v>
                </c:pt>
                <c:pt idx="4362">
                  <c:v>0.3</c:v>
                </c:pt>
                <c:pt idx="4363">
                  <c:v>0.3</c:v>
                </c:pt>
                <c:pt idx="4364">
                  <c:v>0.3</c:v>
                </c:pt>
                <c:pt idx="4365">
                  <c:v>0.3</c:v>
                </c:pt>
                <c:pt idx="4366">
                  <c:v>0.3</c:v>
                </c:pt>
                <c:pt idx="4367">
                  <c:v>0.3</c:v>
                </c:pt>
                <c:pt idx="4368">
                  <c:v>0.3</c:v>
                </c:pt>
                <c:pt idx="4369">
                  <c:v>0.3</c:v>
                </c:pt>
                <c:pt idx="4370">
                  <c:v>0.3</c:v>
                </c:pt>
                <c:pt idx="4371">
                  <c:v>0.3</c:v>
                </c:pt>
                <c:pt idx="4372">
                  <c:v>0.3</c:v>
                </c:pt>
                <c:pt idx="4373">
                  <c:v>0.3</c:v>
                </c:pt>
                <c:pt idx="4374">
                  <c:v>0.3</c:v>
                </c:pt>
                <c:pt idx="4375">
                  <c:v>0.3</c:v>
                </c:pt>
                <c:pt idx="4376">
                  <c:v>0.3</c:v>
                </c:pt>
                <c:pt idx="4377">
                  <c:v>0.3</c:v>
                </c:pt>
                <c:pt idx="4378">
                  <c:v>0.3</c:v>
                </c:pt>
                <c:pt idx="4379">
                  <c:v>0.3</c:v>
                </c:pt>
                <c:pt idx="4380">
                  <c:v>0.3</c:v>
                </c:pt>
                <c:pt idx="4381">
                  <c:v>0.3</c:v>
                </c:pt>
                <c:pt idx="4382">
                  <c:v>0.3</c:v>
                </c:pt>
                <c:pt idx="4383">
                  <c:v>0.3</c:v>
                </c:pt>
                <c:pt idx="4384">
                  <c:v>0.3</c:v>
                </c:pt>
                <c:pt idx="4385">
                  <c:v>0.3</c:v>
                </c:pt>
                <c:pt idx="4386">
                  <c:v>0.3</c:v>
                </c:pt>
                <c:pt idx="4387">
                  <c:v>0.3</c:v>
                </c:pt>
                <c:pt idx="4388">
                  <c:v>0.3</c:v>
                </c:pt>
                <c:pt idx="4389">
                  <c:v>0.3</c:v>
                </c:pt>
                <c:pt idx="4390">
                  <c:v>0.3</c:v>
                </c:pt>
                <c:pt idx="4391">
                  <c:v>0.3</c:v>
                </c:pt>
                <c:pt idx="4392">
                  <c:v>0.3</c:v>
                </c:pt>
                <c:pt idx="4393">
                  <c:v>0.3</c:v>
                </c:pt>
                <c:pt idx="4394">
                  <c:v>0.3</c:v>
                </c:pt>
                <c:pt idx="4395">
                  <c:v>0.3</c:v>
                </c:pt>
                <c:pt idx="4396">
                  <c:v>0.3</c:v>
                </c:pt>
                <c:pt idx="4397">
                  <c:v>0.3</c:v>
                </c:pt>
                <c:pt idx="4398">
                  <c:v>0.3</c:v>
                </c:pt>
                <c:pt idx="4399">
                  <c:v>0.3</c:v>
                </c:pt>
                <c:pt idx="4400">
                  <c:v>0.3</c:v>
                </c:pt>
                <c:pt idx="4401">
                  <c:v>0.3</c:v>
                </c:pt>
                <c:pt idx="4402">
                  <c:v>0.3</c:v>
                </c:pt>
                <c:pt idx="4403">
                  <c:v>0.3</c:v>
                </c:pt>
                <c:pt idx="4404">
                  <c:v>0.3</c:v>
                </c:pt>
                <c:pt idx="4405">
                  <c:v>0.3</c:v>
                </c:pt>
                <c:pt idx="4406">
                  <c:v>0.3</c:v>
                </c:pt>
                <c:pt idx="4407">
                  <c:v>0.3</c:v>
                </c:pt>
                <c:pt idx="4408">
                  <c:v>0.3</c:v>
                </c:pt>
                <c:pt idx="4409">
                  <c:v>0.3</c:v>
                </c:pt>
                <c:pt idx="4410">
                  <c:v>0.3</c:v>
                </c:pt>
                <c:pt idx="4411">
                  <c:v>0.3</c:v>
                </c:pt>
                <c:pt idx="4412">
                  <c:v>0.3</c:v>
                </c:pt>
                <c:pt idx="4413">
                  <c:v>0.3</c:v>
                </c:pt>
                <c:pt idx="4414">
                  <c:v>0.3</c:v>
                </c:pt>
                <c:pt idx="4415">
                  <c:v>0.3</c:v>
                </c:pt>
                <c:pt idx="4416">
                  <c:v>0.3</c:v>
                </c:pt>
                <c:pt idx="4417">
                  <c:v>0.3</c:v>
                </c:pt>
                <c:pt idx="4418">
                  <c:v>0.3</c:v>
                </c:pt>
                <c:pt idx="4419">
                  <c:v>0.3</c:v>
                </c:pt>
                <c:pt idx="4420">
                  <c:v>0.3</c:v>
                </c:pt>
                <c:pt idx="4421">
                  <c:v>0.3</c:v>
                </c:pt>
                <c:pt idx="4422">
                  <c:v>0.3</c:v>
                </c:pt>
                <c:pt idx="4423">
                  <c:v>0.3</c:v>
                </c:pt>
                <c:pt idx="4424">
                  <c:v>0.3</c:v>
                </c:pt>
                <c:pt idx="4425">
                  <c:v>0.3</c:v>
                </c:pt>
                <c:pt idx="4426">
                  <c:v>0.3</c:v>
                </c:pt>
                <c:pt idx="4427">
                  <c:v>0.3</c:v>
                </c:pt>
                <c:pt idx="4428">
                  <c:v>0.3</c:v>
                </c:pt>
                <c:pt idx="4429">
                  <c:v>0.3</c:v>
                </c:pt>
                <c:pt idx="4430">
                  <c:v>0.3</c:v>
                </c:pt>
                <c:pt idx="4431">
                  <c:v>0.3</c:v>
                </c:pt>
                <c:pt idx="4432">
                  <c:v>0.3</c:v>
                </c:pt>
                <c:pt idx="4433">
                  <c:v>0.3</c:v>
                </c:pt>
                <c:pt idx="4434">
                  <c:v>0.3</c:v>
                </c:pt>
                <c:pt idx="4435">
                  <c:v>0.3</c:v>
                </c:pt>
                <c:pt idx="4436">
                  <c:v>0.3</c:v>
                </c:pt>
                <c:pt idx="4437">
                  <c:v>0.3</c:v>
                </c:pt>
                <c:pt idx="4438">
                  <c:v>0.3</c:v>
                </c:pt>
                <c:pt idx="4439">
                  <c:v>0.3</c:v>
                </c:pt>
                <c:pt idx="4440">
                  <c:v>0.3</c:v>
                </c:pt>
                <c:pt idx="4441">
                  <c:v>0.3</c:v>
                </c:pt>
                <c:pt idx="4442">
                  <c:v>0.3</c:v>
                </c:pt>
                <c:pt idx="4443">
                  <c:v>0.3</c:v>
                </c:pt>
                <c:pt idx="4444">
                  <c:v>0.3</c:v>
                </c:pt>
                <c:pt idx="4445">
                  <c:v>0.3</c:v>
                </c:pt>
                <c:pt idx="4446">
                  <c:v>0.3</c:v>
                </c:pt>
                <c:pt idx="4447">
                  <c:v>0.3</c:v>
                </c:pt>
                <c:pt idx="4448">
                  <c:v>0.3</c:v>
                </c:pt>
                <c:pt idx="4449">
                  <c:v>0.3</c:v>
                </c:pt>
                <c:pt idx="4450">
                  <c:v>0.3</c:v>
                </c:pt>
                <c:pt idx="4451">
                  <c:v>0.3</c:v>
                </c:pt>
                <c:pt idx="4452">
                  <c:v>0.3</c:v>
                </c:pt>
                <c:pt idx="4453">
                  <c:v>0.3</c:v>
                </c:pt>
                <c:pt idx="4454">
                  <c:v>0.3</c:v>
                </c:pt>
                <c:pt idx="4455">
                  <c:v>0.3</c:v>
                </c:pt>
                <c:pt idx="4456">
                  <c:v>0.3</c:v>
                </c:pt>
                <c:pt idx="4457">
                  <c:v>0.3</c:v>
                </c:pt>
                <c:pt idx="4458">
                  <c:v>0.3</c:v>
                </c:pt>
                <c:pt idx="4459">
                  <c:v>0.3</c:v>
                </c:pt>
                <c:pt idx="4460">
                  <c:v>0.3</c:v>
                </c:pt>
                <c:pt idx="4461">
                  <c:v>0.3</c:v>
                </c:pt>
                <c:pt idx="4462">
                  <c:v>0.3</c:v>
                </c:pt>
                <c:pt idx="4463">
                  <c:v>0.3</c:v>
                </c:pt>
                <c:pt idx="4464">
                  <c:v>0.3</c:v>
                </c:pt>
                <c:pt idx="4465">
                  <c:v>0.3</c:v>
                </c:pt>
                <c:pt idx="4466">
                  <c:v>0.3</c:v>
                </c:pt>
                <c:pt idx="4467">
                  <c:v>0.3</c:v>
                </c:pt>
                <c:pt idx="4468">
                  <c:v>0.3</c:v>
                </c:pt>
                <c:pt idx="4469">
                  <c:v>0.3</c:v>
                </c:pt>
                <c:pt idx="4470">
                  <c:v>0.3</c:v>
                </c:pt>
                <c:pt idx="4471">
                  <c:v>0.3</c:v>
                </c:pt>
                <c:pt idx="4472">
                  <c:v>0.3</c:v>
                </c:pt>
                <c:pt idx="4473">
                  <c:v>0.3</c:v>
                </c:pt>
                <c:pt idx="4474">
                  <c:v>0.3</c:v>
                </c:pt>
                <c:pt idx="4475">
                  <c:v>0.3</c:v>
                </c:pt>
                <c:pt idx="4476">
                  <c:v>0.3</c:v>
                </c:pt>
                <c:pt idx="4477">
                  <c:v>0.3</c:v>
                </c:pt>
                <c:pt idx="4478">
                  <c:v>0.3</c:v>
                </c:pt>
                <c:pt idx="4479">
                  <c:v>0.3</c:v>
                </c:pt>
                <c:pt idx="4480">
                  <c:v>0.3</c:v>
                </c:pt>
                <c:pt idx="4481">
                  <c:v>0.3</c:v>
                </c:pt>
                <c:pt idx="4482">
                  <c:v>0.3</c:v>
                </c:pt>
                <c:pt idx="4483">
                  <c:v>0.3</c:v>
                </c:pt>
                <c:pt idx="4484">
                  <c:v>0.3</c:v>
                </c:pt>
                <c:pt idx="4485">
                  <c:v>0.3</c:v>
                </c:pt>
                <c:pt idx="4486">
                  <c:v>0.3</c:v>
                </c:pt>
                <c:pt idx="4487">
                  <c:v>0.3</c:v>
                </c:pt>
                <c:pt idx="4488">
                  <c:v>0.25</c:v>
                </c:pt>
                <c:pt idx="4489">
                  <c:v>0.25</c:v>
                </c:pt>
                <c:pt idx="4490">
                  <c:v>0.25</c:v>
                </c:pt>
                <c:pt idx="4491">
                  <c:v>0.25</c:v>
                </c:pt>
                <c:pt idx="4492">
                  <c:v>0.25</c:v>
                </c:pt>
                <c:pt idx="4493">
                  <c:v>0.25</c:v>
                </c:pt>
                <c:pt idx="4494">
                  <c:v>0.25</c:v>
                </c:pt>
                <c:pt idx="4495">
                  <c:v>0.25</c:v>
                </c:pt>
                <c:pt idx="4496">
                  <c:v>0.25</c:v>
                </c:pt>
                <c:pt idx="4497">
                  <c:v>0.25</c:v>
                </c:pt>
                <c:pt idx="4498">
                  <c:v>0.25</c:v>
                </c:pt>
                <c:pt idx="4499">
                  <c:v>0.25</c:v>
                </c:pt>
                <c:pt idx="4500">
                  <c:v>0.25</c:v>
                </c:pt>
                <c:pt idx="4501">
                  <c:v>0.25</c:v>
                </c:pt>
                <c:pt idx="4502">
                  <c:v>0.25</c:v>
                </c:pt>
                <c:pt idx="4503">
                  <c:v>0.25</c:v>
                </c:pt>
                <c:pt idx="4504">
                  <c:v>0.25</c:v>
                </c:pt>
                <c:pt idx="4505">
                  <c:v>0.25</c:v>
                </c:pt>
                <c:pt idx="4506">
                  <c:v>0.25</c:v>
                </c:pt>
                <c:pt idx="4507">
                  <c:v>0.25</c:v>
                </c:pt>
                <c:pt idx="4508">
                  <c:v>0.25</c:v>
                </c:pt>
                <c:pt idx="4509">
                  <c:v>0.25</c:v>
                </c:pt>
                <c:pt idx="4510">
                  <c:v>0.25</c:v>
                </c:pt>
                <c:pt idx="4511">
                  <c:v>0.25</c:v>
                </c:pt>
                <c:pt idx="4512">
                  <c:v>0.25</c:v>
                </c:pt>
                <c:pt idx="4513">
                  <c:v>0.25</c:v>
                </c:pt>
                <c:pt idx="4514">
                  <c:v>0.25</c:v>
                </c:pt>
                <c:pt idx="4515">
                  <c:v>0.25</c:v>
                </c:pt>
                <c:pt idx="4516">
                  <c:v>0.25</c:v>
                </c:pt>
                <c:pt idx="4517">
                  <c:v>0.25</c:v>
                </c:pt>
                <c:pt idx="4518">
                  <c:v>0.25</c:v>
                </c:pt>
                <c:pt idx="4519">
                  <c:v>0.25</c:v>
                </c:pt>
                <c:pt idx="4520">
                  <c:v>0.25</c:v>
                </c:pt>
                <c:pt idx="4521">
                  <c:v>0.25</c:v>
                </c:pt>
                <c:pt idx="4522">
                  <c:v>0.25</c:v>
                </c:pt>
                <c:pt idx="4523">
                  <c:v>0.25</c:v>
                </c:pt>
                <c:pt idx="4524">
                  <c:v>0.25</c:v>
                </c:pt>
                <c:pt idx="4525">
                  <c:v>0.25</c:v>
                </c:pt>
                <c:pt idx="4526">
                  <c:v>0.25</c:v>
                </c:pt>
                <c:pt idx="4527">
                  <c:v>0.25</c:v>
                </c:pt>
                <c:pt idx="4528">
                  <c:v>0.25</c:v>
                </c:pt>
                <c:pt idx="4529">
                  <c:v>0.25</c:v>
                </c:pt>
                <c:pt idx="4530">
                  <c:v>0.25</c:v>
                </c:pt>
                <c:pt idx="4531">
                  <c:v>0.25</c:v>
                </c:pt>
                <c:pt idx="4532">
                  <c:v>0.25</c:v>
                </c:pt>
                <c:pt idx="4533">
                  <c:v>0.25</c:v>
                </c:pt>
                <c:pt idx="4534">
                  <c:v>0.25</c:v>
                </c:pt>
                <c:pt idx="4535">
                  <c:v>0.25</c:v>
                </c:pt>
                <c:pt idx="4536">
                  <c:v>0.25</c:v>
                </c:pt>
                <c:pt idx="4537">
                  <c:v>0.25</c:v>
                </c:pt>
                <c:pt idx="4538">
                  <c:v>0.25</c:v>
                </c:pt>
                <c:pt idx="4539">
                  <c:v>0.25</c:v>
                </c:pt>
                <c:pt idx="4540">
                  <c:v>0.25</c:v>
                </c:pt>
                <c:pt idx="4541">
                  <c:v>0.25</c:v>
                </c:pt>
                <c:pt idx="4542">
                  <c:v>0.25</c:v>
                </c:pt>
                <c:pt idx="4543">
                  <c:v>0.25</c:v>
                </c:pt>
                <c:pt idx="4544">
                  <c:v>0.25</c:v>
                </c:pt>
                <c:pt idx="4545">
                  <c:v>0.25</c:v>
                </c:pt>
                <c:pt idx="4546">
                  <c:v>0.25</c:v>
                </c:pt>
                <c:pt idx="4547">
                  <c:v>0.25</c:v>
                </c:pt>
                <c:pt idx="4548">
                  <c:v>0.25</c:v>
                </c:pt>
                <c:pt idx="4549">
                  <c:v>0.25</c:v>
                </c:pt>
                <c:pt idx="4550">
                  <c:v>0.25</c:v>
                </c:pt>
                <c:pt idx="4551">
                  <c:v>0.25</c:v>
                </c:pt>
                <c:pt idx="4552">
                  <c:v>0.25</c:v>
                </c:pt>
                <c:pt idx="4553">
                  <c:v>0.25</c:v>
                </c:pt>
                <c:pt idx="4554">
                  <c:v>0.25</c:v>
                </c:pt>
                <c:pt idx="4555">
                  <c:v>0.25</c:v>
                </c:pt>
                <c:pt idx="4556">
                  <c:v>0.25</c:v>
                </c:pt>
                <c:pt idx="4557">
                  <c:v>0.25</c:v>
                </c:pt>
                <c:pt idx="4558">
                  <c:v>0.25</c:v>
                </c:pt>
                <c:pt idx="4559">
                  <c:v>0.25</c:v>
                </c:pt>
                <c:pt idx="4560">
                  <c:v>0.25</c:v>
                </c:pt>
                <c:pt idx="4561">
                  <c:v>0.25</c:v>
                </c:pt>
                <c:pt idx="4562">
                  <c:v>0.25</c:v>
                </c:pt>
                <c:pt idx="4563">
                  <c:v>0.25</c:v>
                </c:pt>
                <c:pt idx="4564">
                  <c:v>0.25</c:v>
                </c:pt>
                <c:pt idx="4565">
                  <c:v>0.25</c:v>
                </c:pt>
                <c:pt idx="4566">
                  <c:v>0.25</c:v>
                </c:pt>
                <c:pt idx="4567">
                  <c:v>0.25</c:v>
                </c:pt>
                <c:pt idx="4568">
                  <c:v>0.25</c:v>
                </c:pt>
                <c:pt idx="4569">
                  <c:v>0.25</c:v>
                </c:pt>
                <c:pt idx="4570">
                  <c:v>0.25</c:v>
                </c:pt>
                <c:pt idx="4571">
                  <c:v>0.25</c:v>
                </c:pt>
                <c:pt idx="4572">
                  <c:v>0.25</c:v>
                </c:pt>
                <c:pt idx="4573">
                  <c:v>0.25</c:v>
                </c:pt>
                <c:pt idx="4574">
                  <c:v>0.25</c:v>
                </c:pt>
                <c:pt idx="4575">
                  <c:v>0.25</c:v>
                </c:pt>
                <c:pt idx="4576">
                  <c:v>0.25</c:v>
                </c:pt>
                <c:pt idx="4577">
                  <c:v>0.25</c:v>
                </c:pt>
                <c:pt idx="4578">
                  <c:v>0.25</c:v>
                </c:pt>
                <c:pt idx="4579">
                  <c:v>0.25</c:v>
                </c:pt>
              </c:numCache>
            </c:numRef>
          </c:val>
          <c:smooth val="0"/>
        </c:ser>
        <c:ser>
          <c:idx val="3"/>
          <c:order val="3"/>
          <c:tx>
            <c:strRef>
              <c:f>'Figure 12.1'!$E$2</c:f>
              <c:strCache>
                <c:ptCount val="1"/>
                <c:pt idx="0">
                  <c:v>Money Market</c:v>
                </c:pt>
              </c:strCache>
            </c:strRef>
          </c:tx>
          <c:spPr>
            <a:ln w="25400">
              <a:solidFill>
                <a:sysClr val="windowText" lastClr="000000"/>
              </a:solidFill>
              <a:prstDash val="sysDot"/>
            </a:ln>
          </c:spPr>
          <c:marker>
            <c:symbol val="none"/>
          </c:marker>
          <c:cat>
            <c:numRef>
              <c:f>'Figure 12.1'!$A$3:$A$4582</c:f>
              <c:numCache>
                <c:formatCode>m/d/yyyy</c:formatCode>
                <c:ptCount val="4580"/>
                <c:pt idx="0">
                  <c:v>36161</c:v>
                </c:pt>
                <c:pt idx="1">
                  <c:v>36164</c:v>
                </c:pt>
                <c:pt idx="2">
                  <c:v>36165</c:v>
                </c:pt>
                <c:pt idx="3">
                  <c:v>36166</c:v>
                </c:pt>
                <c:pt idx="4">
                  <c:v>36167</c:v>
                </c:pt>
                <c:pt idx="5">
                  <c:v>36168</c:v>
                </c:pt>
                <c:pt idx="6">
                  <c:v>36171</c:v>
                </c:pt>
                <c:pt idx="7">
                  <c:v>36172</c:v>
                </c:pt>
                <c:pt idx="8">
                  <c:v>36173</c:v>
                </c:pt>
                <c:pt idx="9">
                  <c:v>36174</c:v>
                </c:pt>
                <c:pt idx="10">
                  <c:v>36175</c:v>
                </c:pt>
                <c:pt idx="11">
                  <c:v>36178</c:v>
                </c:pt>
                <c:pt idx="12">
                  <c:v>36179</c:v>
                </c:pt>
                <c:pt idx="13">
                  <c:v>36180</c:v>
                </c:pt>
                <c:pt idx="14">
                  <c:v>36181</c:v>
                </c:pt>
                <c:pt idx="15">
                  <c:v>36182</c:v>
                </c:pt>
                <c:pt idx="16">
                  <c:v>36185</c:v>
                </c:pt>
                <c:pt idx="17">
                  <c:v>36186</c:v>
                </c:pt>
                <c:pt idx="18">
                  <c:v>36187</c:v>
                </c:pt>
                <c:pt idx="19">
                  <c:v>36188</c:v>
                </c:pt>
                <c:pt idx="20">
                  <c:v>36189</c:v>
                </c:pt>
                <c:pt idx="21">
                  <c:v>36192</c:v>
                </c:pt>
                <c:pt idx="22">
                  <c:v>36193</c:v>
                </c:pt>
                <c:pt idx="23">
                  <c:v>36194</c:v>
                </c:pt>
                <c:pt idx="24">
                  <c:v>36195</c:v>
                </c:pt>
                <c:pt idx="25">
                  <c:v>36196</c:v>
                </c:pt>
                <c:pt idx="26">
                  <c:v>36199</c:v>
                </c:pt>
                <c:pt idx="27">
                  <c:v>36200</c:v>
                </c:pt>
                <c:pt idx="28">
                  <c:v>36201</c:v>
                </c:pt>
                <c:pt idx="29">
                  <c:v>36202</c:v>
                </c:pt>
                <c:pt idx="30">
                  <c:v>36203</c:v>
                </c:pt>
                <c:pt idx="31">
                  <c:v>36206</c:v>
                </c:pt>
                <c:pt idx="32">
                  <c:v>36207</c:v>
                </c:pt>
                <c:pt idx="33">
                  <c:v>36208</c:v>
                </c:pt>
                <c:pt idx="34">
                  <c:v>36209</c:v>
                </c:pt>
                <c:pt idx="35">
                  <c:v>36210</c:v>
                </c:pt>
                <c:pt idx="36">
                  <c:v>36213</c:v>
                </c:pt>
                <c:pt idx="37">
                  <c:v>36214</c:v>
                </c:pt>
                <c:pt idx="38">
                  <c:v>36215</c:v>
                </c:pt>
                <c:pt idx="39">
                  <c:v>36216</c:v>
                </c:pt>
                <c:pt idx="40">
                  <c:v>36217</c:v>
                </c:pt>
                <c:pt idx="41">
                  <c:v>36220</c:v>
                </c:pt>
                <c:pt idx="42">
                  <c:v>36221</c:v>
                </c:pt>
                <c:pt idx="43">
                  <c:v>36222</c:v>
                </c:pt>
                <c:pt idx="44">
                  <c:v>36223</c:v>
                </c:pt>
                <c:pt idx="45">
                  <c:v>36224</c:v>
                </c:pt>
                <c:pt idx="46">
                  <c:v>36227</c:v>
                </c:pt>
                <c:pt idx="47">
                  <c:v>36228</c:v>
                </c:pt>
                <c:pt idx="48">
                  <c:v>36229</c:v>
                </c:pt>
                <c:pt idx="49">
                  <c:v>36230</c:v>
                </c:pt>
                <c:pt idx="50">
                  <c:v>36231</c:v>
                </c:pt>
                <c:pt idx="51">
                  <c:v>36234</c:v>
                </c:pt>
                <c:pt idx="52">
                  <c:v>36235</c:v>
                </c:pt>
                <c:pt idx="53">
                  <c:v>36236</c:v>
                </c:pt>
                <c:pt idx="54">
                  <c:v>36237</c:v>
                </c:pt>
                <c:pt idx="55">
                  <c:v>36238</c:v>
                </c:pt>
                <c:pt idx="56">
                  <c:v>36241</c:v>
                </c:pt>
                <c:pt idx="57">
                  <c:v>36242</c:v>
                </c:pt>
                <c:pt idx="58">
                  <c:v>36243</c:v>
                </c:pt>
                <c:pt idx="59">
                  <c:v>36244</c:v>
                </c:pt>
                <c:pt idx="60">
                  <c:v>36245</c:v>
                </c:pt>
                <c:pt idx="61">
                  <c:v>36248</c:v>
                </c:pt>
                <c:pt idx="62">
                  <c:v>36249</c:v>
                </c:pt>
                <c:pt idx="63">
                  <c:v>36250</c:v>
                </c:pt>
                <c:pt idx="64">
                  <c:v>36251</c:v>
                </c:pt>
                <c:pt idx="65">
                  <c:v>36252</c:v>
                </c:pt>
                <c:pt idx="66">
                  <c:v>36255</c:v>
                </c:pt>
                <c:pt idx="67">
                  <c:v>36256</c:v>
                </c:pt>
                <c:pt idx="68">
                  <c:v>36257</c:v>
                </c:pt>
                <c:pt idx="69">
                  <c:v>36258</c:v>
                </c:pt>
                <c:pt idx="70">
                  <c:v>36259</c:v>
                </c:pt>
                <c:pt idx="71">
                  <c:v>36262</c:v>
                </c:pt>
                <c:pt idx="72">
                  <c:v>36263</c:v>
                </c:pt>
                <c:pt idx="73">
                  <c:v>36264</c:v>
                </c:pt>
                <c:pt idx="74">
                  <c:v>36265</c:v>
                </c:pt>
                <c:pt idx="75">
                  <c:v>36266</c:v>
                </c:pt>
                <c:pt idx="76">
                  <c:v>36269</c:v>
                </c:pt>
                <c:pt idx="77">
                  <c:v>36270</c:v>
                </c:pt>
                <c:pt idx="78">
                  <c:v>36271</c:v>
                </c:pt>
                <c:pt idx="79">
                  <c:v>36272</c:v>
                </c:pt>
                <c:pt idx="80">
                  <c:v>36273</c:v>
                </c:pt>
                <c:pt idx="81">
                  <c:v>36276</c:v>
                </c:pt>
                <c:pt idx="82">
                  <c:v>36277</c:v>
                </c:pt>
                <c:pt idx="83">
                  <c:v>36278</c:v>
                </c:pt>
                <c:pt idx="84">
                  <c:v>36279</c:v>
                </c:pt>
                <c:pt idx="85">
                  <c:v>36280</c:v>
                </c:pt>
                <c:pt idx="86">
                  <c:v>36283</c:v>
                </c:pt>
                <c:pt idx="87">
                  <c:v>36284</c:v>
                </c:pt>
                <c:pt idx="88">
                  <c:v>36285</c:v>
                </c:pt>
                <c:pt idx="89">
                  <c:v>36286</c:v>
                </c:pt>
                <c:pt idx="90">
                  <c:v>36287</c:v>
                </c:pt>
                <c:pt idx="91">
                  <c:v>36290</c:v>
                </c:pt>
                <c:pt idx="92">
                  <c:v>36291</c:v>
                </c:pt>
                <c:pt idx="93">
                  <c:v>36292</c:v>
                </c:pt>
                <c:pt idx="94">
                  <c:v>36293</c:v>
                </c:pt>
                <c:pt idx="95">
                  <c:v>36294</c:v>
                </c:pt>
                <c:pt idx="96">
                  <c:v>36297</c:v>
                </c:pt>
                <c:pt idx="97">
                  <c:v>36298</c:v>
                </c:pt>
                <c:pt idx="98">
                  <c:v>36299</c:v>
                </c:pt>
                <c:pt idx="99">
                  <c:v>36300</c:v>
                </c:pt>
                <c:pt idx="100">
                  <c:v>36301</c:v>
                </c:pt>
                <c:pt idx="101">
                  <c:v>36304</c:v>
                </c:pt>
                <c:pt idx="102">
                  <c:v>36305</c:v>
                </c:pt>
                <c:pt idx="103">
                  <c:v>36306</c:v>
                </c:pt>
                <c:pt idx="104">
                  <c:v>36307</c:v>
                </c:pt>
                <c:pt idx="105">
                  <c:v>36308</c:v>
                </c:pt>
                <c:pt idx="106">
                  <c:v>36311</c:v>
                </c:pt>
                <c:pt idx="107">
                  <c:v>36312</c:v>
                </c:pt>
                <c:pt idx="108">
                  <c:v>36313</c:v>
                </c:pt>
                <c:pt idx="109">
                  <c:v>36314</c:v>
                </c:pt>
                <c:pt idx="110">
                  <c:v>36315</c:v>
                </c:pt>
                <c:pt idx="111">
                  <c:v>36318</c:v>
                </c:pt>
                <c:pt idx="112">
                  <c:v>36319</c:v>
                </c:pt>
                <c:pt idx="113">
                  <c:v>36320</c:v>
                </c:pt>
                <c:pt idx="114">
                  <c:v>36321</c:v>
                </c:pt>
                <c:pt idx="115">
                  <c:v>36322</c:v>
                </c:pt>
                <c:pt idx="116">
                  <c:v>36325</c:v>
                </c:pt>
                <c:pt idx="117">
                  <c:v>36326</c:v>
                </c:pt>
                <c:pt idx="118">
                  <c:v>36327</c:v>
                </c:pt>
                <c:pt idx="119">
                  <c:v>36328</c:v>
                </c:pt>
                <c:pt idx="120">
                  <c:v>36329</c:v>
                </c:pt>
                <c:pt idx="121">
                  <c:v>36332</c:v>
                </c:pt>
                <c:pt idx="122">
                  <c:v>36333</c:v>
                </c:pt>
                <c:pt idx="123">
                  <c:v>36334</c:v>
                </c:pt>
                <c:pt idx="124">
                  <c:v>36335</c:v>
                </c:pt>
                <c:pt idx="125">
                  <c:v>36336</c:v>
                </c:pt>
                <c:pt idx="126">
                  <c:v>36339</c:v>
                </c:pt>
                <c:pt idx="127">
                  <c:v>36340</c:v>
                </c:pt>
                <c:pt idx="128">
                  <c:v>36341</c:v>
                </c:pt>
                <c:pt idx="129">
                  <c:v>36342</c:v>
                </c:pt>
                <c:pt idx="130">
                  <c:v>36343</c:v>
                </c:pt>
                <c:pt idx="131">
                  <c:v>36346</c:v>
                </c:pt>
                <c:pt idx="132">
                  <c:v>36347</c:v>
                </c:pt>
                <c:pt idx="133">
                  <c:v>36348</c:v>
                </c:pt>
                <c:pt idx="134">
                  <c:v>36349</c:v>
                </c:pt>
                <c:pt idx="135">
                  <c:v>36350</c:v>
                </c:pt>
                <c:pt idx="136">
                  <c:v>36353</c:v>
                </c:pt>
                <c:pt idx="137">
                  <c:v>36354</c:v>
                </c:pt>
                <c:pt idx="138">
                  <c:v>36355</c:v>
                </c:pt>
                <c:pt idx="139">
                  <c:v>36356</c:v>
                </c:pt>
                <c:pt idx="140">
                  <c:v>36357</c:v>
                </c:pt>
                <c:pt idx="141">
                  <c:v>36360</c:v>
                </c:pt>
                <c:pt idx="142">
                  <c:v>36361</c:v>
                </c:pt>
                <c:pt idx="143">
                  <c:v>36362</c:v>
                </c:pt>
                <c:pt idx="144">
                  <c:v>36363</c:v>
                </c:pt>
                <c:pt idx="145">
                  <c:v>36364</c:v>
                </c:pt>
                <c:pt idx="146">
                  <c:v>36367</c:v>
                </c:pt>
                <c:pt idx="147">
                  <c:v>36368</c:v>
                </c:pt>
                <c:pt idx="148">
                  <c:v>36369</c:v>
                </c:pt>
                <c:pt idx="149">
                  <c:v>36370</c:v>
                </c:pt>
                <c:pt idx="150">
                  <c:v>36371</c:v>
                </c:pt>
                <c:pt idx="151">
                  <c:v>36374</c:v>
                </c:pt>
                <c:pt idx="152">
                  <c:v>36375</c:v>
                </c:pt>
                <c:pt idx="153">
                  <c:v>36376</c:v>
                </c:pt>
                <c:pt idx="154">
                  <c:v>36377</c:v>
                </c:pt>
                <c:pt idx="155">
                  <c:v>36378</c:v>
                </c:pt>
                <c:pt idx="156">
                  <c:v>36381</c:v>
                </c:pt>
                <c:pt idx="157">
                  <c:v>36382</c:v>
                </c:pt>
                <c:pt idx="158">
                  <c:v>36383</c:v>
                </c:pt>
                <c:pt idx="159">
                  <c:v>36384</c:v>
                </c:pt>
                <c:pt idx="160">
                  <c:v>36385</c:v>
                </c:pt>
                <c:pt idx="161">
                  <c:v>36388</c:v>
                </c:pt>
                <c:pt idx="162">
                  <c:v>36389</c:v>
                </c:pt>
                <c:pt idx="163">
                  <c:v>36390</c:v>
                </c:pt>
                <c:pt idx="164">
                  <c:v>36391</c:v>
                </c:pt>
                <c:pt idx="165">
                  <c:v>36392</c:v>
                </c:pt>
                <c:pt idx="166">
                  <c:v>36395</c:v>
                </c:pt>
                <c:pt idx="167">
                  <c:v>36396</c:v>
                </c:pt>
                <c:pt idx="168">
                  <c:v>36397</c:v>
                </c:pt>
                <c:pt idx="169">
                  <c:v>36398</c:v>
                </c:pt>
                <c:pt idx="170">
                  <c:v>36399</c:v>
                </c:pt>
                <c:pt idx="171">
                  <c:v>36402</c:v>
                </c:pt>
                <c:pt idx="172">
                  <c:v>36403</c:v>
                </c:pt>
                <c:pt idx="173">
                  <c:v>36404</c:v>
                </c:pt>
                <c:pt idx="174">
                  <c:v>36405</c:v>
                </c:pt>
                <c:pt idx="175">
                  <c:v>36406</c:v>
                </c:pt>
                <c:pt idx="176">
                  <c:v>36409</c:v>
                </c:pt>
                <c:pt idx="177">
                  <c:v>36410</c:v>
                </c:pt>
                <c:pt idx="178">
                  <c:v>36411</c:v>
                </c:pt>
                <c:pt idx="179">
                  <c:v>36412</c:v>
                </c:pt>
                <c:pt idx="180">
                  <c:v>36413</c:v>
                </c:pt>
                <c:pt idx="181">
                  <c:v>36416</c:v>
                </c:pt>
                <c:pt idx="182">
                  <c:v>36417</c:v>
                </c:pt>
                <c:pt idx="183">
                  <c:v>36418</c:v>
                </c:pt>
                <c:pt idx="184">
                  <c:v>36419</c:v>
                </c:pt>
                <c:pt idx="185">
                  <c:v>36420</c:v>
                </c:pt>
                <c:pt idx="186">
                  <c:v>36423</c:v>
                </c:pt>
                <c:pt idx="187">
                  <c:v>36424</c:v>
                </c:pt>
                <c:pt idx="188">
                  <c:v>36425</c:v>
                </c:pt>
                <c:pt idx="189">
                  <c:v>36426</c:v>
                </c:pt>
                <c:pt idx="190">
                  <c:v>36427</c:v>
                </c:pt>
                <c:pt idx="191">
                  <c:v>36430</c:v>
                </c:pt>
                <c:pt idx="192">
                  <c:v>36431</c:v>
                </c:pt>
                <c:pt idx="193">
                  <c:v>36432</c:v>
                </c:pt>
                <c:pt idx="194">
                  <c:v>36433</c:v>
                </c:pt>
                <c:pt idx="195">
                  <c:v>36434</c:v>
                </c:pt>
                <c:pt idx="196">
                  <c:v>36437</c:v>
                </c:pt>
                <c:pt idx="197">
                  <c:v>36438</c:v>
                </c:pt>
                <c:pt idx="198">
                  <c:v>36439</c:v>
                </c:pt>
                <c:pt idx="199">
                  <c:v>36440</c:v>
                </c:pt>
                <c:pt idx="200">
                  <c:v>36441</c:v>
                </c:pt>
                <c:pt idx="201">
                  <c:v>36444</c:v>
                </c:pt>
                <c:pt idx="202">
                  <c:v>36445</c:v>
                </c:pt>
                <c:pt idx="203">
                  <c:v>36446</c:v>
                </c:pt>
                <c:pt idx="204">
                  <c:v>36447</c:v>
                </c:pt>
                <c:pt idx="205">
                  <c:v>36448</c:v>
                </c:pt>
                <c:pt idx="206">
                  <c:v>36451</c:v>
                </c:pt>
                <c:pt idx="207">
                  <c:v>36452</c:v>
                </c:pt>
                <c:pt idx="208">
                  <c:v>36453</c:v>
                </c:pt>
                <c:pt idx="209">
                  <c:v>36454</c:v>
                </c:pt>
                <c:pt idx="210">
                  <c:v>36455</c:v>
                </c:pt>
                <c:pt idx="211">
                  <c:v>36458</c:v>
                </c:pt>
                <c:pt idx="212">
                  <c:v>36459</c:v>
                </c:pt>
                <c:pt idx="213">
                  <c:v>36460</c:v>
                </c:pt>
                <c:pt idx="214">
                  <c:v>36461</c:v>
                </c:pt>
                <c:pt idx="215">
                  <c:v>36462</c:v>
                </c:pt>
                <c:pt idx="216">
                  <c:v>36465</c:v>
                </c:pt>
                <c:pt idx="217">
                  <c:v>36466</c:v>
                </c:pt>
                <c:pt idx="218">
                  <c:v>36467</c:v>
                </c:pt>
                <c:pt idx="219">
                  <c:v>36468</c:v>
                </c:pt>
                <c:pt idx="220">
                  <c:v>36469</c:v>
                </c:pt>
                <c:pt idx="221">
                  <c:v>36472</c:v>
                </c:pt>
                <c:pt idx="222">
                  <c:v>36473</c:v>
                </c:pt>
                <c:pt idx="223">
                  <c:v>36474</c:v>
                </c:pt>
                <c:pt idx="224">
                  <c:v>36475</c:v>
                </c:pt>
                <c:pt idx="225">
                  <c:v>36476</c:v>
                </c:pt>
                <c:pt idx="226">
                  <c:v>36479</c:v>
                </c:pt>
                <c:pt idx="227">
                  <c:v>36480</c:v>
                </c:pt>
                <c:pt idx="228">
                  <c:v>36481</c:v>
                </c:pt>
                <c:pt idx="229">
                  <c:v>36482</c:v>
                </c:pt>
                <c:pt idx="230">
                  <c:v>36483</c:v>
                </c:pt>
                <c:pt idx="231">
                  <c:v>36486</c:v>
                </c:pt>
                <c:pt idx="232">
                  <c:v>36487</c:v>
                </c:pt>
                <c:pt idx="233">
                  <c:v>36488</c:v>
                </c:pt>
                <c:pt idx="234">
                  <c:v>36489</c:v>
                </c:pt>
                <c:pt idx="235">
                  <c:v>36490</c:v>
                </c:pt>
                <c:pt idx="236">
                  <c:v>36493</c:v>
                </c:pt>
                <c:pt idx="237">
                  <c:v>36494</c:v>
                </c:pt>
                <c:pt idx="238">
                  <c:v>36495</c:v>
                </c:pt>
                <c:pt idx="239">
                  <c:v>36496</c:v>
                </c:pt>
                <c:pt idx="240">
                  <c:v>36497</c:v>
                </c:pt>
                <c:pt idx="241">
                  <c:v>36500</c:v>
                </c:pt>
                <c:pt idx="242">
                  <c:v>36501</c:v>
                </c:pt>
                <c:pt idx="243">
                  <c:v>36502</c:v>
                </c:pt>
                <c:pt idx="244">
                  <c:v>36503</c:v>
                </c:pt>
                <c:pt idx="245">
                  <c:v>36504</c:v>
                </c:pt>
                <c:pt idx="246">
                  <c:v>36507</c:v>
                </c:pt>
                <c:pt idx="247">
                  <c:v>36508</c:v>
                </c:pt>
                <c:pt idx="248">
                  <c:v>36509</c:v>
                </c:pt>
                <c:pt idx="249">
                  <c:v>36510</c:v>
                </c:pt>
                <c:pt idx="250">
                  <c:v>36511</c:v>
                </c:pt>
                <c:pt idx="251">
                  <c:v>36514</c:v>
                </c:pt>
                <c:pt idx="252">
                  <c:v>36515</c:v>
                </c:pt>
                <c:pt idx="253">
                  <c:v>36516</c:v>
                </c:pt>
                <c:pt idx="254">
                  <c:v>36517</c:v>
                </c:pt>
                <c:pt idx="255">
                  <c:v>36518</c:v>
                </c:pt>
                <c:pt idx="256">
                  <c:v>36521</c:v>
                </c:pt>
                <c:pt idx="257">
                  <c:v>36522</c:v>
                </c:pt>
                <c:pt idx="258">
                  <c:v>36523</c:v>
                </c:pt>
                <c:pt idx="259">
                  <c:v>36524</c:v>
                </c:pt>
                <c:pt idx="260">
                  <c:v>36525</c:v>
                </c:pt>
                <c:pt idx="261">
                  <c:v>36528</c:v>
                </c:pt>
                <c:pt idx="262">
                  <c:v>36529</c:v>
                </c:pt>
                <c:pt idx="263">
                  <c:v>36530</c:v>
                </c:pt>
                <c:pt idx="264">
                  <c:v>36531</c:v>
                </c:pt>
                <c:pt idx="265">
                  <c:v>36532</c:v>
                </c:pt>
                <c:pt idx="266">
                  <c:v>36535</c:v>
                </c:pt>
                <c:pt idx="267">
                  <c:v>36536</c:v>
                </c:pt>
                <c:pt idx="268">
                  <c:v>36537</c:v>
                </c:pt>
                <c:pt idx="269">
                  <c:v>36538</c:v>
                </c:pt>
                <c:pt idx="270">
                  <c:v>36539</c:v>
                </c:pt>
                <c:pt idx="271">
                  <c:v>36542</c:v>
                </c:pt>
                <c:pt idx="272">
                  <c:v>36543</c:v>
                </c:pt>
                <c:pt idx="273">
                  <c:v>36544</c:v>
                </c:pt>
                <c:pt idx="274">
                  <c:v>36545</c:v>
                </c:pt>
                <c:pt idx="275">
                  <c:v>36546</c:v>
                </c:pt>
                <c:pt idx="276">
                  <c:v>36549</c:v>
                </c:pt>
                <c:pt idx="277">
                  <c:v>36550</c:v>
                </c:pt>
                <c:pt idx="278">
                  <c:v>36551</c:v>
                </c:pt>
                <c:pt idx="279">
                  <c:v>36552</c:v>
                </c:pt>
                <c:pt idx="280">
                  <c:v>36553</c:v>
                </c:pt>
                <c:pt idx="281">
                  <c:v>36556</c:v>
                </c:pt>
                <c:pt idx="282">
                  <c:v>36557</c:v>
                </c:pt>
                <c:pt idx="283">
                  <c:v>36558</c:v>
                </c:pt>
                <c:pt idx="284">
                  <c:v>36559</c:v>
                </c:pt>
                <c:pt idx="285">
                  <c:v>36560</c:v>
                </c:pt>
                <c:pt idx="286">
                  <c:v>36563</c:v>
                </c:pt>
                <c:pt idx="287">
                  <c:v>36564</c:v>
                </c:pt>
                <c:pt idx="288">
                  <c:v>36565</c:v>
                </c:pt>
                <c:pt idx="289">
                  <c:v>36566</c:v>
                </c:pt>
                <c:pt idx="290">
                  <c:v>36567</c:v>
                </c:pt>
                <c:pt idx="291">
                  <c:v>36570</c:v>
                </c:pt>
                <c:pt idx="292">
                  <c:v>36571</c:v>
                </c:pt>
                <c:pt idx="293">
                  <c:v>36572</c:v>
                </c:pt>
                <c:pt idx="294">
                  <c:v>36573</c:v>
                </c:pt>
                <c:pt idx="295">
                  <c:v>36574</c:v>
                </c:pt>
                <c:pt idx="296">
                  <c:v>36577</c:v>
                </c:pt>
                <c:pt idx="297">
                  <c:v>36578</c:v>
                </c:pt>
                <c:pt idx="298">
                  <c:v>36579</c:v>
                </c:pt>
                <c:pt idx="299">
                  <c:v>36580</c:v>
                </c:pt>
                <c:pt idx="300">
                  <c:v>36581</c:v>
                </c:pt>
                <c:pt idx="301">
                  <c:v>36584</c:v>
                </c:pt>
                <c:pt idx="302">
                  <c:v>36585</c:v>
                </c:pt>
                <c:pt idx="303">
                  <c:v>36586</c:v>
                </c:pt>
                <c:pt idx="304">
                  <c:v>36587</c:v>
                </c:pt>
                <c:pt idx="305">
                  <c:v>36588</c:v>
                </c:pt>
                <c:pt idx="306">
                  <c:v>36591</c:v>
                </c:pt>
                <c:pt idx="307">
                  <c:v>36592</c:v>
                </c:pt>
                <c:pt idx="308">
                  <c:v>36593</c:v>
                </c:pt>
                <c:pt idx="309">
                  <c:v>36594</c:v>
                </c:pt>
                <c:pt idx="310">
                  <c:v>36595</c:v>
                </c:pt>
                <c:pt idx="311">
                  <c:v>36598</c:v>
                </c:pt>
                <c:pt idx="312">
                  <c:v>36599</c:v>
                </c:pt>
                <c:pt idx="313">
                  <c:v>36600</c:v>
                </c:pt>
                <c:pt idx="314">
                  <c:v>36601</c:v>
                </c:pt>
                <c:pt idx="315">
                  <c:v>36602</c:v>
                </c:pt>
                <c:pt idx="316">
                  <c:v>36605</c:v>
                </c:pt>
                <c:pt idx="317">
                  <c:v>36606</c:v>
                </c:pt>
                <c:pt idx="318">
                  <c:v>36607</c:v>
                </c:pt>
                <c:pt idx="319">
                  <c:v>36608</c:v>
                </c:pt>
                <c:pt idx="320">
                  <c:v>36609</c:v>
                </c:pt>
                <c:pt idx="321">
                  <c:v>36612</c:v>
                </c:pt>
                <c:pt idx="322">
                  <c:v>36613</c:v>
                </c:pt>
                <c:pt idx="323">
                  <c:v>36614</c:v>
                </c:pt>
                <c:pt idx="324">
                  <c:v>36615</c:v>
                </c:pt>
                <c:pt idx="325">
                  <c:v>36616</c:v>
                </c:pt>
                <c:pt idx="326">
                  <c:v>36619</c:v>
                </c:pt>
                <c:pt idx="327">
                  <c:v>36620</c:v>
                </c:pt>
                <c:pt idx="328">
                  <c:v>36621</c:v>
                </c:pt>
                <c:pt idx="329">
                  <c:v>36622</c:v>
                </c:pt>
                <c:pt idx="330">
                  <c:v>36623</c:v>
                </c:pt>
                <c:pt idx="331">
                  <c:v>36626</c:v>
                </c:pt>
                <c:pt idx="332">
                  <c:v>36627</c:v>
                </c:pt>
                <c:pt idx="333">
                  <c:v>36628</c:v>
                </c:pt>
                <c:pt idx="334">
                  <c:v>36629</c:v>
                </c:pt>
                <c:pt idx="335">
                  <c:v>36630</c:v>
                </c:pt>
                <c:pt idx="336">
                  <c:v>36633</c:v>
                </c:pt>
                <c:pt idx="337">
                  <c:v>36634</c:v>
                </c:pt>
                <c:pt idx="338">
                  <c:v>36635</c:v>
                </c:pt>
                <c:pt idx="339">
                  <c:v>36636</c:v>
                </c:pt>
                <c:pt idx="340">
                  <c:v>36637</c:v>
                </c:pt>
                <c:pt idx="341">
                  <c:v>36640</c:v>
                </c:pt>
                <c:pt idx="342">
                  <c:v>36641</c:v>
                </c:pt>
                <c:pt idx="343">
                  <c:v>36642</c:v>
                </c:pt>
                <c:pt idx="344">
                  <c:v>36643</c:v>
                </c:pt>
                <c:pt idx="345">
                  <c:v>36644</c:v>
                </c:pt>
                <c:pt idx="346">
                  <c:v>36647</c:v>
                </c:pt>
                <c:pt idx="347">
                  <c:v>36648</c:v>
                </c:pt>
                <c:pt idx="348">
                  <c:v>36649</c:v>
                </c:pt>
                <c:pt idx="349">
                  <c:v>36650</c:v>
                </c:pt>
                <c:pt idx="350">
                  <c:v>36651</c:v>
                </c:pt>
                <c:pt idx="351">
                  <c:v>36654</c:v>
                </c:pt>
                <c:pt idx="352">
                  <c:v>36655</c:v>
                </c:pt>
                <c:pt idx="353">
                  <c:v>36656</c:v>
                </c:pt>
                <c:pt idx="354">
                  <c:v>36657</c:v>
                </c:pt>
                <c:pt idx="355">
                  <c:v>36658</c:v>
                </c:pt>
                <c:pt idx="356">
                  <c:v>36661</c:v>
                </c:pt>
                <c:pt idx="357">
                  <c:v>36662</c:v>
                </c:pt>
                <c:pt idx="358">
                  <c:v>36663</c:v>
                </c:pt>
                <c:pt idx="359">
                  <c:v>36664</c:v>
                </c:pt>
                <c:pt idx="360">
                  <c:v>36665</c:v>
                </c:pt>
                <c:pt idx="361">
                  <c:v>36668</c:v>
                </c:pt>
                <c:pt idx="362">
                  <c:v>36669</c:v>
                </c:pt>
                <c:pt idx="363">
                  <c:v>36670</c:v>
                </c:pt>
                <c:pt idx="364">
                  <c:v>36671</c:v>
                </c:pt>
                <c:pt idx="365">
                  <c:v>36672</c:v>
                </c:pt>
                <c:pt idx="366">
                  <c:v>36675</c:v>
                </c:pt>
                <c:pt idx="367">
                  <c:v>36676</c:v>
                </c:pt>
                <c:pt idx="368">
                  <c:v>36677</c:v>
                </c:pt>
                <c:pt idx="369">
                  <c:v>36678</c:v>
                </c:pt>
                <c:pt idx="370">
                  <c:v>36679</c:v>
                </c:pt>
                <c:pt idx="371">
                  <c:v>36682</c:v>
                </c:pt>
                <c:pt idx="372">
                  <c:v>36683</c:v>
                </c:pt>
                <c:pt idx="373">
                  <c:v>36684</c:v>
                </c:pt>
                <c:pt idx="374">
                  <c:v>36685</c:v>
                </c:pt>
                <c:pt idx="375">
                  <c:v>36686</c:v>
                </c:pt>
                <c:pt idx="376">
                  <c:v>36689</c:v>
                </c:pt>
                <c:pt idx="377">
                  <c:v>36690</c:v>
                </c:pt>
                <c:pt idx="378">
                  <c:v>36691</c:v>
                </c:pt>
                <c:pt idx="379">
                  <c:v>36692</c:v>
                </c:pt>
                <c:pt idx="380">
                  <c:v>36693</c:v>
                </c:pt>
                <c:pt idx="381">
                  <c:v>36696</c:v>
                </c:pt>
                <c:pt idx="382">
                  <c:v>36697</c:v>
                </c:pt>
                <c:pt idx="383">
                  <c:v>36698</c:v>
                </c:pt>
                <c:pt idx="384">
                  <c:v>36699</c:v>
                </c:pt>
                <c:pt idx="385">
                  <c:v>36700</c:v>
                </c:pt>
                <c:pt idx="386">
                  <c:v>36703</c:v>
                </c:pt>
                <c:pt idx="387">
                  <c:v>36704</c:v>
                </c:pt>
                <c:pt idx="388">
                  <c:v>36705</c:v>
                </c:pt>
                <c:pt idx="389">
                  <c:v>36706</c:v>
                </c:pt>
                <c:pt idx="390">
                  <c:v>36707</c:v>
                </c:pt>
                <c:pt idx="391">
                  <c:v>36710</c:v>
                </c:pt>
                <c:pt idx="392">
                  <c:v>36711</c:v>
                </c:pt>
                <c:pt idx="393">
                  <c:v>36712</c:v>
                </c:pt>
                <c:pt idx="394">
                  <c:v>36713</c:v>
                </c:pt>
                <c:pt idx="395">
                  <c:v>36714</c:v>
                </c:pt>
                <c:pt idx="396">
                  <c:v>36717</c:v>
                </c:pt>
                <c:pt idx="397">
                  <c:v>36718</c:v>
                </c:pt>
                <c:pt idx="398">
                  <c:v>36719</c:v>
                </c:pt>
                <c:pt idx="399">
                  <c:v>36720</c:v>
                </c:pt>
                <c:pt idx="400">
                  <c:v>36721</c:v>
                </c:pt>
                <c:pt idx="401">
                  <c:v>36724</c:v>
                </c:pt>
                <c:pt idx="402">
                  <c:v>36725</c:v>
                </c:pt>
                <c:pt idx="403">
                  <c:v>36726</c:v>
                </c:pt>
                <c:pt idx="404">
                  <c:v>36727</c:v>
                </c:pt>
                <c:pt idx="405">
                  <c:v>36728</c:v>
                </c:pt>
                <c:pt idx="406">
                  <c:v>36731</c:v>
                </c:pt>
                <c:pt idx="407">
                  <c:v>36732</c:v>
                </c:pt>
                <c:pt idx="408">
                  <c:v>36733</c:v>
                </c:pt>
                <c:pt idx="409">
                  <c:v>36734</c:v>
                </c:pt>
                <c:pt idx="410">
                  <c:v>36735</c:v>
                </c:pt>
                <c:pt idx="411">
                  <c:v>36738</c:v>
                </c:pt>
                <c:pt idx="412">
                  <c:v>36739</c:v>
                </c:pt>
                <c:pt idx="413">
                  <c:v>36740</c:v>
                </c:pt>
                <c:pt idx="414">
                  <c:v>36741</c:v>
                </c:pt>
                <c:pt idx="415">
                  <c:v>36742</c:v>
                </c:pt>
                <c:pt idx="416">
                  <c:v>36745</c:v>
                </c:pt>
                <c:pt idx="417">
                  <c:v>36746</c:v>
                </c:pt>
                <c:pt idx="418">
                  <c:v>36747</c:v>
                </c:pt>
                <c:pt idx="419">
                  <c:v>36748</c:v>
                </c:pt>
                <c:pt idx="420">
                  <c:v>36749</c:v>
                </c:pt>
                <c:pt idx="421">
                  <c:v>36752</c:v>
                </c:pt>
                <c:pt idx="422">
                  <c:v>36753</c:v>
                </c:pt>
                <c:pt idx="423">
                  <c:v>36754</c:v>
                </c:pt>
                <c:pt idx="424">
                  <c:v>36755</c:v>
                </c:pt>
                <c:pt idx="425">
                  <c:v>36756</c:v>
                </c:pt>
                <c:pt idx="426">
                  <c:v>36759</c:v>
                </c:pt>
                <c:pt idx="427">
                  <c:v>36760</c:v>
                </c:pt>
                <c:pt idx="428">
                  <c:v>36761</c:v>
                </c:pt>
                <c:pt idx="429">
                  <c:v>36762</c:v>
                </c:pt>
                <c:pt idx="430">
                  <c:v>36763</c:v>
                </c:pt>
                <c:pt idx="431">
                  <c:v>36766</c:v>
                </c:pt>
                <c:pt idx="432">
                  <c:v>36767</c:v>
                </c:pt>
                <c:pt idx="433">
                  <c:v>36768</c:v>
                </c:pt>
                <c:pt idx="434">
                  <c:v>36769</c:v>
                </c:pt>
                <c:pt idx="435">
                  <c:v>36770</c:v>
                </c:pt>
                <c:pt idx="436">
                  <c:v>36773</c:v>
                </c:pt>
                <c:pt idx="437">
                  <c:v>36774</c:v>
                </c:pt>
                <c:pt idx="438">
                  <c:v>36775</c:v>
                </c:pt>
                <c:pt idx="439">
                  <c:v>36776</c:v>
                </c:pt>
                <c:pt idx="440">
                  <c:v>36777</c:v>
                </c:pt>
                <c:pt idx="441">
                  <c:v>36780</c:v>
                </c:pt>
                <c:pt idx="442">
                  <c:v>36781</c:v>
                </c:pt>
                <c:pt idx="443">
                  <c:v>36782</c:v>
                </c:pt>
                <c:pt idx="444">
                  <c:v>36783</c:v>
                </c:pt>
                <c:pt idx="445">
                  <c:v>36784</c:v>
                </c:pt>
                <c:pt idx="446">
                  <c:v>36787</c:v>
                </c:pt>
                <c:pt idx="447">
                  <c:v>36788</c:v>
                </c:pt>
                <c:pt idx="448">
                  <c:v>36789</c:v>
                </c:pt>
                <c:pt idx="449">
                  <c:v>36790</c:v>
                </c:pt>
                <c:pt idx="450">
                  <c:v>36791</c:v>
                </c:pt>
                <c:pt idx="451">
                  <c:v>36794</c:v>
                </c:pt>
                <c:pt idx="452">
                  <c:v>36795</c:v>
                </c:pt>
                <c:pt idx="453">
                  <c:v>36796</c:v>
                </c:pt>
                <c:pt idx="454">
                  <c:v>36797</c:v>
                </c:pt>
                <c:pt idx="455">
                  <c:v>36798</c:v>
                </c:pt>
                <c:pt idx="456">
                  <c:v>36801</c:v>
                </c:pt>
                <c:pt idx="457">
                  <c:v>36802</c:v>
                </c:pt>
                <c:pt idx="458">
                  <c:v>36803</c:v>
                </c:pt>
                <c:pt idx="459">
                  <c:v>36804</c:v>
                </c:pt>
                <c:pt idx="460">
                  <c:v>36805</c:v>
                </c:pt>
                <c:pt idx="461">
                  <c:v>36808</c:v>
                </c:pt>
                <c:pt idx="462">
                  <c:v>36809</c:v>
                </c:pt>
                <c:pt idx="463">
                  <c:v>36810</c:v>
                </c:pt>
                <c:pt idx="464">
                  <c:v>36811</c:v>
                </c:pt>
                <c:pt idx="465">
                  <c:v>36812</c:v>
                </c:pt>
                <c:pt idx="466">
                  <c:v>36815</c:v>
                </c:pt>
                <c:pt idx="467">
                  <c:v>36816</c:v>
                </c:pt>
                <c:pt idx="468">
                  <c:v>36817</c:v>
                </c:pt>
                <c:pt idx="469">
                  <c:v>36818</c:v>
                </c:pt>
                <c:pt idx="470">
                  <c:v>36819</c:v>
                </c:pt>
                <c:pt idx="471">
                  <c:v>36822</c:v>
                </c:pt>
                <c:pt idx="472">
                  <c:v>36823</c:v>
                </c:pt>
                <c:pt idx="473">
                  <c:v>36824</c:v>
                </c:pt>
                <c:pt idx="474">
                  <c:v>36825</c:v>
                </c:pt>
                <c:pt idx="475">
                  <c:v>36826</c:v>
                </c:pt>
                <c:pt idx="476">
                  <c:v>36829</c:v>
                </c:pt>
                <c:pt idx="477">
                  <c:v>36830</c:v>
                </c:pt>
                <c:pt idx="478">
                  <c:v>36831</c:v>
                </c:pt>
                <c:pt idx="479">
                  <c:v>36832</c:v>
                </c:pt>
                <c:pt idx="480">
                  <c:v>36833</c:v>
                </c:pt>
                <c:pt idx="481">
                  <c:v>36836</c:v>
                </c:pt>
                <c:pt idx="482">
                  <c:v>36837</c:v>
                </c:pt>
                <c:pt idx="483">
                  <c:v>36838</c:v>
                </c:pt>
                <c:pt idx="484">
                  <c:v>36839</c:v>
                </c:pt>
                <c:pt idx="485">
                  <c:v>36840</c:v>
                </c:pt>
                <c:pt idx="486">
                  <c:v>36843</c:v>
                </c:pt>
                <c:pt idx="487">
                  <c:v>36844</c:v>
                </c:pt>
                <c:pt idx="488">
                  <c:v>36845</c:v>
                </c:pt>
                <c:pt idx="489">
                  <c:v>36846</c:v>
                </c:pt>
                <c:pt idx="490">
                  <c:v>36847</c:v>
                </c:pt>
                <c:pt idx="491">
                  <c:v>36850</c:v>
                </c:pt>
                <c:pt idx="492">
                  <c:v>36851</c:v>
                </c:pt>
                <c:pt idx="493">
                  <c:v>36852</c:v>
                </c:pt>
                <c:pt idx="494">
                  <c:v>36853</c:v>
                </c:pt>
                <c:pt idx="495">
                  <c:v>36854</c:v>
                </c:pt>
                <c:pt idx="496">
                  <c:v>36857</c:v>
                </c:pt>
                <c:pt idx="497">
                  <c:v>36858</c:v>
                </c:pt>
                <c:pt idx="498">
                  <c:v>36859</c:v>
                </c:pt>
                <c:pt idx="499">
                  <c:v>36860</c:v>
                </c:pt>
                <c:pt idx="500">
                  <c:v>36861</c:v>
                </c:pt>
                <c:pt idx="501">
                  <c:v>36864</c:v>
                </c:pt>
                <c:pt idx="502">
                  <c:v>36865</c:v>
                </c:pt>
                <c:pt idx="503">
                  <c:v>36866</c:v>
                </c:pt>
                <c:pt idx="504">
                  <c:v>36867</c:v>
                </c:pt>
                <c:pt idx="505">
                  <c:v>36868</c:v>
                </c:pt>
                <c:pt idx="506">
                  <c:v>36871</c:v>
                </c:pt>
                <c:pt idx="507">
                  <c:v>36872</c:v>
                </c:pt>
                <c:pt idx="508">
                  <c:v>36873</c:v>
                </c:pt>
                <c:pt idx="509">
                  <c:v>36874</c:v>
                </c:pt>
                <c:pt idx="510">
                  <c:v>36875</c:v>
                </c:pt>
                <c:pt idx="511">
                  <c:v>36878</c:v>
                </c:pt>
                <c:pt idx="512">
                  <c:v>36879</c:v>
                </c:pt>
                <c:pt idx="513">
                  <c:v>36880</c:v>
                </c:pt>
                <c:pt idx="514">
                  <c:v>36881</c:v>
                </c:pt>
                <c:pt idx="515">
                  <c:v>36882</c:v>
                </c:pt>
                <c:pt idx="516">
                  <c:v>36885</c:v>
                </c:pt>
                <c:pt idx="517">
                  <c:v>36886</c:v>
                </c:pt>
                <c:pt idx="518">
                  <c:v>36887</c:v>
                </c:pt>
                <c:pt idx="519">
                  <c:v>36888</c:v>
                </c:pt>
                <c:pt idx="520">
                  <c:v>36889</c:v>
                </c:pt>
                <c:pt idx="521">
                  <c:v>36892</c:v>
                </c:pt>
                <c:pt idx="522">
                  <c:v>36893</c:v>
                </c:pt>
                <c:pt idx="523">
                  <c:v>36894</c:v>
                </c:pt>
                <c:pt idx="524">
                  <c:v>36895</c:v>
                </c:pt>
                <c:pt idx="525">
                  <c:v>36896</c:v>
                </c:pt>
                <c:pt idx="526">
                  <c:v>36899</c:v>
                </c:pt>
                <c:pt idx="527">
                  <c:v>36900</c:v>
                </c:pt>
                <c:pt idx="528">
                  <c:v>36901</c:v>
                </c:pt>
                <c:pt idx="529">
                  <c:v>36902</c:v>
                </c:pt>
                <c:pt idx="530">
                  <c:v>36903</c:v>
                </c:pt>
                <c:pt idx="531">
                  <c:v>36906</c:v>
                </c:pt>
                <c:pt idx="532">
                  <c:v>36907</c:v>
                </c:pt>
                <c:pt idx="533">
                  <c:v>36908</c:v>
                </c:pt>
                <c:pt idx="534">
                  <c:v>36909</c:v>
                </c:pt>
                <c:pt idx="535">
                  <c:v>36910</c:v>
                </c:pt>
                <c:pt idx="536">
                  <c:v>36913</c:v>
                </c:pt>
                <c:pt idx="537">
                  <c:v>36914</c:v>
                </c:pt>
                <c:pt idx="538">
                  <c:v>36915</c:v>
                </c:pt>
                <c:pt idx="539">
                  <c:v>36916</c:v>
                </c:pt>
                <c:pt idx="540">
                  <c:v>36917</c:v>
                </c:pt>
                <c:pt idx="541">
                  <c:v>36920</c:v>
                </c:pt>
                <c:pt idx="542">
                  <c:v>36921</c:v>
                </c:pt>
                <c:pt idx="543">
                  <c:v>36922</c:v>
                </c:pt>
                <c:pt idx="544">
                  <c:v>36923</c:v>
                </c:pt>
                <c:pt idx="545">
                  <c:v>36924</c:v>
                </c:pt>
                <c:pt idx="546">
                  <c:v>36927</c:v>
                </c:pt>
                <c:pt idx="547">
                  <c:v>36928</c:v>
                </c:pt>
                <c:pt idx="548">
                  <c:v>36929</c:v>
                </c:pt>
                <c:pt idx="549">
                  <c:v>36930</c:v>
                </c:pt>
                <c:pt idx="550">
                  <c:v>36931</c:v>
                </c:pt>
                <c:pt idx="551">
                  <c:v>36934</c:v>
                </c:pt>
                <c:pt idx="552">
                  <c:v>36935</c:v>
                </c:pt>
                <c:pt idx="553">
                  <c:v>36936</c:v>
                </c:pt>
                <c:pt idx="554">
                  <c:v>36937</c:v>
                </c:pt>
                <c:pt idx="555">
                  <c:v>36938</c:v>
                </c:pt>
                <c:pt idx="556">
                  <c:v>36941</c:v>
                </c:pt>
                <c:pt idx="557">
                  <c:v>36942</c:v>
                </c:pt>
                <c:pt idx="558">
                  <c:v>36943</c:v>
                </c:pt>
                <c:pt idx="559">
                  <c:v>36944</c:v>
                </c:pt>
                <c:pt idx="560">
                  <c:v>36945</c:v>
                </c:pt>
                <c:pt idx="561">
                  <c:v>36948</c:v>
                </c:pt>
                <c:pt idx="562">
                  <c:v>36949</c:v>
                </c:pt>
                <c:pt idx="563">
                  <c:v>36950</c:v>
                </c:pt>
                <c:pt idx="564">
                  <c:v>36951</c:v>
                </c:pt>
                <c:pt idx="565">
                  <c:v>36952</c:v>
                </c:pt>
                <c:pt idx="566">
                  <c:v>36955</c:v>
                </c:pt>
                <c:pt idx="567">
                  <c:v>36956</c:v>
                </c:pt>
                <c:pt idx="568">
                  <c:v>36957</c:v>
                </c:pt>
                <c:pt idx="569">
                  <c:v>36958</c:v>
                </c:pt>
                <c:pt idx="570">
                  <c:v>36959</c:v>
                </c:pt>
                <c:pt idx="571">
                  <c:v>36962</c:v>
                </c:pt>
                <c:pt idx="572">
                  <c:v>36963</c:v>
                </c:pt>
                <c:pt idx="573">
                  <c:v>36964</c:v>
                </c:pt>
                <c:pt idx="574">
                  <c:v>36965</c:v>
                </c:pt>
                <c:pt idx="575">
                  <c:v>36966</c:v>
                </c:pt>
                <c:pt idx="576">
                  <c:v>36969</c:v>
                </c:pt>
                <c:pt idx="577">
                  <c:v>36970</c:v>
                </c:pt>
                <c:pt idx="578">
                  <c:v>36971</c:v>
                </c:pt>
                <c:pt idx="579">
                  <c:v>36972</c:v>
                </c:pt>
                <c:pt idx="580">
                  <c:v>36973</c:v>
                </c:pt>
                <c:pt idx="581">
                  <c:v>36976</c:v>
                </c:pt>
                <c:pt idx="582">
                  <c:v>36977</c:v>
                </c:pt>
                <c:pt idx="583">
                  <c:v>36978</c:v>
                </c:pt>
                <c:pt idx="584">
                  <c:v>36979</c:v>
                </c:pt>
                <c:pt idx="585">
                  <c:v>36980</c:v>
                </c:pt>
                <c:pt idx="586">
                  <c:v>36983</c:v>
                </c:pt>
                <c:pt idx="587">
                  <c:v>36984</c:v>
                </c:pt>
                <c:pt idx="588">
                  <c:v>36985</c:v>
                </c:pt>
                <c:pt idx="589">
                  <c:v>36986</c:v>
                </c:pt>
                <c:pt idx="590">
                  <c:v>36987</c:v>
                </c:pt>
                <c:pt idx="591">
                  <c:v>36990</c:v>
                </c:pt>
                <c:pt idx="592">
                  <c:v>36991</c:v>
                </c:pt>
                <c:pt idx="593">
                  <c:v>36992</c:v>
                </c:pt>
                <c:pt idx="594">
                  <c:v>36993</c:v>
                </c:pt>
                <c:pt idx="595">
                  <c:v>36994</c:v>
                </c:pt>
                <c:pt idx="596">
                  <c:v>36997</c:v>
                </c:pt>
                <c:pt idx="597">
                  <c:v>36998</c:v>
                </c:pt>
                <c:pt idx="598">
                  <c:v>36999</c:v>
                </c:pt>
                <c:pt idx="599">
                  <c:v>37000</c:v>
                </c:pt>
                <c:pt idx="600">
                  <c:v>37001</c:v>
                </c:pt>
                <c:pt idx="601">
                  <c:v>37004</c:v>
                </c:pt>
                <c:pt idx="602">
                  <c:v>37005</c:v>
                </c:pt>
                <c:pt idx="603">
                  <c:v>37006</c:v>
                </c:pt>
                <c:pt idx="604">
                  <c:v>37007</c:v>
                </c:pt>
                <c:pt idx="605">
                  <c:v>37008</c:v>
                </c:pt>
                <c:pt idx="606">
                  <c:v>37011</c:v>
                </c:pt>
                <c:pt idx="607">
                  <c:v>37012</c:v>
                </c:pt>
                <c:pt idx="608">
                  <c:v>37013</c:v>
                </c:pt>
                <c:pt idx="609">
                  <c:v>37014</c:v>
                </c:pt>
                <c:pt idx="610">
                  <c:v>37015</c:v>
                </c:pt>
                <c:pt idx="611">
                  <c:v>37018</c:v>
                </c:pt>
                <c:pt idx="612">
                  <c:v>37019</c:v>
                </c:pt>
                <c:pt idx="613">
                  <c:v>37020</c:v>
                </c:pt>
                <c:pt idx="614">
                  <c:v>37021</c:v>
                </c:pt>
                <c:pt idx="615">
                  <c:v>37022</c:v>
                </c:pt>
                <c:pt idx="616">
                  <c:v>37025</c:v>
                </c:pt>
                <c:pt idx="617">
                  <c:v>37026</c:v>
                </c:pt>
                <c:pt idx="618">
                  <c:v>37027</c:v>
                </c:pt>
                <c:pt idx="619">
                  <c:v>37028</c:v>
                </c:pt>
                <c:pt idx="620">
                  <c:v>37029</c:v>
                </c:pt>
                <c:pt idx="621">
                  <c:v>37032</c:v>
                </c:pt>
                <c:pt idx="622">
                  <c:v>37033</c:v>
                </c:pt>
                <c:pt idx="623">
                  <c:v>37034</c:v>
                </c:pt>
                <c:pt idx="624">
                  <c:v>37035</c:v>
                </c:pt>
                <c:pt idx="625">
                  <c:v>37036</c:v>
                </c:pt>
                <c:pt idx="626">
                  <c:v>37039</c:v>
                </c:pt>
                <c:pt idx="627">
                  <c:v>37040</c:v>
                </c:pt>
                <c:pt idx="628">
                  <c:v>37041</c:v>
                </c:pt>
                <c:pt idx="629">
                  <c:v>37042</c:v>
                </c:pt>
                <c:pt idx="630">
                  <c:v>37043</c:v>
                </c:pt>
                <c:pt idx="631">
                  <c:v>37046</c:v>
                </c:pt>
                <c:pt idx="632">
                  <c:v>37047</c:v>
                </c:pt>
                <c:pt idx="633">
                  <c:v>37048</c:v>
                </c:pt>
                <c:pt idx="634">
                  <c:v>37049</c:v>
                </c:pt>
                <c:pt idx="635">
                  <c:v>37050</c:v>
                </c:pt>
                <c:pt idx="636">
                  <c:v>37053</c:v>
                </c:pt>
                <c:pt idx="637">
                  <c:v>37054</c:v>
                </c:pt>
                <c:pt idx="638">
                  <c:v>37055</c:v>
                </c:pt>
                <c:pt idx="639">
                  <c:v>37056</c:v>
                </c:pt>
                <c:pt idx="640">
                  <c:v>37057</c:v>
                </c:pt>
                <c:pt idx="641">
                  <c:v>37060</c:v>
                </c:pt>
                <c:pt idx="642">
                  <c:v>37061</c:v>
                </c:pt>
                <c:pt idx="643">
                  <c:v>37062</c:v>
                </c:pt>
                <c:pt idx="644">
                  <c:v>37063</c:v>
                </c:pt>
                <c:pt idx="645">
                  <c:v>37064</c:v>
                </c:pt>
                <c:pt idx="646">
                  <c:v>37067</c:v>
                </c:pt>
                <c:pt idx="647">
                  <c:v>37068</c:v>
                </c:pt>
                <c:pt idx="648">
                  <c:v>37069</c:v>
                </c:pt>
                <c:pt idx="649">
                  <c:v>37070</c:v>
                </c:pt>
                <c:pt idx="650">
                  <c:v>37071</c:v>
                </c:pt>
                <c:pt idx="651">
                  <c:v>37074</c:v>
                </c:pt>
                <c:pt idx="652">
                  <c:v>37075</c:v>
                </c:pt>
                <c:pt idx="653">
                  <c:v>37076</c:v>
                </c:pt>
                <c:pt idx="654">
                  <c:v>37077</c:v>
                </c:pt>
                <c:pt idx="655">
                  <c:v>37078</c:v>
                </c:pt>
                <c:pt idx="656">
                  <c:v>37081</c:v>
                </c:pt>
                <c:pt idx="657">
                  <c:v>37082</c:v>
                </c:pt>
                <c:pt idx="658">
                  <c:v>37083</c:v>
                </c:pt>
                <c:pt idx="659">
                  <c:v>37084</c:v>
                </c:pt>
                <c:pt idx="660">
                  <c:v>37085</c:v>
                </c:pt>
                <c:pt idx="661">
                  <c:v>37088</c:v>
                </c:pt>
                <c:pt idx="662">
                  <c:v>37089</c:v>
                </c:pt>
                <c:pt idx="663">
                  <c:v>37090</c:v>
                </c:pt>
                <c:pt idx="664">
                  <c:v>37091</c:v>
                </c:pt>
                <c:pt idx="665">
                  <c:v>37092</c:v>
                </c:pt>
                <c:pt idx="666">
                  <c:v>37095</c:v>
                </c:pt>
                <c:pt idx="667">
                  <c:v>37096</c:v>
                </c:pt>
                <c:pt idx="668">
                  <c:v>37097</c:v>
                </c:pt>
                <c:pt idx="669">
                  <c:v>37098</c:v>
                </c:pt>
                <c:pt idx="670">
                  <c:v>37099</c:v>
                </c:pt>
                <c:pt idx="671">
                  <c:v>37102</c:v>
                </c:pt>
                <c:pt idx="672">
                  <c:v>37103</c:v>
                </c:pt>
                <c:pt idx="673">
                  <c:v>37104</c:v>
                </c:pt>
                <c:pt idx="674">
                  <c:v>37105</c:v>
                </c:pt>
                <c:pt idx="675">
                  <c:v>37106</c:v>
                </c:pt>
                <c:pt idx="676">
                  <c:v>37109</c:v>
                </c:pt>
                <c:pt idx="677">
                  <c:v>37110</c:v>
                </c:pt>
                <c:pt idx="678">
                  <c:v>37111</c:v>
                </c:pt>
                <c:pt idx="679">
                  <c:v>37112</c:v>
                </c:pt>
                <c:pt idx="680">
                  <c:v>37113</c:v>
                </c:pt>
                <c:pt idx="681">
                  <c:v>37116</c:v>
                </c:pt>
                <c:pt idx="682">
                  <c:v>37117</c:v>
                </c:pt>
                <c:pt idx="683">
                  <c:v>37118</c:v>
                </c:pt>
                <c:pt idx="684">
                  <c:v>37119</c:v>
                </c:pt>
                <c:pt idx="685">
                  <c:v>37120</c:v>
                </c:pt>
                <c:pt idx="686">
                  <c:v>37123</c:v>
                </c:pt>
                <c:pt idx="687">
                  <c:v>37124</c:v>
                </c:pt>
                <c:pt idx="688">
                  <c:v>37125</c:v>
                </c:pt>
                <c:pt idx="689">
                  <c:v>37126</c:v>
                </c:pt>
                <c:pt idx="690">
                  <c:v>37127</c:v>
                </c:pt>
                <c:pt idx="691">
                  <c:v>37130</c:v>
                </c:pt>
                <c:pt idx="692">
                  <c:v>37131</c:v>
                </c:pt>
                <c:pt idx="693">
                  <c:v>37132</c:v>
                </c:pt>
                <c:pt idx="694">
                  <c:v>37133</c:v>
                </c:pt>
                <c:pt idx="695">
                  <c:v>37134</c:v>
                </c:pt>
                <c:pt idx="696">
                  <c:v>37137</c:v>
                </c:pt>
                <c:pt idx="697">
                  <c:v>37138</c:v>
                </c:pt>
                <c:pt idx="698">
                  <c:v>37139</c:v>
                </c:pt>
                <c:pt idx="699">
                  <c:v>37140</c:v>
                </c:pt>
                <c:pt idx="700">
                  <c:v>37141</c:v>
                </c:pt>
                <c:pt idx="701">
                  <c:v>37144</c:v>
                </c:pt>
                <c:pt idx="702">
                  <c:v>37145</c:v>
                </c:pt>
                <c:pt idx="703">
                  <c:v>37146</c:v>
                </c:pt>
                <c:pt idx="704">
                  <c:v>37147</c:v>
                </c:pt>
                <c:pt idx="705">
                  <c:v>37148</c:v>
                </c:pt>
                <c:pt idx="706">
                  <c:v>37151</c:v>
                </c:pt>
                <c:pt idx="707">
                  <c:v>37152</c:v>
                </c:pt>
                <c:pt idx="708">
                  <c:v>37153</c:v>
                </c:pt>
                <c:pt idx="709">
                  <c:v>37154</c:v>
                </c:pt>
                <c:pt idx="710">
                  <c:v>37155</c:v>
                </c:pt>
                <c:pt idx="711">
                  <c:v>37158</c:v>
                </c:pt>
                <c:pt idx="712">
                  <c:v>37159</c:v>
                </c:pt>
                <c:pt idx="713">
                  <c:v>37160</c:v>
                </c:pt>
                <c:pt idx="714">
                  <c:v>37161</c:v>
                </c:pt>
                <c:pt idx="715">
                  <c:v>37162</c:v>
                </c:pt>
                <c:pt idx="716">
                  <c:v>37165</c:v>
                </c:pt>
                <c:pt idx="717">
                  <c:v>37166</c:v>
                </c:pt>
                <c:pt idx="718">
                  <c:v>37167</c:v>
                </c:pt>
                <c:pt idx="719">
                  <c:v>37168</c:v>
                </c:pt>
                <c:pt idx="720">
                  <c:v>37169</c:v>
                </c:pt>
                <c:pt idx="721">
                  <c:v>37172</c:v>
                </c:pt>
                <c:pt idx="722">
                  <c:v>37173</c:v>
                </c:pt>
                <c:pt idx="723">
                  <c:v>37174</c:v>
                </c:pt>
                <c:pt idx="724">
                  <c:v>37175</c:v>
                </c:pt>
                <c:pt idx="725">
                  <c:v>37176</c:v>
                </c:pt>
                <c:pt idx="726">
                  <c:v>37179</c:v>
                </c:pt>
                <c:pt idx="727">
                  <c:v>37180</c:v>
                </c:pt>
                <c:pt idx="728">
                  <c:v>37181</c:v>
                </c:pt>
                <c:pt idx="729">
                  <c:v>37182</c:v>
                </c:pt>
                <c:pt idx="730">
                  <c:v>37183</c:v>
                </c:pt>
                <c:pt idx="731">
                  <c:v>37186</c:v>
                </c:pt>
                <c:pt idx="732">
                  <c:v>37187</c:v>
                </c:pt>
                <c:pt idx="733">
                  <c:v>37188</c:v>
                </c:pt>
                <c:pt idx="734">
                  <c:v>37189</c:v>
                </c:pt>
                <c:pt idx="735">
                  <c:v>37190</c:v>
                </c:pt>
                <c:pt idx="736">
                  <c:v>37193</c:v>
                </c:pt>
                <c:pt idx="737">
                  <c:v>37194</c:v>
                </c:pt>
                <c:pt idx="738">
                  <c:v>37195</c:v>
                </c:pt>
                <c:pt idx="739">
                  <c:v>37196</c:v>
                </c:pt>
                <c:pt idx="740">
                  <c:v>37197</c:v>
                </c:pt>
                <c:pt idx="741">
                  <c:v>37200</c:v>
                </c:pt>
                <c:pt idx="742">
                  <c:v>37201</c:v>
                </c:pt>
                <c:pt idx="743">
                  <c:v>37202</c:v>
                </c:pt>
                <c:pt idx="744">
                  <c:v>37203</c:v>
                </c:pt>
                <c:pt idx="745">
                  <c:v>37204</c:v>
                </c:pt>
                <c:pt idx="746">
                  <c:v>37207</c:v>
                </c:pt>
                <c:pt idx="747">
                  <c:v>37208</c:v>
                </c:pt>
                <c:pt idx="748">
                  <c:v>37209</c:v>
                </c:pt>
                <c:pt idx="749">
                  <c:v>37210</c:v>
                </c:pt>
                <c:pt idx="750">
                  <c:v>37211</c:v>
                </c:pt>
                <c:pt idx="751">
                  <c:v>37214</c:v>
                </c:pt>
                <c:pt idx="752">
                  <c:v>37215</c:v>
                </c:pt>
                <c:pt idx="753">
                  <c:v>37216</c:v>
                </c:pt>
                <c:pt idx="754">
                  <c:v>37217</c:v>
                </c:pt>
                <c:pt idx="755">
                  <c:v>37218</c:v>
                </c:pt>
                <c:pt idx="756">
                  <c:v>37221</c:v>
                </c:pt>
                <c:pt idx="757">
                  <c:v>37222</c:v>
                </c:pt>
                <c:pt idx="758">
                  <c:v>37223</c:v>
                </c:pt>
                <c:pt idx="759">
                  <c:v>37224</c:v>
                </c:pt>
                <c:pt idx="760">
                  <c:v>37225</c:v>
                </c:pt>
                <c:pt idx="761">
                  <c:v>37228</c:v>
                </c:pt>
                <c:pt idx="762">
                  <c:v>37229</c:v>
                </c:pt>
                <c:pt idx="763">
                  <c:v>37230</c:v>
                </c:pt>
                <c:pt idx="764">
                  <c:v>37231</c:v>
                </c:pt>
                <c:pt idx="765">
                  <c:v>37232</c:v>
                </c:pt>
                <c:pt idx="766">
                  <c:v>37235</c:v>
                </c:pt>
                <c:pt idx="767">
                  <c:v>37236</c:v>
                </c:pt>
                <c:pt idx="768">
                  <c:v>37237</c:v>
                </c:pt>
                <c:pt idx="769">
                  <c:v>37238</c:v>
                </c:pt>
                <c:pt idx="770">
                  <c:v>37239</c:v>
                </c:pt>
                <c:pt idx="771">
                  <c:v>37242</c:v>
                </c:pt>
                <c:pt idx="772">
                  <c:v>37243</c:v>
                </c:pt>
                <c:pt idx="773">
                  <c:v>37244</c:v>
                </c:pt>
                <c:pt idx="774">
                  <c:v>37245</c:v>
                </c:pt>
                <c:pt idx="775">
                  <c:v>37246</c:v>
                </c:pt>
                <c:pt idx="776">
                  <c:v>37249</c:v>
                </c:pt>
                <c:pt idx="777">
                  <c:v>37250</c:v>
                </c:pt>
                <c:pt idx="778">
                  <c:v>37251</c:v>
                </c:pt>
                <c:pt idx="779">
                  <c:v>37252</c:v>
                </c:pt>
                <c:pt idx="780">
                  <c:v>37253</c:v>
                </c:pt>
                <c:pt idx="781">
                  <c:v>37256</c:v>
                </c:pt>
                <c:pt idx="782">
                  <c:v>37257</c:v>
                </c:pt>
                <c:pt idx="783">
                  <c:v>37258</c:v>
                </c:pt>
                <c:pt idx="784">
                  <c:v>37259</c:v>
                </c:pt>
                <c:pt idx="785">
                  <c:v>37260</c:v>
                </c:pt>
                <c:pt idx="786">
                  <c:v>37263</c:v>
                </c:pt>
                <c:pt idx="787">
                  <c:v>37264</c:v>
                </c:pt>
                <c:pt idx="788">
                  <c:v>37265</c:v>
                </c:pt>
                <c:pt idx="789">
                  <c:v>37266</c:v>
                </c:pt>
                <c:pt idx="790">
                  <c:v>37267</c:v>
                </c:pt>
                <c:pt idx="791">
                  <c:v>37270</c:v>
                </c:pt>
                <c:pt idx="792">
                  <c:v>37271</c:v>
                </c:pt>
                <c:pt idx="793">
                  <c:v>37272</c:v>
                </c:pt>
                <c:pt idx="794">
                  <c:v>37273</c:v>
                </c:pt>
                <c:pt idx="795">
                  <c:v>37274</c:v>
                </c:pt>
                <c:pt idx="796">
                  <c:v>37277</c:v>
                </c:pt>
                <c:pt idx="797">
                  <c:v>37278</c:v>
                </c:pt>
                <c:pt idx="798">
                  <c:v>37279</c:v>
                </c:pt>
                <c:pt idx="799">
                  <c:v>37280</c:v>
                </c:pt>
                <c:pt idx="800">
                  <c:v>37281</c:v>
                </c:pt>
                <c:pt idx="801">
                  <c:v>37284</c:v>
                </c:pt>
                <c:pt idx="802">
                  <c:v>37285</c:v>
                </c:pt>
                <c:pt idx="803">
                  <c:v>37286</c:v>
                </c:pt>
                <c:pt idx="804">
                  <c:v>37287</c:v>
                </c:pt>
                <c:pt idx="805">
                  <c:v>37288</c:v>
                </c:pt>
                <c:pt idx="806">
                  <c:v>37291</c:v>
                </c:pt>
                <c:pt idx="807">
                  <c:v>37292</c:v>
                </c:pt>
                <c:pt idx="808">
                  <c:v>37293</c:v>
                </c:pt>
                <c:pt idx="809">
                  <c:v>37294</c:v>
                </c:pt>
                <c:pt idx="810">
                  <c:v>37295</c:v>
                </c:pt>
                <c:pt idx="811">
                  <c:v>37298</c:v>
                </c:pt>
                <c:pt idx="812">
                  <c:v>37299</c:v>
                </c:pt>
                <c:pt idx="813">
                  <c:v>37300</c:v>
                </c:pt>
                <c:pt idx="814">
                  <c:v>37301</c:v>
                </c:pt>
                <c:pt idx="815">
                  <c:v>37302</c:v>
                </c:pt>
                <c:pt idx="816">
                  <c:v>37305</c:v>
                </c:pt>
                <c:pt idx="817">
                  <c:v>37306</c:v>
                </c:pt>
                <c:pt idx="818">
                  <c:v>37307</c:v>
                </c:pt>
                <c:pt idx="819">
                  <c:v>37308</c:v>
                </c:pt>
                <c:pt idx="820">
                  <c:v>37309</c:v>
                </c:pt>
                <c:pt idx="821">
                  <c:v>37312</c:v>
                </c:pt>
                <c:pt idx="822">
                  <c:v>37313</c:v>
                </c:pt>
                <c:pt idx="823">
                  <c:v>37314</c:v>
                </c:pt>
                <c:pt idx="824">
                  <c:v>37315</c:v>
                </c:pt>
                <c:pt idx="825">
                  <c:v>37316</c:v>
                </c:pt>
                <c:pt idx="826">
                  <c:v>37319</c:v>
                </c:pt>
                <c:pt idx="827">
                  <c:v>37320</c:v>
                </c:pt>
                <c:pt idx="828">
                  <c:v>37321</c:v>
                </c:pt>
                <c:pt idx="829">
                  <c:v>37322</c:v>
                </c:pt>
                <c:pt idx="830">
                  <c:v>37323</c:v>
                </c:pt>
                <c:pt idx="831">
                  <c:v>37326</c:v>
                </c:pt>
                <c:pt idx="832">
                  <c:v>37327</c:v>
                </c:pt>
                <c:pt idx="833">
                  <c:v>37328</c:v>
                </c:pt>
                <c:pt idx="834">
                  <c:v>37329</c:v>
                </c:pt>
                <c:pt idx="835">
                  <c:v>37330</c:v>
                </c:pt>
                <c:pt idx="836">
                  <c:v>37333</c:v>
                </c:pt>
                <c:pt idx="837">
                  <c:v>37334</c:v>
                </c:pt>
                <c:pt idx="838">
                  <c:v>37335</c:v>
                </c:pt>
                <c:pt idx="839">
                  <c:v>37336</c:v>
                </c:pt>
                <c:pt idx="840">
                  <c:v>37337</c:v>
                </c:pt>
                <c:pt idx="841">
                  <c:v>37340</c:v>
                </c:pt>
                <c:pt idx="842">
                  <c:v>37341</c:v>
                </c:pt>
                <c:pt idx="843">
                  <c:v>37342</c:v>
                </c:pt>
                <c:pt idx="844">
                  <c:v>37343</c:v>
                </c:pt>
                <c:pt idx="845">
                  <c:v>37344</c:v>
                </c:pt>
                <c:pt idx="846">
                  <c:v>37347</c:v>
                </c:pt>
                <c:pt idx="847">
                  <c:v>37348</c:v>
                </c:pt>
                <c:pt idx="848">
                  <c:v>37349</c:v>
                </c:pt>
                <c:pt idx="849">
                  <c:v>37350</c:v>
                </c:pt>
                <c:pt idx="850">
                  <c:v>37351</c:v>
                </c:pt>
                <c:pt idx="851">
                  <c:v>37354</c:v>
                </c:pt>
                <c:pt idx="852">
                  <c:v>37355</c:v>
                </c:pt>
                <c:pt idx="853">
                  <c:v>37356</c:v>
                </c:pt>
                <c:pt idx="854">
                  <c:v>37357</c:v>
                </c:pt>
                <c:pt idx="855">
                  <c:v>37358</c:v>
                </c:pt>
                <c:pt idx="856">
                  <c:v>37361</c:v>
                </c:pt>
                <c:pt idx="857">
                  <c:v>37362</c:v>
                </c:pt>
                <c:pt idx="858">
                  <c:v>37363</c:v>
                </c:pt>
                <c:pt idx="859">
                  <c:v>37364</c:v>
                </c:pt>
                <c:pt idx="860">
                  <c:v>37365</c:v>
                </c:pt>
                <c:pt idx="861">
                  <c:v>37368</c:v>
                </c:pt>
                <c:pt idx="862">
                  <c:v>37369</c:v>
                </c:pt>
                <c:pt idx="863">
                  <c:v>37370</c:v>
                </c:pt>
                <c:pt idx="864">
                  <c:v>37371</c:v>
                </c:pt>
                <c:pt idx="865">
                  <c:v>37372</c:v>
                </c:pt>
                <c:pt idx="866">
                  <c:v>37375</c:v>
                </c:pt>
                <c:pt idx="867">
                  <c:v>37376</c:v>
                </c:pt>
                <c:pt idx="868">
                  <c:v>37377</c:v>
                </c:pt>
                <c:pt idx="869">
                  <c:v>37378</c:v>
                </c:pt>
                <c:pt idx="870">
                  <c:v>37379</c:v>
                </c:pt>
                <c:pt idx="871">
                  <c:v>37382</c:v>
                </c:pt>
                <c:pt idx="872">
                  <c:v>37383</c:v>
                </c:pt>
                <c:pt idx="873">
                  <c:v>37384</c:v>
                </c:pt>
                <c:pt idx="874">
                  <c:v>37385</c:v>
                </c:pt>
                <c:pt idx="875">
                  <c:v>37386</c:v>
                </c:pt>
                <c:pt idx="876">
                  <c:v>37389</c:v>
                </c:pt>
                <c:pt idx="877">
                  <c:v>37390</c:v>
                </c:pt>
                <c:pt idx="878">
                  <c:v>37391</c:v>
                </c:pt>
                <c:pt idx="879">
                  <c:v>37392</c:v>
                </c:pt>
                <c:pt idx="880">
                  <c:v>37393</c:v>
                </c:pt>
                <c:pt idx="881">
                  <c:v>37396</c:v>
                </c:pt>
                <c:pt idx="882">
                  <c:v>37397</c:v>
                </c:pt>
                <c:pt idx="883">
                  <c:v>37398</c:v>
                </c:pt>
                <c:pt idx="884">
                  <c:v>37399</c:v>
                </c:pt>
                <c:pt idx="885">
                  <c:v>37400</c:v>
                </c:pt>
                <c:pt idx="886">
                  <c:v>37403</c:v>
                </c:pt>
                <c:pt idx="887">
                  <c:v>37404</c:v>
                </c:pt>
                <c:pt idx="888">
                  <c:v>37405</c:v>
                </c:pt>
                <c:pt idx="889">
                  <c:v>37406</c:v>
                </c:pt>
                <c:pt idx="890">
                  <c:v>37407</c:v>
                </c:pt>
                <c:pt idx="891">
                  <c:v>37410</c:v>
                </c:pt>
                <c:pt idx="892">
                  <c:v>37411</c:v>
                </c:pt>
                <c:pt idx="893">
                  <c:v>37412</c:v>
                </c:pt>
                <c:pt idx="894">
                  <c:v>37413</c:v>
                </c:pt>
                <c:pt idx="895">
                  <c:v>37414</c:v>
                </c:pt>
                <c:pt idx="896">
                  <c:v>37417</c:v>
                </c:pt>
                <c:pt idx="897">
                  <c:v>37418</c:v>
                </c:pt>
                <c:pt idx="898">
                  <c:v>37419</c:v>
                </c:pt>
                <c:pt idx="899">
                  <c:v>37420</c:v>
                </c:pt>
                <c:pt idx="900">
                  <c:v>37421</c:v>
                </c:pt>
                <c:pt idx="901">
                  <c:v>37424</c:v>
                </c:pt>
                <c:pt idx="902">
                  <c:v>37425</c:v>
                </c:pt>
                <c:pt idx="903">
                  <c:v>37426</c:v>
                </c:pt>
                <c:pt idx="904">
                  <c:v>37427</c:v>
                </c:pt>
                <c:pt idx="905">
                  <c:v>37428</c:v>
                </c:pt>
                <c:pt idx="906">
                  <c:v>37431</c:v>
                </c:pt>
                <c:pt idx="907">
                  <c:v>37432</c:v>
                </c:pt>
                <c:pt idx="908">
                  <c:v>37433</c:v>
                </c:pt>
                <c:pt idx="909">
                  <c:v>37434</c:v>
                </c:pt>
                <c:pt idx="910">
                  <c:v>37435</c:v>
                </c:pt>
                <c:pt idx="911">
                  <c:v>37438</c:v>
                </c:pt>
                <c:pt idx="912">
                  <c:v>37439</c:v>
                </c:pt>
                <c:pt idx="913">
                  <c:v>37440</c:v>
                </c:pt>
                <c:pt idx="914">
                  <c:v>37441</c:v>
                </c:pt>
                <c:pt idx="915">
                  <c:v>37442</c:v>
                </c:pt>
                <c:pt idx="916">
                  <c:v>37445</c:v>
                </c:pt>
                <c:pt idx="917">
                  <c:v>37446</c:v>
                </c:pt>
                <c:pt idx="918">
                  <c:v>37447</c:v>
                </c:pt>
                <c:pt idx="919">
                  <c:v>37448</c:v>
                </c:pt>
                <c:pt idx="920">
                  <c:v>37449</c:v>
                </c:pt>
                <c:pt idx="921">
                  <c:v>37452</c:v>
                </c:pt>
                <c:pt idx="922">
                  <c:v>37453</c:v>
                </c:pt>
                <c:pt idx="923">
                  <c:v>37454</c:v>
                </c:pt>
                <c:pt idx="924">
                  <c:v>37455</c:v>
                </c:pt>
                <c:pt idx="925">
                  <c:v>37456</c:v>
                </c:pt>
                <c:pt idx="926">
                  <c:v>37459</c:v>
                </c:pt>
                <c:pt idx="927">
                  <c:v>37460</c:v>
                </c:pt>
                <c:pt idx="928">
                  <c:v>37461</c:v>
                </c:pt>
                <c:pt idx="929">
                  <c:v>37462</c:v>
                </c:pt>
                <c:pt idx="930">
                  <c:v>37463</c:v>
                </c:pt>
                <c:pt idx="931">
                  <c:v>37466</c:v>
                </c:pt>
                <c:pt idx="932">
                  <c:v>37467</c:v>
                </c:pt>
                <c:pt idx="933">
                  <c:v>37468</c:v>
                </c:pt>
                <c:pt idx="934">
                  <c:v>37469</c:v>
                </c:pt>
                <c:pt idx="935">
                  <c:v>37470</c:v>
                </c:pt>
                <c:pt idx="936">
                  <c:v>37473</c:v>
                </c:pt>
                <c:pt idx="937">
                  <c:v>37474</c:v>
                </c:pt>
                <c:pt idx="938">
                  <c:v>37475</c:v>
                </c:pt>
                <c:pt idx="939">
                  <c:v>37476</c:v>
                </c:pt>
                <c:pt idx="940">
                  <c:v>37477</c:v>
                </c:pt>
                <c:pt idx="941">
                  <c:v>37480</c:v>
                </c:pt>
                <c:pt idx="942">
                  <c:v>37481</c:v>
                </c:pt>
                <c:pt idx="943">
                  <c:v>37482</c:v>
                </c:pt>
                <c:pt idx="944">
                  <c:v>37483</c:v>
                </c:pt>
                <c:pt idx="945">
                  <c:v>37484</c:v>
                </c:pt>
                <c:pt idx="946">
                  <c:v>37487</c:v>
                </c:pt>
                <c:pt idx="947">
                  <c:v>37488</c:v>
                </c:pt>
                <c:pt idx="948">
                  <c:v>37489</c:v>
                </c:pt>
                <c:pt idx="949">
                  <c:v>37490</c:v>
                </c:pt>
                <c:pt idx="950">
                  <c:v>37491</c:v>
                </c:pt>
                <c:pt idx="951">
                  <c:v>37494</c:v>
                </c:pt>
                <c:pt idx="952">
                  <c:v>37495</c:v>
                </c:pt>
                <c:pt idx="953">
                  <c:v>37496</c:v>
                </c:pt>
                <c:pt idx="954">
                  <c:v>37497</c:v>
                </c:pt>
                <c:pt idx="955">
                  <c:v>37498</c:v>
                </c:pt>
                <c:pt idx="956">
                  <c:v>37501</c:v>
                </c:pt>
                <c:pt idx="957">
                  <c:v>37502</c:v>
                </c:pt>
                <c:pt idx="958">
                  <c:v>37503</c:v>
                </c:pt>
                <c:pt idx="959">
                  <c:v>37504</c:v>
                </c:pt>
                <c:pt idx="960">
                  <c:v>37505</c:v>
                </c:pt>
                <c:pt idx="961">
                  <c:v>37508</c:v>
                </c:pt>
                <c:pt idx="962">
                  <c:v>37509</c:v>
                </c:pt>
                <c:pt idx="963">
                  <c:v>37510</c:v>
                </c:pt>
                <c:pt idx="964">
                  <c:v>37511</c:v>
                </c:pt>
                <c:pt idx="965">
                  <c:v>37512</c:v>
                </c:pt>
                <c:pt idx="966">
                  <c:v>37515</c:v>
                </c:pt>
                <c:pt idx="967">
                  <c:v>37516</c:v>
                </c:pt>
                <c:pt idx="968">
                  <c:v>37517</c:v>
                </c:pt>
                <c:pt idx="969">
                  <c:v>37518</c:v>
                </c:pt>
                <c:pt idx="970">
                  <c:v>37519</c:v>
                </c:pt>
                <c:pt idx="971">
                  <c:v>37522</c:v>
                </c:pt>
                <c:pt idx="972">
                  <c:v>37523</c:v>
                </c:pt>
                <c:pt idx="973">
                  <c:v>37524</c:v>
                </c:pt>
                <c:pt idx="974">
                  <c:v>37525</c:v>
                </c:pt>
                <c:pt idx="975">
                  <c:v>37526</c:v>
                </c:pt>
                <c:pt idx="976">
                  <c:v>37529</c:v>
                </c:pt>
                <c:pt idx="977">
                  <c:v>37530</c:v>
                </c:pt>
                <c:pt idx="978">
                  <c:v>37531</c:v>
                </c:pt>
                <c:pt idx="979">
                  <c:v>37532</c:v>
                </c:pt>
                <c:pt idx="980">
                  <c:v>37533</c:v>
                </c:pt>
                <c:pt idx="981">
                  <c:v>37536</c:v>
                </c:pt>
                <c:pt idx="982">
                  <c:v>37537</c:v>
                </c:pt>
                <c:pt idx="983">
                  <c:v>37538</c:v>
                </c:pt>
                <c:pt idx="984">
                  <c:v>37539</c:v>
                </c:pt>
                <c:pt idx="985">
                  <c:v>37540</c:v>
                </c:pt>
                <c:pt idx="986">
                  <c:v>37543</c:v>
                </c:pt>
                <c:pt idx="987">
                  <c:v>37544</c:v>
                </c:pt>
                <c:pt idx="988">
                  <c:v>37545</c:v>
                </c:pt>
                <c:pt idx="989">
                  <c:v>37546</c:v>
                </c:pt>
                <c:pt idx="990">
                  <c:v>37547</c:v>
                </c:pt>
                <c:pt idx="991">
                  <c:v>37550</c:v>
                </c:pt>
                <c:pt idx="992">
                  <c:v>37551</c:v>
                </c:pt>
                <c:pt idx="993">
                  <c:v>37552</c:v>
                </c:pt>
                <c:pt idx="994">
                  <c:v>37553</c:v>
                </c:pt>
                <c:pt idx="995">
                  <c:v>37554</c:v>
                </c:pt>
                <c:pt idx="996">
                  <c:v>37557</c:v>
                </c:pt>
                <c:pt idx="997">
                  <c:v>37558</c:v>
                </c:pt>
                <c:pt idx="998">
                  <c:v>37559</c:v>
                </c:pt>
                <c:pt idx="999">
                  <c:v>37560</c:v>
                </c:pt>
                <c:pt idx="1000">
                  <c:v>37561</c:v>
                </c:pt>
                <c:pt idx="1001">
                  <c:v>37564</c:v>
                </c:pt>
                <c:pt idx="1002">
                  <c:v>37565</c:v>
                </c:pt>
                <c:pt idx="1003">
                  <c:v>37566</c:v>
                </c:pt>
                <c:pt idx="1004">
                  <c:v>37567</c:v>
                </c:pt>
                <c:pt idx="1005">
                  <c:v>37568</c:v>
                </c:pt>
                <c:pt idx="1006">
                  <c:v>37571</c:v>
                </c:pt>
                <c:pt idx="1007">
                  <c:v>37572</c:v>
                </c:pt>
                <c:pt idx="1008">
                  <c:v>37573</c:v>
                </c:pt>
                <c:pt idx="1009">
                  <c:v>37574</c:v>
                </c:pt>
                <c:pt idx="1010">
                  <c:v>37575</c:v>
                </c:pt>
                <c:pt idx="1011">
                  <c:v>37578</c:v>
                </c:pt>
                <c:pt idx="1012">
                  <c:v>37579</c:v>
                </c:pt>
                <c:pt idx="1013">
                  <c:v>37580</c:v>
                </c:pt>
                <c:pt idx="1014">
                  <c:v>37581</c:v>
                </c:pt>
                <c:pt idx="1015">
                  <c:v>37582</c:v>
                </c:pt>
                <c:pt idx="1016">
                  <c:v>37585</c:v>
                </c:pt>
                <c:pt idx="1017">
                  <c:v>37586</c:v>
                </c:pt>
                <c:pt idx="1018">
                  <c:v>37587</c:v>
                </c:pt>
                <c:pt idx="1019">
                  <c:v>37588</c:v>
                </c:pt>
                <c:pt idx="1020">
                  <c:v>37589</c:v>
                </c:pt>
                <c:pt idx="1021">
                  <c:v>37592</c:v>
                </c:pt>
                <c:pt idx="1022">
                  <c:v>37593</c:v>
                </c:pt>
                <c:pt idx="1023">
                  <c:v>37594</c:v>
                </c:pt>
                <c:pt idx="1024">
                  <c:v>37595</c:v>
                </c:pt>
                <c:pt idx="1025">
                  <c:v>37596</c:v>
                </c:pt>
                <c:pt idx="1026">
                  <c:v>37599</c:v>
                </c:pt>
                <c:pt idx="1027">
                  <c:v>37600</c:v>
                </c:pt>
                <c:pt idx="1028">
                  <c:v>37601</c:v>
                </c:pt>
                <c:pt idx="1029">
                  <c:v>37602</c:v>
                </c:pt>
                <c:pt idx="1030">
                  <c:v>37603</c:v>
                </c:pt>
                <c:pt idx="1031">
                  <c:v>37606</c:v>
                </c:pt>
                <c:pt idx="1032">
                  <c:v>37607</c:v>
                </c:pt>
                <c:pt idx="1033">
                  <c:v>37608</c:v>
                </c:pt>
                <c:pt idx="1034">
                  <c:v>37609</c:v>
                </c:pt>
                <c:pt idx="1035">
                  <c:v>37610</c:v>
                </c:pt>
                <c:pt idx="1036">
                  <c:v>37613</c:v>
                </c:pt>
                <c:pt idx="1037">
                  <c:v>37614</c:v>
                </c:pt>
                <c:pt idx="1038">
                  <c:v>37615</c:v>
                </c:pt>
                <c:pt idx="1039">
                  <c:v>37616</c:v>
                </c:pt>
                <c:pt idx="1040">
                  <c:v>37617</c:v>
                </c:pt>
                <c:pt idx="1041">
                  <c:v>37620</c:v>
                </c:pt>
                <c:pt idx="1042">
                  <c:v>37621</c:v>
                </c:pt>
                <c:pt idx="1043">
                  <c:v>37622</c:v>
                </c:pt>
                <c:pt idx="1044">
                  <c:v>37623</c:v>
                </c:pt>
                <c:pt idx="1045">
                  <c:v>37624</c:v>
                </c:pt>
                <c:pt idx="1046">
                  <c:v>37627</c:v>
                </c:pt>
                <c:pt idx="1047">
                  <c:v>37628</c:v>
                </c:pt>
                <c:pt idx="1048">
                  <c:v>37629</c:v>
                </c:pt>
                <c:pt idx="1049">
                  <c:v>37630</c:v>
                </c:pt>
                <c:pt idx="1050">
                  <c:v>37631</c:v>
                </c:pt>
                <c:pt idx="1051">
                  <c:v>37634</c:v>
                </c:pt>
                <c:pt idx="1052">
                  <c:v>37635</c:v>
                </c:pt>
                <c:pt idx="1053">
                  <c:v>37636</c:v>
                </c:pt>
                <c:pt idx="1054">
                  <c:v>37637</c:v>
                </c:pt>
                <c:pt idx="1055">
                  <c:v>37638</c:v>
                </c:pt>
                <c:pt idx="1056">
                  <c:v>37641</c:v>
                </c:pt>
                <c:pt idx="1057">
                  <c:v>37642</c:v>
                </c:pt>
                <c:pt idx="1058">
                  <c:v>37643</c:v>
                </c:pt>
                <c:pt idx="1059">
                  <c:v>37644</c:v>
                </c:pt>
                <c:pt idx="1060">
                  <c:v>37645</c:v>
                </c:pt>
                <c:pt idx="1061">
                  <c:v>37648</c:v>
                </c:pt>
                <c:pt idx="1062">
                  <c:v>37649</c:v>
                </c:pt>
                <c:pt idx="1063">
                  <c:v>37650</c:v>
                </c:pt>
                <c:pt idx="1064">
                  <c:v>37651</c:v>
                </c:pt>
                <c:pt idx="1065">
                  <c:v>37652</c:v>
                </c:pt>
                <c:pt idx="1066">
                  <c:v>37655</c:v>
                </c:pt>
                <c:pt idx="1067">
                  <c:v>37656</c:v>
                </c:pt>
                <c:pt idx="1068">
                  <c:v>37657</c:v>
                </c:pt>
                <c:pt idx="1069">
                  <c:v>37658</c:v>
                </c:pt>
                <c:pt idx="1070">
                  <c:v>37659</c:v>
                </c:pt>
                <c:pt idx="1071">
                  <c:v>37662</c:v>
                </c:pt>
                <c:pt idx="1072">
                  <c:v>37663</c:v>
                </c:pt>
                <c:pt idx="1073">
                  <c:v>37664</c:v>
                </c:pt>
                <c:pt idx="1074">
                  <c:v>37665</c:v>
                </c:pt>
                <c:pt idx="1075">
                  <c:v>37666</c:v>
                </c:pt>
                <c:pt idx="1076">
                  <c:v>37669</c:v>
                </c:pt>
                <c:pt idx="1077">
                  <c:v>37670</c:v>
                </c:pt>
                <c:pt idx="1078">
                  <c:v>37671</c:v>
                </c:pt>
                <c:pt idx="1079">
                  <c:v>37672</c:v>
                </c:pt>
                <c:pt idx="1080">
                  <c:v>37673</c:v>
                </c:pt>
                <c:pt idx="1081">
                  <c:v>37676</c:v>
                </c:pt>
                <c:pt idx="1082">
                  <c:v>37677</c:v>
                </c:pt>
                <c:pt idx="1083">
                  <c:v>37678</c:v>
                </c:pt>
                <c:pt idx="1084">
                  <c:v>37679</c:v>
                </c:pt>
                <c:pt idx="1085">
                  <c:v>37680</c:v>
                </c:pt>
                <c:pt idx="1086">
                  <c:v>37683</c:v>
                </c:pt>
                <c:pt idx="1087">
                  <c:v>37684</c:v>
                </c:pt>
                <c:pt idx="1088">
                  <c:v>37685</c:v>
                </c:pt>
                <c:pt idx="1089">
                  <c:v>37686</c:v>
                </c:pt>
                <c:pt idx="1090">
                  <c:v>37687</c:v>
                </c:pt>
                <c:pt idx="1091">
                  <c:v>37690</c:v>
                </c:pt>
                <c:pt idx="1092">
                  <c:v>37691</c:v>
                </c:pt>
                <c:pt idx="1093">
                  <c:v>37692</c:v>
                </c:pt>
                <c:pt idx="1094">
                  <c:v>37693</c:v>
                </c:pt>
                <c:pt idx="1095">
                  <c:v>37694</c:v>
                </c:pt>
                <c:pt idx="1096">
                  <c:v>37697</c:v>
                </c:pt>
                <c:pt idx="1097">
                  <c:v>37698</c:v>
                </c:pt>
                <c:pt idx="1098">
                  <c:v>37699</c:v>
                </c:pt>
                <c:pt idx="1099">
                  <c:v>37700</c:v>
                </c:pt>
                <c:pt idx="1100">
                  <c:v>37701</c:v>
                </c:pt>
                <c:pt idx="1101">
                  <c:v>37704</c:v>
                </c:pt>
                <c:pt idx="1102">
                  <c:v>37705</c:v>
                </c:pt>
                <c:pt idx="1103">
                  <c:v>37706</c:v>
                </c:pt>
                <c:pt idx="1104">
                  <c:v>37707</c:v>
                </c:pt>
                <c:pt idx="1105">
                  <c:v>37708</c:v>
                </c:pt>
                <c:pt idx="1106">
                  <c:v>37711</c:v>
                </c:pt>
                <c:pt idx="1107">
                  <c:v>37712</c:v>
                </c:pt>
                <c:pt idx="1108">
                  <c:v>37713</c:v>
                </c:pt>
                <c:pt idx="1109">
                  <c:v>37714</c:v>
                </c:pt>
                <c:pt idx="1110">
                  <c:v>37715</c:v>
                </c:pt>
                <c:pt idx="1111">
                  <c:v>37718</c:v>
                </c:pt>
                <c:pt idx="1112">
                  <c:v>37719</c:v>
                </c:pt>
                <c:pt idx="1113">
                  <c:v>37720</c:v>
                </c:pt>
                <c:pt idx="1114">
                  <c:v>37721</c:v>
                </c:pt>
                <c:pt idx="1115">
                  <c:v>37722</c:v>
                </c:pt>
                <c:pt idx="1116">
                  <c:v>37725</c:v>
                </c:pt>
                <c:pt idx="1117">
                  <c:v>37726</c:v>
                </c:pt>
                <c:pt idx="1118">
                  <c:v>37727</c:v>
                </c:pt>
                <c:pt idx="1119">
                  <c:v>37728</c:v>
                </c:pt>
                <c:pt idx="1120">
                  <c:v>37729</c:v>
                </c:pt>
                <c:pt idx="1121">
                  <c:v>37732</c:v>
                </c:pt>
                <c:pt idx="1122">
                  <c:v>37733</c:v>
                </c:pt>
                <c:pt idx="1123">
                  <c:v>37734</c:v>
                </c:pt>
                <c:pt idx="1124">
                  <c:v>37735</c:v>
                </c:pt>
                <c:pt idx="1125">
                  <c:v>37736</c:v>
                </c:pt>
                <c:pt idx="1126">
                  <c:v>37739</c:v>
                </c:pt>
                <c:pt idx="1127">
                  <c:v>37740</c:v>
                </c:pt>
                <c:pt idx="1128">
                  <c:v>37741</c:v>
                </c:pt>
                <c:pt idx="1129">
                  <c:v>37742</c:v>
                </c:pt>
                <c:pt idx="1130">
                  <c:v>37743</c:v>
                </c:pt>
                <c:pt idx="1131">
                  <c:v>37746</c:v>
                </c:pt>
                <c:pt idx="1132">
                  <c:v>37747</c:v>
                </c:pt>
                <c:pt idx="1133">
                  <c:v>37748</c:v>
                </c:pt>
                <c:pt idx="1134">
                  <c:v>37749</c:v>
                </c:pt>
                <c:pt idx="1135">
                  <c:v>37750</c:v>
                </c:pt>
                <c:pt idx="1136">
                  <c:v>37753</c:v>
                </c:pt>
                <c:pt idx="1137">
                  <c:v>37754</c:v>
                </c:pt>
                <c:pt idx="1138">
                  <c:v>37755</c:v>
                </c:pt>
                <c:pt idx="1139">
                  <c:v>37756</c:v>
                </c:pt>
                <c:pt idx="1140">
                  <c:v>37757</c:v>
                </c:pt>
                <c:pt idx="1141">
                  <c:v>37760</c:v>
                </c:pt>
                <c:pt idx="1142">
                  <c:v>37761</c:v>
                </c:pt>
                <c:pt idx="1143">
                  <c:v>37762</c:v>
                </c:pt>
                <c:pt idx="1144">
                  <c:v>37763</c:v>
                </c:pt>
                <c:pt idx="1145">
                  <c:v>37764</c:v>
                </c:pt>
                <c:pt idx="1146">
                  <c:v>37767</c:v>
                </c:pt>
                <c:pt idx="1147">
                  <c:v>37768</c:v>
                </c:pt>
                <c:pt idx="1148">
                  <c:v>37769</c:v>
                </c:pt>
                <c:pt idx="1149">
                  <c:v>37770</c:v>
                </c:pt>
                <c:pt idx="1150">
                  <c:v>37771</c:v>
                </c:pt>
                <c:pt idx="1151">
                  <c:v>37774</c:v>
                </c:pt>
                <c:pt idx="1152">
                  <c:v>37775</c:v>
                </c:pt>
                <c:pt idx="1153">
                  <c:v>37776</c:v>
                </c:pt>
                <c:pt idx="1154">
                  <c:v>37777</c:v>
                </c:pt>
                <c:pt idx="1155">
                  <c:v>37778</c:v>
                </c:pt>
                <c:pt idx="1156">
                  <c:v>37781</c:v>
                </c:pt>
                <c:pt idx="1157">
                  <c:v>37782</c:v>
                </c:pt>
                <c:pt idx="1158">
                  <c:v>37783</c:v>
                </c:pt>
                <c:pt idx="1159">
                  <c:v>37784</c:v>
                </c:pt>
                <c:pt idx="1160">
                  <c:v>37785</c:v>
                </c:pt>
                <c:pt idx="1161">
                  <c:v>37788</c:v>
                </c:pt>
                <c:pt idx="1162">
                  <c:v>37789</c:v>
                </c:pt>
                <c:pt idx="1163">
                  <c:v>37790</c:v>
                </c:pt>
                <c:pt idx="1164">
                  <c:v>37791</c:v>
                </c:pt>
                <c:pt idx="1165">
                  <c:v>37792</c:v>
                </c:pt>
                <c:pt idx="1166">
                  <c:v>37795</c:v>
                </c:pt>
                <c:pt idx="1167">
                  <c:v>37796</c:v>
                </c:pt>
                <c:pt idx="1168">
                  <c:v>37797</c:v>
                </c:pt>
                <c:pt idx="1169">
                  <c:v>37798</c:v>
                </c:pt>
                <c:pt idx="1170">
                  <c:v>37799</c:v>
                </c:pt>
                <c:pt idx="1171">
                  <c:v>37802</c:v>
                </c:pt>
                <c:pt idx="1172">
                  <c:v>37803</c:v>
                </c:pt>
                <c:pt idx="1173">
                  <c:v>37804</c:v>
                </c:pt>
                <c:pt idx="1174">
                  <c:v>37805</c:v>
                </c:pt>
                <c:pt idx="1175">
                  <c:v>37806</c:v>
                </c:pt>
                <c:pt idx="1176">
                  <c:v>37809</c:v>
                </c:pt>
                <c:pt idx="1177">
                  <c:v>37810</c:v>
                </c:pt>
                <c:pt idx="1178">
                  <c:v>37811</c:v>
                </c:pt>
                <c:pt idx="1179">
                  <c:v>37812</c:v>
                </c:pt>
                <c:pt idx="1180">
                  <c:v>37813</c:v>
                </c:pt>
                <c:pt idx="1181">
                  <c:v>37816</c:v>
                </c:pt>
                <c:pt idx="1182">
                  <c:v>37817</c:v>
                </c:pt>
                <c:pt idx="1183">
                  <c:v>37818</c:v>
                </c:pt>
                <c:pt idx="1184">
                  <c:v>37819</c:v>
                </c:pt>
                <c:pt idx="1185">
                  <c:v>37820</c:v>
                </c:pt>
                <c:pt idx="1186">
                  <c:v>37823</c:v>
                </c:pt>
                <c:pt idx="1187">
                  <c:v>37824</c:v>
                </c:pt>
                <c:pt idx="1188">
                  <c:v>37825</c:v>
                </c:pt>
                <c:pt idx="1189">
                  <c:v>37826</c:v>
                </c:pt>
                <c:pt idx="1190">
                  <c:v>37827</c:v>
                </c:pt>
                <c:pt idx="1191">
                  <c:v>37830</c:v>
                </c:pt>
                <c:pt idx="1192">
                  <c:v>37831</c:v>
                </c:pt>
                <c:pt idx="1193">
                  <c:v>37832</c:v>
                </c:pt>
                <c:pt idx="1194">
                  <c:v>37833</c:v>
                </c:pt>
                <c:pt idx="1195">
                  <c:v>37834</c:v>
                </c:pt>
                <c:pt idx="1196">
                  <c:v>37837</c:v>
                </c:pt>
                <c:pt idx="1197">
                  <c:v>37838</c:v>
                </c:pt>
                <c:pt idx="1198">
                  <c:v>37839</c:v>
                </c:pt>
                <c:pt idx="1199">
                  <c:v>37840</c:v>
                </c:pt>
                <c:pt idx="1200">
                  <c:v>37841</c:v>
                </c:pt>
                <c:pt idx="1201">
                  <c:v>37844</c:v>
                </c:pt>
                <c:pt idx="1202">
                  <c:v>37845</c:v>
                </c:pt>
                <c:pt idx="1203">
                  <c:v>37846</c:v>
                </c:pt>
                <c:pt idx="1204">
                  <c:v>37847</c:v>
                </c:pt>
                <c:pt idx="1205">
                  <c:v>37848</c:v>
                </c:pt>
                <c:pt idx="1206">
                  <c:v>37851</c:v>
                </c:pt>
                <c:pt idx="1207">
                  <c:v>37852</c:v>
                </c:pt>
                <c:pt idx="1208">
                  <c:v>37853</c:v>
                </c:pt>
                <c:pt idx="1209">
                  <c:v>37854</c:v>
                </c:pt>
                <c:pt idx="1210">
                  <c:v>37855</c:v>
                </c:pt>
                <c:pt idx="1211">
                  <c:v>37858</c:v>
                </c:pt>
                <c:pt idx="1212">
                  <c:v>37859</c:v>
                </c:pt>
                <c:pt idx="1213">
                  <c:v>37860</c:v>
                </c:pt>
                <c:pt idx="1214">
                  <c:v>37861</c:v>
                </c:pt>
                <c:pt idx="1215">
                  <c:v>37862</c:v>
                </c:pt>
                <c:pt idx="1216">
                  <c:v>37865</c:v>
                </c:pt>
                <c:pt idx="1217">
                  <c:v>37866</c:v>
                </c:pt>
                <c:pt idx="1218">
                  <c:v>37867</c:v>
                </c:pt>
                <c:pt idx="1219">
                  <c:v>37868</c:v>
                </c:pt>
                <c:pt idx="1220">
                  <c:v>37869</c:v>
                </c:pt>
                <c:pt idx="1221">
                  <c:v>37872</c:v>
                </c:pt>
                <c:pt idx="1222">
                  <c:v>37873</c:v>
                </c:pt>
                <c:pt idx="1223">
                  <c:v>37874</c:v>
                </c:pt>
                <c:pt idx="1224">
                  <c:v>37875</c:v>
                </c:pt>
                <c:pt idx="1225">
                  <c:v>37876</c:v>
                </c:pt>
                <c:pt idx="1226">
                  <c:v>37879</c:v>
                </c:pt>
                <c:pt idx="1227">
                  <c:v>37880</c:v>
                </c:pt>
                <c:pt idx="1228">
                  <c:v>37881</c:v>
                </c:pt>
                <c:pt idx="1229">
                  <c:v>37882</c:v>
                </c:pt>
                <c:pt idx="1230">
                  <c:v>37883</c:v>
                </c:pt>
                <c:pt idx="1231">
                  <c:v>37886</c:v>
                </c:pt>
                <c:pt idx="1232">
                  <c:v>37887</c:v>
                </c:pt>
                <c:pt idx="1233">
                  <c:v>37888</c:v>
                </c:pt>
                <c:pt idx="1234">
                  <c:v>37889</c:v>
                </c:pt>
                <c:pt idx="1235">
                  <c:v>37890</c:v>
                </c:pt>
                <c:pt idx="1236">
                  <c:v>37893</c:v>
                </c:pt>
                <c:pt idx="1237">
                  <c:v>37894</c:v>
                </c:pt>
                <c:pt idx="1238">
                  <c:v>37895</c:v>
                </c:pt>
                <c:pt idx="1239">
                  <c:v>37896</c:v>
                </c:pt>
                <c:pt idx="1240">
                  <c:v>37897</c:v>
                </c:pt>
                <c:pt idx="1241">
                  <c:v>37900</c:v>
                </c:pt>
                <c:pt idx="1242">
                  <c:v>37901</c:v>
                </c:pt>
                <c:pt idx="1243">
                  <c:v>37902</c:v>
                </c:pt>
                <c:pt idx="1244">
                  <c:v>37903</c:v>
                </c:pt>
                <c:pt idx="1245">
                  <c:v>37904</c:v>
                </c:pt>
                <c:pt idx="1246">
                  <c:v>37907</c:v>
                </c:pt>
                <c:pt idx="1247">
                  <c:v>37908</c:v>
                </c:pt>
                <c:pt idx="1248">
                  <c:v>37909</c:v>
                </c:pt>
                <c:pt idx="1249">
                  <c:v>37910</c:v>
                </c:pt>
                <c:pt idx="1250">
                  <c:v>37911</c:v>
                </c:pt>
                <c:pt idx="1251">
                  <c:v>37914</c:v>
                </c:pt>
                <c:pt idx="1252">
                  <c:v>37915</c:v>
                </c:pt>
                <c:pt idx="1253">
                  <c:v>37916</c:v>
                </c:pt>
                <c:pt idx="1254">
                  <c:v>37917</c:v>
                </c:pt>
                <c:pt idx="1255">
                  <c:v>37918</c:v>
                </c:pt>
                <c:pt idx="1256">
                  <c:v>37921</c:v>
                </c:pt>
                <c:pt idx="1257">
                  <c:v>37922</c:v>
                </c:pt>
                <c:pt idx="1258">
                  <c:v>37923</c:v>
                </c:pt>
                <c:pt idx="1259">
                  <c:v>37924</c:v>
                </c:pt>
                <c:pt idx="1260">
                  <c:v>37925</c:v>
                </c:pt>
                <c:pt idx="1261">
                  <c:v>37928</c:v>
                </c:pt>
                <c:pt idx="1262">
                  <c:v>37929</c:v>
                </c:pt>
                <c:pt idx="1263">
                  <c:v>37930</c:v>
                </c:pt>
                <c:pt idx="1264">
                  <c:v>37931</c:v>
                </c:pt>
                <c:pt idx="1265">
                  <c:v>37932</c:v>
                </c:pt>
                <c:pt idx="1266">
                  <c:v>37935</c:v>
                </c:pt>
                <c:pt idx="1267">
                  <c:v>37936</c:v>
                </c:pt>
                <c:pt idx="1268">
                  <c:v>37937</c:v>
                </c:pt>
                <c:pt idx="1269">
                  <c:v>37938</c:v>
                </c:pt>
                <c:pt idx="1270">
                  <c:v>37939</c:v>
                </c:pt>
                <c:pt idx="1271">
                  <c:v>37942</c:v>
                </c:pt>
                <c:pt idx="1272">
                  <c:v>37943</c:v>
                </c:pt>
                <c:pt idx="1273">
                  <c:v>37944</c:v>
                </c:pt>
                <c:pt idx="1274">
                  <c:v>37945</c:v>
                </c:pt>
                <c:pt idx="1275">
                  <c:v>37946</c:v>
                </c:pt>
                <c:pt idx="1276">
                  <c:v>37949</c:v>
                </c:pt>
                <c:pt idx="1277">
                  <c:v>37950</c:v>
                </c:pt>
                <c:pt idx="1278">
                  <c:v>37951</c:v>
                </c:pt>
                <c:pt idx="1279">
                  <c:v>37952</c:v>
                </c:pt>
                <c:pt idx="1280">
                  <c:v>37953</c:v>
                </c:pt>
                <c:pt idx="1281">
                  <c:v>37956</c:v>
                </c:pt>
                <c:pt idx="1282">
                  <c:v>37957</c:v>
                </c:pt>
                <c:pt idx="1283">
                  <c:v>37958</c:v>
                </c:pt>
                <c:pt idx="1284">
                  <c:v>37959</c:v>
                </c:pt>
                <c:pt idx="1285">
                  <c:v>37960</c:v>
                </c:pt>
                <c:pt idx="1286">
                  <c:v>37963</c:v>
                </c:pt>
                <c:pt idx="1287">
                  <c:v>37964</c:v>
                </c:pt>
                <c:pt idx="1288">
                  <c:v>37965</c:v>
                </c:pt>
                <c:pt idx="1289">
                  <c:v>37966</c:v>
                </c:pt>
                <c:pt idx="1290">
                  <c:v>37967</c:v>
                </c:pt>
                <c:pt idx="1291">
                  <c:v>37970</c:v>
                </c:pt>
                <c:pt idx="1292">
                  <c:v>37971</c:v>
                </c:pt>
                <c:pt idx="1293">
                  <c:v>37972</c:v>
                </c:pt>
                <c:pt idx="1294">
                  <c:v>37973</c:v>
                </c:pt>
                <c:pt idx="1295">
                  <c:v>37974</c:v>
                </c:pt>
                <c:pt idx="1296">
                  <c:v>37977</c:v>
                </c:pt>
                <c:pt idx="1297">
                  <c:v>37978</c:v>
                </c:pt>
                <c:pt idx="1298">
                  <c:v>37979</c:v>
                </c:pt>
                <c:pt idx="1299">
                  <c:v>37980</c:v>
                </c:pt>
                <c:pt idx="1300">
                  <c:v>37981</c:v>
                </c:pt>
                <c:pt idx="1301">
                  <c:v>37984</c:v>
                </c:pt>
                <c:pt idx="1302">
                  <c:v>37985</c:v>
                </c:pt>
                <c:pt idx="1303">
                  <c:v>37986</c:v>
                </c:pt>
                <c:pt idx="1304">
                  <c:v>37987</c:v>
                </c:pt>
                <c:pt idx="1305">
                  <c:v>37988</c:v>
                </c:pt>
                <c:pt idx="1306">
                  <c:v>37991</c:v>
                </c:pt>
                <c:pt idx="1307">
                  <c:v>37992</c:v>
                </c:pt>
                <c:pt idx="1308">
                  <c:v>37993</c:v>
                </c:pt>
                <c:pt idx="1309">
                  <c:v>37994</c:v>
                </c:pt>
                <c:pt idx="1310">
                  <c:v>37995</c:v>
                </c:pt>
                <c:pt idx="1311">
                  <c:v>37998</c:v>
                </c:pt>
                <c:pt idx="1312">
                  <c:v>37999</c:v>
                </c:pt>
                <c:pt idx="1313">
                  <c:v>38000</c:v>
                </c:pt>
                <c:pt idx="1314">
                  <c:v>38001</c:v>
                </c:pt>
                <c:pt idx="1315">
                  <c:v>38002</c:v>
                </c:pt>
                <c:pt idx="1316">
                  <c:v>38005</c:v>
                </c:pt>
                <c:pt idx="1317">
                  <c:v>38006</c:v>
                </c:pt>
                <c:pt idx="1318">
                  <c:v>38007</c:v>
                </c:pt>
                <c:pt idx="1319">
                  <c:v>38008</c:v>
                </c:pt>
                <c:pt idx="1320">
                  <c:v>38009</c:v>
                </c:pt>
                <c:pt idx="1321">
                  <c:v>38012</c:v>
                </c:pt>
                <c:pt idx="1322">
                  <c:v>38013</c:v>
                </c:pt>
                <c:pt idx="1323">
                  <c:v>38014</c:v>
                </c:pt>
                <c:pt idx="1324">
                  <c:v>38015</c:v>
                </c:pt>
                <c:pt idx="1325">
                  <c:v>38016</c:v>
                </c:pt>
                <c:pt idx="1326">
                  <c:v>38019</c:v>
                </c:pt>
                <c:pt idx="1327">
                  <c:v>38020</c:v>
                </c:pt>
                <c:pt idx="1328">
                  <c:v>38021</c:v>
                </c:pt>
                <c:pt idx="1329">
                  <c:v>38022</c:v>
                </c:pt>
                <c:pt idx="1330">
                  <c:v>38023</c:v>
                </c:pt>
                <c:pt idx="1331">
                  <c:v>38026</c:v>
                </c:pt>
                <c:pt idx="1332">
                  <c:v>38027</c:v>
                </c:pt>
                <c:pt idx="1333">
                  <c:v>38028</c:v>
                </c:pt>
                <c:pt idx="1334">
                  <c:v>38029</c:v>
                </c:pt>
                <c:pt idx="1335">
                  <c:v>38030</c:v>
                </c:pt>
                <c:pt idx="1336">
                  <c:v>38033</c:v>
                </c:pt>
                <c:pt idx="1337">
                  <c:v>38034</c:v>
                </c:pt>
                <c:pt idx="1338">
                  <c:v>38035</c:v>
                </c:pt>
                <c:pt idx="1339">
                  <c:v>38036</c:v>
                </c:pt>
                <c:pt idx="1340">
                  <c:v>38037</c:v>
                </c:pt>
                <c:pt idx="1341">
                  <c:v>38040</c:v>
                </c:pt>
                <c:pt idx="1342">
                  <c:v>38041</c:v>
                </c:pt>
                <c:pt idx="1343">
                  <c:v>38042</c:v>
                </c:pt>
                <c:pt idx="1344">
                  <c:v>38043</c:v>
                </c:pt>
                <c:pt idx="1345">
                  <c:v>38044</c:v>
                </c:pt>
                <c:pt idx="1346">
                  <c:v>38047</c:v>
                </c:pt>
                <c:pt idx="1347">
                  <c:v>38048</c:v>
                </c:pt>
                <c:pt idx="1348">
                  <c:v>38049</c:v>
                </c:pt>
                <c:pt idx="1349">
                  <c:v>38050</c:v>
                </c:pt>
                <c:pt idx="1350">
                  <c:v>38051</c:v>
                </c:pt>
                <c:pt idx="1351">
                  <c:v>38054</c:v>
                </c:pt>
                <c:pt idx="1352">
                  <c:v>38055</c:v>
                </c:pt>
                <c:pt idx="1353">
                  <c:v>38056</c:v>
                </c:pt>
                <c:pt idx="1354">
                  <c:v>38057</c:v>
                </c:pt>
                <c:pt idx="1355">
                  <c:v>38058</c:v>
                </c:pt>
                <c:pt idx="1356">
                  <c:v>38061</c:v>
                </c:pt>
                <c:pt idx="1357">
                  <c:v>38062</c:v>
                </c:pt>
                <c:pt idx="1358">
                  <c:v>38063</c:v>
                </c:pt>
                <c:pt idx="1359">
                  <c:v>38064</c:v>
                </c:pt>
                <c:pt idx="1360">
                  <c:v>38065</c:v>
                </c:pt>
                <c:pt idx="1361">
                  <c:v>38068</c:v>
                </c:pt>
                <c:pt idx="1362">
                  <c:v>38069</c:v>
                </c:pt>
                <c:pt idx="1363">
                  <c:v>38070</c:v>
                </c:pt>
                <c:pt idx="1364">
                  <c:v>38071</c:v>
                </c:pt>
                <c:pt idx="1365">
                  <c:v>38072</c:v>
                </c:pt>
                <c:pt idx="1366">
                  <c:v>38075</c:v>
                </c:pt>
                <c:pt idx="1367">
                  <c:v>38076</c:v>
                </c:pt>
                <c:pt idx="1368">
                  <c:v>38077</c:v>
                </c:pt>
                <c:pt idx="1369">
                  <c:v>38078</c:v>
                </c:pt>
                <c:pt idx="1370">
                  <c:v>38079</c:v>
                </c:pt>
                <c:pt idx="1371">
                  <c:v>38082</c:v>
                </c:pt>
                <c:pt idx="1372">
                  <c:v>38083</c:v>
                </c:pt>
                <c:pt idx="1373">
                  <c:v>38084</c:v>
                </c:pt>
                <c:pt idx="1374">
                  <c:v>38085</c:v>
                </c:pt>
                <c:pt idx="1375">
                  <c:v>38086</c:v>
                </c:pt>
                <c:pt idx="1376">
                  <c:v>38089</c:v>
                </c:pt>
                <c:pt idx="1377">
                  <c:v>38090</c:v>
                </c:pt>
                <c:pt idx="1378">
                  <c:v>38091</c:v>
                </c:pt>
                <c:pt idx="1379">
                  <c:v>38092</c:v>
                </c:pt>
                <c:pt idx="1380">
                  <c:v>38093</c:v>
                </c:pt>
                <c:pt idx="1381">
                  <c:v>38096</c:v>
                </c:pt>
                <c:pt idx="1382">
                  <c:v>38097</c:v>
                </c:pt>
                <c:pt idx="1383">
                  <c:v>38098</c:v>
                </c:pt>
                <c:pt idx="1384">
                  <c:v>38099</c:v>
                </c:pt>
                <c:pt idx="1385">
                  <c:v>38100</c:v>
                </c:pt>
                <c:pt idx="1386">
                  <c:v>38103</c:v>
                </c:pt>
                <c:pt idx="1387">
                  <c:v>38104</c:v>
                </c:pt>
                <c:pt idx="1388">
                  <c:v>38105</c:v>
                </c:pt>
                <c:pt idx="1389">
                  <c:v>38106</c:v>
                </c:pt>
                <c:pt idx="1390">
                  <c:v>38107</c:v>
                </c:pt>
                <c:pt idx="1391">
                  <c:v>38110</c:v>
                </c:pt>
                <c:pt idx="1392">
                  <c:v>38111</c:v>
                </c:pt>
                <c:pt idx="1393">
                  <c:v>38112</c:v>
                </c:pt>
                <c:pt idx="1394">
                  <c:v>38113</c:v>
                </c:pt>
                <c:pt idx="1395">
                  <c:v>38114</c:v>
                </c:pt>
                <c:pt idx="1396">
                  <c:v>38117</c:v>
                </c:pt>
                <c:pt idx="1397">
                  <c:v>38118</c:v>
                </c:pt>
                <c:pt idx="1398">
                  <c:v>38119</c:v>
                </c:pt>
                <c:pt idx="1399">
                  <c:v>38120</c:v>
                </c:pt>
                <c:pt idx="1400">
                  <c:v>38121</c:v>
                </c:pt>
                <c:pt idx="1401">
                  <c:v>38124</c:v>
                </c:pt>
                <c:pt idx="1402">
                  <c:v>38125</c:v>
                </c:pt>
                <c:pt idx="1403">
                  <c:v>38126</c:v>
                </c:pt>
                <c:pt idx="1404">
                  <c:v>38127</c:v>
                </c:pt>
                <c:pt idx="1405">
                  <c:v>38128</c:v>
                </c:pt>
                <c:pt idx="1406">
                  <c:v>38131</c:v>
                </c:pt>
                <c:pt idx="1407">
                  <c:v>38132</c:v>
                </c:pt>
                <c:pt idx="1408">
                  <c:v>38133</c:v>
                </c:pt>
                <c:pt idx="1409">
                  <c:v>38134</c:v>
                </c:pt>
                <c:pt idx="1410">
                  <c:v>38135</c:v>
                </c:pt>
                <c:pt idx="1411">
                  <c:v>38138</c:v>
                </c:pt>
                <c:pt idx="1412">
                  <c:v>38139</c:v>
                </c:pt>
                <c:pt idx="1413">
                  <c:v>38140</c:v>
                </c:pt>
                <c:pt idx="1414">
                  <c:v>38141</c:v>
                </c:pt>
                <c:pt idx="1415">
                  <c:v>38142</c:v>
                </c:pt>
                <c:pt idx="1416">
                  <c:v>38145</c:v>
                </c:pt>
                <c:pt idx="1417">
                  <c:v>38146</c:v>
                </c:pt>
                <c:pt idx="1418">
                  <c:v>38147</c:v>
                </c:pt>
                <c:pt idx="1419">
                  <c:v>38148</c:v>
                </c:pt>
                <c:pt idx="1420">
                  <c:v>38149</c:v>
                </c:pt>
                <c:pt idx="1421">
                  <c:v>38152</c:v>
                </c:pt>
                <c:pt idx="1422">
                  <c:v>38153</c:v>
                </c:pt>
                <c:pt idx="1423">
                  <c:v>38154</c:v>
                </c:pt>
                <c:pt idx="1424">
                  <c:v>38155</c:v>
                </c:pt>
                <c:pt idx="1425">
                  <c:v>38156</c:v>
                </c:pt>
                <c:pt idx="1426">
                  <c:v>38159</c:v>
                </c:pt>
                <c:pt idx="1427">
                  <c:v>38160</c:v>
                </c:pt>
                <c:pt idx="1428">
                  <c:v>38161</c:v>
                </c:pt>
                <c:pt idx="1429">
                  <c:v>38162</c:v>
                </c:pt>
                <c:pt idx="1430">
                  <c:v>38163</c:v>
                </c:pt>
                <c:pt idx="1431">
                  <c:v>38166</c:v>
                </c:pt>
                <c:pt idx="1432">
                  <c:v>38167</c:v>
                </c:pt>
                <c:pt idx="1433">
                  <c:v>38168</c:v>
                </c:pt>
                <c:pt idx="1434">
                  <c:v>38169</c:v>
                </c:pt>
                <c:pt idx="1435">
                  <c:v>38170</c:v>
                </c:pt>
                <c:pt idx="1436">
                  <c:v>38173</c:v>
                </c:pt>
                <c:pt idx="1437">
                  <c:v>38174</c:v>
                </c:pt>
                <c:pt idx="1438">
                  <c:v>38175</c:v>
                </c:pt>
                <c:pt idx="1439">
                  <c:v>38176</c:v>
                </c:pt>
                <c:pt idx="1440">
                  <c:v>38177</c:v>
                </c:pt>
                <c:pt idx="1441">
                  <c:v>38180</c:v>
                </c:pt>
                <c:pt idx="1442">
                  <c:v>38181</c:v>
                </c:pt>
                <c:pt idx="1443">
                  <c:v>38182</c:v>
                </c:pt>
                <c:pt idx="1444">
                  <c:v>38183</c:v>
                </c:pt>
                <c:pt idx="1445">
                  <c:v>38184</c:v>
                </c:pt>
                <c:pt idx="1446">
                  <c:v>38187</c:v>
                </c:pt>
                <c:pt idx="1447">
                  <c:v>38188</c:v>
                </c:pt>
                <c:pt idx="1448">
                  <c:v>38189</c:v>
                </c:pt>
                <c:pt idx="1449">
                  <c:v>38190</c:v>
                </c:pt>
                <c:pt idx="1450">
                  <c:v>38191</c:v>
                </c:pt>
                <c:pt idx="1451">
                  <c:v>38194</c:v>
                </c:pt>
                <c:pt idx="1452">
                  <c:v>38195</c:v>
                </c:pt>
                <c:pt idx="1453">
                  <c:v>38196</c:v>
                </c:pt>
                <c:pt idx="1454">
                  <c:v>38197</c:v>
                </c:pt>
                <c:pt idx="1455">
                  <c:v>38198</c:v>
                </c:pt>
                <c:pt idx="1456">
                  <c:v>38201</c:v>
                </c:pt>
                <c:pt idx="1457">
                  <c:v>38202</c:v>
                </c:pt>
                <c:pt idx="1458">
                  <c:v>38203</c:v>
                </c:pt>
                <c:pt idx="1459">
                  <c:v>38204</c:v>
                </c:pt>
                <c:pt idx="1460">
                  <c:v>38205</c:v>
                </c:pt>
                <c:pt idx="1461">
                  <c:v>38208</c:v>
                </c:pt>
                <c:pt idx="1462">
                  <c:v>38209</c:v>
                </c:pt>
                <c:pt idx="1463">
                  <c:v>38210</c:v>
                </c:pt>
                <c:pt idx="1464">
                  <c:v>38211</c:v>
                </c:pt>
                <c:pt idx="1465">
                  <c:v>38212</c:v>
                </c:pt>
                <c:pt idx="1466">
                  <c:v>38215</c:v>
                </c:pt>
                <c:pt idx="1467">
                  <c:v>38216</c:v>
                </c:pt>
                <c:pt idx="1468">
                  <c:v>38217</c:v>
                </c:pt>
                <c:pt idx="1469">
                  <c:v>38218</c:v>
                </c:pt>
                <c:pt idx="1470">
                  <c:v>38219</c:v>
                </c:pt>
                <c:pt idx="1471">
                  <c:v>38222</c:v>
                </c:pt>
                <c:pt idx="1472">
                  <c:v>38223</c:v>
                </c:pt>
                <c:pt idx="1473">
                  <c:v>38224</c:v>
                </c:pt>
                <c:pt idx="1474">
                  <c:v>38225</c:v>
                </c:pt>
                <c:pt idx="1475">
                  <c:v>38226</c:v>
                </c:pt>
                <c:pt idx="1476">
                  <c:v>38229</c:v>
                </c:pt>
                <c:pt idx="1477">
                  <c:v>38230</c:v>
                </c:pt>
                <c:pt idx="1478">
                  <c:v>38231</c:v>
                </c:pt>
                <c:pt idx="1479">
                  <c:v>38232</c:v>
                </c:pt>
                <c:pt idx="1480">
                  <c:v>38233</c:v>
                </c:pt>
                <c:pt idx="1481">
                  <c:v>38236</c:v>
                </c:pt>
                <c:pt idx="1482">
                  <c:v>38237</c:v>
                </c:pt>
                <c:pt idx="1483">
                  <c:v>38238</c:v>
                </c:pt>
                <c:pt idx="1484">
                  <c:v>38239</c:v>
                </c:pt>
                <c:pt idx="1485">
                  <c:v>38240</c:v>
                </c:pt>
                <c:pt idx="1486">
                  <c:v>38243</c:v>
                </c:pt>
                <c:pt idx="1487">
                  <c:v>38244</c:v>
                </c:pt>
                <c:pt idx="1488">
                  <c:v>38245</c:v>
                </c:pt>
                <c:pt idx="1489">
                  <c:v>38246</c:v>
                </c:pt>
                <c:pt idx="1490">
                  <c:v>38247</c:v>
                </c:pt>
                <c:pt idx="1491">
                  <c:v>38250</c:v>
                </c:pt>
                <c:pt idx="1492">
                  <c:v>38251</c:v>
                </c:pt>
                <c:pt idx="1493">
                  <c:v>38252</c:v>
                </c:pt>
                <c:pt idx="1494">
                  <c:v>38253</c:v>
                </c:pt>
                <c:pt idx="1495">
                  <c:v>38254</c:v>
                </c:pt>
                <c:pt idx="1496">
                  <c:v>38257</c:v>
                </c:pt>
                <c:pt idx="1497">
                  <c:v>38258</c:v>
                </c:pt>
                <c:pt idx="1498">
                  <c:v>38259</c:v>
                </c:pt>
                <c:pt idx="1499">
                  <c:v>38260</c:v>
                </c:pt>
                <c:pt idx="1500">
                  <c:v>38261</c:v>
                </c:pt>
                <c:pt idx="1501">
                  <c:v>38264</c:v>
                </c:pt>
                <c:pt idx="1502">
                  <c:v>38265</c:v>
                </c:pt>
                <c:pt idx="1503">
                  <c:v>38266</c:v>
                </c:pt>
                <c:pt idx="1504">
                  <c:v>38267</c:v>
                </c:pt>
                <c:pt idx="1505">
                  <c:v>38268</c:v>
                </c:pt>
                <c:pt idx="1506">
                  <c:v>38271</c:v>
                </c:pt>
                <c:pt idx="1507">
                  <c:v>38272</c:v>
                </c:pt>
                <c:pt idx="1508">
                  <c:v>38273</c:v>
                </c:pt>
                <c:pt idx="1509">
                  <c:v>38274</c:v>
                </c:pt>
                <c:pt idx="1510">
                  <c:v>38275</c:v>
                </c:pt>
                <c:pt idx="1511">
                  <c:v>38278</c:v>
                </c:pt>
                <c:pt idx="1512">
                  <c:v>38279</c:v>
                </c:pt>
                <c:pt idx="1513">
                  <c:v>38280</c:v>
                </c:pt>
                <c:pt idx="1514">
                  <c:v>38281</c:v>
                </c:pt>
                <c:pt idx="1515">
                  <c:v>38282</c:v>
                </c:pt>
                <c:pt idx="1516">
                  <c:v>38285</c:v>
                </c:pt>
                <c:pt idx="1517">
                  <c:v>38286</c:v>
                </c:pt>
                <c:pt idx="1518">
                  <c:v>38287</c:v>
                </c:pt>
                <c:pt idx="1519">
                  <c:v>38288</c:v>
                </c:pt>
                <c:pt idx="1520">
                  <c:v>38289</c:v>
                </c:pt>
                <c:pt idx="1521">
                  <c:v>38292</c:v>
                </c:pt>
                <c:pt idx="1522">
                  <c:v>38293</c:v>
                </c:pt>
                <c:pt idx="1523">
                  <c:v>38294</c:v>
                </c:pt>
                <c:pt idx="1524">
                  <c:v>38295</c:v>
                </c:pt>
                <c:pt idx="1525">
                  <c:v>38296</c:v>
                </c:pt>
                <c:pt idx="1526">
                  <c:v>38299</c:v>
                </c:pt>
                <c:pt idx="1527">
                  <c:v>38300</c:v>
                </c:pt>
                <c:pt idx="1528">
                  <c:v>38301</c:v>
                </c:pt>
                <c:pt idx="1529">
                  <c:v>38302</c:v>
                </c:pt>
                <c:pt idx="1530">
                  <c:v>38303</c:v>
                </c:pt>
                <c:pt idx="1531">
                  <c:v>38306</c:v>
                </c:pt>
                <c:pt idx="1532">
                  <c:v>38307</c:v>
                </c:pt>
                <c:pt idx="1533">
                  <c:v>38308</c:v>
                </c:pt>
                <c:pt idx="1534">
                  <c:v>38309</c:v>
                </c:pt>
                <c:pt idx="1535">
                  <c:v>38310</c:v>
                </c:pt>
                <c:pt idx="1536">
                  <c:v>38313</c:v>
                </c:pt>
                <c:pt idx="1537">
                  <c:v>38314</c:v>
                </c:pt>
                <c:pt idx="1538">
                  <c:v>38315</c:v>
                </c:pt>
                <c:pt idx="1539">
                  <c:v>38316</c:v>
                </c:pt>
                <c:pt idx="1540">
                  <c:v>38317</c:v>
                </c:pt>
                <c:pt idx="1541">
                  <c:v>38320</c:v>
                </c:pt>
                <c:pt idx="1542">
                  <c:v>38321</c:v>
                </c:pt>
                <c:pt idx="1543">
                  <c:v>38322</c:v>
                </c:pt>
                <c:pt idx="1544">
                  <c:v>38323</c:v>
                </c:pt>
                <c:pt idx="1545">
                  <c:v>38324</c:v>
                </c:pt>
                <c:pt idx="1546">
                  <c:v>38327</c:v>
                </c:pt>
                <c:pt idx="1547">
                  <c:v>38328</c:v>
                </c:pt>
                <c:pt idx="1548">
                  <c:v>38329</c:v>
                </c:pt>
                <c:pt idx="1549">
                  <c:v>38330</c:v>
                </c:pt>
                <c:pt idx="1550">
                  <c:v>38331</c:v>
                </c:pt>
                <c:pt idx="1551">
                  <c:v>38334</c:v>
                </c:pt>
                <c:pt idx="1552">
                  <c:v>38335</c:v>
                </c:pt>
                <c:pt idx="1553">
                  <c:v>38336</c:v>
                </c:pt>
                <c:pt idx="1554">
                  <c:v>38337</c:v>
                </c:pt>
                <c:pt idx="1555">
                  <c:v>38338</c:v>
                </c:pt>
                <c:pt idx="1556">
                  <c:v>38341</c:v>
                </c:pt>
                <c:pt idx="1557">
                  <c:v>38342</c:v>
                </c:pt>
                <c:pt idx="1558">
                  <c:v>38343</c:v>
                </c:pt>
                <c:pt idx="1559">
                  <c:v>38344</c:v>
                </c:pt>
                <c:pt idx="1560">
                  <c:v>38345</c:v>
                </c:pt>
                <c:pt idx="1561">
                  <c:v>38348</c:v>
                </c:pt>
                <c:pt idx="1562">
                  <c:v>38349</c:v>
                </c:pt>
                <c:pt idx="1563">
                  <c:v>38350</c:v>
                </c:pt>
                <c:pt idx="1564">
                  <c:v>38351</c:v>
                </c:pt>
                <c:pt idx="1565">
                  <c:v>38352</c:v>
                </c:pt>
                <c:pt idx="1566">
                  <c:v>38355</c:v>
                </c:pt>
                <c:pt idx="1567">
                  <c:v>38356</c:v>
                </c:pt>
                <c:pt idx="1568">
                  <c:v>38357</c:v>
                </c:pt>
                <c:pt idx="1569">
                  <c:v>38358</c:v>
                </c:pt>
                <c:pt idx="1570">
                  <c:v>38359</c:v>
                </c:pt>
                <c:pt idx="1571">
                  <c:v>38362</c:v>
                </c:pt>
                <c:pt idx="1572">
                  <c:v>38363</c:v>
                </c:pt>
                <c:pt idx="1573">
                  <c:v>38364</c:v>
                </c:pt>
                <c:pt idx="1574">
                  <c:v>38365</c:v>
                </c:pt>
                <c:pt idx="1575">
                  <c:v>38366</c:v>
                </c:pt>
                <c:pt idx="1576">
                  <c:v>38369</c:v>
                </c:pt>
                <c:pt idx="1577">
                  <c:v>38370</c:v>
                </c:pt>
                <c:pt idx="1578">
                  <c:v>38371</c:v>
                </c:pt>
                <c:pt idx="1579">
                  <c:v>38372</c:v>
                </c:pt>
                <c:pt idx="1580">
                  <c:v>38373</c:v>
                </c:pt>
                <c:pt idx="1581">
                  <c:v>38376</c:v>
                </c:pt>
                <c:pt idx="1582">
                  <c:v>38377</c:v>
                </c:pt>
                <c:pt idx="1583">
                  <c:v>38378</c:v>
                </c:pt>
                <c:pt idx="1584">
                  <c:v>38379</c:v>
                </c:pt>
                <c:pt idx="1585">
                  <c:v>38380</c:v>
                </c:pt>
                <c:pt idx="1586">
                  <c:v>38383</c:v>
                </c:pt>
                <c:pt idx="1587">
                  <c:v>38384</c:v>
                </c:pt>
                <c:pt idx="1588">
                  <c:v>38385</c:v>
                </c:pt>
                <c:pt idx="1589">
                  <c:v>38386</c:v>
                </c:pt>
                <c:pt idx="1590">
                  <c:v>38387</c:v>
                </c:pt>
                <c:pt idx="1591">
                  <c:v>38390</c:v>
                </c:pt>
                <c:pt idx="1592">
                  <c:v>38391</c:v>
                </c:pt>
                <c:pt idx="1593">
                  <c:v>38392</c:v>
                </c:pt>
                <c:pt idx="1594">
                  <c:v>38393</c:v>
                </c:pt>
                <c:pt idx="1595">
                  <c:v>38394</c:v>
                </c:pt>
                <c:pt idx="1596">
                  <c:v>38397</c:v>
                </c:pt>
                <c:pt idx="1597">
                  <c:v>38398</c:v>
                </c:pt>
                <c:pt idx="1598">
                  <c:v>38399</c:v>
                </c:pt>
                <c:pt idx="1599">
                  <c:v>38400</c:v>
                </c:pt>
                <c:pt idx="1600">
                  <c:v>38401</c:v>
                </c:pt>
                <c:pt idx="1601">
                  <c:v>38404</c:v>
                </c:pt>
                <c:pt idx="1602">
                  <c:v>38405</c:v>
                </c:pt>
                <c:pt idx="1603">
                  <c:v>38406</c:v>
                </c:pt>
                <c:pt idx="1604">
                  <c:v>38407</c:v>
                </c:pt>
                <c:pt idx="1605">
                  <c:v>38408</c:v>
                </c:pt>
                <c:pt idx="1606">
                  <c:v>38411</c:v>
                </c:pt>
                <c:pt idx="1607">
                  <c:v>38412</c:v>
                </c:pt>
                <c:pt idx="1608">
                  <c:v>38413</c:v>
                </c:pt>
                <c:pt idx="1609">
                  <c:v>38414</c:v>
                </c:pt>
                <c:pt idx="1610">
                  <c:v>38415</c:v>
                </c:pt>
                <c:pt idx="1611">
                  <c:v>38418</c:v>
                </c:pt>
                <c:pt idx="1612">
                  <c:v>38419</c:v>
                </c:pt>
                <c:pt idx="1613">
                  <c:v>38420</c:v>
                </c:pt>
                <c:pt idx="1614">
                  <c:v>38421</c:v>
                </c:pt>
                <c:pt idx="1615">
                  <c:v>38422</c:v>
                </c:pt>
                <c:pt idx="1616">
                  <c:v>38425</c:v>
                </c:pt>
                <c:pt idx="1617">
                  <c:v>38426</c:v>
                </c:pt>
                <c:pt idx="1618">
                  <c:v>38427</c:v>
                </c:pt>
                <c:pt idx="1619">
                  <c:v>38428</c:v>
                </c:pt>
                <c:pt idx="1620">
                  <c:v>38429</c:v>
                </c:pt>
                <c:pt idx="1621">
                  <c:v>38432</c:v>
                </c:pt>
                <c:pt idx="1622">
                  <c:v>38433</c:v>
                </c:pt>
                <c:pt idx="1623">
                  <c:v>38434</c:v>
                </c:pt>
                <c:pt idx="1624">
                  <c:v>38435</c:v>
                </c:pt>
                <c:pt idx="1625">
                  <c:v>38436</c:v>
                </c:pt>
                <c:pt idx="1626">
                  <c:v>38439</c:v>
                </c:pt>
                <c:pt idx="1627">
                  <c:v>38440</c:v>
                </c:pt>
                <c:pt idx="1628">
                  <c:v>38441</c:v>
                </c:pt>
                <c:pt idx="1629">
                  <c:v>38442</c:v>
                </c:pt>
                <c:pt idx="1630">
                  <c:v>38443</c:v>
                </c:pt>
                <c:pt idx="1631">
                  <c:v>38446</c:v>
                </c:pt>
                <c:pt idx="1632">
                  <c:v>38447</c:v>
                </c:pt>
                <c:pt idx="1633">
                  <c:v>38448</c:v>
                </c:pt>
                <c:pt idx="1634">
                  <c:v>38449</c:v>
                </c:pt>
                <c:pt idx="1635">
                  <c:v>38450</c:v>
                </c:pt>
                <c:pt idx="1636">
                  <c:v>38453</c:v>
                </c:pt>
                <c:pt idx="1637">
                  <c:v>38454</c:v>
                </c:pt>
                <c:pt idx="1638">
                  <c:v>38455</c:v>
                </c:pt>
                <c:pt idx="1639">
                  <c:v>38456</c:v>
                </c:pt>
                <c:pt idx="1640">
                  <c:v>38457</c:v>
                </c:pt>
                <c:pt idx="1641">
                  <c:v>38460</c:v>
                </c:pt>
                <c:pt idx="1642">
                  <c:v>38461</c:v>
                </c:pt>
                <c:pt idx="1643">
                  <c:v>38462</c:v>
                </c:pt>
                <c:pt idx="1644">
                  <c:v>38463</c:v>
                </c:pt>
                <c:pt idx="1645">
                  <c:v>38464</c:v>
                </c:pt>
                <c:pt idx="1646">
                  <c:v>38467</c:v>
                </c:pt>
                <c:pt idx="1647">
                  <c:v>38468</c:v>
                </c:pt>
                <c:pt idx="1648">
                  <c:v>38469</c:v>
                </c:pt>
                <c:pt idx="1649">
                  <c:v>38470</c:v>
                </c:pt>
                <c:pt idx="1650">
                  <c:v>38471</c:v>
                </c:pt>
                <c:pt idx="1651">
                  <c:v>38474</c:v>
                </c:pt>
                <c:pt idx="1652">
                  <c:v>38475</c:v>
                </c:pt>
                <c:pt idx="1653">
                  <c:v>38476</c:v>
                </c:pt>
                <c:pt idx="1654">
                  <c:v>38477</c:v>
                </c:pt>
                <c:pt idx="1655">
                  <c:v>38478</c:v>
                </c:pt>
                <c:pt idx="1656">
                  <c:v>38481</c:v>
                </c:pt>
                <c:pt idx="1657">
                  <c:v>38482</c:v>
                </c:pt>
                <c:pt idx="1658">
                  <c:v>38483</c:v>
                </c:pt>
                <c:pt idx="1659">
                  <c:v>38484</c:v>
                </c:pt>
                <c:pt idx="1660">
                  <c:v>38485</c:v>
                </c:pt>
                <c:pt idx="1661">
                  <c:v>38488</c:v>
                </c:pt>
                <c:pt idx="1662">
                  <c:v>38489</c:v>
                </c:pt>
                <c:pt idx="1663">
                  <c:v>38490</c:v>
                </c:pt>
                <c:pt idx="1664">
                  <c:v>38491</c:v>
                </c:pt>
                <c:pt idx="1665">
                  <c:v>38492</c:v>
                </c:pt>
                <c:pt idx="1666">
                  <c:v>38495</c:v>
                </c:pt>
                <c:pt idx="1667">
                  <c:v>38496</c:v>
                </c:pt>
                <c:pt idx="1668">
                  <c:v>38497</c:v>
                </c:pt>
                <c:pt idx="1669">
                  <c:v>38498</c:v>
                </c:pt>
                <c:pt idx="1670">
                  <c:v>38499</c:v>
                </c:pt>
                <c:pt idx="1671">
                  <c:v>38502</c:v>
                </c:pt>
                <c:pt idx="1672">
                  <c:v>38503</c:v>
                </c:pt>
                <c:pt idx="1673">
                  <c:v>38504</c:v>
                </c:pt>
                <c:pt idx="1674">
                  <c:v>38505</c:v>
                </c:pt>
                <c:pt idx="1675">
                  <c:v>38506</c:v>
                </c:pt>
                <c:pt idx="1676">
                  <c:v>38509</c:v>
                </c:pt>
                <c:pt idx="1677">
                  <c:v>38510</c:v>
                </c:pt>
                <c:pt idx="1678">
                  <c:v>38511</c:v>
                </c:pt>
                <c:pt idx="1679">
                  <c:v>38512</c:v>
                </c:pt>
                <c:pt idx="1680">
                  <c:v>38513</c:v>
                </c:pt>
                <c:pt idx="1681">
                  <c:v>38516</c:v>
                </c:pt>
                <c:pt idx="1682">
                  <c:v>38517</c:v>
                </c:pt>
                <c:pt idx="1683">
                  <c:v>38518</c:v>
                </c:pt>
                <c:pt idx="1684">
                  <c:v>38519</c:v>
                </c:pt>
                <c:pt idx="1685">
                  <c:v>38520</c:v>
                </c:pt>
                <c:pt idx="1686">
                  <c:v>38523</c:v>
                </c:pt>
                <c:pt idx="1687">
                  <c:v>38524</c:v>
                </c:pt>
                <c:pt idx="1688">
                  <c:v>38525</c:v>
                </c:pt>
                <c:pt idx="1689">
                  <c:v>38526</c:v>
                </c:pt>
                <c:pt idx="1690">
                  <c:v>38527</c:v>
                </c:pt>
                <c:pt idx="1691">
                  <c:v>38530</c:v>
                </c:pt>
                <c:pt idx="1692">
                  <c:v>38531</c:v>
                </c:pt>
                <c:pt idx="1693">
                  <c:v>38532</c:v>
                </c:pt>
                <c:pt idx="1694">
                  <c:v>38533</c:v>
                </c:pt>
                <c:pt idx="1695">
                  <c:v>38534</c:v>
                </c:pt>
                <c:pt idx="1696">
                  <c:v>38537</c:v>
                </c:pt>
                <c:pt idx="1697">
                  <c:v>38538</c:v>
                </c:pt>
                <c:pt idx="1698">
                  <c:v>38539</c:v>
                </c:pt>
                <c:pt idx="1699">
                  <c:v>38540</c:v>
                </c:pt>
                <c:pt idx="1700">
                  <c:v>38541</c:v>
                </c:pt>
                <c:pt idx="1701">
                  <c:v>38544</c:v>
                </c:pt>
                <c:pt idx="1702">
                  <c:v>38545</c:v>
                </c:pt>
                <c:pt idx="1703">
                  <c:v>38546</c:v>
                </c:pt>
                <c:pt idx="1704">
                  <c:v>38547</c:v>
                </c:pt>
                <c:pt idx="1705">
                  <c:v>38548</c:v>
                </c:pt>
                <c:pt idx="1706">
                  <c:v>38551</c:v>
                </c:pt>
                <c:pt idx="1707">
                  <c:v>38552</c:v>
                </c:pt>
                <c:pt idx="1708">
                  <c:v>38553</c:v>
                </c:pt>
                <c:pt idx="1709">
                  <c:v>38554</c:v>
                </c:pt>
                <c:pt idx="1710">
                  <c:v>38555</c:v>
                </c:pt>
                <c:pt idx="1711">
                  <c:v>38558</c:v>
                </c:pt>
                <c:pt idx="1712">
                  <c:v>38559</c:v>
                </c:pt>
                <c:pt idx="1713">
                  <c:v>38560</c:v>
                </c:pt>
                <c:pt idx="1714">
                  <c:v>38561</c:v>
                </c:pt>
                <c:pt idx="1715">
                  <c:v>38562</c:v>
                </c:pt>
                <c:pt idx="1716">
                  <c:v>38565</c:v>
                </c:pt>
                <c:pt idx="1717">
                  <c:v>38566</c:v>
                </c:pt>
                <c:pt idx="1718">
                  <c:v>38567</c:v>
                </c:pt>
                <c:pt idx="1719">
                  <c:v>38568</c:v>
                </c:pt>
                <c:pt idx="1720">
                  <c:v>38569</c:v>
                </c:pt>
                <c:pt idx="1721">
                  <c:v>38572</c:v>
                </c:pt>
                <c:pt idx="1722">
                  <c:v>38573</c:v>
                </c:pt>
                <c:pt idx="1723">
                  <c:v>38574</c:v>
                </c:pt>
                <c:pt idx="1724">
                  <c:v>38575</c:v>
                </c:pt>
                <c:pt idx="1725">
                  <c:v>38576</c:v>
                </c:pt>
                <c:pt idx="1726">
                  <c:v>38579</c:v>
                </c:pt>
                <c:pt idx="1727">
                  <c:v>38580</c:v>
                </c:pt>
                <c:pt idx="1728">
                  <c:v>38581</c:v>
                </c:pt>
                <c:pt idx="1729">
                  <c:v>38582</c:v>
                </c:pt>
                <c:pt idx="1730">
                  <c:v>38583</c:v>
                </c:pt>
                <c:pt idx="1731">
                  <c:v>38586</c:v>
                </c:pt>
                <c:pt idx="1732">
                  <c:v>38587</c:v>
                </c:pt>
                <c:pt idx="1733">
                  <c:v>38588</c:v>
                </c:pt>
                <c:pt idx="1734">
                  <c:v>38589</c:v>
                </c:pt>
                <c:pt idx="1735">
                  <c:v>38590</c:v>
                </c:pt>
                <c:pt idx="1736">
                  <c:v>38593</c:v>
                </c:pt>
                <c:pt idx="1737">
                  <c:v>38594</c:v>
                </c:pt>
                <c:pt idx="1738">
                  <c:v>38595</c:v>
                </c:pt>
                <c:pt idx="1739">
                  <c:v>38596</c:v>
                </c:pt>
                <c:pt idx="1740">
                  <c:v>38597</c:v>
                </c:pt>
                <c:pt idx="1741">
                  <c:v>38600</c:v>
                </c:pt>
                <c:pt idx="1742">
                  <c:v>38601</c:v>
                </c:pt>
                <c:pt idx="1743">
                  <c:v>38602</c:v>
                </c:pt>
                <c:pt idx="1744">
                  <c:v>38603</c:v>
                </c:pt>
                <c:pt idx="1745">
                  <c:v>38604</c:v>
                </c:pt>
                <c:pt idx="1746">
                  <c:v>38607</c:v>
                </c:pt>
                <c:pt idx="1747">
                  <c:v>38608</c:v>
                </c:pt>
                <c:pt idx="1748">
                  <c:v>38609</c:v>
                </c:pt>
                <c:pt idx="1749">
                  <c:v>38610</c:v>
                </c:pt>
                <c:pt idx="1750">
                  <c:v>38611</c:v>
                </c:pt>
                <c:pt idx="1751">
                  <c:v>38614</c:v>
                </c:pt>
                <c:pt idx="1752">
                  <c:v>38615</c:v>
                </c:pt>
                <c:pt idx="1753">
                  <c:v>38616</c:v>
                </c:pt>
                <c:pt idx="1754">
                  <c:v>38617</c:v>
                </c:pt>
                <c:pt idx="1755">
                  <c:v>38618</c:v>
                </c:pt>
                <c:pt idx="1756">
                  <c:v>38621</c:v>
                </c:pt>
                <c:pt idx="1757">
                  <c:v>38622</c:v>
                </c:pt>
                <c:pt idx="1758">
                  <c:v>38623</c:v>
                </c:pt>
                <c:pt idx="1759">
                  <c:v>38624</c:v>
                </c:pt>
                <c:pt idx="1760">
                  <c:v>38625</c:v>
                </c:pt>
                <c:pt idx="1761">
                  <c:v>38628</c:v>
                </c:pt>
                <c:pt idx="1762">
                  <c:v>38629</c:v>
                </c:pt>
                <c:pt idx="1763">
                  <c:v>38630</c:v>
                </c:pt>
                <c:pt idx="1764">
                  <c:v>38631</c:v>
                </c:pt>
                <c:pt idx="1765">
                  <c:v>38632</c:v>
                </c:pt>
                <c:pt idx="1766">
                  <c:v>38635</c:v>
                </c:pt>
                <c:pt idx="1767">
                  <c:v>38636</c:v>
                </c:pt>
                <c:pt idx="1768">
                  <c:v>38637</c:v>
                </c:pt>
                <c:pt idx="1769">
                  <c:v>38638</c:v>
                </c:pt>
                <c:pt idx="1770">
                  <c:v>38639</c:v>
                </c:pt>
                <c:pt idx="1771">
                  <c:v>38642</c:v>
                </c:pt>
                <c:pt idx="1772">
                  <c:v>38643</c:v>
                </c:pt>
                <c:pt idx="1773">
                  <c:v>38644</c:v>
                </c:pt>
                <c:pt idx="1774">
                  <c:v>38645</c:v>
                </c:pt>
                <c:pt idx="1775">
                  <c:v>38646</c:v>
                </c:pt>
                <c:pt idx="1776">
                  <c:v>38649</c:v>
                </c:pt>
                <c:pt idx="1777">
                  <c:v>38650</c:v>
                </c:pt>
                <c:pt idx="1778">
                  <c:v>38651</c:v>
                </c:pt>
                <c:pt idx="1779">
                  <c:v>38652</c:v>
                </c:pt>
                <c:pt idx="1780">
                  <c:v>38653</c:v>
                </c:pt>
                <c:pt idx="1781">
                  <c:v>38656</c:v>
                </c:pt>
                <c:pt idx="1782">
                  <c:v>38657</c:v>
                </c:pt>
                <c:pt idx="1783">
                  <c:v>38658</c:v>
                </c:pt>
                <c:pt idx="1784">
                  <c:v>38659</c:v>
                </c:pt>
                <c:pt idx="1785">
                  <c:v>38660</c:v>
                </c:pt>
                <c:pt idx="1786">
                  <c:v>38663</c:v>
                </c:pt>
                <c:pt idx="1787">
                  <c:v>38664</c:v>
                </c:pt>
                <c:pt idx="1788">
                  <c:v>38665</c:v>
                </c:pt>
                <c:pt idx="1789">
                  <c:v>38666</c:v>
                </c:pt>
                <c:pt idx="1790">
                  <c:v>38667</c:v>
                </c:pt>
                <c:pt idx="1791">
                  <c:v>38670</c:v>
                </c:pt>
                <c:pt idx="1792">
                  <c:v>38671</c:v>
                </c:pt>
                <c:pt idx="1793">
                  <c:v>38672</c:v>
                </c:pt>
                <c:pt idx="1794">
                  <c:v>38673</c:v>
                </c:pt>
                <c:pt idx="1795">
                  <c:v>38674</c:v>
                </c:pt>
                <c:pt idx="1796">
                  <c:v>38677</c:v>
                </c:pt>
                <c:pt idx="1797">
                  <c:v>38678</c:v>
                </c:pt>
                <c:pt idx="1798">
                  <c:v>38679</c:v>
                </c:pt>
                <c:pt idx="1799">
                  <c:v>38680</c:v>
                </c:pt>
                <c:pt idx="1800">
                  <c:v>38681</c:v>
                </c:pt>
                <c:pt idx="1801">
                  <c:v>38684</c:v>
                </c:pt>
                <c:pt idx="1802">
                  <c:v>38685</c:v>
                </c:pt>
                <c:pt idx="1803">
                  <c:v>38686</c:v>
                </c:pt>
                <c:pt idx="1804">
                  <c:v>38687</c:v>
                </c:pt>
                <c:pt idx="1805">
                  <c:v>38688</c:v>
                </c:pt>
                <c:pt idx="1806">
                  <c:v>38691</c:v>
                </c:pt>
                <c:pt idx="1807">
                  <c:v>38692</c:v>
                </c:pt>
                <c:pt idx="1808">
                  <c:v>38693</c:v>
                </c:pt>
                <c:pt idx="1809">
                  <c:v>38694</c:v>
                </c:pt>
                <c:pt idx="1810">
                  <c:v>38695</c:v>
                </c:pt>
                <c:pt idx="1811">
                  <c:v>38698</c:v>
                </c:pt>
                <c:pt idx="1812">
                  <c:v>38699</c:v>
                </c:pt>
                <c:pt idx="1813">
                  <c:v>38700</c:v>
                </c:pt>
                <c:pt idx="1814">
                  <c:v>38701</c:v>
                </c:pt>
                <c:pt idx="1815">
                  <c:v>38702</c:v>
                </c:pt>
                <c:pt idx="1816">
                  <c:v>38705</c:v>
                </c:pt>
                <c:pt idx="1817">
                  <c:v>38706</c:v>
                </c:pt>
                <c:pt idx="1818">
                  <c:v>38707</c:v>
                </c:pt>
                <c:pt idx="1819">
                  <c:v>38708</c:v>
                </c:pt>
                <c:pt idx="1820">
                  <c:v>38709</c:v>
                </c:pt>
                <c:pt idx="1821">
                  <c:v>38712</c:v>
                </c:pt>
                <c:pt idx="1822">
                  <c:v>38713</c:v>
                </c:pt>
                <c:pt idx="1823">
                  <c:v>38714</c:v>
                </c:pt>
                <c:pt idx="1824">
                  <c:v>38715</c:v>
                </c:pt>
                <c:pt idx="1825">
                  <c:v>38716</c:v>
                </c:pt>
                <c:pt idx="1826">
                  <c:v>38719</c:v>
                </c:pt>
                <c:pt idx="1827">
                  <c:v>38720</c:v>
                </c:pt>
                <c:pt idx="1828">
                  <c:v>38721</c:v>
                </c:pt>
                <c:pt idx="1829">
                  <c:v>38722</c:v>
                </c:pt>
                <c:pt idx="1830">
                  <c:v>38723</c:v>
                </c:pt>
                <c:pt idx="1831">
                  <c:v>38726</c:v>
                </c:pt>
                <c:pt idx="1832">
                  <c:v>38727</c:v>
                </c:pt>
                <c:pt idx="1833">
                  <c:v>38728</c:v>
                </c:pt>
                <c:pt idx="1834">
                  <c:v>38729</c:v>
                </c:pt>
                <c:pt idx="1835">
                  <c:v>38730</c:v>
                </c:pt>
                <c:pt idx="1836">
                  <c:v>38733</c:v>
                </c:pt>
                <c:pt idx="1837">
                  <c:v>38734</c:v>
                </c:pt>
                <c:pt idx="1838">
                  <c:v>38735</c:v>
                </c:pt>
                <c:pt idx="1839">
                  <c:v>38736</c:v>
                </c:pt>
                <c:pt idx="1840">
                  <c:v>38737</c:v>
                </c:pt>
                <c:pt idx="1841">
                  <c:v>38740</c:v>
                </c:pt>
                <c:pt idx="1842">
                  <c:v>38741</c:v>
                </c:pt>
                <c:pt idx="1843">
                  <c:v>38742</c:v>
                </c:pt>
                <c:pt idx="1844">
                  <c:v>38743</c:v>
                </c:pt>
                <c:pt idx="1845">
                  <c:v>38744</c:v>
                </c:pt>
                <c:pt idx="1846">
                  <c:v>38747</c:v>
                </c:pt>
                <c:pt idx="1847">
                  <c:v>38748</c:v>
                </c:pt>
                <c:pt idx="1848">
                  <c:v>38749</c:v>
                </c:pt>
                <c:pt idx="1849">
                  <c:v>38750</c:v>
                </c:pt>
                <c:pt idx="1850">
                  <c:v>38751</c:v>
                </c:pt>
                <c:pt idx="1851">
                  <c:v>38754</c:v>
                </c:pt>
                <c:pt idx="1852">
                  <c:v>38755</c:v>
                </c:pt>
                <c:pt idx="1853">
                  <c:v>38756</c:v>
                </c:pt>
                <c:pt idx="1854">
                  <c:v>38757</c:v>
                </c:pt>
                <c:pt idx="1855">
                  <c:v>38758</c:v>
                </c:pt>
                <c:pt idx="1856">
                  <c:v>38761</c:v>
                </c:pt>
                <c:pt idx="1857">
                  <c:v>38762</c:v>
                </c:pt>
                <c:pt idx="1858">
                  <c:v>38763</c:v>
                </c:pt>
                <c:pt idx="1859">
                  <c:v>38764</c:v>
                </c:pt>
                <c:pt idx="1860">
                  <c:v>38765</c:v>
                </c:pt>
                <c:pt idx="1861">
                  <c:v>38768</c:v>
                </c:pt>
                <c:pt idx="1862">
                  <c:v>38769</c:v>
                </c:pt>
                <c:pt idx="1863">
                  <c:v>38770</c:v>
                </c:pt>
                <c:pt idx="1864">
                  <c:v>38771</c:v>
                </c:pt>
                <c:pt idx="1865">
                  <c:v>38772</c:v>
                </c:pt>
                <c:pt idx="1866">
                  <c:v>38775</c:v>
                </c:pt>
                <c:pt idx="1867">
                  <c:v>38776</c:v>
                </c:pt>
                <c:pt idx="1868">
                  <c:v>38777</c:v>
                </c:pt>
                <c:pt idx="1869">
                  <c:v>38778</c:v>
                </c:pt>
                <c:pt idx="1870">
                  <c:v>38779</c:v>
                </c:pt>
                <c:pt idx="1871">
                  <c:v>38782</c:v>
                </c:pt>
                <c:pt idx="1872">
                  <c:v>38783</c:v>
                </c:pt>
                <c:pt idx="1873">
                  <c:v>38784</c:v>
                </c:pt>
                <c:pt idx="1874">
                  <c:v>38785</c:v>
                </c:pt>
                <c:pt idx="1875">
                  <c:v>38786</c:v>
                </c:pt>
                <c:pt idx="1876">
                  <c:v>38789</c:v>
                </c:pt>
                <c:pt idx="1877">
                  <c:v>38790</c:v>
                </c:pt>
                <c:pt idx="1878">
                  <c:v>38791</c:v>
                </c:pt>
                <c:pt idx="1879">
                  <c:v>38792</c:v>
                </c:pt>
                <c:pt idx="1880">
                  <c:v>38793</c:v>
                </c:pt>
                <c:pt idx="1881">
                  <c:v>38796</c:v>
                </c:pt>
                <c:pt idx="1882">
                  <c:v>38797</c:v>
                </c:pt>
                <c:pt idx="1883">
                  <c:v>38798</c:v>
                </c:pt>
                <c:pt idx="1884">
                  <c:v>38799</c:v>
                </c:pt>
                <c:pt idx="1885">
                  <c:v>38800</c:v>
                </c:pt>
                <c:pt idx="1886">
                  <c:v>38803</c:v>
                </c:pt>
                <c:pt idx="1887">
                  <c:v>38804</c:v>
                </c:pt>
                <c:pt idx="1888">
                  <c:v>38805</c:v>
                </c:pt>
                <c:pt idx="1889">
                  <c:v>38806</c:v>
                </c:pt>
                <c:pt idx="1890">
                  <c:v>38807</c:v>
                </c:pt>
                <c:pt idx="1891">
                  <c:v>38810</c:v>
                </c:pt>
                <c:pt idx="1892">
                  <c:v>38811</c:v>
                </c:pt>
                <c:pt idx="1893">
                  <c:v>38812</c:v>
                </c:pt>
                <c:pt idx="1894">
                  <c:v>38813</c:v>
                </c:pt>
                <c:pt idx="1895">
                  <c:v>38814</c:v>
                </c:pt>
                <c:pt idx="1896">
                  <c:v>38817</c:v>
                </c:pt>
                <c:pt idx="1897">
                  <c:v>38818</c:v>
                </c:pt>
                <c:pt idx="1898">
                  <c:v>38819</c:v>
                </c:pt>
                <c:pt idx="1899">
                  <c:v>38820</c:v>
                </c:pt>
                <c:pt idx="1900">
                  <c:v>38821</c:v>
                </c:pt>
                <c:pt idx="1901">
                  <c:v>38824</c:v>
                </c:pt>
                <c:pt idx="1902">
                  <c:v>38825</c:v>
                </c:pt>
                <c:pt idx="1903">
                  <c:v>38826</c:v>
                </c:pt>
                <c:pt idx="1904">
                  <c:v>38827</c:v>
                </c:pt>
                <c:pt idx="1905">
                  <c:v>38828</c:v>
                </c:pt>
                <c:pt idx="1906">
                  <c:v>38831</c:v>
                </c:pt>
                <c:pt idx="1907">
                  <c:v>38832</c:v>
                </c:pt>
                <c:pt idx="1908">
                  <c:v>38833</c:v>
                </c:pt>
                <c:pt idx="1909">
                  <c:v>38834</c:v>
                </c:pt>
                <c:pt idx="1910">
                  <c:v>38835</c:v>
                </c:pt>
                <c:pt idx="1911">
                  <c:v>38838</c:v>
                </c:pt>
                <c:pt idx="1912">
                  <c:v>38839</c:v>
                </c:pt>
                <c:pt idx="1913">
                  <c:v>38840</c:v>
                </c:pt>
                <c:pt idx="1914">
                  <c:v>38841</c:v>
                </c:pt>
                <c:pt idx="1915">
                  <c:v>38842</c:v>
                </c:pt>
                <c:pt idx="1916">
                  <c:v>38845</c:v>
                </c:pt>
                <c:pt idx="1917">
                  <c:v>38846</c:v>
                </c:pt>
                <c:pt idx="1918">
                  <c:v>38847</c:v>
                </c:pt>
                <c:pt idx="1919">
                  <c:v>38848</c:v>
                </c:pt>
                <c:pt idx="1920">
                  <c:v>38849</c:v>
                </c:pt>
                <c:pt idx="1921">
                  <c:v>38852</c:v>
                </c:pt>
                <c:pt idx="1922">
                  <c:v>38853</c:v>
                </c:pt>
                <c:pt idx="1923">
                  <c:v>38854</c:v>
                </c:pt>
                <c:pt idx="1924">
                  <c:v>38855</c:v>
                </c:pt>
                <c:pt idx="1925">
                  <c:v>38856</c:v>
                </c:pt>
                <c:pt idx="1926">
                  <c:v>38859</c:v>
                </c:pt>
                <c:pt idx="1927">
                  <c:v>38860</c:v>
                </c:pt>
                <c:pt idx="1928">
                  <c:v>38861</c:v>
                </c:pt>
                <c:pt idx="1929">
                  <c:v>38862</c:v>
                </c:pt>
                <c:pt idx="1930">
                  <c:v>38863</c:v>
                </c:pt>
                <c:pt idx="1931">
                  <c:v>38866</c:v>
                </c:pt>
                <c:pt idx="1932">
                  <c:v>38867</c:v>
                </c:pt>
                <c:pt idx="1933">
                  <c:v>38868</c:v>
                </c:pt>
                <c:pt idx="1934">
                  <c:v>38869</c:v>
                </c:pt>
                <c:pt idx="1935">
                  <c:v>38870</c:v>
                </c:pt>
                <c:pt idx="1936">
                  <c:v>38873</c:v>
                </c:pt>
                <c:pt idx="1937">
                  <c:v>38874</c:v>
                </c:pt>
                <c:pt idx="1938">
                  <c:v>38875</c:v>
                </c:pt>
                <c:pt idx="1939">
                  <c:v>38876</c:v>
                </c:pt>
                <c:pt idx="1940">
                  <c:v>38877</c:v>
                </c:pt>
                <c:pt idx="1941">
                  <c:v>38880</c:v>
                </c:pt>
                <c:pt idx="1942">
                  <c:v>38881</c:v>
                </c:pt>
                <c:pt idx="1943">
                  <c:v>38882</c:v>
                </c:pt>
                <c:pt idx="1944">
                  <c:v>38883</c:v>
                </c:pt>
                <c:pt idx="1945">
                  <c:v>38884</c:v>
                </c:pt>
                <c:pt idx="1946">
                  <c:v>38887</c:v>
                </c:pt>
                <c:pt idx="1947">
                  <c:v>38888</c:v>
                </c:pt>
                <c:pt idx="1948">
                  <c:v>38889</c:v>
                </c:pt>
                <c:pt idx="1949">
                  <c:v>38890</c:v>
                </c:pt>
                <c:pt idx="1950">
                  <c:v>38891</c:v>
                </c:pt>
                <c:pt idx="1951">
                  <c:v>38894</c:v>
                </c:pt>
                <c:pt idx="1952">
                  <c:v>38895</c:v>
                </c:pt>
                <c:pt idx="1953">
                  <c:v>38896</c:v>
                </c:pt>
                <c:pt idx="1954">
                  <c:v>38897</c:v>
                </c:pt>
                <c:pt idx="1955">
                  <c:v>38898</c:v>
                </c:pt>
                <c:pt idx="1956">
                  <c:v>38901</c:v>
                </c:pt>
                <c:pt idx="1957">
                  <c:v>38902</c:v>
                </c:pt>
                <c:pt idx="1958">
                  <c:v>38903</c:v>
                </c:pt>
                <c:pt idx="1959">
                  <c:v>38904</c:v>
                </c:pt>
                <c:pt idx="1960">
                  <c:v>38905</c:v>
                </c:pt>
                <c:pt idx="1961">
                  <c:v>38908</c:v>
                </c:pt>
                <c:pt idx="1962">
                  <c:v>38909</c:v>
                </c:pt>
                <c:pt idx="1963">
                  <c:v>38910</c:v>
                </c:pt>
                <c:pt idx="1964">
                  <c:v>38911</c:v>
                </c:pt>
                <c:pt idx="1965">
                  <c:v>38912</c:v>
                </c:pt>
                <c:pt idx="1966">
                  <c:v>38915</c:v>
                </c:pt>
                <c:pt idx="1967">
                  <c:v>38916</c:v>
                </c:pt>
                <c:pt idx="1968">
                  <c:v>38917</c:v>
                </c:pt>
                <c:pt idx="1969">
                  <c:v>38918</c:v>
                </c:pt>
                <c:pt idx="1970">
                  <c:v>38919</c:v>
                </c:pt>
                <c:pt idx="1971">
                  <c:v>38922</c:v>
                </c:pt>
                <c:pt idx="1972">
                  <c:v>38923</c:v>
                </c:pt>
                <c:pt idx="1973">
                  <c:v>38924</c:v>
                </c:pt>
                <c:pt idx="1974">
                  <c:v>38925</c:v>
                </c:pt>
                <c:pt idx="1975">
                  <c:v>38926</c:v>
                </c:pt>
                <c:pt idx="1976">
                  <c:v>38929</c:v>
                </c:pt>
                <c:pt idx="1977">
                  <c:v>38930</c:v>
                </c:pt>
                <c:pt idx="1978">
                  <c:v>38931</c:v>
                </c:pt>
                <c:pt idx="1979">
                  <c:v>38932</c:v>
                </c:pt>
                <c:pt idx="1980">
                  <c:v>38933</c:v>
                </c:pt>
                <c:pt idx="1981">
                  <c:v>38936</c:v>
                </c:pt>
                <c:pt idx="1982">
                  <c:v>38937</c:v>
                </c:pt>
                <c:pt idx="1983">
                  <c:v>38938</c:v>
                </c:pt>
                <c:pt idx="1984">
                  <c:v>38939</c:v>
                </c:pt>
                <c:pt idx="1985">
                  <c:v>38940</c:v>
                </c:pt>
                <c:pt idx="1986">
                  <c:v>38943</c:v>
                </c:pt>
                <c:pt idx="1987">
                  <c:v>38944</c:v>
                </c:pt>
                <c:pt idx="1988">
                  <c:v>38945</c:v>
                </c:pt>
                <c:pt idx="1989">
                  <c:v>38946</c:v>
                </c:pt>
                <c:pt idx="1990">
                  <c:v>38947</c:v>
                </c:pt>
                <c:pt idx="1991">
                  <c:v>38950</c:v>
                </c:pt>
                <c:pt idx="1992">
                  <c:v>38951</c:v>
                </c:pt>
                <c:pt idx="1993">
                  <c:v>38952</c:v>
                </c:pt>
                <c:pt idx="1994">
                  <c:v>38953</c:v>
                </c:pt>
                <c:pt idx="1995">
                  <c:v>38954</c:v>
                </c:pt>
                <c:pt idx="1996">
                  <c:v>38957</c:v>
                </c:pt>
                <c:pt idx="1997">
                  <c:v>38958</c:v>
                </c:pt>
                <c:pt idx="1998">
                  <c:v>38959</c:v>
                </c:pt>
                <c:pt idx="1999">
                  <c:v>38960</c:v>
                </c:pt>
                <c:pt idx="2000">
                  <c:v>38961</c:v>
                </c:pt>
                <c:pt idx="2001">
                  <c:v>38964</c:v>
                </c:pt>
                <c:pt idx="2002">
                  <c:v>38965</c:v>
                </c:pt>
                <c:pt idx="2003">
                  <c:v>38966</c:v>
                </c:pt>
                <c:pt idx="2004">
                  <c:v>38967</c:v>
                </c:pt>
                <c:pt idx="2005">
                  <c:v>38968</c:v>
                </c:pt>
                <c:pt idx="2006">
                  <c:v>38971</c:v>
                </c:pt>
                <c:pt idx="2007">
                  <c:v>38972</c:v>
                </c:pt>
                <c:pt idx="2008">
                  <c:v>38973</c:v>
                </c:pt>
                <c:pt idx="2009">
                  <c:v>38974</c:v>
                </c:pt>
                <c:pt idx="2010">
                  <c:v>38975</c:v>
                </c:pt>
                <c:pt idx="2011">
                  <c:v>38978</c:v>
                </c:pt>
                <c:pt idx="2012">
                  <c:v>38979</c:v>
                </c:pt>
                <c:pt idx="2013">
                  <c:v>38980</c:v>
                </c:pt>
                <c:pt idx="2014">
                  <c:v>38981</c:v>
                </c:pt>
                <c:pt idx="2015">
                  <c:v>38982</c:v>
                </c:pt>
                <c:pt idx="2016">
                  <c:v>38985</c:v>
                </c:pt>
                <c:pt idx="2017">
                  <c:v>38986</c:v>
                </c:pt>
                <c:pt idx="2018">
                  <c:v>38987</c:v>
                </c:pt>
                <c:pt idx="2019">
                  <c:v>38988</c:v>
                </c:pt>
                <c:pt idx="2020">
                  <c:v>38989</c:v>
                </c:pt>
                <c:pt idx="2021">
                  <c:v>38992</c:v>
                </c:pt>
                <c:pt idx="2022">
                  <c:v>38993</c:v>
                </c:pt>
                <c:pt idx="2023">
                  <c:v>38994</c:v>
                </c:pt>
                <c:pt idx="2024">
                  <c:v>38995</c:v>
                </c:pt>
                <c:pt idx="2025">
                  <c:v>38996</c:v>
                </c:pt>
                <c:pt idx="2026">
                  <c:v>38999</c:v>
                </c:pt>
                <c:pt idx="2027">
                  <c:v>39000</c:v>
                </c:pt>
                <c:pt idx="2028">
                  <c:v>39001</c:v>
                </c:pt>
                <c:pt idx="2029">
                  <c:v>39002</c:v>
                </c:pt>
                <c:pt idx="2030">
                  <c:v>39003</c:v>
                </c:pt>
                <c:pt idx="2031">
                  <c:v>39006</c:v>
                </c:pt>
                <c:pt idx="2032">
                  <c:v>39007</c:v>
                </c:pt>
                <c:pt idx="2033">
                  <c:v>39008</c:v>
                </c:pt>
                <c:pt idx="2034">
                  <c:v>39009</c:v>
                </c:pt>
                <c:pt idx="2035">
                  <c:v>39010</c:v>
                </c:pt>
                <c:pt idx="2036">
                  <c:v>39013</c:v>
                </c:pt>
                <c:pt idx="2037">
                  <c:v>39014</c:v>
                </c:pt>
                <c:pt idx="2038">
                  <c:v>39015</c:v>
                </c:pt>
                <c:pt idx="2039">
                  <c:v>39016</c:v>
                </c:pt>
                <c:pt idx="2040">
                  <c:v>39017</c:v>
                </c:pt>
                <c:pt idx="2041">
                  <c:v>39020</c:v>
                </c:pt>
                <c:pt idx="2042">
                  <c:v>39021</c:v>
                </c:pt>
                <c:pt idx="2043">
                  <c:v>39022</c:v>
                </c:pt>
                <c:pt idx="2044">
                  <c:v>39023</c:v>
                </c:pt>
                <c:pt idx="2045">
                  <c:v>39024</c:v>
                </c:pt>
                <c:pt idx="2046">
                  <c:v>39027</c:v>
                </c:pt>
                <c:pt idx="2047">
                  <c:v>39028</c:v>
                </c:pt>
                <c:pt idx="2048">
                  <c:v>39029</c:v>
                </c:pt>
                <c:pt idx="2049">
                  <c:v>39030</c:v>
                </c:pt>
                <c:pt idx="2050">
                  <c:v>39031</c:v>
                </c:pt>
                <c:pt idx="2051">
                  <c:v>39034</c:v>
                </c:pt>
                <c:pt idx="2052">
                  <c:v>39035</c:v>
                </c:pt>
                <c:pt idx="2053">
                  <c:v>39036</c:v>
                </c:pt>
                <c:pt idx="2054">
                  <c:v>39037</c:v>
                </c:pt>
                <c:pt idx="2055">
                  <c:v>39038</c:v>
                </c:pt>
                <c:pt idx="2056">
                  <c:v>39041</c:v>
                </c:pt>
                <c:pt idx="2057">
                  <c:v>39042</c:v>
                </c:pt>
                <c:pt idx="2058">
                  <c:v>39043</c:v>
                </c:pt>
                <c:pt idx="2059">
                  <c:v>39044</c:v>
                </c:pt>
                <c:pt idx="2060">
                  <c:v>39045</c:v>
                </c:pt>
                <c:pt idx="2061">
                  <c:v>39048</c:v>
                </c:pt>
                <c:pt idx="2062">
                  <c:v>39049</c:v>
                </c:pt>
                <c:pt idx="2063">
                  <c:v>39050</c:v>
                </c:pt>
                <c:pt idx="2064">
                  <c:v>39051</c:v>
                </c:pt>
                <c:pt idx="2065">
                  <c:v>39052</c:v>
                </c:pt>
                <c:pt idx="2066">
                  <c:v>39055</c:v>
                </c:pt>
                <c:pt idx="2067">
                  <c:v>39056</c:v>
                </c:pt>
                <c:pt idx="2068">
                  <c:v>39057</c:v>
                </c:pt>
                <c:pt idx="2069">
                  <c:v>39058</c:v>
                </c:pt>
                <c:pt idx="2070">
                  <c:v>39059</c:v>
                </c:pt>
                <c:pt idx="2071">
                  <c:v>39062</c:v>
                </c:pt>
                <c:pt idx="2072">
                  <c:v>39063</c:v>
                </c:pt>
                <c:pt idx="2073">
                  <c:v>39064</c:v>
                </c:pt>
                <c:pt idx="2074">
                  <c:v>39065</c:v>
                </c:pt>
                <c:pt idx="2075">
                  <c:v>39066</c:v>
                </c:pt>
                <c:pt idx="2076">
                  <c:v>39069</c:v>
                </c:pt>
                <c:pt idx="2077">
                  <c:v>39070</c:v>
                </c:pt>
                <c:pt idx="2078">
                  <c:v>39071</c:v>
                </c:pt>
                <c:pt idx="2079">
                  <c:v>39072</c:v>
                </c:pt>
                <c:pt idx="2080">
                  <c:v>39073</c:v>
                </c:pt>
                <c:pt idx="2081">
                  <c:v>39076</c:v>
                </c:pt>
                <c:pt idx="2082">
                  <c:v>39077</c:v>
                </c:pt>
                <c:pt idx="2083">
                  <c:v>39078</c:v>
                </c:pt>
                <c:pt idx="2084">
                  <c:v>39079</c:v>
                </c:pt>
                <c:pt idx="2085">
                  <c:v>39080</c:v>
                </c:pt>
                <c:pt idx="2086">
                  <c:v>39083</c:v>
                </c:pt>
                <c:pt idx="2087">
                  <c:v>39084</c:v>
                </c:pt>
                <c:pt idx="2088">
                  <c:v>39085</c:v>
                </c:pt>
                <c:pt idx="2089">
                  <c:v>39086</c:v>
                </c:pt>
                <c:pt idx="2090">
                  <c:v>39087</c:v>
                </c:pt>
                <c:pt idx="2091">
                  <c:v>39090</c:v>
                </c:pt>
                <c:pt idx="2092">
                  <c:v>39091</c:v>
                </c:pt>
                <c:pt idx="2093">
                  <c:v>39092</c:v>
                </c:pt>
                <c:pt idx="2094">
                  <c:v>39093</c:v>
                </c:pt>
                <c:pt idx="2095">
                  <c:v>39094</c:v>
                </c:pt>
                <c:pt idx="2096">
                  <c:v>39097</c:v>
                </c:pt>
                <c:pt idx="2097">
                  <c:v>39098</c:v>
                </c:pt>
                <c:pt idx="2098">
                  <c:v>39099</c:v>
                </c:pt>
                <c:pt idx="2099">
                  <c:v>39100</c:v>
                </c:pt>
                <c:pt idx="2100">
                  <c:v>39101</c:v>
                </c:pt>
                <c:pt idx="2101">
                  <c:v>39104</c:v>
                </c:pt>
                <c:pt idx="2102">
                  <c:v>39105</c:v>
                </c:pt>
                <c:pt idx="2103">
                  <c:v>39106</c:v>
                </c:pt>
                <c:pt idx="2104">
                  <c:v>39107</c:v>
                </c:pt>
                <c:pt idx="2105">
                  <c:v>39108</c:v>
                </c:pt>
                <c:pt idx="2106">
                  <c:v>39111</c:v>
                </c:pt>
                <c:pt idx="2107">
                  <c:v>39112</c:v>
                </c:pt>
                <c:pt idx="2108">
                  <c:v>39113</c:v>
                </c:pt>
                <c:pt idx="2109">
                  <c:v>39114</c:v>
                </c:pt>
                <c:pt idx="2110">
                  <c:v>39115</c:v>
                </c:pt>
                <c:pt idx="2111">
                  <c:v>39118</c:v>
                </c:pt>
                <c:pt idx="2112">
                  <c:v>39119</c:v>
                </c:pt>
                <c:pt idx="2113">
                  <c:v>39120</c:v>
                </c:pt>
                <c:pt idx="2114">
                  <c:v>39121</c:v>
                </c:pt>
                <c:pt idx="2115">
                  <c:v>39122</c:v>
                </c:pt>
                <c:pt idx="2116">
                  <c:v>39125</c:v>
                </c:pt>
                <c:pt idx="2117">
                  <c:v>39126</c:v>
                </c:pt>
                <c:pt idx="2118">
                  <c:v>39127</c:v>
                </c:pt>
                <c:pt idx="2119">
                  <c:v>39128</c:v>
                </c:pt>
                <c:pt idx="2120">
                  <c:v>39129</c:v>
                </c:pt>
                <c:pt idx="2121">
                  <c:v>39132</c:v>
                </c:pt>
                <c:pt idx="2122">
                  <c:v>39133</c:v>
                </c:pt>
                <c:pt idx="2123">
                  <c:v>39134</c:v>
                </c:pt>
                <c:pt idx="2124">
                  <c:v>39135</c:v>
                </c:pt>
                <c:pt idx="2125">
                  <c:v>39136</c:v>
                </c:pt>
                <c:pt idx="2126">
                  <c:v>39139</c:v>
                </c:pt>
                <c:pt idx="2127">
                  <c:v>39140</c:v>
                </c:pt>
                <c:pt idx="2128">
                  <c:v>39141</c:v>
                </c:pt>
                <c:pt idx="2129">
                  <c:v>39142</c:v>
                </c:pt>
                <c:pt idx="2130">
                  <c:v>39143</c:v>
                </c:pt>
                <c:pt idx="2131">
                  <c:v>39146</c:v>
                </c:pt>
                <c:pt idx="2132">
                  <c:v>39147</c:v>
                </c:pt>
                <c:pt idx="2133">
                  <c:v>39148</c:v>
                </c:pt>
                <c:pt idx="2134">
                  <c:v>39149</c:v>
                </c:pt>
                <c:pt idx="2135">
                  <c:v>39150</c:v>
                </c:pt>
                <c:pt idx="2136">
                  <c:v>39153</c:v>
                </c:pt>
                <c:pt idx="2137">
                  <c:v>39154</c:v>
                </c:pt>
                <c:pt idx="2138">
                  <c:v>39155</c:v>
                </c:pt>
                <c:pt idx="2139">
                  <c:v>39156</c:v>
                </c:pt>
                <c:pt idx="2140">
                  <c:v>39157</c:v>
                </c:pt>
                <c:pt idx="2141">
                  <c:v>39160</c:v>
                </c:pt>
                <c:pt idx="2142">
                  <c:v>39161</c:v>
                </c:pt>
                <c:pt idx="2143">
                  <c:v>39162</c:v>
                </c:pt>
                <c:pt idx="2144">
                  <c:v>39163</c:v>
                </c:pt>
                <c:pt idx="2145">
                  <c:v>39164</c:v>
                </c:pt>
                <c:pt idx="2146">
                  <c:v>39167</c:v>
                </c:pt>
                <c:pt idx="2147">
                  <c:v>39168</c:v>
                </c:pt>
                <c:pt idx="2148">
                  <c:v>39169</c:v>
                </c:pt>
                <c:pt idx="2149">
                  <c:v>39170</c:v>
                </c:pt>
                <c:pt idx="2150">
                  <c:v>39171</c:v>
                </c:pt>
                <c:pt idx="2151">
                  <c:v>39174</c:v>
                </c:pt>
                <c:pt idx="2152">
                  <c:v>39175</c:v>
                </c:pt>
                <c:pt idx="2153">
                  <c:v>39176</c:v>
                </c:pt>
                <c:pt idx="2154">
                  <c:v>39177</c:v>
                </c:pt>
                <c:pt idx="2155">
                  <c:v>39178</c:v>
                </c:pt>
                <c:pt idx="2156">
                  <c:v>39181</c:v>
                </c:pt>
                <c:pt idx="2157">
                  <c:v>39182</c:v>
                </c:pt>
                <c:pt idx="2158">
                  <c:v>39183</c:v>
                </c:pt>
                <c:pt idx="2159">
                  <c:v>39184</c:v>
                </c:pt>
                <c:pt idx="2160">
                  <c:v>39185</c:v>
                </c:pt>
                <c:pt idx="2161">
                  <c:v>39188</c:v>
                </c:pt>
                <c:pt idx="2162">
                  <c:v>39189</c:v>
                </c:pt>
                <c:pt idx="2163">
                  <c:v>39190</c:v>
                </c:pt>
                <c:pt idx="2164">
                  <c:v>39191</c:v>
                </c:pt>
                <c:pt idx="2165">
                  <c:v>39192</c:v>
                </c:pt>
                <c:pt idx="2166">
                  <c:v>39195</c:v>
                </c:pt>
                <c:pt idx="2167">
                  <c:v>39196</c:v>
                </c:pt>
                <c:pt idx="2168">
                  <c:v>39197</c:v>
                </c:pt>
                <c:pt idx="2169">
                  <c:v>39198</c:v>
                </c:pt>
                <c:pt idx="2170">
                  <c:v>39199</c:v>
                </c:pt>
                <c:pt idx="2171">
                  <c:v>39202</c:v>
                </c:pt>
                <c:pt idx="2172">
                  <c:v>39203</c:v>
                </c:pt>
                <c:pt idx="2173">
                  <c:v>39204</c:v>
                </c:pt>
                <c:pt idx="2174">
                  <c:v>39205</c:v>
                </c:pt>
                <c:pt idx="2175">
                  <c:v>39206</c:v>
                </c:pt>
                <c:pt idx="2176">
                  <c:v>39209</c:v>
                </c:pt>
                <c:pt idx="2177">
                  <c:v>39210</c:v>
                </c:pt>
                <c:pt idx="2178">
                  <c:v>39211</c:v>
                </c:pt>
                <c:pt idx="2179">
                  <c:v>39212</c:v>
                </c:pt>
                <c:pt idx="2180">
                  <c:v>39213</c:v>
                </c:pt>
                <c:pt idx="2181">
                  <c:v>39216</c:v>
                </c:pt>
                <c:pt idx="2182">
                  <c:v>39217</c:v>
                </c:pt>
                <c:pt idx="2183">
                  <c:v>39218</c:v>
                </c:pt>
                <c:pt idx="2184">
                  <c:v>39219</c:v>
                </c:pt>
                <c:pt idx="2185">
                  <c:v>39220</c:v>
                </c:pt>
                <c:pt idx="2186">
                  <c:v>39223</c:v>
                </c:pt>
                <c:pt idx="2187">
                  <c:v>39224</c:v>
                </c:pt>
                <c:pt idx="2188">
                  <c:v>39225</c:v>
                </c:pt>
                <c:pt idx="2189">
                  <c:v>39226</c:v>
                </c:pt>
                <c:pt idx="2190">
                  <c:v>39227</c:v>
                </c:pt>
                <c:pt idx="2191">
                  <c:v>39230</c:v>
                </c:pt>
                <c:pt idx="2192">
                  <c:v>39231</c:v>
                </c:pt>
                <c:pt idx="2193">
                  <c:v>39232</c:v>
                </c:pt>
                <c:pt idx="2194">
                  <c:v>39233</c:v>
                </c:pt>
                <c:pt idx="2195">
                  <c:v>39234</c:v>
                </c:pt>
                <c:pt idx="2196">
                  <c:v>39237</c:v>
                </c:pt>
                <c:pt idx="2197">
                  <c:v>39238</c:v>
                </c:pt>
                <c:pt idx="2198">
                  <c:v>39239</c:v>
                </c:pt>
                <c:pt idx="2199">
                  <c:v>39240</c:v>
                </c:pt>
                <c:pt idx="2200">
                  <c:v>39241</c:v>
                </c:pt>
                <c:pt idx="2201">
                  <c:v>39244</c:v>
                </c:pt>
                <c:pt idx="2202">
                  <c:v>39245</c:v>
                </c:pt>
                <c:pt idx="2203">
                  <c:v>39246</c:v>
                </c:pt>
                <c:pt idx="2204">
                  <c:v>39247</c:v>
                </c:pt>
                <c:pt idx="2205">
                  <c:v>39248</c:v>
                </c:pt>
                <c:pt idx="2206">
                  <c:v>39251</c:v>
                </c:pt>
                <c:pt idx="2207">
                  <c:v>39252</c:v>
                </c:pt>
                <c:pt idx="2208">
                  <c:v>39253</c:v>
                </c:pt>
                <c:pt idx="2209">
                  <c:v>39254</c:v>
                </c:pt>
                <c:pt idx="2210">
                  <c:v>39255</c:v>
                </c:pt>
                <c:pt idx="2211">
                  <c:v>39258</c:v>
                </c:pt>
                <c:pt idx="2212">
                  <c:v>39259</c:v>
                </c:pt>
                <c:pt idx="2213">
                  <c:v>39260</c:v>
                </c:pt>
                <c:pt idx="2214">
                  <c:v>39261</c:v>
                </c:pt>
                <c:pt idx="2215">
                  <c:v>39262</c:v>
                </c:pt>
                <c:pt idx="2216">
                  <c:v>39265</c:v>
                </c:pt>
                <c:pt idx="2217">
                  <c:v>39266</c:v>
                </c:pt>
                <c:pt idx="2218">
                  <c:v>39267</c:v>
                </c:pt>
                <c:pt idx="2219">
                  <c:v>39268</c:v>
                </c:pt>
                <c:pt idx="2220">
                  <c:v>39269</c:v>
                </c:pt>
                <c:pt idx="2221">
                  <c:v>39272</c:v>
                </c:pt>
                <c:pt idx="2222">
                  <c:v>39273</c:v>
                </c:pt>
                <c:pt idx="2223">
                  <c:v>39274</c:v>
                </c:pt>
                <c:pt idx="2224">
                  <c:v>39275</c:v>
                </c:pt>
                <c:pt idx="2225">
                  <c:v>39276</c:v>
                </c:pt>
                <c:pt idx="2226">
                  <c:v>39279</c:v>
                </c:pt>
                <c:pt idx="2227">
                  <c:v>39280</c:v>
                </c:pt>
                <c:pt idx="2228">
                  <c:v>39281</c:v>
                </c:pt>
                <c:pt idx="2229">
                  <c:v>39282</c:v>
                </c:pt>
                <c:pt idx="2230">
                  <c:v>39283</c:v>
                </c:pt>
                <c:pt idx="2231">
                  <c:v>39286</c:v>
                </c:pt>
                <c:pt idx="2232">
                  <c:v>39287</c:v>
                </c:pt>
                <c:pt idx="2233">
                  <c:v>39288</c:v>
                </c:pt>
                <c:pt idx="2234">
                  <c:v>39289</c:v>
                </c:pt>
                <c:pt idx="2235">
                  <c:v>39290</c:v>
                </c:pt>
                <c:pt idx="2236">
                  <c:v>39293</c:v>
                </c:pt>
                <c:pt idx="2237">
                  <c:v>39294</c:v>
                </c:pt>
                <c:pt idx="2238">
                  <c:v>39295</c:v>
                </c:pt>
                <c:pt idx="2239">
                  <c:v>39296</c:v>
                </c:pt>
                <c:pt idx="2240">
                  <c:v>39297</c:v>
                </c:pt>
                <c:pt idx="2241">
                  <c:v>39300</c:v>
                </c:pt>
                <c:pt idx="2242">
                  <c:v>39301</c:v>
                </c:pt>
                <c:pt idx="2243">
                  <c:v>39302</c:v>
                </c:pt>
                <c:pt idx="2244">
                  <c:v>39303</c:v>
                </c:pt>
                <c:pt idx="2245">
                  <c:v>39304</c:v>
                </c:pt>
                <c:pt idx="2246">
                  <c:v>39307</c:v>
                </c:pt>
                <c:pt idx="2247">
                  <c:v>39308</c:v>
                </c:pt>
                <c:pt idx="2248">
                  <c:v>39309</c:v>
                </c:pt>
                <c:pt idx="2249">
                  <c:v>39310</c:v>
                </c:pt>
                <c:pt idx="2250">
                  <c:v>39311</c:v>
                </c:pt>
                <c:pt idx="2251">
                  <c:v>39314</c:v>
                </c:pt>
                <c:pt idx="2252">
                  <c:v>39315</c:v>
                </c:pt>
                <c:pt idx="2253">
                  <c:v>39316</c:v>
                </c:pt>
                <c:pt idx="2254">
                  <c:v>39317</c:v>
                </c:pt>
                <c:pt idx="2255">
                  <c:v>39318</c:v>
                </c:pt>
                <c:pt idx="2256">
                  <c:v>39321</c:v>
                </c:pt>
                <c:pt idx="2257">
                  <c:v>39322</c:v>
                </c:pt>
                <c:pt idx="2258">
                  <c:v>39323</c:v>
                </c:pt>
                <c:pt idx="2259">
                  <c:v>39324</c:v>
                </c:pt>
                <c:pt idx="2260">
                  <c:v>39325</c:v>
                </c:pt>
                <c:pt idx="2261">
                  <c:v>39328</c:v>
                </c:pt>
                <c:pt idx="2262">
                  <c:v>39329</c:v>
                </c:pt>
                <c:pt idx="2263">
                  <c:v>39330</c:v>
                </c:pt>
                <c:pt idx="2264">
                  <c:v>39331</c:v>
                </c:pt>
                <c:pt idx="2265">
                  <c:v>39332</c:v>
                </c:pt>
                <c:pt idx="2266">
                  <c:v>39335</c:v>
                </c:pt>
                <c:pt idx="2267">
                  <c:v>39336</c:v>
                </c:pt>
                <c:pt idx="2268">
                  <c:v>39337</c:v>
                </c:pt>
                <c:pt idx="2269">
                  <c:v>39338</c:v>
                </c:pt>
                <c:pt idx="2270">
                  <c:v>39339</c:v>
                </c:pt>
                <c:pt idx="2271">
                  <c:v>39342</c:v>
                </c:pt>
                <c:pt idx="2272">
                  <c:v>39343</c:v>
                </c:pt>
                <c:pt idx="2273">
                  <c:v>39344</c:v>
                </c:pt>
                <c:pt idx="2274">
                  <c:v>39345</c:v>
                </c:pt>
                <c:pt idx="2275">
                  <c:v>39346</c:v>
                </c:pt>
                <c:pt idx="2276">
                  <c:v>39349</c:v>
                </c:pt>
                <c:pt idx="2277">
                  <c:v>39350</c:v>
                </c:pt>
                <c:pt idx="2278">
                  <c:v>39351</c:v>
                </c:pt>
                <c:pt idx="2279">
                  <c:v>39352</c:v>
                </c:pt>
                <c:pt idx="2280">
                  <c:v>39353</c:v>
                </c:pt>
                <c:pt idx="2281">
                  <c:v>39356</c:v>
                </c:pt>
                <c:pt idx="2282">
                  <c:v>39357</c:v>
                </c:pt>
                <c:pt idx="2283">
                  <c:v>39358</c:v>
                </c:pt>
                <c:pt idx="2284">
                  <c:v>39359</c:v>
                </c:pt>
                <c:pt idx="2285">
                  <c:v>39360</c:v>
                </c:pt>
                <c:pt idx="2286">
                  <c:v>39363</c:v>
                </c:pt>
                <c:pt idx="2287">
                  <c:v>39364</c:v>
                </c:pt>
                <c:pt idx="2288">
                  <c:v>39365</c:v>
                </c:pt>
                <c:pt idx="2289">
                  <c:v>39366</c:v>
                </c:pt>
                <c:pt idx="2290">
                  <c:v>39367</c:v>
                </c:pt>
                <c:pt idx="2291">
                  <c:v>39370</c:v>
                </c:pt>
                <c:pt idx="2292">
                  <c:v>39371</c:v>
                </c:pt>
                <c:pt idx="2293">
                  <c:v>39372</c:v>
                </c:pt>
                <c:pt idx="2294">
                  <c:v>39373</c:v>
                </c:pt>
                <c:pt idx="2295">
                  <c:v>39374</c:v>
                </c:pt>
                <c:pt idx="2296">
                  <c:v>39377</c:v>
                </c:pt>
                <c:pt idx="2297">
                  <c:v>39378</c:v>
                </c:pt>
                <c:pt idx="2298">
                  <c:v>39379</c:v>
                </c:pt>
                <c:pt idx="2299">
                  <c:v>39380</c:v>
                </c:pt>
                <c:pt idx="2300">
                  <c:v>39381</c:v>
                </c:pt>
                <c:pt idx="2301">
                  <c:v>39384</c:v>
                </c:pt>
                <c:pt idx="2302">
                  <c:v>39385</c:v>
                </c:pt>
                <c:pt idx="2303">
                  <c:v>39386</c:v>
                </c:pt>
                <c:pt idx="2304">
                  <c:v>39387</c:v>
                </c:pt>
                <c:pt idx="2305">
                  <c:v>39388</c:v>
                </c:pt>
                <c:pt idx="2306">
                  <c:v>39391</c:v>
                </c:pt>
                <c:pt idx="2307">
                  <c:v>39392</c:v>
                </c:pt>
                <c:pt idx="2308">
                  <c:v>39393</c:v>
                </c:pt>
                <c:pt idx="2309">
                  <c:v>39394</c:v>
                </c:pt>
                <c:pt idx="2310">
                  <c:v>39395</c:v>
                </c:pt>
                <c:pt idx="2311">
                  <c:v>39398</c:v>
                </c:pt>
                <c:pt idx="2312">
                  <c:v>39399</c:v>
                </c:pt>
                <c:pt idx="2313">
                  <c:v>39400</c:v>
                </c:pt>
                <c:pt idx="2314">
                  <c:v>39401</c:v>
                </c:pt>
                <c:pt idx="2315">
                  <c:v>39402</c:v>
                </c:pt>
                <c:pt idx="2316">
                  <c:v>39405</c:v>
                </c:pt>
                <c:pt idx="2317">
                  <c:v>39406</c:v>
                </c:pt>
                <c:pt idx="2318">
                  <c:v>39407</c:v>
                </c:pt>
                <c:pt idx="2319">
                  <c:v>39408</c:v>
                </c:pt>
                <c:pt idx="2320">
                  <c:v>39409</c:v>
                </c:pt>
                <c:pt idx="2321">
                  <c:v>39412</c:v>
                </c:pt>
                <c:pt idx="2322">
                  <c:v>39413</c:v>
                </c:pt>
                <c:pt idx="2323">
                  <c:v>39414</c:v>
                </c:pt>
                <c:pt idx="2324">
                  <c:v>39415</c:v>
                </c:pt>
                <c:pt idx="2325">
                  <c:v>39416</c:v>
                </c:pt>
                <c:pt idx="2326">
                  <c:v>39419</c:v>
                </c:pt>
                <c:pt idx="2327">
                  <c:v>39420</c:v>
                </c:pt>
                <c:pt idx="2328">
                  <c:v>39421</c:v>
                </c:pt>
                <c:pt idx="2329">
                  <c:v>39422</c:v>
                </c:pt>
                <c:pt idx="2330">
                  <c:v>39423</c:v>
                </c:pt>
                <c:pt idx="2331">
                  <c:v>39426</c:v>
                </c:pt>
                <c:pt idx="2332">
                  <c:v>39427</c:v>
                </c:pt>
                <c:pt idx="2333">
                  <c:v>39428</c:v>
                </c:pt>
                <c:pt idx="2334">
                  <c:v>39429</c:v>
                </c:pt>
                <c:pt idx="2335">
                  <c:v>39430</c:v>
                </c:pt>
                <c:pt idx="2336">
                  <c:v>39433</c:v>
                </c:pt>
                <c:pt idx="2337">
                  <c:v>39434</c:v>
                </c:pt>
                <c:pt idx="2338">
                  <c:v>39435</c:v>
                </c:pt>
                <c:pt idx="2339">
                  <c:v>39436</c:v>
                </c:pt>
                <c:pt idx="2340">
                  <c:v>39437</c:v>
                </c:pt>
                <c:pt idx="2341">
                  <c:v>39440</c:v>
                </c:pt>
                <c:pt idx="2342">
                  <c:v>39441</c:v>
                </c:pt>
                <c:pt idx="2343">
                  <c:v>39442</c:v>
                </c:pt>
                <c:pt idx="2344">
                  <c:v>39443</c:v>
                </c:pt>
                <c:pt idx="2345">
                  <c:v>39444</c:v>
                </c:pt>
                <c:pt idx="2346">
                  <c:v>39447</c:v>
                </c:pt>
                <c:pt idx="2347">
                  <c:v>39448</c:v>
                </c:pt>
                <c:pt idx="2348">
                  <c:v>39449</c:v>
                </c:pt>
                <c:pt idx="2349">
                  <c:v>39450</c:v>
                </c:pt>
                <c:pt idx="2350">
                  <c:v>39451</c:v>
                </c:pt>
                <c:pt idx="2351">
                  <c:v>39454</c:v>
                </c:pt>
                <c:pt idx="2352">
                  <c:v>39455</c:v>
                </c:pt>
                <c:pt idx="2353">
                  <c:v>39456</c:v>
                </c:pt>
                <c:pt idx="2354">
                  <c:v>39457</c:v>
                </c:pt>
                <c:pt idx="2355">
                  <c:v>39458</c:v>
                </c:pt>
                <c:pt idx="2356">
                  <c:v>39461</c:v>
                </c:pt>
                <c:pt idx="2357">
                  <c:v>39462</c:v>
                </c:pt>
                <c:pt idx="2358">
                  <c:v>39463</c:v>
                </c:pt>
                <c:pt idx="2359">
                  <c:v>39464</c:v>
                </c:pt>
                <c:pt idx="2360">
                  <c:v>39465</c:v>
                </c:pt>
                <c:pt idx="2361">
                  <c:v>39468</c:v>
                </c:pt>
                <c:pt idx="2362">
                  <c:v>39469</c:v>
                </c:pt>
                <c:pt idx="2363">
                  <c:v>39470</c:v>
                </c:pt>
                <c:pt idx="2364">
                  <c:v>39471</c:v>
                </c:pt>
                <c:pt idx="2365">
                  <c:v>39472</c:v>
                </c:pt>
                <c:pt idx="2366">
                  <c:v>39475</c:v>
                </c:pt>
                <c:pt idx="2367">
                  <c:v>39476</c:v>
                </c:pt>
                <c:pt idx="2368">
                  <c:v>39477</c:v>
                </c:pt>
                <c:pt idx="2369">
                  <c:v>39478</c:v>
                </c:pt>
                <c:pt idx="2370">
                  <c:v>39479</c:v>
                </c:pt>
                <c:pt idx="2371">
                  <c:v>39482</c:v>
                </c:pt>
                <c:pt idx="2372">
                  <c:v>39483</c:v>
                </c:pt>
                <c:pt idx="2373">
                  <c:v>39484</c:v>
                </c:pt>
                <c:pt idx="2374">
                  <c:v>39485</c:v>
                </c:pt>
                <c:pt idx="2375">
                  <c:v>39486</c:v>
                </c:pt>
                <c:pt idx="2376">
                  <c:v>39489</c:v>
                </c:pt>
                <c:pt idx="2377">
                  <c:v>39490</c:v>
                </c:pt>
                <c:pt idx="2378">
                  <c:v>39491</c:v>
                </c:pt>
                <c:pt idx="2379">
                  <c:v>39492</c:v>
                </c:pt>
                <c:pt idx="2380">
                  <c:v>39493</c:v>
                </c:pt>
                <c:pt idx="2381">
                  <c:v>39496</c:v>
                </c:pt>
                <c:pt idx="2382">
                  <c:v>39497</c:v>
                </c:pt>
                <c:pt idx="2383">
                  <c:v>39498</c:v>
                </c:pt>
                <c:pt idx="2384">
                  <c:v>39499</c:v>
                </c:pt>
                <c:pt idx="2385">
                  <c:v>39500</c:v>
                </c:pt>
                <c:pt idx="2386">
                  <c:v>39503</c:v>
                </c:pt>
                <c:pt idx="2387">
                  <c:v>39504</c:v>
                </c:pt>
                <c:pt idx="2388">
                  <c:v>39505</c:v>
                </c:pt>
                <c:pt idx="2389">
                  <c:v>39506</c:v>
                </c:pt>
                <c:pt idx="2390">
                  <c:v>39507</c:v>
                </c:pt>
                <c:pt idx="2391">
                  <c:v>39510</c:v>
                </c:pt>
                <c:pt idx="2392">
                  <c:v>39511</c:v>
                </c:pt>
                <c:pt idx="2393">
                  <c:v>39512</c:v>
                </c:pt>
                <c:pt idx="2394">
                  <c:v>39513</c:v>
                </c:pt>
                <c:pt idx="2395">
                  <c:v>39514</c:v>
                </c:pt>
                <c:pt idx="2396">
                  <c:v>39517</c:v>
                </c:pt>
                <c:pt idx="2397">
                  <c:v>39518</c:v>
                </c:pt>
                <c:pt idx="2398">
                  <c:v>39519</c:v>
                </c:pt>
                <c:pt idx="2399">
                  <c:v>39520</c:v>
                </c:pt>
                <c:pt idx="2400">
                  <c:v>39521</c:v>
                </c:pt>
                <c:pt idx="2401">
                  <c:v>39524</c:v>
                </c:pt>
                <c:pt idx="2402">
                  <c:v>39525</c:v>
                </c:pt>
                <c:pt idx="2403">
                  <c:v>39526</c:v>
                </c:pt>
                <c:pt idx="2404">
                  <c:v>39527</c:v>
                </c:pt>
                <c:pt idx="2405">
                  <c:v>39528</c:v>
                </c:pt>
                <c:pt idx="2406">
                  <c:v>39531</c:v>
                </c:pt>
                <c:pt idx="2407">
                  <c:v>39532</c:v>
                </c:pt>
                <c:pt idx="2408">
                  <c:v>39533</c:v>
                </c:pt>
                <c:pt idx="2409">
                  <c:v>39534</c:v>
                </c:pt>
                <c:pt idx="2410">
                  <c:v>39535</c:v>
                </c:pt>
                <c:pt idx="2411">
                  <c:v>39538</c:v>
                </c:pt>
                <c:pt idx="2412">
                  <c:v>39539</c:v>
                </c:pt>
                <c:pt idx="2413">
                  <c:v>39540</c:v>
                </c:pt>
                <c:pt idx="2414">
                  <c:v>39541</c:v>
                </c:pt>
                <c:pt idx="2415">
                  <c:v>39542</c:v>
                </c:pt>
                <c:pt idx="2416">
                  <c:v>39545</c:v>
                </c:pt>
                <c:pt idx="2417">
                  <c:v>39546</c:v>
                </c:pt>
                <c:pt idx="2418">
                  <c:v>39547</c:v>
                </c:pt>
                <c:pt idx="2419">
                  <c:v>39548</c:v>
                </c:pt>
                <c:pt idx="2420">
                  <c:v>39549</c:v>
                </c:pt>
                <c:pt idx="2421">
                  <c:v>39552</c:v>
                </c:pt>
                <c:pt idx="2422">
                  <c:v>39553</c:v>
                </c:pt>
                <c:pt idx="2423">
                  <c:v>39554</c:v>
                </c:pt>
                <c:pt idx="2424">
                  <c:v>39555</c:v>
                </c:pt>
                <c:pt idx="2425">
                  <c:v>39556</c:v>
                </c:pt>
                <c:pt idx="2426">
                  <c:v>39559</c:v>
                </c:pt>
                <c:pt idx="2427">
                  <c:v>39560</c:v>
                </c:pt>
                <c:pt idx="2428">
                  <c:v>39561</c:v>
                </c:pt>
                <c:pt idx="2429">
                  <c:v>39562</c:v>
                </c:pt>
                <c:pt idx="2430">
                  <c:v>39563</c:v>
                </c:pt>
                <c:pt idx="2431">
                  <c:v>39566</c:v>
                </c:pt>
                <c:pt idx="2432">
                  <c:v>39567</c:v>
                </c:pt>
                <c:pt idx="2433">
                  <c:v>39568</c:v>
                </c:pt>
                <c:pt idx="2434">
                  <c:v>39569</c:v>
                </c:pt>
                <c:pt idx="2435">
                  <c:v>39570</c:v>
                </c:pt>
                <c:pt idx="2436">
                  <c:v>39573</c:v>
                </c:pt>
                <c:pt idx="2437">
                  <c:v>39574</c:v>
                </c:pt>
                <c:pt idx="2438">
                  <c:v>39575</c:v>
                </c:pt>
                <c:pt idx="2439">
                  <c:v>39576</c:v>
                </c:pt>
                <c:pt idx="2440">
                  <c:v>39577</c:v>
                </c:pt>
                <c:pt idx="2441">
                  <c:v>39580</c:v>
                </c:pt>
                <c:pt idx="2442">
                  <c:v>39581</c:v>
                </c:pt>
                <c:pt idx="2443">
                  <c:v>39582</c:v>
                </c:pt>
                <c:pt idx="2444">
                  <c:v>39583</c:v>
                </c:pt>
                <c:pt idx="2445">
                  <c:v>39584</c:v>
                </c:pt>
                <c:pt idx="2446">
                  <c:v>39587</c:v>
                </c:pt>
                <c:pt idx="2447">
                  <c:v>39588</c:v>
                </c:pt>
                <c:pt idx="2448">
                  <c:v>39589</c:v>
                </c:pt>
                <c:pt idx="2449">
                  <c:v>39590</c:v>
                </c:pt>
                <c:pt idx="2450">
                  <c:v>39591</c:v>
                </c:pt>
                <c:pt idx="2451">
                  <c:v>39594</c:v>
                </c:pt>
                <c:pt idx="2452">
                  <c:v>39595</c:v>
                </c:pt>
                <c:pt idx="2453">
                  <c:v>39596</c:v>
                </c:pt>
                <c:pt idx="2454">
                  <c:v>39597</c:v>
                </c:pt>
                <c:pt idx="2455">
                  <c:v>39598</c:v>
                </c:pt>
                <c:pt idx="2456">
                  <c:v>39601</c:v>
                </c:pt>
                <c:pt idx="2457">
                  <c:v>39602</c:v>
                </c:pt>
                <c:pt idx="2458">
                  <c:v>39603</c:v>
                </c:pt>
                <c:pt idx="2459">
                  <c:v>39604</c:v>
                </c:pt>
                <c:pt idx="2460">
                  <c:v>39605</c:v>
                </c:pt>
                <c:pt idx="2461">
                  <c:v>39608</c:v>
                </c:pt>
                <c:pt idx="2462">
                  <c:v>39609</c:v>
                </c:pt>
                <c:pt idx="2463">
                  <c:v>39610</c:v>
                </c:pt>
                <c:pt idx="2464">
                  <c:v>39611</c:v>
                </c:pt>
                <c:pt idx="2465">
                  <c:v>39612</c:v>
                </c:pt>
                <c:pt idx="2466">
                  <c:v>39615</c:v>
                </c:pt>
                <c:pt idx="2467">
                  <c:v>39616</c:v>
                </c:pt>
                <c:pt idx="2468">
                  <c:v>39617</c:v>
                </c:pt>
                <c:pt idx="2469">
                  <c:v>39618</c:v>
                </c:pt>
                <c:pt idx="2470">
                  <c:v>39619</c:v>
                </c:pt>
                <c:pt idx="2471">
                  <c:v>39622</c:v>
                </c:pt>
                <c:pt idx="2472">
                  <c:v>39623</c:v>
                </c:pt>
                <c:pt idx="2473">
                  <c:v>39624</c:v>
                </c:pt>
                <c:pt idx="2474">
                  <c:v>39625</c:v>
                </c:pt>
                <c:pt idx="2475">
                  <c:v>39626</c:v>
                </c:pt>
                <c:pt idx="2476">
                  <c:v>39629</c:v>
                </c:pt>
                <c:pt idx="2477">
                  <c:v>39630</c:v>
                </c:pt>
                <c:pt idx="2478">
                  <c:v>39631</c:v>
                </c:pt>
                <c:pt idx="2479">
                  <c:v>39632</c:v>
                </c:pt>
                <c:pt idx="2480">
                  <c:v>39633</c:v>
                </c:pt>
                <c:pt idx="2481">
                  <c:v>39636</c:v>
                </c:pt>
                <c:pt idx="2482">
                  <c:v>39637</c:v>
                </c:pt>
                <c:pt idx="2483">
                  <c:v>39638</c:v>
                </c:pt>
                <c:pt idx="2484">
                  <c:v>39639</c:v>
                </c:pt>
                <c:pt idx="2485">
                  <c:v>39640</c:v>
                </c:pt>
                <c:pt idx="2486">
                  <c:v>39643</c:v>
                </c:pt>
                <c:pt idx="2487">
                  <c:v>39644</c:v>
                </c:pt>
                <c:pt idx="2488">
                  <c:v>39645</c:v>
                </c:pt>
                <c:pt idx="2489">
                  <c:v>39646</c:v>
                </c:pt>
                <c:pt idx="2490">
                  <c:v>39647</c:v>
                </c:pt>
                <c:pt idx="2491">
                  <c:v>39650</c:v>
                </c:pt>
                <c:pt idx="2492">
                  <c:v>39651</c:v>
                </c:pt>
                <c:pt idx="2493">
                  <c:v>39652</c:v>
                </c:pt>
                <c:pt idx="2494">
                  <c:v>39653</c:v>
                </c:pt>
                <c:pt idx="2495">
                  <c:v>39654</c:v>
                </c:pt>
                <c:pt idx="2496">
                  <c:v>39657</c:v>
                </c:pt>
                <c:pt idx="2497">
                  <c:v>39658</c:v>
                </c:pt>
                <c:pt idx="2498">
                  <c:v>39659</c:v>
                </c:pt>
                <c:pt idx="2499">
                  <c:v>39660</c:v>
                </c:pt>
                <c:pt idx="2500">
                  <c:v>39661</c:v>
                </c:pt>
                <c:pt idx="2501">
                  <c:v>39664</c:v>
                </c:pt>
                <c:pt idx="2502">
                  <c:v>39665</c:v>
                </c:pt>
                <c:pt idx="2503">
                  <c:v>39666</c:v>
                </c:pt>
                <c:pt idx="2504">
                  <c:v>39667</c:v>
                </c:pt>
                <c:pt idx="2505">
                  <c:v>39668</c:v>
                </c:pt>
                <c:pt idx="2506">
                  <c:v>39671</c:v>
                </c:pt>
                <c:pt idx="2507">
                  <c:v>39672</c:v>
                </c:pt>
                <c:pt idx="2508">
                  <c:v>39673</c:v>
                </c:pt>
                <c:pt idx="2509">
                  <c:v>39674</c:v>
                </c:pt>
                <c:pt idx="2510">
                  <c:v>39675</c:v>
                </c:pt>
                <c:pt idx="2511">
                  <c:v>39678</c:v>
                </c:pt>
                <c:pt idx="2512">
                  <c:v>39679</c:v>
                </c:pt>
                <c:pt idx="2513">
                  <c:v>39680</c:v>
                </c:pt>
                <c:pt idx="2514">
                  <c:v>39681</c:v>
                </c:pt>
                <c:pt idx="2515">
                  <c:v>39682</c:v>
                </c:pt>
                <c:pt idx="2516">
                  <c:v>39685</c:v>
                </c:pt>
                <c:pt idx="2517">
                  <c:v>39686</c:v>
                </c:pt>
                <c:pt idx="2518">
                  <c:v>39687</c:v>
                </c:pt>
                <c:pt idx="2519">
                  <c:v>39688</c:v>
                </c:pt>
                <c:pt idx="2520">
                  <c:v>39689</c:v>
                </c:pt>
                <c:pt idx="2521">
                  <c:v>39692</c:v>
                </c:pt>
                <c:pt idx="2522">
                  <c:v>39693</c:v>
                </c:pt>
                <c:pt idx="2523">
                  <c:v>39694</c:v>
                </c:pt>
                <c:pt idx="2524">
                  <c:v>39695</c:v>
                </c:pt>
                <c:pt idx="2525">
                  <c:v>39696</c:v>
                </c:pt>
                <c:pt idx="2526">
                  <c:v>39699</c:v>
                </c:pt>
                <c:pt idx="2527">
                  <c:v>39700</c:v>
                </c:pt>
                <c:pt idx="2528">
                  <c:v>39701</c:v>
                </c:pt>
                <c:pt idx="2529">
                  <c:v>39702</c:v>
                </c:pt>
                <c:pt idx="2530">
                  <c:v>39703</c:v>
                </c:pt>
                <c:pt idx="2531">
                  <c:v>39706</c:v>
                </c:pt>
                <c:pt idx="2532">
                  <c:v>39707</c:v>
                </c:pt>
                <c:pt idx="2533">
                  <c:v>39708</c:v>
                </c:pt>
                <c:pt idx="2534">
                  <c:v>39709</c:v>
                </c:pt>
                <c:pt idx="2535">
                  <c:v>39710</c:v>
                </c:pt>
                <c:pt idx="2536">
                  <c:v>39713</c:v>
                </c:pt>
                <c:pt idx="2537">
                  <c:v>39714</c:v>
                </c:pt>
                <c:pt idx="2538">
                  <c:v>39715</c:v>
                </c:pt>
                <c:pt idx="2539">
                  <c:v>39716</c:v>
                </c:pt>
                <c:pt idx="2540">
                  <c:v>39717</c:v>
                </c:pt>
                <c:pt idx="2541">
                  <c:v>39720</c:v>
                </c:pt>
                <c:pt idx="2542">
                  <c:v>39721</c:v>
                </c:pt>
                <c:pt idx="2543">
                  <c:v>39722</c:v>
                </c:pt>
                <c:pt idx="2544">
                  <c:v>39723</c:v>
                </c:pt>
                <c:pt idx="2545">
                  <c:v>39724</c:v>
                </c:pt>
                <c:pt idx="2546">
                  <c:v>39727</c:v>
                </c:pt>
                <c:pt idx="2547">
                  <c:v>39728</c:v>
                </c:pt>
                <c:pt idx="2548">
                  <c:v>39729</c:v>
                </c:pt>
                <c:pt idx="2549">
                  <c:v>39730</c:v>
                </c:pt>
                <c:pt idx="2550">
                  <c:v>39731</c:v>
                </c:pt>
                <c:pt idx="2551">
                  <c:v>39734</c:v>
                </c:pt>
                <c:pt idx="2552">
                  <c:v>39735</c:v>
                </c:pt>
                <c:pt idx="2553">
                  <c:v>39736</c:v>
                </c:pt>
                <c:pt idx="2554">
                  <c:v>39737</c:v>
                </c:pt>
                <c:pt idx="2555">
                  <c:v>39738</c:v>
                </c:pt>
                <c:pt idx="2556">
                  <c:v>39741</c:v>
                </c:pt>
                <c:pt idx="2557">
                  <c:v>39742</c:v>
                </c:pt>
                <c:pt idx="2558">
                  <c:v>39743</c:v>
                </c:pt>
                <c:pt idx="2559">
                  <c:v>39744</c:v>
                </c:pt>
                <c:pt idx="2560">
                  <c:v>39745</c:v>
                </c:pt>
                <c:pt idx="2561">
                  <c:v>39748</c:v>
                </c:pt>
                <c:pt idx="2562">
                  <c:v>39749</c:v>
                </c:pt>
                <c:pt idx="2563">
                  <c:v>39750</c:v>
                </c:pt>
                <c:pt idx="2564">
                  <c:v>39751</c:v>
                </c:pt>
                <c:pt idx="2565">
                  <c:v>39752</c:v>
                </c:pt>
                <c:pt idx="2566">
                  <c:v>39755</c:v>
                </c:pt>
                <c:pt idx="2567">
                  <c:v>39756</c:v>
                </c:pt>
                <c:pt idx="2568">
                  <c:v>39757</c:v>
                </c:pt>
                <c:pt idx="2569">
                  <c:v>39758</c:v>
                </c:pt>
                <c:pt idx="2570">
                  <c:v>39759</c:v>
                </c:pt>
                <c:pt idx="2571">
                  <c:v>39762</c:v>
                </c:pt>
                <c:pt idx="2572">
                  <c:v>39763</c:v>
                </c:pt>
                <c:pt idx="2573">
                  <c:v>39764</c:v>
                </c:pt>
                <c:pt idx="2574">
                  <c:v>39765</c:v>
                </c:pt>
                <c:pt idx="2575">
                  <c:v>39766</c:v>
                </c:pt>
                <c:pt idx="2576">
                  <c:v>39769</c:v>
                </c:pt>
                <c:pt idx="2577">
                  <c:v>39770</c:v>
                </c:pt>
                <c:pt idx="2578">
                  <c:v>39771</c:v>
                </c:pt>
                <c:pt idx="2579">
                  <c:v>39772</c:v>
                </c:pt>
                <c:pt idx="2580">
                  <c:v>39773</c:v>
                </c:pt>
                <c:pt idx="2581">
                  <c:v>39776</c:v>
                </c:pt>
                <c:pt idx="2582">
                  <c:v>39777</c:v>
                </c:pt>
                <c:pt idx="2583">
                  <c:v>39778</c:v>
                </c:pt>
                <c:pt idx="2584">
                  <c:v>39779</c:v>
                </c:pt>
                <c:pt idx="2585">
                  <c:v>39780</c:v>
                </c:pt>
                <c:pt idx="2586">
                  <c:v>39783</c:v>
                </c:pt>
                <c:pt idx="2587">
                  <c:v>39784</c:v>
                </c:pt>
                <c:pt idx="2588">
                  <c:v>39785</c:v>
                </c:pt>
                <c:pt idx="2589">
                  <c:v>39786</c:v>
                </c:pt>
                <c:pt idx="2590">
                  <c:v>39787</c:v>
                </c:pt>
                <c:pt idx="2591">
                  <c:v>39790</c:v>
                </c:pt>
                <c:pt idx="2592">
                  <c:v>39791</c:v>
                </c:pt>
                <c:pt idx="2593">
                  <c:v>39792</c:v>
                </c:pt>
                <c:pt idx="2594">
                  <c:v>39793</c:v>
                </c:pt>
                <c:pt idx="2595">
                  <c:v>39794</c:v>
                </c:pt>
                <c:pt idx="2596">
                  <c:v>39797</c:v>
                </c:pt>
                <c:pt idx="2597">
                  <c:v>39798</c:v>
                </c:pt>
                <c:pt idx="2598">
                  <c:v>39799</c:v>
                </c:pt>
                <c:pt idx="2599">
                  <c:v>39800</c:v>
                </c:pt>
                <c:pt idx="2600">
                  <c:v>39801</c:v>
                </c:pt>
                <c:pt idx="2601">
                  <c:v>39804</c:v>
                </c:pt>
                <c:pt idx="2602">
                  <c:v>39805</c:v>
                </c:pt>
                <c:pt idx="2603">
                  <c:v>39806</c:v>
                </c:pt>
                <c:pt idx="2604">
                  <c:v>39807</c:v>
                </c:pt>
                <c:pt idx="2605">
                  <c:v>39808</c:v>
                </c:pt>
                <c:pt idx="2606">
                  <c:v>39811</c:v>
                </c:pt>
                <c:pt idx="2607">
                  <c:v>39812</c:v>
                </c:pt>
                <c:pt idx="2608">
                  <c:v>39813</c:v>
                </c:pt>
                <c:pt idx="2609">
                  <c:v>39814</c:v>
                </c:pt>
                <c:pt idx="2610">
                  <c:v>39815</c:v>
                </c:pt>
                <c:pt idx="2611">
                  <c:v>39818</c:v>
                </c:pt>
                <c:pt idx="2612">
                  <c:v>39819</c:v>
                </c:pt>
                <c:pt idx="2613">
                  <c:v>39820</c:v>
                </c:pt>
                <c:pt idx="2614">
                  <c:v>39821</c:v>
                </c:pt>
                <c:pt idx="2615">
                  <c:v>39822</c:v>
                </c:pt>
                <c:pt idx="2616">
                  <c:v>39825</c:v>
                </c:pt>
                <c:pt idx="2617">
                  <c:v>39826</c:v>
                </c:pt>
                <c:pt idx="2618">
                  <c:v>39827</c:v>
                </c:pt>
                <c:pt idx="2619">
                  <c:v>39828</c:v>
                </c:pt>
                <c:pt idx="2620">
                  <c:v>39829</c:v>
                </c:pt>
                <c:pt idx="2621">
                  <c:v>39832</c:v>
                </c:pt>
                <c:pt idx="2622">
                  <c:v>39833</c:v>
                </c:pt>
                <c:pt idx="2623">
                  <c:v>39834</c:v>
                </c:pt>
                <c:pt idx="2624">
                  <c:v>39835</c:v>
                </c:pt>
                <c:pt idx="2625">
                  <c:v>39836</c:v>
                </c:pt>
                <c:pt idx="2626">
                  <c:v>39839</c:v>
                </c:pt>
                <c:pt idx="2627">
                  <c:v>39840</c:v>
                </c:pt>
                <c:pt idx="2628">
                  <c:v>39841</c:v>
                </c:pt>
                <c:pt idx="2629">
                  <c:v>39842</c:v>
                </c:pt>
                <c:pt idx="2630">
                  <c:v>39843</c:v>
                </c:pt>
                <c:pt idx="2631">
                  <c:v>39846</c:v>
                </c:pt>
                <c:pt idx="2632">
                  <c:v>39847</c:v>
                </c:pt>
                <c:pt idx="2633">
                  <c:v>39848</c:v>
                </c:pt>
                <c:pt idx="2634">
                  <c:v>39849</c:v>
                </c:pt>
                <c:pt idx="2635">
                  <c:v>39850</c:v>
                </c:pt>
                <c:pt idx="2636">
                  <c:v>39853</c:v>
                </c:pt>
                <c:pt idx="2637">
                  <c:v>39854</c:v>
                </c:pt>
                <c:pt idx="2638">
                  <c:v>39855</c:v>
                </c:pt>
                <c:pt idx="2639">
                  <c:v>39856</c:v>
                </c:pt>
                <c:pt idx="2640">
                  <c:v>39857</c:v>
                </c:pt>
                <c:pt idx="2641">
                  <c:v>39860</c:v>
                </c:pt>
                <c:pt idx="2642">
                  <c:v>39861</c:v>
                </c:pt>
                <c:pt idx="2643">
                  <c:v>39862</c:v>
                </c:pt>
                <c:pt idx="2644">
                  <c:v>39863</c:v>
                </c:pt>
                <c:pt idx="2645">
                  <c:v>39864</c:v>
                </c:pt>
                <c:pt idx="2646">
                  <c:v>39867</c:v>
                </c:pt>
                <c:pt idx="2647">
                  <c:v>39868</c:v>
                </c:pt>
                <c:pt idx="2648">
                  <c:v>39869</c:v>
                </c:pt>
                <c:pt idx="2649">
                  <c:v>39870</c:v>
                </c:pt>
                <c:pt idx="2650">
                  <c:v>39871</c:v>
                </c:pt>
                <c:pt idx="2651">
                  <c:v>39874</c:v>
                </c:pt>
                <c:pt idx="2652">
                  <c:v>39875</c:v>
                </c:pt>
                <c:pt idx="2653">
                  <c:v>39876</c:v>
                </c:pt>
                <c:pt idx="2654">
                  <c:v>39877</c:v>
                </c:pt>
                <c:pt idx="2655">
                  <c:v>39878</c:v>
                </c:pt>
                <c:pt idx="2656">
                  <c:v>39881</c:v>
                </c:pt>
                <c:pt idx="2657">
                  <c:v>39882</c:v>
                </c:pt>
                <c:pt idx="2658">
                  <c:v>39883</c:v>
                </c:pt>
                <c:pt idx="2659">
                  <c:v>39884</c:v>
                </c:pt>
                <c:pt idx="2660">
                  <c:v>39885</c:v>
                </c:pt>
                <c:pt idx="2661">
                  <c:v>39888</c:v>
                </c:pt>
                <c:pt idx="2662">
                  <c:v>39889</c:v>
                </c:pt>
                <c:pt idx="2663">
                  <c:v>39890</c:v>
                </c:pt>
                <c:pt idx="2664">
                  <c:v>39891</c:v>
                </c:pt>
                <c:pt idx="2665">
                  <c:v>39892</c:v>
                </c:pt>
                <c:pt idx="2666">
                  <c:v>39895</c:v>
                </c:pt>
                <c:pt idx="2667">
                  <c:v>39896</c:v>
                </c:pt>
                <c:pt idx="2668">
                  <c:v>39897</c:v>
                </c:pt>
                <c:pt idx="2669">
                  <c:v>39898</c:v>
                </c:pt>
                <c:pt idx="2670">
                  <c:v>39899</c:v>
                </c:pt>
                <c:pt idx="2671">
                  <c:v>39902</c:v>
                </c:pt>
                <c:pt idx="2672">
                  <c:v>39903</c:v>
                </c:pt>
                <c:pt idx="2673">
                  <c:v>39904</c:v>
                </c:pt>
                <c:pt idx="2674">
                  <c:v>39905</c:v>
                </c:pt>
                <c:pt idx="2675">
                  <c:v>39906</c:v>
                </c:pt>
                <c:pt idx="2676">
                  <c:v>39909</c:v>
                </c:pt>
                <c:pt idx="2677">
                  <c:v>39910</c:v>
                </c:pt>
                <c:pt idx="2678">
                  <c:v>39911</c:v>
                </c:pt>
                <c:pt idx="2679">
                  <c:v>39912</c:v>
                </c:pt>
                <c:pt idx="2680">
                  <c:v>39913</c:v>
                </c:pt>
                <c:pt idx="2681">
                  <c:v>39916</c:v>
                </c:pt>
                <c:pt idx="2682">
                  <c:v>39917</c:v>
                </c:pt>
                <c:pt idx="2683">
                  <c:v>39918</c:v>
                </c:pt>
                <c:pt idx="2684">
                  <c:v>39919</c:v>
                </c:pt>
                <c:pt idx="2685">
                  <c:v>39920</c:v>
                </c:pt>
                <c:pt idx="2686">
                  <c:v>39923</c:v>
                </c:pt>
                <c:pt idx="2687">
                  <c:v>39924</c:v>
                </c:pt>
                <c:pt idx="2688">
                  <c:v>39925</c:v>
                </c:pt>
                <c:pt idx="2689">
                  <c:v>39926</c:v>
                </c:pt>
                <c:pt idx="2690">
                  <c:v>39927</c:v>
                </c:pt>
                <c:pt idx="2691">
                  <c:v>39930</c:v>
                </c:pt>
                <c:pt idx="2692">
                  <c:v>39931</c:v>
                </c:pt>
                <c:pt idx="2693">
                  <c:v>39932</c:v>
                </c:pt>
                <c:pt idx="2694">
                  <c:v>39933</c:v>
                </c:pt>
                <c:pt idx="2695">
                  <c:v>39934</c:v>
                </c:pt>
                <c:pt idx="2696">
                  <c:v>39937</c:v>
                </c:pt>
                <c:pt idx="2697">
                  <c:v>39938</c:v>
                </c:pt>
                <c:pt idx="2698">
                  <c:v>39939</c:v>
                </c:pt>
                <c:pt idx="2699">
                  <c:v>39940</c:v>
                </c:pt>
                <c:pt idx="2700">
                  <c:v>39941</c:v>
                </c:pt>
                <c:pt idx="2701">
                  <c:v>39944</c:v>
                </c:pt>
                <c:pt idx="2702">
                  <c:v>39945</c:v>
                </c:pt>
                <c:pt idx="2703">
                  <c:v>39946</c:v>
                </c:pt>
                <c:pt idx="2704">
                  <c:v>39947</c:v>
                </c:pt>
                <c:pt idx="2705">
                  <c:v>39948</c:v>
                </c:pt>
                <c:pt idx="2706">
                  <c:v>39951</c:v>
                </c:pt>
                <c:pt idx="2707">
                  <c:v>39952</c:v>
                </c:pt>
                <c:pt idx="2708">
                  <c:v>39953</c:v>
                </c:pt>
                <c:pt idx="2709">
                  <c:v>39954</c:v>
                </c:pt>
                <c:pt idx="2710">
                  <c:v>39955</c:v>
                </c:pt>
                <c:pt idx="2711">
                  <c:v>39958</c:v>
                </c:pt>
                <c:pt idx="2712">
                  <c:v>39959</c:v>
                </c:pt>
                <c:pt idx="2713">
                  <c:v>39960</c:v>
                </c:pt>
                <c:pt idx="2714">
                  <c:v>39961</c:v>
                </c:pt>
                <c:pt idx="2715">
                  <c:v>39962</c:v>
                </c:pt>
                <c:pt idx="2716">
                  <c:v>39965</c:v>
                </c:pt>
                <c:pt idx="2717">
                  <c:v>39966</c:v>
                </c:pt>
                <c:pt idx="2718">
                  <c:v>39967</c:v>
                </c:pt>
                <c:pt idx="2719">
                  <c:v>39968</c:v>
                </c:pt>
                <c:pt idx="2720">
                  <c:v>39969</c:v>
                </c:pt>
                <c:pt idx="2721">
                  <c:v>39972</c:v>
                </c:pt>
                <c:pt idx="2722">
                  <c:v>39973</c:v>
                </c:pt>
                <c:pt idx="2723">
                  <c:v>39974</c:v>
                </c:pt>
                <c:pt idx="2724">
                  <c:v>39975</c:v>
                </c:pt>
                <c:pt idx="2725">
                  <c:v>39976</c:v>
                </c:pt>
                <c:pt idx="2726">
                  <c:v>39979</c:v>
                </c:pt>
                <c:pt idx="2727">
                  <c:v>39980</c:v>
                </c:pt>
                <c:pt idx="2728">
                  <c:v>39981</c:v>
                </c:pt>
                <c:pt idx="2729">
                  <c:v>39982</c:v>
                </c:pt>
                <c:pt idx="2730">
                  <c:v>39983</c:v>
                </c:pt>
                <c:pt idx="2731">
                  <c:v>39986</c:v>
                </c:pt>
                <c:pt idx="2732">
                  <c:v>39987</c:v>
                </c:pt>
                <c:pt idx="2733">
                  <c:v>39988</c:v>
                </c:pt>
                <c:pt idx="2734">
                  <c:v>39989</c:v>
                </c:pt>
                <c:pt idx="2735">
                  <c:v>39990</c:v>
                </c:pt>
                <c:pt idx="2736">
                  <c:v>39993</c:v>
                </c:pt>
                <c:pt idx="2737">
                  <c:v>39994</c:v>
                </c:pt>
                <c:pt idx="2738">
                  <c:v>39995</c:v>
                </c:pt>
                <c:pt idx="2739">
                  <c:v>39996</c:v>
                </c:pt>
                <c:pt idx="2740">
                  <c:v>39997</c:v>
                </c:pt>
                <c:pt idx="2741">
                  <c:v>40000</c:v>
                </c:pt>
                <c:pt idx="2742">
                  <c:v>40001</c:v>
                </c:pt>
                <c:pt idx="2743">
                  <c:v>40002</c:v>
                </c:pt>
                <c:pt idx="2744">
                  <c:v>40003</c:v>
                </c:pt>
                <c:pt idx="2745">
                  <c:v>40004</c:v>
                </c:pt>
                <c:pt idx="2746">
                  <c:v>40007</c:v>
                </c:pt>
                <c:pt idx="2747">
                  <c:v>40008</c:v>
                </c:pt>
                <c:pt idx="2748">
                  <c:v>40009</c:v>
                </c:pt>
                <c:pt idx="2749">
                  <c:v>40010</c:v>
                </c:pt>
                <c:pt idx="2750">
                  <c:v>40011</c:v>
                </c:pt>
                <c:pt idx="2751">
                  <c:v>40014</c:v>
                </c:pt>
                <c:pt idx="2752">
                  <c:v>40015</c:v>
                </c:pt>
                <c:pt idx="2753">
                  <c:v>40016</c:v>
                </c:pt>
                <c:pt idx="2754">
                  <c:v>40017</c:v>
                </c:pt>
                <c:pt idx="2755">
                  <c:v>40018</c:v>
                </c:pt>
                <c:pt idx="2756">
                  <c:v>40021</c:v>
                </c:pt>
                <c:pt idx="2757">
                  <c:v>40022</c:v>
                </c:pt>
                <c:pt idx="2758">
                  <c:v>40023</c:v>
                </c:pt>
                <c:pt idx="2759">
                  <c:v>40024</c:v>
                </c:pt>
                <c:pt idx="2760">
                  <c:v>40025</c:v>
                </c:pt>
                <c:pt idx="2761">
                  <c:v>40028</c:v>
                </c:pt>
                <c:pt idx="2762">
                  <c:v>40029</c:v>
                </c:pt>
                <c:pt idx="2763">
                  <c:v>40030</c:v>
                </c:pt>
                <c:pt idx="2764">
                  <c:v>40031</c:v>
                </c:pt>
                <c:pt idx="2765">
                  <c:v>40032</c:v>
                </c:pt>
                <c:pt idx="2766">
                  <c:v>40035</c:v>
                </c:pt>
                <c:pt idx="2767">
                  <c:v>40036</c:v>
                </c:pt>
                <c:pt idx="2768">
                  <c:v>40037</c:v>
                </c:pt>
                <c:pt idx="2769">
                  <c:v>40038</c:v>
                </c:pt>
                <c:pt idx="2770">
                  <c:v>40039</c:v>
                </c:pt>
                <c:pt idx="2771">
                  <c:v>40042</c:v>
                </c:pt>
                <c:pt idx="2772">
                  <c:v>40043</c:v>
                </c:pt>
                <c:pt idx="2773">
                  <c:v>40044</c:v>
                </c:pt>
                <c:pt idx="2774">
                  <c:v>40045</c:v>
                </c:pt>
                <c:pt idx="2775">
                  <c:v>40046</c:v>
                </c:pt>
                <c:pt idx="2776">
                  <c:v>40049</c:v>
                </c:pt>
                <c:pt idx="2777">
                  <c:v>40050</c:v>
                </c:pt>
                <c:pt idx="2778">
                  <c:v>40051</c:v>
                </c:pt>
                <c:pt idx="2779">
                  <c:v>40052</c:v>
                </c:pt>
                <c:pt idx="2780">
                  <c:v>40053</c:v>
                </c:pt>
                <c:pt idx="2781">
                  <c:v>40056</c:v>
                </c:pt>
                <c:pt idx="2782">
                  <c:v>40057</c:v>
                </c:pt>
                <c:pt idx="2783">
                  <c:v>40058</c:v>
                </c:pt>
                <c:pt idx="2784">
                  <c:v>40059</c:v>
                </c:pt>
                <c:pt idx="2785">
                  <c:v>40060</c:v>
                </c:pt>
                <c:pt idx="2786">
                  <c:v>40063</c:v>
                </c:pt>
                <c:pt idx="2787">
                  <c:v>40064</c:v>
                </c:pt>
                <c:pt idx="2788">
                  <c:v>40065</c:v>
                </c:pt>
                <c:pt idx="2789">
                  <c:v>40066</c:v>
                </c:pt>
                <c:pt idx="2790">
                  <c:v>40067</c:v>
                </c:pt>
                <c:pt idx="2791">
                  <c:v>40070</c:v>
                </c:pt>
                <c:pt idx="2792">
                  <c:v>40071</c:v>
                </c:pt>
                <c:pt idx="2793">
                  <c:v>40072</c:v>
                </c:pt>
                <c:pt idx="2794">
                  <c:v>40073</c:v>
                </c:pt>
                <c:pt idx="2795">
                  <c:v>40074</c:v>
                </c:pt>
                <c:pt idx="2796">
                  <c:v>40077</c:v>
                </c:pt>
                <c:pt idx="2797">
                  <c:v>40078</c:v>
                </c:pt>
                <c:pt idx="2798">
                  <c:v>40079</c:v>
                </c:pt>
                <c:pt idx="2799">
                  <c:v>40080</c:v>
                </c:pt>
                <c:pt idx="2800">
                  <c:v>40081</c:v>
                </c:pt>
                <c:pt idx="2801">
                  <c:v>40084</c:v>
                </c:pt>
                <c:pt idx="2802">
                  <c:v>40085</c:v>
                </c:pt>
                <c:pt idx="2803">
                  <c:v>40086</c:v>
                </c:pt>
                <c:pt idx="2804">
                  <c:v>40087</c:v>
                </c:pt>
                <c:pt idx="2805">
                  <c:v>40088</c:v>
                </c:pt>
                <c:pt idx="2806">
                  <c:v>40091</c:v>
                </c:pt>
                <c:pt idx="2807">
                  <c:v>40092</c:v>
                </c:pt>
                <c:pt idx="2808">
                  <c:v>40093</c:v>
                </c:pt>
                <c:pt idx="2809">
                  <c:v>40094</c:v>
                </c:pt>
                <c:pt idx="2810">
                  <c:v>40095</c:v>
                </c:pt>
                <c:pt idx="2811">
                  <c:v>40098</c:v>
                </c:pt>
                <c:pt idx="2812">
                  <c:v>40099</c:v>
                </c:pt>
                <c:pt idx="2813">
                  <c:v>40100</c:v>
                </c:pt>
                <c:pt idx="2814">
                  <c:v>40101</c:v>
                </c:pt>
                <c:pt idx="2815">
                  <c:v>40102</c:v>
                </c:pt>
                <c:pt idx="2816">
                  <c:v>40105</c:v>
                </c:pt>
                <c:pt idx="2817">
                  <c:v>40106</c:v>
                </c:pt>
                <c:pt idx="2818">
                  <c:v>40107</c:v>
                </c:pt>
                <c:pt idx="2819">
                  <c:v>40108</c:v>
                </c:pt>
                <c:pt idx="2820">
                  <c:v>40109</c:v>
                </c:pt>
                <c:pt idx="2821">
                  <c:v>40112</c:v>
                </c:pt>
                <c:pt idx="2822">
                  <c:v>40113</c:v>
                </c:pt>
                <c:pt idx="2823">
                  <c:v>40114</c:v>
                </c:pt>
                <c:pt idx="2824">
                  <c:v>40115</c:v>
                </c:pt>
                <c:pt idx="2825">
                  <c:v>40116</c:v>
                </c:pt>
                <c:pt idx="2826">
                  <c:v>40119</c:v>
                </c:pt>
                <c:pt idx="2827">
                  <c:v>40120</c:v>
                </c:pt>
                <c:pt idx="2828">
                  <c:v>40121</c:v>
                </c:pt>
                <c:pt idx="2829">
                  <c:v>40122</c:v>
                </c:pt>
                <c:pt idx="2830">
                  <c:v>40123</c:v>
                </c:pt>
                <c:pt idx="2831">
                  <c:v>40126</c:v>
                </c:pt>
                <c:pt idx="2832">
                  <c:v>40127</c:v>
                </c:pt>
                <c:pt idx="2833">
                  <c:v>40128</c:v>
                </c:pt>
                <c:pt idx="2834">
                  <c:v>40129</c:v>
                </c:pt>
                <c:pt idx="2835">
                  <c:v>40130</c:v>
                </c:pt>
                <c:pt idx="2836">
                  <c:v>40133</c:v>
                </c:pt>
                <c:pt idx="2837">
                  <c:v>40134</c:v>
                </c:pt>
                <c:pt idx="2838">
                  <c:v>40135</c:v>
                </c:pt>
                <c:pt idx="2839">
                  <c:v>40136</c:v>
                </c:pt>
                <c:pt idx="2840">
                  <c:v>40137</c:v>
                </c:pt>
                <c:pt idx="2841">
                  <c:v>40140</c:v>
                </c:pt>
                <c:pt idx="2842">
                  <c:v>40141</c:v>
                </c:pt>
                <c:pt idx="2843">
                  <c:v>40142</c:v>
                </c:pt>
                <c:pt idx="2844">
                  <c:v>40143</c:v>
                </c:pt>
                <c:pt idx="2845">
                  <c:v>40144</c:v>
                </c:pt>
                <c:pt idx="2846">
                  <c:v>40147</c:v>
                </c:pt>
                <c:pt idx="2847">
                  <c:v>40148</c:v>
                </c:pt>
                <c:pt idx="2848">
                  <c:v>40149</c:v>
                </c:pt>
                <c:pt idx="2849">
                  <c:v>40150</c:v>
                </c:pt>
                <c:pt idx="2850">
                  <c:v>40151</c:v>
                </c:pt>
                <c:pt idx="2851">
                  <c:v>40154</c:v>
                </c:pt>
                <c:pt idx="2852">
                  <c:v>40155</c:v>
                </c:pt>
                <c:pt idx="2853">
                  <c:v>40156</c:v>
                </c:pt>
                <c:pt idx="2854">
                  <c:v>40157</c:v>
                </c:pt>
                <c:pt idx="2855">
                  <c:v>40158</c:v>
                </c:pt>
                <c:pt idx="2856">
                  <c:v>40161</c:v>
                </c:pt>
                <c:pt idx="2857">
                  <c:v>40162</c:v>
                </c:pt>
                <c:pt idx="2858">
                  <c:v>40163</c:v>
                </c:pt>
                <c:pt idx="2859">
                  <c:v>40164</c:v>
                </c:pt>
                <c:pt idx="2860">
                  <c:v>40165</c:v>
                </c:pt>
                <c:pt idx="2861">
                  <c:v>40168</c:v>
                </c:pt>
                <c:pt idx="2862">
                  <c:v>40169</c:v>
                </c:pt>
                <c:pt idx="2863">
                  <c:v>40170</c:v>
                </c:pt>
                <c:pt idx="2864">
                  <c:v>40171</c:v>
                </c:pt>
                <c:pt idx="2865">
                  <c:v>40172</c:v>
                </c:pt>
                <c:pt idx="2866">
                  <c:v>40175</c:v>
                </c:pt>
                <c:pt idx="2867">
                  <c:v>40176</c:v>
                </c:pt>
                <c:pt idx="2868">
                  <c:v>40177</c:v>
                </c:pt>
                <c:pt idx="2869">
                  <c:v>40178</c:v>
                </c:pt>
                <c:pt idx="2870">
                  <c:v>40179</c:v>
                </c:pt>
                <c:pt idx="2871">
                  <c:v>40182</c:v>
                </c:pt>
                <c:pt idx="2872">
                  <c:v>40183</c:v>
                </c:pt>
                <c:pt idx="2873">
                  <c:v>40184</c:v>
                </c:pt>
                <c:pt idx="2874">
                  <c:v>40185</c:v>
                </c:pt>
                <c:pt idx="2875">
                  <c:v>40186</c:v>
                </c:pt>
                <c:pt idx="2876">
                  <c:v>40189</c:v>
                </c:pt>
                <c:pt idx="2877">
                  <c:v>40190</c:v>
                </c:pt>
                <c:pt idx="2878">
                  <c:v>40191</c:v>
                </c:pt>
                <c:pt idx="2879">
                  <c:v>40192</c:v>
                </c:pt>
                <c:pt idx="2880">
                  <c:v>40193</c:v>
                </c:pt>
                <c:pt idx="2881">
                  <c:v>40196</c:v>
                </c:pt>
                <c:pt idx="2882">
                  <c:v>40197</c:v>
                </c:pt>
                <c:pt idx="2883">
                  <c:v>40198</c:v>
                </c:pt>
                <c:pt idx="2884">
                  <c:v>40199</c:v>
                </c:pt>
                <c:pt idx="2885">
                  <c:v>40200</c:v>
                </c:pt>
                <c:pt idx="2886">
                  <c:v>40203</c:v>
                </c:pt>
                <c:pt idx="2887">
                  <c:v>40204</c:v>
                </c:pt>
                <c:pt idx="2888">
                  <c:v>40205</c:v>
                </c:pt>
                <c:pt idx="2889">
                  <c:v>40206</c:v>
                </c:pt>
                <c:pt idx="2890">
                  <c:v>40207</c:v>
                </c:pt>
                <c:pt idx="2891">
                  <c:v>40210</c:v>
                </c:pt>
                <c:pt idx="2892">
                  <c:v>40211</c:v>
                </c:pt>
                <c:pt idx="2893">
                  <c:v>40212</c:v>
                </c:pt>
                <c:pt idx="2894">
                  <c:v>40213</c:v>
                </c:pt>
                <c:pt idx="2895">
                  <c:v>40214</c:v>
                </c:pt>
                <c:pt idx="2896">
                  <c:v>40217</c:v>
                </c:pt>
                <c:pt idx="2897">
                  <c:v>40218</c:v>
                </c:pt>
                <c:pt idx="2898">
                  <c:v>40219</c:v>
                </c:pt>
                <c:pt idx="2899">
                  <c:v>40220</c:v>
                </c:pt>
                <c:pt idx="2900">
                  <c:v>40221</c:v>
                </c:pt>
                <c:pt idx="2901">
                  <c:v>40224</c:v>
                </c:pt>
                <c:pt idx="2902">
                  <c:v>40225</c:v>
                </c:pt>
                <c:pt idx="2903">
                  <c:v>40226</c:v>
                </c:pt>
                <c:pt idx="2904">
                  <c:v>40227</c:v>
                </c:pt>
                <c:pt idx="2905">
                  <c:v>40228</c:v>
                </c:pt>
                <c:pt idx="2906">
                  <c:v>40231</c:v>
                </c:pt>
                <c:pt idx="2907">
                  <c:v>40232</c:v>
                </c:pt>
                <c:pt idx="2908">
                  <c:v>40233</c:v>
                </c:pt>
                <c:pt idx="2909">
                  <c:v>40234</c:v>
                </c:pt>
                <c:pt idx="2910">
                  <c:v>40235</c:v>
                </c:pt>
                <c:pt idx="2911">
                  <c:v>40238</c:v>
                </c:pt>
                <c:pt idx="2912">
                  <c:v>40239</c:v>
                </c:pt>
                <c:pt idx="2913">
                  <c:v>40240</c:v>
                </c:pt>
                <c:pt idx="2914">
                  <c:v>40241</c:v>
                </c:pt>
                <c:pt idx="2915">
                  <c:v>40242</c:v>
                </c:pt>
                <c:pt idx="2916">
                  <c:v>40245</c:v>
                </c:pt>
                <c:pt idx="2917">
                  <c:v>40246</c:v>
                </c:pt>
                <c:pt idx="2918">
                  <c:v>40247</c:v>
                </c:pt>
                <c:pt idx="2919">
                  <c:v>40248</c:v>
                </c:pt>
                <c:pt idx="2920">
                  <c:v>40249</c:v>
                </c:pt>
                <c:pt idx="2921">
                  <c:v>40252</c:v>
                </c:pt>
                <c:pt idx="2922">
                  <c:v>40253</c:v>
                </c:pt>
                <c:pt idx="2923">
                  <c:v>40254</c:v>
                </c:pt>
                <c:pt idx="2924">
                  <c:v>40255</c:v>
                </c:pt>
                <c:pt idx="2925">
                  <c:v>40256</c:v>
                </c:pt>
                <c:pt idx="2926">
                  <c:v>40259</c:v>
                </c:pt>
                <c:pt idx="2927">
                  <c:v>40260</c:v>
                </c:pt>
                <c:pt idx="2928">
                  <c:v>40261</c:v>
                </c:pt>
                <c:pt idx="2929">
                  <c:v>40262</c:v>
                </c:pt>
                <c:pt idx="2930">
                  <c:v>40263</c:v>
                </c:pt>
                <c:pt idx="2931">
                  <c:v>40266</c:v>
                </c:pt>
                <c:pt idx="2932">
                  <c:v>40267</c:v>
                </c:pt>
                <c:pt idx="2933">
                  <c:v>40268</c:v>
                </c:pt>
                <c:pt idx="2934">
                  <c:v>40269</c:v>
                </c:pt>
                <c:pt idx="2935">
                  <c:v>40270</c:v>
                </c:pt>
                <c:pt idx="2936">
                  <c:v>40273</c:v>
                </c:pt>
                <c:pt idx="2937">
                  <c:v>40274</c:v>
                </c:pt>
                <c:pt idx="2938">
                  <c:v>40275</c:v>
                </c:pt>
                <c:pt idx="2939">
                  <c:v>40276</c:v>
                </c:pt>
                <c:pt idx="2940">
                  <c:v>40277</c:v>
                </c:pt>
                <c:pt idx="2941">
                  <c:v>40280</c:v>
                </c:pt>
                <c:pt idx="2942">
                  <c:v>40281</c:v>
                </c:pt>
                <c:pt idx="2943">
                  <c:v>40282</c:v>
                </c:pt>
                <c:pt idx="2944">
                  <c:v>40283</c:v>
                </c:pt>
                <c:pt idx="2945">
                  <c:v>40284</c:v>
                </c:pt>
                <c:pt idx="2946">
                  <c:v>40287</c:v>
                </c:pt>
                <c:pt idx="2947">
                  <c:v>40288</c:v>
                </c:pt>
                <c:pt idx="2948">
                  <c:v>40289</c:v>
                </c:pt>
                <c:pt idx="2949">
                  <c:v>40290</c:v>
                </c:pt>
                <c:pt idx="2950">
                  <c:v>40291</c:v>
                </c:pt>
                <c:pt idx="2951">
                  <c:v>40294</c:v>
                </c:pt>
                <c:pt idx="2952">
                  <c:v>40295</c:v>
                </c:pt>
                <c:pt idx="2953">
                  <c:v>40296</c:v>
                </c:pt>
                <c:pt idx="2954">
                  <c:v>40297</c:v>
                </c:pt>
                <c:pt idx="2955">
                  <c:v>40298</c:v>
                </c:pt>
                <c:pt idx="2956">
                  <c:v>40301</c:v>
                </c:pt>
                <c:pt idx="2957">
                  <c:v>40302</c:v>
                </c:pt>
                <c:pt idx="2958">
                  <c:v>40303</c:v>
                </c:pt>
                <c:pt idx="2959">
                  <c:v>40304</c:v>
                </c:pt>
                <c:pt idx="2960">
                  <c:v>40305</c:v>
                </c:pt>
                <c:pt idx="2961">
                  <c:v>40308</c:v>
                </c:pt>
                <c:pt idx="2962">
                  <c:v>40309</c:v>
                </c:pt>
                <c:pt idx="2963">
                  <c:v>40310</c:v>
                </c:pt>
                <c:pt idx="2964">
                  <c:v>40311</c:v>
                </c:pt>
                <c:pt idx="2965">
                  <c:v>40312</c:v>
                </c:pt>
                <c:pt idx="2966">
                  <c:v>40315</c:v>
                </c:pt>
                <c:pt idx="2967">
                  <c:v>40316</c:v>
                </c:pt>
                <c:pt idx="2968">
                  <c:v>40317</c:v>
                </c:pt>
                <c:pt idx="2969">
                  <c:v>40318</c:v>
                </c:pt>
                <c:pt idx="2970">
                  <c:v>40319</c:v>
                </c:pt>
                <c:pt idx="2971">
                  <c:v>40322</c:v>
                </c:pt>
                <c:pt idx="2972">
                  <c:v>40323</c:v>
                </c:pt>
                <c:pt idx="2973">
                  <c:v>40324</c:v>
                </c:pt>
                <c:pt idx="2974">
                  <c:v>40325</c:v>
                </c:pt>
                <c:pt idx="2975">
                  <c:v>40326</c:v>
                </c:pt>
                <c:pt idx="2976">
                  <c:v>40329</c:v>
                </c:pt>
                <c:pt idx="2977">
                  <c:v>40330</c:v>
                </c:pt>
                <c:pt idx="2978">
                  <c:v>40331</c:v>
                </c:pt>
                <c:pt idx="2979">
                  <c:v>40332</c:v>
                </c:pt>
                <c:pt idx="2980">
                  <c:v>40333</c:v>
                </c:pt>
                <c:pt idx="2981">
                  <c:v>40336</c:v>
                </c:pt>
                <c:pt idx="2982">
                  <c:v>40337</c:v>
                </c:pt>
                <c:pt idx="2983">
                  <c:v>40338</c:v>
                </c:pt>
                <c:pt idx="2984">
                  <c:v>40339</c:v>
                </c:pt>
                <c:pt idx="2985">
                  <c:v>40340</c:v>
                </c:pt>
                <c:pt idx="2986">
                  <c:v>40343</c:v>
                </c:pt>
                <c:pt idx="2987">
                  <c:v>40344</c:v>
                </c:pt>
                <c:pt idx="2988">
                  <c:v>40345</c:v>
                </c:pt>
                <c:pt idx="2989">
                  <c:v>40346</c:v>
                </c:pt>
                <c:pt idx="2990">
                  <c:v>40347</c:v>
                </c:pt>
                <c:pt idx="2991">
                  <c:v>40350</c:v>
                </c:pt>
                <c:pt idx="2992">
                  <c:v>40351</c:v>
                </c:pt>
                <c:pt idx="2993">
                  <c:v>40352</c:v>
                </c:pt>
                <c:pt idx="2994">
                  <c:v>40353</c:v>
                </c:pt>
                <c:pt idx="2995">
                  <c:v>40354</c:v>
                </c:pt>
                <c:pt idx="2996">
                  <c:v>40357</c:v>
                </c:pt>
                <c:pt idx="2997">
                  <c:v>40358</c:v>
                </c:pt>
                <c:pt idx="2998">
                  <c:v>40359</c:v>
                </c:pt>
                <c:pt idx="2999">
                  <c:v>40360</c:v>
                </c:pt>
                <c:pt idx="3000">
                  <c:v>40361</c:v>
                </c:pt>
                <c:pt idx="3001">
                  <c:v>40364</c:v>
                </c:pt>
                <c:pt idx="3002">
                  <c:v>40365</c:v>
                </c:pt>
                <c:pt idx="3003">
                  <c:v>40366</c:v>
                </c:pt>
                <c:pt idx="3004">
                  <c:v>40367</c:v>
                </c:pt>
                <c:pt idx="3005">
                  <c:v>40368</c:v>
                </c:pt>
                <c:pt idx="3006">
                  <c:v>40371</c:v>
                </c:pt>
                <c:pt idx="3007">
                  <c:v>40372</c:v>
                </c:pt>
                <c:pt idx="3008">
                  <c:v>40373</c:v>
                </c:pt>
                <c:pt idx="3009">
                  <c:v>40374</c:v>
                </c:pt>
                <c:pt idx="3010">
                  <c:v>40375</c:v>
                </c:pt>
                <c:pt idx="3011">
                  <c:v>40378</c:v>
                </c:pt>
                <c:pt idx="3012">
                  <c:v>40379</c:v>
                </c:pt>
                <c:pt idx="3013">
                  <c:v>40380</c:v>
                </c:pt>
                <c:pt idx="3014">
                  <c:v>40381</c:v>
                </c:pt>
                <c:pt idx="3015">
                  <c:v>40382</c:v>
                </c:pt>
                <c:pt idx="3016">
                  <c:v>40385</c:v>
                </c:pt>
                <c:pt idx="3017">
                  <c:v>40386</c:v>
                </c:pt>
                <c:pt idx="3018">
                  <c:v>40387</c:v>
                </c:pt>
                <c:pt idx="3019">
                  <c:v>40388</c:v>
                </c:pt>
                <c:pt idx="3020">
                  <c:v>40389</c:v>
                </c:pt>
                <c:pt idx="3021">
                  <c:v>40392</c:v>
                </c:pt>
                <c:pt idx="3022">
                  <c:v>40393</c:v>
                </c:pt>
                <c:pt idx="3023">
                  <c:v>40394</c:v>
                </c:pt>
                <c:pt idx="3024">
                  <c:v>40395</c:v>
                </c:pt>
                <c:pt idx="3025">
                  <c:v>40396</c:v>
                </c:pt>
                <c:pt idx="3026">
                  <c:v>40399</c:v>
                </c:pt>
                <c:pt idx="3027">
                  <c:v>40400</c:v>
                </c:pt>
                <c:pt idx="3028">
                  <c:v>40401</c:v>
                </c:pt>
                <c:pt idx="3029">
                  <c:v>40402</c:v>
                </c:pt>
                <c:pt idx="3030">
                  <c:v>40403</c:v>
                </c:pt>
                <c:pt idx="3031">
                  <c:v>40406</c:v>
                </c:pt>
                <c:pt idx="3032">
                  <c:v>40407</c:v>
                </c:pt>
                <c:pt idx="3033">
                  <c:v>40408</c:v>
                </c:pt>
                <c:pt idx="3034">
                  <c:v>40409</c:v>
                </c:pt>
                <c:pt idx="3035">
                  <c:v>40410</c:v>
                </c:pt>
                <c:pt idx="3036">
                  <c:v>40413</c:v>
                </c:pt>
                <c:pt idx="3037">
                  <c:v>40414</c:v>
                </c:pt>
                <c:pt idx="3038">
                  <c:v>40415</c:v>
                </c:pt>
                <c:pt idx="3039">
                  <c:v>40416</c:v>
                </c:pt>
                <c:pt idx="3040">
                  <c:v>40417</c:v>
                </c:pt>
                <c:pt idx="3041">
                  <c:v>40420</c:v>
                </c:pt>
                <c:pt idx="3042">
                  <c:v>40421</c:v>
                </c:pt>
                <c:pt idx="3043">
                  <c:v>40422</c:v>
                </c:pt>
                <c:pt idx="3044">
                  <c:v>40423</c:v>
                </c:pt>
                <c:pt idx="3045">
                  <c:v>40424</c:v>
                </c:pt>
                <c:pt idx="3046">
                  <c:v>40427</c:v>
                </c:pt>
                <c:pt idx="3047">
                  <c:v>40428</c:v>
                </c:pt>
                <c:pt idx="3048">
                  <c:v>40429</c:v>
                </c:pt>
                <c:pt idx="3049">
                  <c:v>40430</c:v>
                </c:pt>
                <c:pt idx="3050">
                  <c:v>40431</c:v>
                </c:pt>
                <c:pt idx="3051">
                  <c:v>40434</c:v>
                </c:pt>
                <c:pt idx="3052">
                  <c:v>40435</c:v>
                </c:pt>
                <c:pt idx="3053">
                  <c:v>40436</c:v>
                </c:pt>
                <c:pt idx="3054">
                  <c:v>40437</c:v>
                </c:pt>
                <c:pt idx="3055">
                  <c:v>40438</c:v>
                </c:pt>
                <c:pt idx="3056">
                  <c:v>40441</c:v>
                </c:pt>
                <c:pt idx="3057">
                  <c:v>40442</c:v>
                </c:pt>
                <c:pt idx="3058">
                  <c:v>40443</c:v>
                </c:pt>
                <c:pt idx="3059">
                  <c:v>40444</c:v>
                </c:pt>
                <c:pt idx="3060">
                  <c:v>40445</c:v>
                </c:pt>
                <c:pt idx="3061">
                  <c:v>40448</c:v>
                </c:pt>
                <c:pt idx="3062">
                  <c:v>40449</c:v>
                </c:pt>
                <c:pt idx="3063">
                  <c:v>40450</c:v>
                </c:pt>
                <c:pt idx="3064">
                  <c:v>40451</c:v>
                </c:pt>
                <c:pt idx="3065">
                  <c:v>40452</c:v>
                </c:pt>
                <c:pt idx="3066">
                  <c:v>40455</c:v>
                </c:pt>
                <c:pt idx="3067">
                  <c:v>40456</c:v>
                </c:pt>
                <c:pt idx="3068">
                  <c:v>40457</c:v>
                </c:pt>
                <c:pt idx="3069">
                  <c:v>40458</c:v>
                </c:pt>
                <c:pt idx="3070">
                  <c:v>40459</c:v>
                </c:pt>
                <c:pt idx="3071">
                  <c:v>40462</c:v>
                </c:pt>
                <c:pt idx="3072">
                  <c:v>40463</c:v>
                </c:pt>
                <c:pt idx="3073">
                  <c:v>40464</c:v>
                </c:pt>
                <c:pt idx="3074">
                  <c:v>40465</c:v>
                </c:pt>
                <c:pt idx="3075">
                  <c:v>40466</c:v>
                </c:pt>
                <c:pt idx="3076">
                  <c:v>40469</c:v>
                </c:pt>
                <c:pt idx="3077">
                  <c:v>40470</c:v>
                </c:pt>
                <c:pt idx="3078">
                  <c:v>40471</c:v>
                </c:pt>
                <c:pt idx="3079">
                  <c:v>40472</c:v>
                </c:pt>
                <c:pt idx="3080">
                  <c:v>40473</c:v>
                </c:pt>
                <c:pt idx="3081">
                  <c:v>40476</c:v>
                </c:pt>
                <c:pt idx="3082">
                  <c:v>40477</c:v>
                </c:pt>
                <c:pt idx="3083">
                  <c:v>40478</c:v>
                </c:pt>
                <c:pt idx="3084">
                  <c:v>40479</c:v>
                </c:pt>
                <c:pt idx="3085">
                  <c:v>40480</c:v>
                </c:pt>
                <c:pt idx="3086">
                  <c:v>40483</c:v>
                </c:pt>
                <c:pt idx="3087">
                  <c:v>40484</c:v>
                </c:pt>
                <c:pt idx="3088">
                  <c:v>40485</c:v>
                </c:pt>
                <c:pt idx="3089">
                  <c:v>40486</c:v>
                </c:pt>
                <c:pt idx="3090">
                  <c:v>40487</c:v>
                </c:pt>
                <c:pt idx="3091">
                  <c:v>40490</c:v>
                </c:pt>
                <c:pt idx="3092">
                  <c:v>40491</c:v>
                </c:pt>
                <c:pt idx="3093">
                  <c:v>40492</c:v>
                </c:pt>
                <c:pt idx="3094">
                  <c:v>40493</c:v>
                </c:pt>
                <c:pt idx="3095">
                  <c:v>40494</c:v>
                </c:pt>
                <c:pt idx="3096">
                  <c:v>40497</c:v>
                </c:pt>
                <c:pt idx="3097">
                  <c:v>40498</c:v>
                </c:pt>
                <c:pt idx="3098">
                  <c:v>40499</c:v>
                </c:pt>
                <c:pt idx="3099">
                  <c:v>40500</c:v>
                </c:pt>
                <c:pt idx="3100">
                  <c:v>40501</c:v>
                </c:pt>
                <c:pt idx="3101">
                  <c:v>40504</c:v>
                </c:pt>
                <c:pt idx="3102">
                  <c:v>40505</c:v>
                </c:pt>
                <c:pt idx="3103">
                  <c:v>40506</c:v>
                </c:pt>
                <c:pt idx="3104">
                  <c:v>40507</c:v>
                </c:pt>
                <c:pt idx="3105">
                  <c:v>40508</c:v>
                </c:pt>
                <c:pt idx="3106">
                  <c:v>40511</c:v>
                </c:pt>
                <c:pt idx="3107">
                  <c:v>40512</c:v>
                </c:pt>
                <c:pt idx="3108">
                  <c:v>40513</c:v>
                </c:pt>
                <c:pt idx="3109">
                  <c:v>40514</c:v>
                </c:pt>
                <c:pt idx="3110">
                  <c:v>40515</c:v>
                </c:pt>
                <c:pt idx="3111">
                  <c:v>40518</c:v>
                </c:pt>
                <c:pt idx="3112">
                  <c:v>40519</c:v>
                </c:pt>
                <c:pt idx="3113">
                  <c:v>40520</c:v>
                </c:pt>
                <c:pt idx="3114">
                  <c:v>40521</c:v>
                </c:pt>
                <c:pt idx="3115">
                  <c:v>40522</c:v>
                </c:pt>
                <c:pt idx="3116">
                  <c:v>40525</c:v>
                </c:pt>
                <c:pt idx="3117">
                  <c:v>40526</c:v>
                </c:pt>
                <c:pt idx="3118">
                  <c:v>40527</c:v>
                </c:pt>
                <c:pt idx="3119">
                  <c:v>40528</c:v>
                </c:pt>
                <c:pt idx="3120">
                  <c:v>40529</c:v>
                </c:pt>
                <c:pt idx="3121">
                  <c:v>40532</c:v>
                </c:pt>
                <c:pt idx="3122">
                  <c:v>40533</c:v>
                </c:pt>
                <c:pt idx="3123">
                  <c:v>40534</c:v>
                </c:pt>
                <c:pt idx="3124">
                  <c:v>40535</c:v>
                </c:pt>
                <c:pt idx="3125">
                  <c:v>40536</c:v>
                </c:pt>
                <c:pt idx="3126">
                  <c:v>40539</c:v>
                </c:pt>
                <c:pt idx="3127">
                  <c:v>40540</c:v>
                </c:pt>
                <c:pt idx="3128">
                  <c:v>40541</c:v>
                </c:pt>
                <c:pt idx="3129">
                  <c:v>40542</c:v>
                </c:pt>
                <c:pt idx="3130">
                  <c:v>40543</c:v>
                </c:pt>
                <c:pt idx="3131">
                  <c:v>40546</c:v>
                </c:pt>
                <c:pt idx="3132">
                  <c:v>40547</c:v>
                </c:pt>
                <c:pt idx="3133">
                  <c:v>40548</c:v>
                </c:pt>
                <c:pt idx="3134">
                  <c:v>40549</c:v>
                </c:pt>
                <c:pt idx="3135">
                  <c:v>40550</c:v>
                </c:pt>
                <c:pt idx="3136">
                  <c:v>40553</c:v>
                </c:pt>
                <c:pt idx="3137">
                  <c:v>40554</c:v>
                </c:pt>
                <c:pt idx="3138">
                  <c:v>40555</c:v>
                </c:pt>
                <c:pt idx="3139">
                  <c:v>40556</c:v>
                </c:pt>
                <c:pt idx="3140">
                  <c:v>40557</c:v>
                </c:pt>
                <c:pt idx="3141">
                  <c:v>40560</c:v>
                </c:pt>
                <c:pt idx="3142">
                  <c:v>40561</c:v>
                </c:pt>
                <c:pt idx="3143">
                  <c:v>40562</c:v>
                </c:pt>
                <c:pt idx="3144">
                  <c:v>40563</c:v>
                </c:pt>
                <c:pt idx="3145">
                  <c:v>40564</c:v>
                </c:pt>
                <c:pt idx="3146">
                  <c:v>40567</c:v>
                </c:pt>
                <c:pt idx="3147">
                  <c:v>40568</c:v>
                </c:pt>
                <c:pt idx="3148">
                  <c:v>40569</c:v>
                </c:pt>
                <c:pt idx="3149">
                  <c:v>40570</c:v>
                </c:pt>
                <c:pt idx="3150">
                  <c:v>40571</c:v>
                </c:pt>
                <c:pt idx="3151">
                  <c:v>40574</c:v>
                </c:pt>
                <c:pt idx="3152">
                  <c:v>40575</c:v>
                </c:pt>
                <c:pt idx="3153">
                  <c:v>40576</c:v>
                </c:pt>
                <c:pt idx="3154">
                  <c:v>40577</c:v>
                </c:pt>
                <c:pt idx="3155">
                  <c:v>40578</c:v>
                </c:pt>
                <c:pt idx="3156">
                  <c:v>40581</c:v>
                </c:pt>
                <c:pt idx="3157">
                  <c:v>40582</c:v>
                </c:pt>
                <c:pt idx="3158">
                  <c:v>40583</c:v>
                </c:pt>
                <c:pt idx="3159">
                  <c:v>40584</c:v>
                </c:pt>
                <c:pt idx="3160">
                  <c:v>40585</c:v>
                </c:pt>
                <c:pt idx="3161">
                  <c:v>40588</c:v>
                </c:pt>
                <c:pt idx="3162">
                  <c:v>40589</c:v>
                </c:pt>
                <c:pt idx="3163">
                  <c:v>40590</c:v>
                </c:pt>
                <c:pt idx="3164">
                  <c:v>40591</c:v>
                </c:pt>
                <c:pt idx="3165">
                  <c:v>40592</c:v>
                </c:pt>
                <c:pt idx="3166">
                  <c:v>40595</c:v>
                </c:pt>
                <c:pt idx="3167">
                  <c:v>40596</c:v>
                </c:pt>
                <c:pt idx="3168">
                  <c:v>40597</c:v>
                </c:pt>
                <c:pt idx="3169">
                  <c:v>40598</c:v>
                </c:pt>
                <c:pt idx="3170">
                  <c:v>40599</c:v>
                </c:pt>
                <c:pt idx="3171">
                  <c:v>40602</c:v>
                </c:pt>
                <c:pt idx="3172">
                  <c:v>40603</c:v>
                </c:pt>
                <c:pt idx="3173">
                  <c:v>40604</c:v>
                </c:pt>
                <c:pt idx="3174">
                  <c:v>40605</c:v>
                </c:pt>
                <c:pt idx="3175">
                  <c:v>40606</c:v>
                </c:pt>
                <c:pt idx="3176">
                  <c:v>40609</c:v>
                </c:pt>
                <c:pt idx="3177">
                  <c:v>40610</c:v>
                </c:pt>
                <c:pt idx="3178">
                  <c:v>40611</c:v>
                </c:pt>
                <c:pt idx="3179">
                  <c:v>40612</c:v>
                </c:pt>
                <c:pt idx="3180">
                  <c:v>40613</c:v>
                </c:pt>
                <c:pt idx="3181">
                  <c:v>40616</c:v>
                </c:pt>
                <c:pt idx="3182">
                  <c:v>40617</c:v>
                </c:pt>
                <c:pt idx="3183">
                  <c:v>40618</c:v>
                </c:pt>
                <c:pt idx="3184">
                  <c:v>40619</c:v>
                </c:pt>
                <c:pt idx="3185">
                  <c:v>40620</c:v>
                </c:pt>
                <c:pt idx="3186">
                  <c:v>40623</c:v>
                </c:pt>
                <c:pt idx="3187">
                  <c:v>40624</c:v>
                </c:pt>
                <c:pt idx="3188">
                  <c:v>40625</c:v>
                </c:pt>
                <c:pt idx="3189">
                  <c:v>40626</c:v>
                </c:pt>
                <c:pt idx="3190">
                  <c:v>40627</c:v>
                </c:pt>
                <c:pt idx="3191">
                  <c:v>40630</c:v>
                </c:pt>
                <c:pt idx="3192">
                  <c:v>40631</c:v>
                </c:pt>
                <c:pt idx="3193">
                  <c:v>40632</c:v>
                </c:pt>
                <c:pt idx="3194">
                  <c:v>40633</c:v>
                </c:pt>
                <c:pt idx="3195">
                  <c:v>40634</c:v>
                </c:pt>
                <c:pt idx="3196">
                  <c:v>40637</c:v>
                </c:pt>
                <c:pt idx="3197">
                  <c:v>40638</c:v>
                </c:pt>
                <c:pt idx="3198">
                  <c:v>40639</c:v>
                </c:pt>
                <c:pt idx="3199">
                  <c:v>40640</c:v>
                </c:pt>
                <c:pt idx="3200">
                  <c:v>40641</c:v>
                </c:pt>
                <c:pt idx="3201">
                  <c:v>40644</c:v>
                </c:pt>
                <c:pt idx="3202">
                  <c:v>40645</c:v>
                </c:pt>
                <c:pt idx="3203">
                  <c:v>40646</c:v>
                </c:pt>
                <c:pt idx="3204">
                  <c:v>40647</c:v>
                </c:pt>
                <c:pt idx="3205">
                  <c:v>40648</c:v>
                </c:pt>
                <c:pt idx="3206">
                  <c:v>40651</c:v>
                </c:pt>
                <c:pt idx="3207">
                  <c:v>40652</c:v>
                </c:pt>
                <c:pt idx="3208">
                  <c:v>40653</c:v>
                </c:pt>
                <c:pt idx="3209">
                  <c:v>40654</c:v>
                </c:pt>
                <c:pt idx="3210">
                  <c:v>40655</c:v>
                </c:pt>
                <c:pt idx="3211">
                  <c:v>40658</c:v>
                </c:pt>
                <c:pt idx="3212">
                  <c:v>40659</c:v>
                </c:pt>
                <c:pt idx="3213">
                  <c:v>40660</c:v>
                </c:pt>
                <c:pt idx="3214">
                  <c:v>40661</c:v>
                </c:pt>
                <c:pt idx="3215">
                  <c:v>40662</c:v>
                </c:pt>
                <c:pt idx="3216">
                  <c:v>40665</c:v>
                </c:pt>
                <c:pt idx="3217">
                  <c:v>40666</c:v>
                </c:pt>
                <c:pt idx="3218">
                  <c:v>40667</c:v>
                </c:pt>
                <c:pt idx="3219">
                  <c:v>40668</c:v>
                </c:pt>
                <c:pt idx="3220">
                  <c:v>40669</c:v>
                </c:pt>
                <c:pt idx="3221">
                  <c:v>40672</c:v>
                </c:pt>
                <c:pt idx="3222">
                  <c:v>40673</c:v>
                </c:pt>
                <c:pt idx="3223">
                  <c:v>40674</c:v>
                </c:pt>
                <c:pt idx="3224">
                  <c:v>40675</c:v>
                </c:pt>
                <c:pt idx="3225">
                  <c:v>40676</c:v>
                </c:pt>
                <c:pt idx="3226">
                  <c:v>40679</c:v>
                </c:pt>
                <c:pt idx="3227">
                  <c:v>40680</c:v>
                </c:pt>
                <c:pt idx="3228">
                  <c:v>40681</c:v>
                </c:pt>
                <c:pt idx="3229">
                  <c:v>40682</c:v>
                </c:pt>
                <c:pt idx="3230">
                  <c:v>40683</c:v>
                </c:pt>
                <c:pt idx="3231">
                  <c:v>40686</c:v>
                </c:pt>
                <c:pt idx="3232">
                  <c:v>40687</c:v>
                </c:pt>
                <c:pt idx="3233">
                  <c:v>40688</c:v>
                </c:pt>
                <c:pt idx="3234">
                  <c:v>40689</c:v>
                </c:pt>
                <c:pt idx="3235">
                  <c:v>40690</c:v>
                </c:pt>
                <c:pt idx="3236">
                  <c:v>40693</c:v>
                </c:pt>
                <c:pt idx="3237">
                  <c:v>40694</c:v>
                </c:pt>
                <c:pt idx="3238">
                  <c:v>40695</c:v>
                </c:pt>
                <c:pt idx="3239">
                  <c:v>40696</c:v>
                </c:pt>
                <c:pt idx="3240">
                  <c:v>40697</c:v>
                </c:pt>
                <c:pt idx="3241">
                  <c:v>40700</c:v>
                </c:pt>
                <c:pt idx="3242">
                  <c:v>40701</c:v>
                </c:pt>
                <c:pt idx="3243">
                  <c:v>40702</c:v>
                </c:pt>
                <c:pt idx="3244">
                  <c:v>40703</c:v>
                </c:pt>
                <c:pt idx="3245">
                  <c:v>40704</c:v>
                </c:pt>
                <c:pt idx="3246">
                  <c:v>40707</c:v>
                </c:pt>
                <c:pt idx="3247">
                  <c:v>40708</c:v>
                </c:pt>
                <c:pt idx="3248">
                  <c:v>40709</c:v>
                </c:pt>
                <c:pt idx="3249">
                  <c:v>40710</c:v>
                </c:pt>
                <c:pt idx="3250">
                  <c:v>40711</c:v>
                </c:pt>
                <c:pt idx="3251">
                  <c:v>40714</c:v>
                </c:pt>
                <c:pt idx="3252">
                  <c:v>40715</c:v>
                </c:pt>
                <c:pt idx="3253">
                  <c:v>40716</c:v>
                </c:pt>
                <c:pt idx="3254">
                  <c:v>40717</c:v>
                </c:pt>
                <c:pt idx="3255">
                  <c:v>40718</c:v>
                </c:pt>
                <c:pt idx="3256">
                  <c:v>40721</c:v>
                </c:pt>
                <c:pt idx="3257">
                  <c:v>40722</c:v>
                </c:pt>
                <c:pt idx="3258">
                  <c:v>40723</c:v>
                </c:pt>
                <c:pt idx="3259">
                  <c:v>40724</c:v>
                </c:pt>
                <c:pt idx="3260">
                  <c:v>40725</c:v>
                </c:pt>
                <c:pt idx="3261">
                  <c:v>40728</c:v>
                </c:pt>
                <c:pt idx="3262">
                  <c:v>40729</c:v>
                </c:pt>
                <c:pt idx="3263">
                  <c:v>40730</c:v>
                </c:pt>
                <c:pt idx="3264">
                  <c:v>40731</c:v>
                </c:pt>
                <c:pt idx="3265">
                  <c:v>40732</c:v>
                </c:pt>
                <c:pt idx="3266">
                  <c:v>40735</c:v>
                </c:pt>
                <c:pt idx="3267">
                  <c:v>40736</c:v>
                </c:pt>
                <c:pt idx="3268">
                  <c:v>40737</c:v>
                </c:pt>
                <c:pt idx="3269">
                  <c:v>40738</c:v>
                </c:pt>
                <c:pt idx="3270">
                  <c:v>40739</c:v>
                </c:pt>
                <c:pt idx="3271">
                  <c:v>40742</c:v>
                </c:pt>
                <c:pt idx="3272">
                  <c:v>40743</c:v>
                </c:pt>
                <c:pt idx="3273">
                  <c:v>40744</c:v>
                </c:pt>
                <c:pt idx="3274">
                  <c:v>40745</c:v>
                </c:pt>
                <c:pt idx="3275">
                  <c:v>40746</c:v>
                </c:pt>
                <c:pt idx="3276">
                  <c:v>40749</c:v>
                </c:pt>
                <c:pt idx="3277">
                  <c:v>40750</c:v>
                </c:pt>
                <c:pt idx="3278">
                  <c:v>40751</c:v>
                </c:pt>
                <c:pt idx="3279">
                  <c:v>40752</c:v>
                </c:pt>
                <c:pt idx="3280">
                  <c:v>40753</c:v>
                </c:pt>
                <c:pt idx="3281">
                  <c:v>40756</c:v>
                </c:pt>
                <c:pt idx="3282">
                  <c:v>40757</c:v>
                </c:pt>
                <c:pt idx="3283">
                  <c:v>40758</c:v>
                </c:pt>
                <c:pt idx="3284">
                  <c:v>40759</c:v>
                </c:pt>
                <c:pt idx="3285">
                  <c:v>40760</c:v>
                </c:pt>
                <c:pt idx="3286">
                  <c:v>40763</c:v>
                </c:pt>
                <c:pt idx="3287">
                  <c:v>40764</c:v>
                </c:pt>
                <c:pt idx="3288">
                  <c:v>40765</c:v>
                </c:pt>
                <c:pt idx="3289">
                  <c:v>40766</c:v>
                </c:pt>
                <c:pt idx="3290">
                  <c:v>40767</c:v>
                </c:pt>
                <c:pt idx="3291">
                  <c:v>40770</c:v>
                </c:pt>
                <c:pt idx="3292">
                  <c:v>40771</c:v>
                </c:pt>
                <c:pt idx="3293">
                  <c:v>40772</c:v>
                </c:pt>
                <c:pt idx="3294">
                  <c:v>40773</c:v>
                </c:pt>
                <c:pt idx="3295">
                  <c:v>40774</c:v>
                </c:pt>
                <c:pt idx="3296">
                  <c:v>40777</c:v>
                </c:pt>
                <c:pt idx="3297">
                  <c:v>40778</c:v>
                </c:pt>
                <c:pt idx="3298">
                  <c:v>40779</c:v>
                </c:pt>
                <c:pt idx="3299">
                  <c:v>40780</c:v>
                </c:pt>
                <c:pt idx="3300">
                  <c:v>40781</c:v>
                </c:pt>
                <c:pt idx="3301">
                  <c:v>40784</c:v>
                </c:pt>
                <c:pt idx="3302">
                  <c:v>40785</c:v>
                </c:pt>
                <c:pt idx="3303">
                  <c:v>40786</c:v>
                </c:pt>
                <c:pt idx="3304">
                  <c:v>40787</c:v>
                </c:pt>
                <c:pt idx="3305">
                  <c:v>40788</c:v>
                </c:pt>
                <c:pt idx="3306">
                  <c:v>40791</c:v>
                </c:pt>
                <c:pt idx="3307">
                  <c:v>40792</c:v>
                </c:pt>
                <c:pt idx="3308">
                  <c:v>40793</c:v>
                </c:pt>
                <c:pt idx="3309">
                  <c:v>40794</c:v>
                </c:pt>
                <c:pt idx="3310">
                  <c:v>40795</c:v>
                </c:pt>
                <c:pt idx="3311">
                  <c:v>40798</c:v>
                </c:pt>
                <c:pt idx="3312">
                  <c:v>40799</c:v>
                </c:pt>
                <c:pt idx="3313">
                  <c:v>40800</c:v>
                </c:pt>
                <c:pt idx="3314">
                  <c:v>40801</c:v>
                </c:pt>
                <c:pt idx="3315">
                  <c:v>40802</c:v>
                </c:pt>
                <c:pt idx="3316">
                  <c:v>40805</c:v>
                </c:pt>
                <c:pt idx="3317">
                  <c:v>40806</c:v>
                </c:pt>
                <c:pt idx="3318">
                  <c:v>40807</c:v>
                </c:pt>
                <c:pt idx="3319">
                  <c:v>40808</c:v>
                </c:pt>
                <c:pt idx="3320">
                  <c:v>40809</c:v>
                </c:pt>
                <c:pt idx="3321">
                  <c:v>40812</c:v>
                </c:pt>
                <c:pt idx="3322">
                  <c:v>40813</c:v>
                </c:pt>
                <c:pt idx="3323">
                  <c:v>40814</c:v>
                </c:pt>
                <c:pt idx="3324">
                  <c:v>40815</c:v>
                </c:pt>
                <c:pt idx="3325">
                  <c:v>40816</c:v>
                </c:pt>
                <c:pt idx="3326">
                  <c:v>40819</c:v>
                </c:pt>
                <c:pt idx="3327">
                  <c:v>40820</c:v>
                </c:pt>
                <c:pt idx="3328">
                  <c:v>40821</c:v>
                </c:pt>
                <c:pt idx="3329">
                  <c:v>40822</c:v>
                </c:pt>
                <c:pt idx="3330">
                  <c:v>40823</c:v>
                </c:pt>
                <c:pt idx="3331">
                  <c:v>40826</c:v>
                </c:pt>
                <c:pt idx="3332">
                  <c:v>40827</c:v>
                </c:pt>
                <c:pt idx="3333">
                  <c:v>40828</c:v>
                </c:pt>
                <c:pt idx="3334">
                  <c:v>40829</c:v>
                </c:pt>
                <c:pt idx="3335">
                  <c:v>40830</c:v>
                </c:pt>
                <c:pt idx="3336">
                  <c:v>40833</c:v>
                </c:pt>
                <c:pt idx="3337">
                  <c:v>40834</c:v>
                </c:pt>
                <c:pt idx="3338">
                  <c:v>40835</c:v>
                </c:pt>
                <c:pt idx="3339">
                  <c:v>40836</c:v>
                </c:pt>
                <c:pt idx="3340">
                  <c:v>40837</c:v>
                </c:pt>
                <c:pt idx="3341">
                  <c:v>40840</c:v>
                </c:pt>
                <c:pt idx="3342">
                  <c:v>40841</c:v>
                </c:pt>
                <c:pt idx="3343">
                  <c:v>40842</c:v>
                </c:pt>
                <c:pt idx="3344">
                  <c:v>40843</c:v>
                </c:pt>
                <c:pt idx="3345">
                  <c:v>40844</c:v>
                </c:pt>
                <c:pt idx="3346">
                  <c:v>40847</c:v>
                </c:pt>
                <c:pt idx="3347">
                  <c:v>40848</c:v>
                </c:pt>
                <c:pt idx="3348">
                  <c:v>40849</c:v>
                </c:pt>
                <c:pt idx="3349">
                  <c:v>40850</c:v>
                </c:pt>
                <c:pt idx="3350">
                  <c:v>40851</c:v>
                </c:pt>
                <c:pt idx="3351">
                  <c:v>40854</c:v>
                </c:pt>
                <c:pt idx="3352">
                  <c:v>40855</c:v>
                </c:pt>
                <c:pt idx="3353">
                  <c:v>40856</c:v>
                </c:pt>
                <c:pt idx="3354">
                  <c:v>40857</c:v>
                </c:pt>
                <c:pt idx="3355">
                  <c:v>40858</c:v>
                </c:pt>
                <c:pt idx="3356">
                  <c:v>40861</c:v>
                </c:pt>
                <c:pt idx="3357">
                  <c:v>40862</c:v>
                </c:pt>
                <c:pt idx="3358">
                  <c:v>40863</c:v>
                </c:pt>
                <c:pt idx="3359">
                  <c:v>40864</c:v>
                </c:pt>
                <c:pt idx="3360">
                  <c:v>40865</c:v>
                </c:pt>
                <c:pt idx="3361">
                  <c:v>40868</c:v>
                </c:pt>
                <c:pt idx="3362">
                  <c:v>40869</c:v>
                </c:pt>
                <c:pt idx="3363">
                  <c:v>40870</c:v>
                </c:pt>
                <c:pt idx="3364">
                  <c:v>40871</c:v>
                </c:pt>
                <c:pt idx="3365">
                  <c:v>40872</c:v>
                </c:pt>
                <c:pt idx="3366">
                  <c:v>40875</c:v>
                </c:pt>
                <c:pt idx="3367">
                  <c:v>40876</c:v>
                </c:pt>
                <c:pt idx="3368">
                  <c:v>40877</c:v>
                </c:pt>
                <c:pt idx="3369">
                  <c:v>40878</c:v>
                </c:pt>
                <c:pt idx="3370">
                  <c:v>40879</c:v>
                </c:pt>
                <c:pt idx="3371">
                  <c:v>40882</c:v>
                </c:pt>
                <c:pt idx="3372">
                  <c:v>40883</c:v>
                </c:pt>
                <c:pt idx="3373">
                  <c:v>40884</c:v>
                </c:pt>
                <c:pt idx="3374">
                  <c:v>40885</c:v>
                </c:pt>
                <c:pt idx="3375">
                  <c:v>40886</c:v>
                </c:pt>
                <c:pt idx="3376">
                  <c:v>40889</c:v>
                </c:pt>
                <c:pt idx="3377">
                  <c:v>40890</c:v>
                </c:pt>
                <c:pt idx="3378">
                  <c:v>40891</c:v>
                </c:pt>
                <c:pt idx="3379">
                  <c:v>40892</c:v>
                </c:pt>
                <c:pt idx="3380">
                  <c:v>40893</c:v>
                </c:pt>
                <c:pt idx="3381">
                  <c:v>40896</c:v>
                </c:pt>
                <c:pt idx="3382">
                  <c:v>40897</c:v>
                </c:pt>
                <c:pt idx="3383">
                  <c:v>40898</c:v>
                </c:pt>
                <c:pt idx="3384">
                  <c:v>40899</c:v>
                </c:pt>
                <c:pt idx="3385">
                  <c:v>40900</c:v>
                </c:pt>
                <c:pt idx="3386">
                  <c:v>40903</c:v>
                </c:pt>
                <c:pt idx="3387">
                  <c:v>40904</c:v>
                </c:pt>
                <c:pt idx="3388">
                  <c:v>40905</c:v>
                </c:pt>
                <c:pt idx="3389">
                  <c:v>40906</c:v>
                </c:pt>
                <c:pt idx="3390">
                  <c:v>40907</c:v>
                </c:pt>
                <c:pt idx="3391">
                  <c:v>40910</c:v>
                </c:pt>
                <c:pt idx="3392">
                  <c:v>40911</c:v>
                </c:pt>
                <c:pt idx="3393">
                  <c:v>40912</c:v>
                </c:pt>
                <c:pt idx="3394">
                  <c:v>40913</c:v>
                </c:pt>
                <c:pt idx="3395">
                  <c:v>40914</c:v>
                </c:pt>
                <c:pt idx="3396">
                  <c:v>40917</c:v>
                </c:pt>
                <c:pt idx="3397">
                  <c:v>40918</c:v>
                </c:pt>
                <c:pt idx="3398">
                  <c:v>40919</c:v>
                </c:pt>
                <c:pt idx="3399">
                  <c:v>40920</c:v>
                </c:pt>
                <c:pt idx="3400">
                  <c:v>40921</c:v>
                </c:pt>
                <c:pt idx="3401">
                  <c:v>40924</c:v>
                </c:pt>
                <c:pt idx="3402">
                  <c:v>40925</c:v>
                </c:pt>
                <c:pt idx="3403">
                  <c:v>40926</c:v>
                </c:pt>
                <c:pt idx="3404">
                  <c:v>40927</c:v>
                </c:pt>
                <c:pt idx="3405">
                  <c:v>40928</c:v>
                </c:pt>
                <c:pt idx="3406">
                  <c:v>40931</c:v>
                </c:pt>
                <c:pt idx="3407">
                  <c:v>40932</c:v>
                </c:pt>
                <c:pt idx="3408">
                  <c:v>40933</c:v>
                </c:pt>
                <c:pt idx="3409">
                  <c:v>40934</c:v>
                </c:pt>
                <c:pt idx="3410">
                  <c:v>40935</c:v>
                </c:pt>
                <c:pt idx="3411">
                  <c:v>40938</c:v>
                </c:pt>
                <c:pt idx="3412">
                  <c:v>40939</c:v>
                </c:pt>
                <c:pt idx="3413">
                  <c:v>40940</c:v>
                </c:pt>
                <c:pt idx="3414">
                  <c:v>40941</c:v>
                </c:pt>
                <c:pt idx="3415">
                  <c:v>40942</c:v>
                </c:pt>
                <c:pt idx="3416">
                  <c:v>40945</c:v>
                </c:pt>
                <c:pt idx="3417">
                  <c:v>40946</c:v>
                </c:pt>
                <c:pt idx="3418">
                  <c:v>40947</c:v>
                </c:pt>
                <c:pt idx="3419">
                  <c:v>40948</c:v>
                </c:pt>
                <c:pt idx="3420">
                  <c:v>40949</c:v>
                </c:pt>
                <c:pt idx="3421">
                  <c:v>40952</c:v>
                </c:pt>
                <c:pt idx="3422">
                  <c:v>40953</c:v>
                </c:pt>
                <c:pt idx="3423">
                  <c:v>40954</c:v>
                </c:pt>
                <c:pt idx="3424">
                  <c:v>40955</c:v>
                </c:pt>
                <c:pt idx="3425">
                  <c:v>40956</c:v>
                </c:pt>
                <c:pt idx="3426">
                  <c:v>40959</c:v>
                </c:pt>
                <c:pt idx="3427">
                  <c:v>40960</c:v>
                </c:pt>
                <c:pt idx="3428">
                  <c:v>40961</c:v>
                </c:pt>
                <c:pt idx="3429">
                  <c:v>40962</c:v>
                </c:pt>
                <c:pt idx="3430">
                  <c:v>40963</c:v>
                </c:pt>
                <c:pt idx="3431">
                  <c:v>40966</c:v>
                </c:pt>
                <c:pt idx="3432">
                  <c:v>40967</c:v>
                </c:pt>
                <c:pt idx="3433">
                  <c:v>40968</c:v>
                </c:pt>
                <c:pt idx="3434">
                  <c:v>40969</c:v>
                </c:pt>
                <c:pt idx="3435">
                  <c:v>40970</c:v>
                </c:pt>
                <c:pt idx="3436">
                  <c:v>40973</c:v>
                </c:pt>
                <c:pt idx="3437">
                  <c:v>40974</c:v>
                </c:pt>
                <c:pt idx="3438">
                  <c:v>40975</c:v>
                </c:pt>
                <c:pt idx="3439">
                  <c:v>40976</c:v>
                </c:pt>
                <c:pt idx="3440">
                  <c:v>40977</c:v>
                </c:pt>
                <c:pt idx="3441">
                  <c:v>40980</c:v>
                </c:pt>
                <c:pt idx="3442">
                  <c:v>40981</c:v>
                </c:pt>
                <c:pt idx="3443">
                  <c:v>40982</c:v>
                </c:pt>
                <c:pt idx="3444">
                  <c:v>40983</c:v>
                </c:pt>
                <c:pt idx="3445">
                  <c:v>40984</c:v>
                </c:pt>
                <c:pt idx="3446">
                  <c:v>40987</c:v>
                </c:pt>
                <c:pt idx="3447">
                  <c:v>40988</c:v>
                </c:pt>
                <c:pt idx="3448">
                  <c:v>40989</c:v>
                </c:pt>
                <c:pt idx="3449">
                  <c:v>40990</c:v>
                </c:pt>
                <c:pt idx="3450">
                  <c:v>40991</c:v>
                </c:pt>
                <c:pt idx="3451">
                  <c:v>40994</c:v>
                </c:pt>
                <c:pt idx="3452">
                  <c:v>40995</c:v>
                </c:pt>
                <c:pt idx="3453">
                  <c:v>40996</c:v>
                </c:pt>
                <c:pt idx="3454">
                  <c:v>40997</c:v>
                </c:pt>
                <c:pt idx="3455">
                  <c:v>40998</c:v>
                </c:pt>
                <c:pt idx="3456">
                  <c:v>41001</c:v>
                </c:pt>
                <c:pt idx="3457">
                  <c:v>41002</c:v>
                </c:pt>
                <c:pt idx="3458">
                  <c:v>41003</c:v>
                </c:pt>
                <c:pt idx="3459">
                  <c:v>41004</c:v>
                </c:pt>
                <c:pt idx="3460">
                  <c:v>41005</c:v>
                </c:pt>
                <c:pt idx="3461">
                  <c:v>41008</c:v>
                </c:pt>
                <c:pt idx="3462">
                  <c:v>41009</c:v>
                </c:pt>
                <c:pt idx="3463">
                  <c:v>41010</c:v>
                </c:pt>
                <c:pt idx="3464">
                  <c:v>41011</c:v>
                </c:pt>
                <c:pt idx="3465">
                  <c:v>41012</c:v>
                </c:pt>
                <c:pt idx="3466">
                  <c:v>41015</c:v>
                </c:pt>
                <c:pt idx="3467">
                  <c:v>41016</c:v>
                </c:pt>
                <c:pt idx="3468">
                  <c:v>41017</c:v>
                </c:pt>
                <c:pt idx="3469">
                  <c:v>41018</c:v>
                </c:pt>
                <c:pt idx="3470">
                  <c:v>41019</c:v>
                </c:pt>
                <c:pt idx="3471">
                  <c:v>41022</c:v>
                </c:pt>
                <c:pt idx="3472">
                  <c:v>41023</c:v>
                </c:pt>
                <c:pt idx="3473">
                  <c:v>41024</c:v>
                </c:pt>
                <c:pt idx="3474">
                  <c:v>41025</c:v>
                </c:pt>
                <c:pt idx="3475">
                  <c:v>41026</c:v>
                </c:pt>
                <c:pt idx="3476">
                  <c:v>41029</c:v>
                </c:pt>
                <c:pt idx="3477">
                  <c:v>41030</c:v>
                </c:pt>
                <c:pt idx="3478">
                  <c:v>41031</c:v>
                </c:pt>
                <c:pt idx="3479">
                  <c:v>41032</c:v>
                </c:pt>
                <c:pt idx="3480">
                  <c:v>41033</c:v>
                </c:pt>
                <c:pt idx="3481">
                  <c:v>41036</c:v>
                </c:pt>
                <c:pt idx="3482">
                  <c:v>41037</c:v>
                </c:pt>
                <c:pt idx="3483">
                  <c:v>41038</c:v>
                </c:pt>
                <c:pt idx="3484">
                  <c:v>41039</c:v>
                </c:pt>
                <c:pt idx="3485">
                  <c:v>41040</c:v>
                </c:pt>
                <c:pt idx="3486">
                  <c:v>41043</c:v>
                </c:pt>
                <c:pt idx="3487">
                  <c:v>41044</c:v>
                </c:pt>
                <c:pt idx="3488">
                  <c:v>41045</c:v>
                </c:pt>
                <c:pt idx="3489">
                  <c:v>41046</c:v>
                </c:pt>
                <c:pt idx="3490">
                  <c:v>41047</c:v>
                </c:pt>
                <c:pt idx="3491">
                  <c:v>41050</c:v>
                </c:pt>
                <c:pt idx="3492">
                  <c:v>41051</c:v>
                </c:pt>
                <c:pt idx="3493">
                  <c:v>41052</c:v>
                </c:pt>
                <c:pt idx="3494">
                  <c:v>41053</c:v>
                </c:pt>
                <c:pt idx="3495">
                  <c:v>41054</c:v>
                </c:pt>
                <c:pt idx="3496">
                  <c:v>41057</c:v>
                </c:pt>
                <c:pt idx="3497">
                  <c:v>41058</c:v>
                </c:pt>
                <c:pt idx="3498">
                  <c:v>41059</c:v>
                </c:pt>
                <c:pt idx="3499">
                  <c:v>41060</c:v>
                </c:pt>
                <c:pt idx="3500">
                  <c:v>41061</c:v>
                </c:pt>
                <c:pt idx="3501">
                  <c:v>41064</c:v>
                </c:pt>
                <c:pt idx="3502">
                  <c:v>41065</c:v>
                </c:pt>
                <c:pt idx="3503">
                  <c:v>41066</c:v>
                </c:pt>
                <c:pt idx="3504">
                  <c:v>41067</c:v>
                </c:pt>
                <c:pt idx="3505">
                  <c:v>41068</c:v>
                </c:pt>
                <c:pt idx="3506">
                  <c:v>41071</c:v>
                </c:pt>
                <c:pt idx="3507">
                  <c:v>41072</c:v>
                </c:pt>
                <c:pt idx="3508">
                  <c:v>41073</c:v>
                </c:pt>
                <c:pt idx="3509">
                  <c:v>41074</c:v>
                </c:pt>
                <c:pt idx="3510">
                  <c:v>41075</c:v>
                </c:pt>
                <c:pt idx="3511">
                  <c:v>41078</c:v>
                </c:pt>
                <c:pt idx="3512">
                  <c:v>41079</c:v>
                </c:pt>
                <c:pt idx="3513">
                  <c:v>41080</c:v>
                </c:pt>
                <c:pt idx="3514">
                  <c:v>41081</c:v>
                </c:pt>
                <c:pt idx="3515">
                  <c:v>41082</c:v>
                </c:pt>
                <c:pt idx="3516">
                  <c:v>41085</c:v>
                </c:pt>
                <c:pt idx="3517">
                  <c:v>41086</c:v>
                </c:pt>
                <c:pt idx="3518">
                  <c:v>41087</c:v>
                </c:pt>
                <c:pt idx="3519">
                  <c:v>41088</c:v>
                </c:pt>
                <c:pt idx="3520">
                  <c:v>41089</c:v>
                </c:pt>
                <c:pt idx="3521">
                  <c:v>41092</c:v>
                </c:pt>
                <c:pt idx="3522">
                  <c:v>41093</c:v>
                </c:pt>
                <c:pt idx="3523">
                  <c:v>41094</c:v>
                </c:pt>
                <c:pt idx="3524">
                  <c:v>41095</c:v>
                </c:pt>
                <c:pt idx="3525">
                  <c:v>41096</c:v>
                </c:pt>
                <c:pt idx="3526">
                  <c:v>41099</c:v>
                </c:pt>
                <c:pt idx="3527">
                  <c:v>41100</c:v>
                </c:pt>
                <c:pt idx="3528">
                  <c:v>41101</c:v>
                </c:pt>
                <c:pt idx="3529">
                  <c:v>41102</c:v>
                </c:pt>
                <c:pt idx="3530">
                  <c:v>41103</c:v>
                </c:pt>
                <c:pt idx="3531">
                  <c:v>41106</c:v>
                </c:pt>
                <c:pt idx="3532">
                  <c:v>41107</c:v>
                </c:pt>
                <c:pt idx="3533">
                  <c:v>41108</c:v>
                </c:pt>
                <c:pt idx="3534">
                  <c:v>41109</c:v>
                </c:pt>
                <c:pt idx="3535">
                  <c:v>41110</c:v>
                </c:pt>
                <c:pt idx="3536">
                  <c:v>41113</c:v>
                </c:pt>
                <c:pt idx="3537">
                  <c:v>41114</c:v>
                </c:pt>
                <c:pt idx="3538">
                  <c:v>41115</c:v>
                </c:pt>
                <c:pt idx="3539">
                  <c:v>41116</c:v>
                </c:pt>
                <c:pt idx="3540">
                  <c:v>41117</c:v>
                </c:pt>
                <c:pt idx="3541">
                  <c:v>41120</c:v>
                </c:pt>
                <c:pt idx="3542">
                  <c:v>41121</c:v>
                </c:pt>
                <c:pt idx="3543">
                  <c:v>41122</c:v>
                </c:pt>
                <c:pt idx="3544">
                  <c:v>41123</c:v>
                </c:pt>
                <c:pt idx="3545">
                  <c:v>41124</c:v>
                </c:pt>
                <c:pt idx="3546">
                  <c:v>41127</c:v>
                </c:pt>
                <c:pt idx="3547">
                  <c:v>41128</c:v>
                </c:pt>
                <c:pt idx="3548">
                  <c:v>41129</c:v>
                </c:pt>
                <c:pt idx="3549">
                  <c:v>41130</c:v>
                </c:pt>
                <c:pt idx="3550">
                  <c:v>41131</c:v>
                </c:pt>
                <c:pt idx="3551">
                  <c:v>41134</c:v>
                </c:pt>
                <c:pt idx="3552">
                  <c:v>41135</c:v>
                </c:pt>
                <c:pt idx="3553">
                  <c:v>41136</c:v>
                </c:pt>
                <c:pt idx="3554">
                  <c:v>41137</c:v>
                </c:pt>
                <c:pt idx="3555">
                  <c:v>41138</c:v>
                </c:pt>
                <c:pt idx="3556">
                  <c:v>41141</c:v>
                </c:pt>
                <c:pt idx="3557">
                  <c:v>41142</c:v>
                </c:pt>
                <c:pt idx="3558">
                  <c:v>41143</c:v>
                </c:pt>
                <c:pt idx="3559">
                  <c:v>41144</c:v>
                </c:pt>
                <c:pt idx="3560">
                  <c:v>41145</c:v>
                </c:pt>
                <c:pt idx="3561">
                  <c:v>41148</c:v>
                </c:pt>
                <c:pt idx="3562">
                  <c:v>41149</c:v>
                </c:pt>
                <c:pt idx="3563">
                  <c:v>41150</c:v>
                </c:pt>
                <c:pt idx="3564">
                  <c:v>41151</c:v>
                </c:pt>
                <c:pt idx="3565">
                  <c:v>41152</c:v>
                </c:pt>
                <c:pt idx="3566">
                  <c:v>41155</c:v>
                </c:pt>
                <c:pt idx="3567">
                  <c:v>41156</c:v>
                </c:pt>
                <c:pt idx="3568">
                  <c:v>41157</c:v>
                </c:pt>
                <c:pt idx="3569">
                  <c:v>41158</c:v>
                </c:pt>
                <c:pt idx="3570">
                  <c:v>41159</c:v>
                </c:pt>
                <c:pt idx="3571">
                  <c:v>41162</c:v>
                </c:pt>
                <c:pt idx="3572">
                  <c:v>41163</c:v>
                </c:pt>
                <c:pt idx="3573">
                  <c:v>41164</c:v>
                </c:pt>
                <c:pt idx="3574">
                  <c:v>41165</c:v>
                </c:pt>
                <c:pt idx="3575">
                  <c:v>41166</c:v>
                </c:pt>
                <c:pt idx="3576">
                  <c:v>41169</c:v>
                </c:pt>
                <c:pt idx="3577">
                  <c:v>41170</c:v>
                </c:pt>
                <c:pt idx="3578">
                  <c:v>41171</c:v>
                </c:pt>
                <c:pt idx="3579">
                  <c:v>41172</c:v>
                </c:pt>
                <c:pt idx="3580">
                  <c:v>41173</c:v>
                </c:pt>
                <c:pt idx="3581">
                  <c:v>41176</c:v>
                </c:pt>
                <c:pt idx="3582">
                  <c:v>41177</c:v>
                </c:pt>
                <c:pt idx="3583">
                  <c:v>41178</c:v>
                </c:pt>
                <c:pt idx="3584">
                  <c:v>41179</c:v>
                </c:pt>
                <c:pt idx="3585">
                  <c:v>41180</c:v>
                </c:pt>
                <c:pt idx="3586">
                  <c:v>41183</c:v>
                </c:pt>
                <c:pt idx="3587">
                  <c:v>41184</c:v>
                </c:pt>
                <c:pt idx="3588">
                  <c:v>41185</c:v>
                </c:pt>
                <c:pt idx="3589">
                  <c:v>41186</c:v>
                </c:pt>
                <c:pt idx="3590">
                  <c:v>41187</c:v>
                </c:pt>
                <c:pt idx="3591">
                  <c:v>41190</c:v>
                </c:pt>
                <c:pt idx="3592">
                  <c:v>41191</c:v>
                </c:pt>
                <c:pt idx="3593">
                  <c:v>41192</c:v>
                </c:pt>
                <c:pt idx="3594">
                  <c:v>41193</c:v>
                </c:pt>
                <c:pt idx="3595">
                  <c:v>41194</c:v>
                </c:pt>
                <c:pt idx="3596">
                  <c:v>41197</c:v>
                </c:pt>
                <c:pt idx="3597">
                  <c:v>41198</c:v>
                </c:pt>
                <c:pt idx="3598">
                  <c:v>41199</c:v>
                </c:pt>
                <c:pt idx="3599">
                  <c:v>41200</c:v>
                </c:pt>
                <c:pt idx="3600">
                  <c:v>41201</c:v>
                </c:pt>
                <c:pt idx="3601">
                  <c:v>41204</c:v>
                </c:pt>
                <c:pt idx="3602">
                  <c:v>41205</c:v>
                </c:pt>
                <c:pt idx="3603">
                  <c:v>41206</c:v>
                </c:pt>
                <c:pt idx="3604">
                  <c:v>41207</c:v>
                </c:pt>
                <c:pt idx="3605">
                  <c:v>41208</c:v>
                </c:pt>
                <c:pt idx="3606">
                  <c:v>41211</c:v>
                </c:pt>
                <c:pt idx="3607">
                  <c:v>41212</c:v>
                </c:pt>
                <c:pt idx="3608">
                  <c:v>41213</c:v>
                </c:pt>
                <c:pt idx="3609">
                  <c:v>41214</c:v>
                </c:pt>
                <c:pt idx="3610">
                  <c:v>41215</c:v>
                </c:pt>
                <c:pt idx="3611">
                  <c:v>41218</c:v>
                </c:pt>
                <c:pt idx="3612">
                  <c:v>41219</c:v>
                </c:pt>
                <c:pt idx="3613">
                  <c:v>41220</c:v>
                </c:pt>
                <c:pt idx="3614">
                  <c:v>41221</c:v>
                </c:pt>
                <c:pt idx="3615">
                  <c:v>41222</c:v>
                </c:pt>
                <c:pt idx="3616">
                  <c:v>41225</c:v>
                </c:pt>
                <c:pt idx="3617">
                  <c:v>41226</c:v>
                </c:pt>
                <c:pt idx="3618">
                  <c:v>41227</c:v>
                </c:pt>
                <c:pt idx="3619">
                  <c:v>41228</c:v>
                </c:pt>
                <c:pt idx="3620">
                  <c:v>41229</c:v>
                </c:pt>
                <c:pt idx="3621">
                  <c:v>41232</c:v>
                </c:pt>
                <c:pt idx="3622">
                  <c:v>41233</c:v>
                </c:pt>
                <c:pt idx="3623">
                  <c:v>41234</c:v>
                </c:pt>
                <c:pt idx="3624">
                  <c:v>41235</c:v>
                </c:pt>
                <c:pt idx="3625">
                  <c:v>41236</c:v>
                </c:pt>
                <c:pt idx="3626">
                  <c:v>41239</c:v>
                </c:pt>
                <c:pt idx="3627">
                  <c:v>41240</c:v>
                </c:pt>
                <c:pt idx="3628">
                  <c:v>41241</c:v>
                </c:pt>
                <c:pt idx="3629">
                  <c:v>41242</c:v>
                </c:pt>
                <c:pt idx="3630">
                  <c:v>41243</c:v>
                </c:pt>
                <c:pt idx="3631">
                  <c:v>41246</c:v>
                </c:pt>
                <c:pt idx="3632">
                  <c:v>41247</c:v>
                </c:pt>
                <c:pt idx="3633">
                  <c:v>41248</c:v>
                </c:pt>
                <c:pt idx="3634">
                  <c:v>41249</c:v>
                </c:pt>
                <c:pt idx="3635">
                  <c:v>41250</c:v>
                </c:pt>
                <c:pt idx="3636">
                  <c:v>41253</c:v>
                </c:pt>
                <c:pt idx="3637">
                  <c:v>41254</c:v>
                </c:pt>
                <c:pt idx="3638">
                  <c:v>41255</c:v>
                </c:pt>
                <c:pt idx="3639">
                  <c:v>41256</c:v>
                </c:pt>
                <c:pt idx="3640">
                  <c:v>41257</c:v>
                </c:pt>
                <c:pt idx="3641">
                  <c:v>41260</c:v>
                </c:pt>
                <c:pt idx="3642">
                  <c:v>41261</c:v>
                </c:pt>
                <c:pt idx="3643">
                  <c:v>41262</c:v>
                </c:pt>
                <c:pt idx="3644">
                  <c:v>41263</c:v>
                </c:pt>
                <c:pt idx="3645">
                  <c:v>41264</c:v>
                </c:pt>
                <c:pt idx="3646">
                  <c:v>41267</c:v>
                </c:pt>
                <c:pt idx="3647">
                  <c:v>41268</c:v>
                </c:pt>
                <c:pt idx="3648">
                  <c:v>41269</c:v>
                </c:pt>
                <c:pt idx="3649">
                  <c:v>41270</c:v>
                </c:pt>
                <c:pt idx="3650">
                  <c:v>41271</c:v>
                </c:pt>
                <c:pt idx="3651">
                  <c:v>41274</c:v>
                </c:pt>
                <c:pt idx="3652">
                  <c:v>41275</c:v>
                </c:pt>
                <c:pt idx="3653">
                  <c:v>41276</c:v>
                </c:pt>
                <c:pt idx="3654">
                  <c:v>41277</c:v>
                </c:pt>
                <c:pt idx="3655">
                  <c:v>41278</c:v>
                </c:pt>
                <c:pt idx="3656">
                  <c:v>41281</c:v>
                </c:pt>
                <c:pt idx="3657">
                  <c:v>41282</c:v>
                </c:pt>
                <c:pt idx="3658">
                  <c:v>41283</c:v>
                </c:pt>
                <c:pt idx="3659">
                  <c:v>41284</c:v>
                </c:pt>
                <c:pt idx="3660">
                  <c:v>41285</c:v>
                </c:pt>
                <c:pt idx="3661">
                  <c:v>41288</c:v>
                </c:pt>
                <c:pt idx="3662">
                  <c:v>41289</c:v>
                </c:pt>
                <c:pt idx="3663">
                  <c:v>41290</c:v>
                </c:pt>
                <c:pt idx="3664">
                  <c:v>41291</c:v>
                </c:pt>
                <c:pt idx="3665">
                  <c:v>41292</c:v>
                </c:pt>
                <c:pt idx="3666">
                  <c:v>41295</c:v>
                </c:pt>
                <c:pt idx="3667">
                  <c:v>41296</c:v>
                </c:pt>
                <c:pt idx="3668">
                  <c:v>41297</c:v>
                </c:pt>
                <c:pt idx="3669">
                  <c:v>41298</c:v>
                </c:pt>
                <c:pt idx="3670">
                  <c:v>41299</c:v>
                </c:pt>
                <c:pt idx="3671">
                  <c:v>41302</c:v>
                </c:pt>
                <c:pt idx="3672">
                  <c:v>41303</c:v>
                </c:pt>
                <c:pt idx="3673">
                  <c:v>41304</c:v>
                </c:pt>
                <c:pt idx="3674">
                  <c:v>41305</c:v>
                </c:pt>
                <c:pt idx="3675">
                  <c:v>41306</c:v>
                </c:pt>
                <c:pt idx="3676">
                  <c:v>41309</c:v>
                </c:pt>
                <c:pt idx="3677">
                  <c:v>41310</c:v>
                </c:pt>
                <c:pt idx="3678">
                  <c:v>41311</c:v>
                </c:pt>
                <c:pt idx="3679">
                  <c:v>41312</c:v>
                </c:pt>
                <c:pt idx="3680">
                  <c:v>41313</c:v>
                </c:pt>
                <c:pt idx="3681">
                  <c:v>41316</c:v>
                </c:pt>
                <c:pt idx="3682">
                  <c:v>41317</c:v>
                </c:pt>
                <c:pt idx="3683">
                  <c:v>41318</c:v>
                </c:pt>
                <c:pt idx="3684">
                  <c:v>41319</c:v>
                </c:pt>
                <c:pt idx="3685">
                  <c:v>41320</c:v>
                </c:pt>
                <c:pt idx="3686">
                  <c:v>41323</c:v>
                </c:pt>
                <c:pt idx="3687">
                  <c:v>41324</c:v>
                </c:pt>
                <c:pt idx="3688">
                  <c:v>41325</c:v>
                </c:pt>
                <c:pt idx="3689">
                  <c:v>41326</c:v>
                </c:pt>
                <c:pt idx="3690">
                  <c:v>41327</c:v>
                </c:pt>
                <c:pt idx="3691">
                  <c:v>41330</c:v>
                </c:pt>
                <c:pt idx="3692">
                  <c:v>41331</c:v>
                </c:pt>
                <c:pt idx="3693">
                  <c:v>41332</c:v>
                </c:pt>
                <c:pt idx="3694">
                  <c:v>41333</c:v>
                </c:pt>
                <c:pt idx="3695">
                  <c:v>41334</c:v>
                </c:pt>
                <c:pt idx="3696">
                  <c:v>41337</c:v>
                </c:pt>
                <c:pt idx="3697">
                  <c:v>41338</c:v>
                </c:pt>
                <c:pt idx="3698">
                  <c:v>41339</c:v>
                </c:pt>
                <c:pt idx="3699">
                  <c:v>41340</c:v>
                </c:pt>
                <c:pt idx="3700">
                  <c:v>41341</c:v>
                </c:pt>
                <c:pt idx="3701">
                  <c:v>41344</c:v>
                </c:pt>
                <c:pt idx="3702">
                  <c:v>41345</c:v>
                </c:pt>
                <c:pt idx="3703">
                  <c:v>41346</c:v>
                </c:pt>
                <c:pt idx="3704">
                  <c:v>41347</c:v>
                </c:pt>
                <c:pt idx="3705">
                  <c:v>41348</c:v>
                </c:pt>
                <c:pt idx="3706">
                  <c:v>41351</c:v>
                </c:pt>
                <c:pt idx="3707">
                  <c:v>41352</c:v>
                </c:pt>
                <c:pt idx="3708">
                  <c:v>41353</c:v>
                </c:pt>
                <c:pt idx="3709">
                  <c:v>41354</c:v>
                </c:pt>
                <c:pt idx="3710">
                  <c:v>41355</c:v>
                </c:pt>
                <c:pt idx="3711">
                  <c:v>41358</c:v>
                </c:pt>
                <c:pt idx="3712">
                  <c:v>41359</c:v>
                </c:pt>
                <c:pt idx="3713">
                  <c:v>41360</c:v>
                </c:pt>
                <c:pt idx="3714">
                  <c:v>41361</c:v>
                </c:pt>
                <c:pt idx="3715">
                  <c:v>41362</c:v>
                </c:pt>
                <c:pt idx="3716">
                  <c:v>41365</c:v>
                </c:pt>
                <c:pt idx="3717">
                  <c:v>41366</c:v>
                </c:pt>
                <c:pt idx="3718">
                  <c:v>41367</c:v>
                </c:pt>
                <c:pt idx="3719">
                  <c:v>41368</c:v>
                </c:pt>
                <c:pt idx="3720">
                  <c:v>41369</c:v>
                </c:pt>
                <c:pt idx="3721">
                  <c:v>41372</c:v>
                </c:pt>
                <c:pt idx="3722">
                  <c:v>41373</c:v>
                </c:pt>
                <c:pt idx="3723">
                  <c:v>41374</c:v>
                </c:pt>
                <c:pt idx="3724">
                  <c:v>41375</c:v>
                </c:pt>
                <c:pt idx="3725">
                  <c:v>41376</c:v>
                </c:pt>
                <c:pt idx="3726">
                  <c:v>41379</c:v>
                </c:pt>
                <c:pt idx="3727">
                  <c:v>41380</c:v>
                </c:pt>
                <c:pt idx="3728">
                  <c:v>41381</c:v>
                </c:pt>
                <c:pt idx="3729">
                  <c:v>41382</c:v>
                </c:pt>
                <c:pt idx="3730">
                  <c:v>41383</c:v>
                </c:pt>
                <c:pt idx="3731">
                  <c:v>41386</c:v>
                </c:pt>
                <c:pt idx="3732">
                  <c:v>41387</c:v>
                </c:pt>
                <c:pt idx="3733">
                  <c:v>41388</c:v>
                </c:pt>
                <c:pt idx="3734">
                  <c:v>41389</c:v>
                </c:pt>
                <c:pt idx="3735">
                  <c:v>41390</c:v>
                </c:pt>
                <c:pt idx="3736">
                  <c:v>41393</c:v>
                </c:pt>
                <c:pt idx="3737">
                  <c:v>41394</c:v>
                </c:pt>
                <c:pt idx="3738">
                  <c:v>41395</c:v>
                </c:pt>
                <c:pt idx="3739">
                  <c:v>41396</c:v>
                </c:pt>
                <c:pt idx="3740">
                  <c:v>41397</c:v>
                </c:pt>
                <c:pt idx="3741">
                  <c:v>41400</c:v>
                </c:pt>
                <c:pt idx="3742">
                  <c:v>41401</c:v>
                </c:pt>
                <c:pt idx="3743">
                  <c:v>41402</c:v>
                </c:pt>
                <c:pt idx="3744">
                  <c:v>41403</c:v>
                </c:pt>
                <c:pt idx="3745">
                  <c:v>41404</c:v>
                </c:pt>
                <c:pt idx="3746">
                  <c:v>41407</c:v>
                </c:pt>
                <c:pt idx="3747">
                  <c:v>41408</c:v>
                </c:pt>
                <c:pt idx="3748">
                  <c:v>41409</c:v>
                </c:pt>
                <c:pt idx="3749">
                  <c:v>41410</c:v>
                </c:pt>
                <c:pt idx="3750">
                  <c:v>41411</c:v>
                </c:pt>
                <c:pt idx="3751">
                  <c:v>41414</c:v>
                </c:pt>
                <c:pt idx="3752">
                  <c:v>41415</c:v>
                </c:pt>
                <c:pt idx="3753">
                  <c:v>41416</c:v>
                </c:pt>
                <c:pt idx="3754">
                  <c:v>41417</c:v>
                </c:pt>
                <c:pt idx="3755">
                  <c:v>41418</c:v>
                </c:pt>
                <c:pt idx="3756">
                  <c:v>41421</c:v>
                </c:pt>
                <c:pt idx="3757">
                  <c:v>41422</c:v>
                </c:pt>
                <c:pt idx="3758">
                  <c:v>41423</c:v>
                </c:pt>
                <c:pt idx="3759">
                  <c:v>41424</c:v>
                </c:pt>
                <c:pt idx="3760">
                  <c:v>41425</c:v>
                </c:pt>
                <c:pt idx="3761">
                  <c:v>41428</c:v>
                </c:pt>
                <c:pt idx="3762">
                  <c:v>41429</c:v>
                </c:pt>
                <c:pt idx="3763">
                  <c:v>41430</c:v>
                </c:pt>
                <c:pt idx="3764">
                  <c:v>41431</c:v>
                </c:pt>
                <c:pt idx="3765">
                  <c:v>41432</c:v>
                </c:pt>
                <c:pt idx="3766">
                  <c:v>41435</c:v>
                </c:pt>
                <c:pt idx="3767">
                  <c:v>41436</c:v>
                </c:pt>
                <c:pt idx="3768">
                  <c:v>41437</c:v>
                </c:pt>
                <c:pt idx="3769">
                  <c:v>41438</c:v>
                </c:pt>
                <c:pt idx="3770">
                  <c:v>41439</c:v>
                </c:pt>
                <c:pt idx="3771">
                  <c:v>41442</c:v>
                </c:pt>
                <c:pt idx="3772">
                  <c:v>41443</c:v>
                </c:pt>
                <c:pt idx="3773">
                  <c:v>41444</c:v>
                </c:pt>
                <c:pt idx="3774">
                  <c:v>41445</c:v>
                </c:pt>
                <c:pt idx="3775">
                  <c:v>41446</c:v>
                </c:pt>
                <c:pt idx="3776">
                  <c:v>41449</c:v>
                </c:pt>
                <c:pt idx="3777">
                  <c:v>41450</c:v>
                </c:pt>
                <c:pt idx="3778">
                  <c:v>41451</c:v>
                </c:pt>
                <c:pt idx="3779">
                  <c:v>41452</c:v>
                </c:pt>
                <c:pt idx="3780">
                  <c:v>41453</c:v>
                </c:pt>
                <c:pt idx="3781">
                  <c:v>41456</c:v>
                </c:pt>
                <c:pt idx="3782">
                  <c:v>41457</c:v>
                </c:pt>
                <c:pt idx="3783">
                  <c:v>41458</c:v>
                </c:pt>
                <c:pt idx="3784">
                  <c:v>41459</c:v>
                </c:pt>
                <c:pt idx="3785">
                  <c:v>41460</c:v>
                </c:pt>
                <c:pt idx="3786">
                  <c:v>41463</c:v>
                </c:pt>
                <c:pt idx="3787">
                  <c:v>41464</c:v>
                </c:pt>
                <c:pt idx="3788">
                  <c:v>41465</c:v>
                </c:pt>
                <c:pt idx="3789">
                  <c:v>41466</c:v>
                </c:pt>
                <c:pt idx="3790">
                  <c:v>41467</c:v>
                </c:pt>
                <c:pt idx="3791">
                  <c:v>41470</c:v>
                </c:pt>
                <c:pt idx="3792">
                  <c:v>41471</c:v>
                </c:pt>
                <c:pt idx="3793">
                  <c:v>41472</c:v>
                </c:pt>
                <c:pt idx="3794">
                  <c:v>41473</c:v>
                </c:pt>
                <c:pt idx="3795">
                  <c:v>41474</c:v>
                </c:pt>
                <c:pt idx="3796">
                  <c:v>41477</c:v>
                </c:pt>
                <c:pt idx="3797">
                  <c:v>41478</c:v>
                </c:pt>
                <c:pt idx="3798">
                  <c:v>41479</c:v>
                </c:pt>
                <c:pt idx="3799">
                  <c:v>41480</c:v>
                </c:pt>
                <c:pt idx="3800">
                  <c:v>41481</c:v>
                </c:pt>
                <c:pt idx="3801">
                  <c:v>41484</c:v>
                </c:pt>
                <c:pt idx="3802">
                  <c:v>41485</c:v>
                </c:pt>
                <c:pt idx="3803">
                  <c:v>41486</c:v>
                </c:pt>
                <c:pt idx="3804">
                  <c:v>41487</c:v>
                </c:pt>
                <c:pt idx="3805">
                  <c:v>41488</c:v>
                </c:pt>
                <c:pt idx="3806">
                  <c:v>41491</c:v>
                </c:pt>
                <c:pt idx="3807">
                  <c:v>41492</c:v>
                </c:pt>
                <c:pt idx="3808">
                  <c:v>41493</c:v>
                </c:pt>
                <c:pt idx="3809">
                  <c:v>41494</c:v>
                </c:pt>
                <c:pt idx="3810">
                  <c:v>41495</c:v>
                </c:pt>
                <c:pt idx="3811">
                  <c:v>41498</c:v>
                </c:pt>
                <c:pt idx="3812">
                  <c:v>41499</c:v>
                </c:pt>
                <c:pt idx="3813">
                  <c:v>41500</c:v>
                </c:pt>
                <c:pt idx="3814">
                  <c:v>41501</c:v>
                </c:pt>
                <c:pt idx="3815">
                  <c:v>41502</c:v>
                </c:pt>
                <c:pt idx="3816">
                  <c:v>41505</c:v>
                </c:pt>
                <c:pt idx="3817">
                  <c:v>41506</c:v>
                </c:pt>
                <c:pt idx="3818">
                  <c:v>41507</c:v>
                </c:pt>
                <c:pt idx="3819">
                  <c:v>41508</c:v>
                </c:pt>
                <c:pt idx="3820">
                  <c:v>41509</c:v>
                </c:pt>
                <c:pt idx="3821">
                  <c:v>41512</c:v>
                </c:pt>
                <c:pt idx="3822">
                  <c:v>41513</c:v>
                </c:pt>
                <c:pt idx="3823">
                  <c:v>41514</c:v>
                </c:pt>
                <c:pt idx="3824">
                  <c:v>41515</c:v>
                </c:pt>
                <c:pt idx="3825">
                  <c:v>41516</c:v>
                </c:pt>
                <c:pt idx="3826">
                  <c:v>41519</c:v>
                </c:pt>
                <c:pt idx="3827">
                  <c:v>41520</c:v>
                </c:pt>
                <c:pt idx="3828">
                  <c:v>41521</c:v>
                </c:pt>
                <c:pt idx="3829">
                  <c:v>41522</c:v>
                </c:pt>
                <c:pt idx="3830">
                  <c:v>41523</c:v>
                </c:pt>
                <c:pt idx="3831">
                  <c:v>41526</c:v>
                </c:pt>
                <c:pt idx="3832">
                  <c:v>41527</c:v>
                </c:pt>
                <c:pt idx="3833">
                  <c:v>41528</c:v>
                </c:pt>
                <c:pt idx="3834">
                  <c:v>41529</c:v>
                </c:pt>
                <c:pt idx="3835">
                  <c:v>41530</c:v>
                </c:pt>
                <c:pt idx="3836">
                  <c:v>41533</c:v>
                </c:pt>
                <c:pt idx="3837">
                  <c:v>41534</c:v>
                </c:pt>
                <c:pt idx="3838">
                  <c:v>41535</c:v>
                </c:pt>
                <c:pt idx="3839">
                  <c:v>41536</c:v>
                </c:pt>
                <c:pt idx="3840">
                  <c:v>41537</c:v>
                </c:pt>
                <c:pt idx="3841">
                  <c:v>41540</c:v>
                </c:pt>
                <c:pt idx="3842">
                  <c:v>41541</c:v>
                </c:pt>
                <c:pt idx="3843">
                  <c:v>41542</c:v>
                </c:pt>
                <c:pt idx="3844">
                  <c:v>41543</c:v>
                </c:pt>
                <c:pt idx="3845">
                  <c:v>41544</c:v>
                </c:pt>
                <c:pt idx="3846">
                  <c:v>41547</c:v>
                </c:pt>
                <c:pt idx="3847">
                  <c:v>41548</c:v>
                </c:pt>
                <c:pt idx="3848">
                  <c:v>41549</c:v>
                </c:pt>
                <c:pt idx="3849">
                  <c:v>41550</c:v>
                </c:pt>
                <c:pt idx="3850">
                  <c:v>41551</c:v>
                </c:pt>
                <c:pt idx="3851">
                  <c:v>41554</c:v>
                </c:pt>
                <c:pt idx="3852">
                  <c:v>41555</c:v>
                </c:pt>
                <c:pt idx="3853">
                  <c:v>41556</c:v>
                </c:pt>
                <c:pt idx="3854">
                  <c:v>41557</c:v>
                </c:pt>
                <c:pt idx="3855">
                  <c:v>41558</c:v>
                </c:pt>
                <c:pt idx="3856">
                  <c:v>41561</c:v>
                </c:pt>
                <c:pt idx="3857">
                  <c:v>41562</c:v>
                </c:pt>
                <c:pt idx="3858">
                  <c:v>41563</c:v>
                </c:pt>
                <c:pt idx="3859">
                  <c:v>41564</c:v>
                </c:pt>
                <c:pt idx="3860">
                  <c:v>41565</c:v>
                </c:pt>
                <c:pt idx="3861">
                  <c:v>41568</c:v>
                </c:pt>
                <c:pt idx="3862">
                  <c:v>41569</c:v>
                </c:pt>
                <c:pt idx="3863">
                  <c:v>41570</c:v>
                </c:pt>
                <c:pt idx="3864">
                  <c:v>41571</c:v>
                </c:pt>
                <c:pt idx="3865">
                  <c:v>41572</c:v>
                </c:pt>
                <c:pt idx="3866">
                  <c:v>41575</c:v>
                </c:pt>
                <c:pt idx="3867">
                  <c:v>41576</c:v>
                </c:pt>
                <c:pt idx="3868">
                  <c:v>41577</c:v>
                </c:pt>
                <c:pt idx="3869">
                  <c:v>41578</c:v>
                </c:pt>
                <c:pt idx="3870">
                  <c:v>41579</c:v>
                </c:pt>
                <c:pt idx="3871">
                  <c:v>41582</c:v>
                </c:pt>
                <c:pt idx="3872">
                  <c:v>41583</c:v>
                </c:pt>
                <c:pt idx="3873">
                  <c:v>41584</c:v>
                </c:pt>
                <c:pt idx="3874">
                  <c:v>41585</c:v>
                </c:pt>
                <c:pt idx="3875">
                  <c:v>41586</c:v>
                </c:pt>
                <c:pt idx="3876">
                  <c:v>41589</c:v>
                </c:pt>
                <c:pt idx="3877">
                  <c:v>41590</c:v>
                </c:pt>
                <c:pt idx="3878">
                  <c:v>41591</c:v>
                </c:pt>
                <c:pt idx="3879">
                  <c:v>41592</c:v>
                </c:pt>
                <c:pt idx="3880">
                  <c:v>41593</c:v>
                </c:pt>
                <c:pt idx="3881">
                  <c:v>41596</c:v>
                </c:pt>
                <c:pt idx="3882">
                  <c:v>41597</c:v>
                </c:pt>
                <c:pt idx="3883">
                  <c:v>41598</c:v>
                </c:pt>
                <c:pt idx="3884">
                  <c:v>41599</c:v>
                </c:pt>
                <c:pt idx="3885">
                  <c:v>41600</c:v>
                </c:pt>
                <c:pt idx="3886">
                  <c:v>41603</c:v>
                </c:pt>
                <c:pt idx="3887">
                  <c:v>41604</c:v>
                </c:pt>
                <c:pt idx="3888">
                  <c:v>41605</c:v>
                </c:pt>
                <c:pt idx="3889">
                  <c:v>41606</c:v>
                </c:pt>
                <c:pt idx="3890">
                  <c:v>41607</c:v>
                </c:pt>
                <c:pt idx="3891">
                  <c:v>41610</c:v>
                </c:pt>
                <c:pt idx="3892">
                  <c:v>41611</c:v>
                </c:pt>
                <c:pt idx="3893">
                  <c:v>41612</c:v>
                </c:pt>
                <c:pt idx="3894">
                  <c:v>41613</c:v>
                </c:pt>
                <c:pt idx="3895">
                  <c:v>41614</c:v>
                </c:pt>
                <c:pt idx="3896">
                  <c:v>41617</c:v>
                </c:pt>
                <c:pt idx="3897">
                  <c:v>41618</c:v>
                </c:pt>
                <c:pt idx="3898">
                  <c:v>41619</c:v>
                </c:pt>
                <c:pt idx="3899">
                  <c:v>41620</c:v>
                </c:pt>
                <c:pt idx="3900">
                  <c:v>41621</c:v>
                </c:pt>
                <c:pt idx="3901">
                  <c:v>41624</c:v>
                </c:pt>
                <c:pt idx="3902">
                  <c:v>41625</c:v>
                </c:pt>
                <c:pt idx="3903">
                  <c:v>41626</c:v>
                </c:pt>
                <c:pt idx="3904">
                  <c:v>41627</c:v>
                </c:pt>
                <c:pt idx="3905">
                  <c:v>41628</c:v>
                </c:pt>
                <c:pt idx="3906">
                  <c:v>41631</c:v>
                </c:pt>
                <c:pt idx="3907">
                  <c:v>41632</c:v>
                </c:pt>
                <c:pt idx="3908">
                  <c:v>41633</c:v>
                </c:pt>
                <c:pt idx="3909">
                  <c:v>41634</c:v>
                </c:pt>
                <c:pt idx="3910">
                  <c:v>41635</c:v>
                </c:pt>
                <c:pt idx="3911">
                  <c:v>41638</c:v>
                </c:pt>
                <c:pt idx="3912">
                  <c:v>41639</c:v>
                </c:pt>
                <c:pt idx="3913">
                  <c:v>41640</c:v>
                </c:pt>
                <c:pt idx="3914">
                  <c:v>41641</c:v>
                </c:pt>
                <c:pt idx="3915">
                  <c:v>41642</c:v>
                </c:pt>
                <c:pt idx="3916">
                  <c:v>41645</c:v>
                </c:pt>
                <c:pt idx="3917">
                  <c:v>41646</c:v>
                </c:pt>
                <c:pt idx="3918">
                  <c:v>41647</c:v>
                </c:pt>
                <c:pt idx="3919">
                  <c:v>41648</c:v>
                </c:pt>
                <c:pt idx="3920">
                  <c:v>41649</c:v>
                </c:pt>
                <c:pt idx="3921">
                  <c:v>41652</c:v>
                </c:pt>
                <c:pt idx="3922">
                  <c:v>41653</c:v>
                </c:pt>
                <c:pt idx="3923">
                  <c:v>41654</c:v>
                </c:pt>
                <c:pt idx="3924">
                  <c:v>41655</c:v>
                </c:pt>
                <c:pt idx="3925">
                  <c:v>41656</c:v>
                </c:pt>
                <c:pt idx="3926">
                  <c:v>41659</c:v>
                </c:pt>
                <c:pt idx="3927">
                  <c:v>41660</c:v>
                </c:pt>
                <c:pt idx="3928">
                  <c:v>41661</c:v>
                </c:pt>
                <c:pt idx="3929">
                  <c:v>41662</c:v>
                </c:pt>
                <c:pt idx="3930">
                  <c:v>41663</c:v>
                </c:pt>
                <c:pt idx="3931">
                  <c:v>41666</c:v>
                </c:pt>
                <c:pt idx="3932">
                  <c:v>41667</c:v>
                </c:pt>
                <c:pt idx="3933">
                  <c:v>41668</c:v>
                </c:pt>
                <c:pt idx="3934">
                  <c:v>41669</c:v>
                </c:pt>
                <c:pt idx="3935">
                  <c:v>41670</c:v>
                </c:pt>
                <c:pt idx="3936">
                  <c:v>41673</c:v>
                </c:pt>
                <c:pt idx="3937">
                  <c:v>41674</c:v>
                </c:pt>
                <c:pt idx="3938">
                  <c:v>41675</c:v>
                </c:pt>
                <c:pt idx="3939">
                  <c:v>41676</c:v>
                </c:pt>
                <c:pt idx="3940">
                  <c:v>41677</c:v>
                </c:pt>
                <c:pt idx="3941">
                  <c:v>41680</c:v>
                </c:pt>
                <c:pt idx="3942">
                  <c:v>41681</c:v>
                </c:pt>
                <c:pt idx="3943">
                  <c:v>41682</c:v>
                </c:pt>
                <c:pt idx="3944">
                  <c:v>41683</c:v>
                </c:pt>
                <c:pt idx="3945">
                  <c:v>41684</c:v>
                </c:pt>
                <c:pt idx="3946">
                  <c:v>41687</c:v>
                </c:pt>
                <c:pt idx="3947">
                  <c:v>41688</c:v>
                </c:pt>
                <c:pt idx="3948">
                  <c:v>41689</c:v>
                </c:pt>
                <c:pt idx="3949">
                  <c:v>41690</c:v>
                </c:pt>
                <c:pt idx="3950">
                  <c:v>41691</c:v>
                </c:pt>
                <c:pt idx="3951">
                  <c:v>41694</c:v>
                </c:pt>
                <c:pt idx="3952">
                  <c:v>41695</c:v>
                </c:pt>
                <c:pt idx="3953">
                  <c:v>41696</c:v>
                </c:pt>
                <c:pt idx="3954">
                  <c:v>41697</c:v>
                </c:pt>
                <c:pt idx="3955">
                  <c:v>41698</c:v>
                </c:pt>
                <c:pt idx="3956">
                  <c:v>41701</c:v>
                </c:pt>
                <c:pt idx="3957">
                  <c:v>41702</c:v>
                </c:pt>
                <c:pt idx="3958">
                  <c:v>41703</c:v>
                </c:pt>
                <c:pt idx="3959">
                  <c:v>41704</c:v>
                </c:pt>
                <c:pt idx="3960">
                  <c:v>41705</c:v>
                </c:pt>
                <c:pt idx="3961">
                  <c:v>41708</c:v>
                </c:pt>
                <c:pt idx="3962">
                  <c:v>41709</c:v>
                </c:pt>
                <c:pt idx="3963">
                  <c:v>41710</c:v>
                </c:pt>
                <c:pt idx="3964">
                  <c:v>41711</c:v>
                </c:pt>
                <c:pt idx="3965">
                  <c:v>41712</c:v>
                </c:pt>
                <c:pt idx="3966">
                  <c:v>41715</c:v>
                </c:pt>
                <c:pt idx="3967">
                  <c:v>41716</c:v>
                </c:pt>
                <c:pt idx="3968">
                  <c:v>41717</c:v>
                </c:pt>
                <c:pt idx="3969">
                  <c:v>41718</c:v>
                </c:pt>
                <c:pt idx="3970">
                  <c:v>41719</c:v>
                </c:pt>
                <c:pt idx="3971">
                  <c:v>41722</c:v>
                </c:pt>
                <c:pt idx="3972">
                  <c:v>41723</c:v>
                </c:pt>
                <c:pt idx="3973">
                  <c:v>41724</c:v>
                </c:pt>
                <c:pt idx="3974">
                  <c:v>41725</c:v>
                </c:pt>
                <c:pt idx="3975">
                  <c:v>41726</c:v>
                </c:pt>
                <c:pt idx="3976">
                  <c:v>41729</c:v>
                </c:pt>
                <c:pt idx="3977">
                  <c:v>41730</c:v>
                </c:pt>
                <c:pt idx="3978">
                  <c:v>41731</c:v>
                </c:pt>
                <c:pt idx="3979">
                  <c:v>41732</c:v>
                </c:pt>
                <c:pt idx="3980">
                  <c:v>41733</c:v>
                </c:pt>
                <c:pt idx="3981">
                  <c:v>41736</c:v>
                </c:pt>
                <c:pt idx="3982">
                  <c:v>41737</c:v>
                </c:pt>
                <c:pt idx="3983">
                  <c:v>41738</c:v>
                </c:pt>
                <c:pt idx="3984">
                  <c:v>41739</c:v>
                </c:pt>
                <c:pt idx="3985">
                  <c:v>41740</c:v>
                </c:pt>
                <c:pt idx="3986">
                  <c:v>41743</c:v>
                </c:pt>
                <c:pt idx="3987">
                  <c:v>41744</c:v>
                </c:pt>
                <c:pt idx="3988">
                  <c:v>41745</c:v>
                </c:pt>
                <c:pt idx="3989">
                  <c:v>41746</c:v>
                </c:pt>
                <c:pt idx="3990">
                  <c:v>41747</c:v>
                </c:pt>
                <c:pt idx="3991">
                  <c:v>41750</c:v>
                </c:pt>
                <c:pt idx="3992">
                  <c:v>41751</c:v>
                </c:pt>
                <c:pt idx="3993">
                  <c:v>41752</c:v>
                </c:pt>
                <c:pt idx="3994">
                  <c:v>41753</c:v>
                </c:pt>
                <c:pt idx="3995">
                  <c:v>41754</c:v>
                </c:pt>
                <c:pt idx="3996">
                  <c:v>41757</c:v>
                </c:pt>
                <c:pt idx="3997">
                  <c:v>41758</c:v>
                </c:pt>
                <c:pt idx="3998">
                  <c:v>41759</c:v>
                </c:pt>
                <c:pt idx="3999">
                  <c:v>41760</c:v>
                </c:pt>
                <c:pt idx="4000">
                  <c:v>41761</c:v>
                </c:pt>
                <c:pt idx="4001">
                  <c:v>41764</c:v>
                </c:pt>
                <c:pt idx="4002">
                  <c:v>41765</c:v>
                </c:pt>
                <c:pt idx="4003">
                  <c:v>41766</c:v>
                </c:pt>
                <c:pt idx="4004">
                  <c:v>41767</c:v>
                </c:pt>
                <c:pt idx="4005">
                  <c:v>41768</c:v>
                </c:pt>
                <c:pt idx="4006">
                  <c:v>41771</c:v>
                </c:pt>
                <c:pt idx="4007">
                  <c:v>41772</c:v>
                </c:pt>
                <c:pt idx="4008">
                  <c:v>41773</c:v>
                </c:pt>
                <c:pt idx="4009">
                  <c:v>41774</c:v>
                </c:pt>
                <c:pt idx="4010">
                  <c:v>41775</c:v>
                </c:pt>
                <c:pt idx="4011">
                  <c:v>41778</c:v>
                </c:pt>
                <c:pt idx="4012">
                  <c:v>41779</c:v>
                </c:pt>
                <c:pt idx="4013">
                  <c:v>41780</c:v>
                </c:pt>
                <c:pt idx="4014">
                  <c:v>41781</c:v>
                </c:pt>
                <c:pt idx="4015">
                  <c:v>41782</c:v>
                </c:pt>
                <c:pt idx="4016">
                  <c:v>41785</c:v>
                </c:pt>
                <c:pt idx="4017">
                  <c:v>41786</c:v>
                </c:pt>
                <c:pt idx="4018">
                  <c:v>41787</c:v>
                </c:pt>
                <c:pt idx="4019">
                  <c:v>41788</c:v>
                </c:pt>
                <c:pt idx="4020">
                  <c:v>41789</c:v>
                </c:pt>
                <c:pt idx="4021">
                  <c:v>41792</c:v>
                </c:pt>
                <c:pt idx="4022">
                  <c:v>41793</c:v>
                </c:pt>
                <c:pt idx="4023">
                  <c:v>41794</c:v>
                </c:pt>
                <c:pt idx="4024">
                  <c:v>41795</c:v>
                </c:pt>
                <c:pt idx="4025">
                  <c:v>41796</c:v>
                </c:pt>
                <c:pt idx="4026">
                  <c:v>41799</c:v>
                </c:pt>
                <c:pt idx="4027">
                  <c:v>41800</c:v>
                </c:pt>
                <c:pt idx="4028">
                  <c:v>41801</c:v>
                </c:pt>
                <c:pt idx="4029">
                  <c:v>41802</c:v>
                </c:pt>
                <c:pt idx="4030">
                  <c:v>41803</c:v>
                </c:pt>
                <c:pt idx="4031">
                  <c:v>41806</c:v>
                </c:pt>
                <c:pt idx="4032">
                  <c:v>41807</c:v>
                </c:pt>
                <c:pt idx="4033">
                  <c:v>41808</c:v>
                </c:pt>
                <c:pt idx="4034">
                  <c:v>41809</c:v>
                </c:pt>
                <c:pt idx="4035">
                  <c:v>41810</c:v>
                </c:pt>
                <c:pt idx="4036">
                  <c:v>41813</c:v>
                </c:pt>
                <c:pt idx="4037">
                  <c:v>41814</c:v>
                </c:pt>
                <c:pt idx="4038">
                  <c:v>41815</c:v>
                </c:pt>
                <c:pt idx="4039">
                  <c:v>41816</c:v>
                </c:pt>
                <c:pt idx="4040">
                  <c:v>41817</c:v>
                </c:pt>
                <c:pt idx="4041">
                  <c:v>41820</c:v>
                </c:pt>
                <c:pt idx="4042">
                  <c:v>41821</c:v>
                </c:pt>
                <c:pt idx="4043">
                  <c:v>41822</c:v>
                </c:pt>
                <c:pt idx="4044">
                  <c:v>41823</c:v>
                </c:pt>
                <c:pt idx="4045">
                  <c:v>41824</c:v>
                </c:pt>
                <c:pt idx="4046">
                  <c:v>41827</c:v>
                </c:pt>
                <c:pt idx="4047">
                  <c:v>41828</c:v>
                </c:pt>
                <c:pt idx="4048">
                  <c:v>41829</c:v>
                </c:pt>
                <c:pt idx="4049">
                  <c:v>41830</c:v>
                </c:pt>
                <c:pt idx="4050">
                  <c:v>41831</c:v>
                </c:pt>
                <c:pt idx="4051">
                  <c:v>41834</c:v>
                </c:pt>
                <c:pt idx="4052">
                  <c:v>41835</c:v>
                </c:pt>
                <c:pt idx="4053">
                  <c:v>41836</c:v>
                </c:pt>
                <c:pt idx="4054">
                  <c:v>41837</c:v>
                </c:pt>
                <c:pt idx="4055">
                  <c:v>41838</c:v>
                </c:pt>
                <c:pt idx="4056">
                  <c:v>41841</c:v>
                </c:pt>
                <c:pt idx="4057">
                  <c:v>41842</c:v>
                </c:pt>
                <c:pt idx="4058">
                  <c:v>41843</c:v>
                </c:pt>
                <c:pt idx="4059">
                  <c:v>41844</c:v>
                </c:pt>
                <c:pt idx="4060">
                  <c:v>41845</c:v>
                </c:pt>
                <c:pt idx="4061">
                  <c:v>41848</c:v>
                </c:pt>
                <c:pt idx="4062">
                  <c:v>41849</c:v>
                </c:pt>
                <c:pt idx="4063">
                  <c:v>41850</c:v>
                </c:pt>
                <c:pt idx="4064">
                  <c:v>41851</c:v>
                </c:pt>
                <c:pt idx="4065">
                  <c:v>41852</c:v>
                </c:pt>
                <c:pt idx="4066">
                  <c:v>41855</c:v>
                </c:pt>
                <c:pt idx="4067">
                  <c:v>41856</c:v>
                </c:pt>
                <c:pt idx="4068">
                  <c:v>41857</c:v>
                </c:pt>
                <c:pt idx="4069">
                  <c:v>41858</c:v>
                </c:pt>
                <c:pt idx="4070">
                  <c:v>41859</c:v>
                </c:pt>
                <c:pt idx="4071">
                  <c:v>41862</c:v>
                </c:pt>
                <c:pt idx="4072">
                  <c:v>41863</c:v>
                </c:pt>
                <c:pt idx="4073">
                  <c:v>41864</c:v>
                </c:pt>
                <c:pt idx="4074">
                  <c:v>41865</c:v>
                </c:pt>
                <c:pt idx="4075">
                  <c:v>41866</c:v>
                </c:pt>
                <c:pt idx="4076">
                  <c:v>41869</c:v>
                </c:pt>
                <c:pt idx="4077">
                  <c:v>41870</c:v>
                </c:pt>
                <c:pt idx="4078">
                  <c:v>41871</c:v>
                </c:pt>
                <c:pt idx="4079">
                  <c:v>41872</c:v>
                </c:pt>
                <c:pt idx="4080">
                  <c:v>41873</c:v>
                </c:pt>
                <c:pt idx="4081">
                  <c:v>41876</c:v>
                </c:pt>
                <c:pt idx="4082">
                  <c:v>41877</c:v>
                </c:pt>
                <c:pt idx="4083">
                  <c:v>41878</c:v>
                </c:pt>
                <c:pt idx="4084">
                  <c:v>41879</c:v>
                </c:pt>
                <c:pt idx="4085">
                  <c:v>41880</c:v>
                </c:pt>
                <c:pt idx="4086">
                  <c:v>41883</c:v>
                </c:pt>
                <c:pt idx="4087">
                  <c:v>41884</c:v>
                </c:pt>
                <c:pt idx="4088">
                  <c:v>41885</c:v>
                </c:pt>
                <c:pt idx="4089">
                  <c:v>41886</c:v>
                </c:pt>
                <c:pt idx="4090">
                  <c:v>41887</c:v>
                </c:pt>
                <c:pt idx="4091">
                  <c:v>41890</c:v>
                </c:pt>
                <c:pt idx="4092">
                  <c:v>41891</c:v>
                </c:pt>
                <c:pt idx="4093">
                  <c:v>41892</c:v>
                </c:pt>
                <c:pt idx="4094">
                  <c:v>41893</c:v>
                </c:pt>
                <c:pt idx="4095">
                  <c:v>41894</c:v>
                </c:pt>
                <c:pt idx="4096">
                  <c:v>41897</c:v>
                </c:pt>
                <c:pt idx="4097">
                  <c:v>41898</c:v>
                </c:pt>
                <c:pt idx="4098">
                  <c:v>41899</c:v>
                </c:pt>
                <c:pt idx="4099">
                  <c:v>41900</c:v>
                </c:pt>
                <c:pt idx="4100">
                  <c:v>41901</c:v>
                </c:pt>
                <c:pt idx="4101">
                  <c:v>41904</c:v>
                </c:pt>
                <c:pt idx="4102">
                  <c:v>41905</c:v>
                </c:pt>
                <c:pt idx="4103">
                  <c:v>41906</c:v>
                </c:pt>
                <c:pt idx="4104">
                  <c:v>41907</c:v>
                </c:pt>
                <c:pt idx="4105">
                  <c:v>41908</c:v>
                </c:pt>
                <c:pt idx="4106">
                  <c:v>41911</c:v>
                </c:pt>
                <c:pt idx="4107">
                  <c:v>41912</c:v>
                </c:pt>
                <c:pt idx="4108">
                  <c:v>41913</c:v>
                </c:pt>
                <c:pt idx="4109">
                  <c:v>41914</c:v>
                </c:pt>
                <c:pt idx="4110">
                  <c:v>41915</c:v>
                </c:pt>
                <c:pt idx="4111">
                  <c:v>41918</c:v>
                </c:pt>
                <c:pt idx="4112">
                  <c:v>41919</c:v>
                </c:pt>
                <c:pt idx="4113">
                  <c:v>41920</c:v>
                </c:pt>
                <c:pt idx="4114">
                  <c:v>41921</c:v>
                </c:pt>
                <c:pt idx="4115">
                  <c:v>41922</c:v>
                </c:pt>
                <c:pt idx="4116">
                  <c:v>41925</c:v>
                </c:pt>
                <c:pt idx="4117">
                  <c:v>41926</c:v>
                </c:pt>
                <c:pt idx="4118">
                  <c:v>41927</c:v>
                </c:pt>
                <c:pt idx="4119">
                  <c:v>41928</c:v>
                </c:pt>
                <c:pt idx="4120">
                  <c:v>41929</c:v>
                </c:pt>
                <c:pt idx="4121">
                  <c:v>41932</c:v>
                </c:pt>
                <c:pt idx="4122">
                  <c:v>41933</c:v>
                </c:pt>
                <c:pt idx="4123">
                  <c:v>41934</c:v>
                </c:pt>
                <c:pt idx="4124">
                  <c:v>41935</c:v>
                </c:pt>
                <c:pt idx="4125">
                  <c:v>41936</c:v>
                </c:pt>
                <c:pt idx="4126">
                  <c:v>41939</c:v>
                </c:pt>
                <c:pt idx="4127">
                  <c:v>41940</c:v>
                </c:pt>
                <c:pt idx="4128">
                  <c:v>41941</c:v>
                </c:pt>
                <c:pt idx="4129">
                  <c:v>41942</c:v>
                </c:pt>
                <c:pt idx="4130">
                  <c:v>41943</c:v>
                </c:pt>
                <c:pt idx="4131">
                  <c:v>41946</c:v>
                </c:pt>
                <c:pt idx="4132">
                  <c:v>41947</c:v>
                </c:pt>
                <c:pt idx="4133">
                  <c:v>41948</c:v>
                </c:pt>
                <c:pt idx="4134">
                  <c:v>41949</c:v>
                </c:pt>
                <c:pt idx="4135">
                  <c:v>41950</c:v>
                </c:pt>
                <c:pt idx="4136">
                  <c:v>41953</c:v>
                </c:pt>
                <c:pt idx="4137">
                  <c:v>41954</c:v>
                </c:pt>
                <c:pt idx="4138">
                  <c:v>41955</c:v>
                </c:pt>
                <c:pt idx="4139">
                  <c:v>41956</c:v>
                </c:pt>
                <c:pt idx="4140">
                  <c:v>41957</c:v>
                </c:pt>
                <c:pt idx="4141">
                  <c:v>41960</c:v>
                </c:pt>
                <c:pt idx="4142">
                  <c:v>41961</c:v>
                </c:pt>
                <c:pt idx="4143">
                  <c:v>41962</c:v>
                </c:pt>
                <c:pt idx="4144">
                  <c:v>41963</c:v>
                </c:pt>
                <c:pt idx="4145">
                  <c:v>41964</c:v>
                </c:pt>
                <c:pt idx="4146">
                  <c:v>41967</c:v>
                </c:pt>
                <c:pt idx="4147">
                  <c:v>41968</c:v>
                </c:pt>
                <c:pt idx="4148">
                  <c:v>41969</c:v>
                </c:pt>
                <c:pt idx="4149">
                  <c:v>41970</c:v>
                </c:pt>
                <c:pt idx="4150">
                  <c:v>41971</c:v>
                </c:pt>
                <c:pt idx="4151">
                  <c:v>41974</c:v>
                </c:pt>
                <c:pt idx="4152">
                  <c:v>41975</c:v>
                </c:pt>
                <c:pt idx="4153">
                  <c:v>41976</c:v>
                </c:pt>
                <c:pt idx="4154">
                  <c:v>41977</c:v>
                </c:pt>
                <c:pt idx="4155">
                  <c:v>41978</c:v>
                </c:pt>
                <c:pt idx="4156">
                  <c:v>41981</c:v>
                </c:pt>
                <c:pt idx="4157">
                  <c:v>41982</c:v>
                </c:pt>
                <c:pt idx="4158">
                  <c:v>41983</c:v>
                </c:pt>
                <c:pt idx="4159">
                  <c:v>41984</c:v>
                </c:pt>
                <c:pt idx="4160">
                  <c:v>41985</c:v>
                </c:pt>
                <c:pt idx="4161">
                  <c:v>41988</c:v>
                </c:pt>
                <c:pt idx="4162">
                  <c:v>41989</c:v>
                </c:pt>
                <c:pt idx="4163">
                  <c:v>41990</c:v>
                </c:pt>
                <c:pt idx="4164">
                  <c:v>41991</c:v>
                </c:pt>
                <c:pt idx="4165">
                  <c:v>41992</c:v>
                </c:pt>
                <c:pt idx="4166">
                  <c:v>41995</c:v>
                </c:pt>
                <c:pt idx="4167">
                  <c:v>41996</c:v>
                </c:pt>
                <c:pt idx="4168">
                  <c:v>41997</c:v>
                </c:pt>
                <c:pt idx="4169">
                  <c:v>41998</c:v>
                </c:pt>
                <c:pt idx="4170">
                  <c:v>41999</c:v>
                </c:pt>
                <c:pt idx="4171">
                  <c:v>42002</c:v>
                </c:pt>
                <c:pt idx="4172">
                  <c:v>42003</c:v>
                </c:pt>
                <c:pt idx="4173">
                  <c:v>42004</c:v>
                </c:pt>
                <c:pt idx="4174">
                  <c:v>42005</c:v>
                </c:pt>
                <c:pt idx="4175">
                  <c:v>42006</c:v>
                </c:pt>
                <c:pt idx="4176">
                  <c:v>42009</c:v>
                </c:pt>
                <c:pt idx="4177">
                  <c:v>42010</c:v>
                </c:pt>
                <c:pt idx="4178">
                  <c:v>42011</c:v>
                </c:pt>
                <c:pt idx="4179">
                  <c:v>42012</c:v>
                </c:pt>
                <c:pt idx="4180">
                  <c:v>42013</c:v>
                </c:pt>
                <c:pt idx="4181">
                  <c:v>42016</c:v>
                </c:pt>
                <c:pt idx="4182">
                  <c:v>42017</c:v>
                </c:pt>
                <c:pt idx="4183">
                  <c:v>42018</c:v>
                </c:pt>
                <c:pt idx="4184">
                  <c:v>42019</c:v>
                </c:pt>
                <c:pt idx="4185">
                  <c:v>42020</c:v>
                </c:pt>
                <c:pt idx="4186">
                  <c:v>42023</c:v>
                </c:pt>
                <c:pt idx="4187">
                  <c:v>42024</c:v>
                </c:pt>
                <c:pt idx="4188">
                  <c:v>42025</c:v>
                </c:pt>
                <c:pt idx="4189">
                  <c:v>42026</c:v>
                </c:pt>
                <c:pt idx="4190">
                  <c:v>42027</c:v>
                </c:pt>
                <c:pt idx="4191">
                  <c:v>42030</c:v>
                </c:pt>
                <c:pt idx="4192">
                  <c:v>42031</c:v>
                </c:pt>
                <c:pt idx="4193">
                  <c:v>42032</c:v>
                </c:pt>
                <c:pt idx="4194">
                  <c:v>42033</c:v>
                </c:pt>
                <c:pt idx="4195">
                  <c:v>42034</c:v>
                </c:pt>
                <c:pt idx="4196">
                  <c:v>42037</c:v>
                </c:pt>
                <c:pt idx="4197">
                  <c:v>42038</c:v>
                </c:pt>
                <c:pt idx="4198">
                  <c:v>42039</c:v>
                </c:pt>
                <c:pt idx="4199">
                  <c:v>42040</c:v>
                </c:pt>
                <c:pt idx="4200">
                  <c:v>42041</c:v>
                </c:pt>
                <c:pt idx="4201">
                  <c:v>42044</c:v>
                </c:pt>
                <c:pt idx="4202">
                  <c:v>42045</c:v>
                </c:pt>
                <c:pt idx="4203">
                  <c:v>42046</c:v>
                </c:pt>
                <c:pt idx="4204">
                  <c:v>42047</c:v>
                </c:pt>
                <c:pt idx="4205">
                  <c:v>42048</c:v>
                </c:pt>
                <c:pt idx="4206">
                  <c:v>42051</c:v>
                </c:pt>
                <c:pt idx="4207">
                  <c:v>42052</c:v>
                </c:pt>
                <c:pt idx="4208">
                  <c:v>42053</c:v>
                </c:pt>
                <c:pt idx="4209">
                  <c:v>42054</c:v>
                </c:pt>
                <c:pt idx="4210">
                  <c:v>42055</c:v>
                </c:pt>
                <c:pt idx="4211">
                  <c:v>42058</c:v>
                </c:pt>
                <c:pt idx="4212">
                  <c:v>42059</c:v>
                </c:pt>
                <c:pt idx="4213">
                  <c:v>42060</c:v>
                </c:pt>
                <c:pt idx="4214">
                  <c:v>42061</c:v>
                </c:pt>
                <c:pt idx="4215">
                  <c:v>42062</c:v>
                </c:pt>
                <c:pt idx="4216">
                  <c:v>42065</c:v>
                </c:pt>
                <c:pt idx="4217">
                  <c:v>42066</c:v>
                </c:pt>
                <c:pt idx="4218">
                  <c:v>42067</c:v>
                </c:pt>
                <c:pt idx="4219">
                  <c:v>42068</c:v>
                </c:pt>
                <c:pt idx="4220">
                  <c:v>42069</c:v>
                </c:pt>
                <c:pt idx="4221">
                  <c:v>42072</c:v>
                </c:pt>
                <c:pt idx="4222">
                  <c:v>42073</c:v>
                </c:pt>
                <c:pt idx="4223">
                  <c:v>42074</c:v>
                </c:pt>
                <c:pt idx="4224">
                  <c:v>42075</c:v>
                </c:pt>
                <c:pt idx="4225">
                  <c:v>42076</c:v>
                </c:pt>
                <c:pt idx="4226">
                  <c:v>42079</c:v>
                </c:pt>
                <c:pt idx="4227">
                  <c:v>42080</c:v>
                </c:pt>
                <c:pt idx="4228">
                  <c:v>42081</c:v>
                </c:pt>
                <c:pt idx="4229">
                  <c:v>42082</c:v>
                </c:pt>
                <c:pt idx="4230">
                  <c:v>42083</c:v>
                </c:pt>
                <c:pt idx="4231">
                  <c:v>42086</c:v>
                </c:pt>
                <c:pt idx="4232">
                  <c:v>42087</c:v>
                </c:pt>
                <c:pt idx="4233">
                  <c:v>42088</c:v>
                </c:pt>
                <c:pt idx="4234">
                  <c:v>42089</c:v>
                </c:pt>
                <c:pt idx="4235">
                  <c:v>42090</c:v>
                </c:pt>
                <c:pt idx="4236">
                  <c:v>42093</c:v>
                </c:pt>
                <c:pt idx="4237">
                  <c:v>42094</c:v>
                </c:pt>
                <c:pt idx="4238">
                  <c:v>42095</c:v>
                </c:pt>
                <c:pt idx="4239">
                  <c:v>42096</c:v>
                </c:pt>
                <c:pt idx="4240">
                  <c:v>42097</c:v>
                </c:pt>
                <c:pt idx="4241">
                  <c:v>42100</c:v>
                </c:pt>
                <c:pt idx="4242">
                  <c:v>42101</c:v>
                </c:pt>
                <c:pt idx="4243">
                  <c:v>42102</c:v>
                </c:pt>
                <c:pt idx="4244">
                  <c:v>42103</c:v>
                </c:pt>
                <c:pt idx="4245">
                  <c:v>42104</c:v>
                </c:pt>
                <c:pt idx="4246">
                  <c:v>42107</c:v>
                </c:pt>
                <c:pt idx="4247">
                  <c:v>42108</c:v>
                </c:pt>
                <c:pt idx="4248">
                  <c:v>42109</c:v>
                </c:pt>
                <c:pt idx="4249">
                  <c:v>42110</c:v>
                </c:pt>
                <c:pt idx="4250">
                  <c:v>42111</c:v>
                </c:pt>
                <c:pt idx="4251">
                  <c:v>42114</c:v>
                </c:pt>
                <c:pt idx="4252">
                  <c:v>42115</c:v>
                </c:pt>
                <c:pt idx="4253">
                  <c:v>42116</c:v>
                </c:pt>
                <c:pt idx="4254">
                  <c:v>42117</c:v>
                </c:pt>
                <c:pt idx="4255">
                  <c:v>42118</c:v>
                </c:pt>
                <c:pt idx="4256">
                  <c:v>42121</c:v>
                </c:pt>
                <c:pt idx="4257">
                  <c:v>42122</c:v>
                </c:pt>
                <c:pt idx="4258">
                  <c:v>42123</c:v>
                </c:pt>
                <c:pt idx="4259">
                  <c:v>42124</c:v>
                </c:pt>
                <c:pt idx="4260">
                  <c:v>42125</c:v>
                </c:pt>
                <c:pt idx="4261">
                  <c:v>42128</c:v>
                </c:pt>
                <c:pt idx="4262">
                  <c:v>42129</c:v>
                </c:pt>
                <c:pt idx="4263">
                  <c:v>42130</c:v>
                </c:pt>
                <c:pt idx="4264">
                  <c:v>42131</c:v>
                </c:pt>
                <c:pt idx="4265">
                  <c:v>42132</c:v>
                </c:pt>
                <c:pt idx="4266">
                  <c:v>42135</c:v>
                </c:pt>
                <c:pt idx="4267">
                  <c:v>42136</c:v>
                </c:pt>
                <c:pt idx="4268">
                  <c:v>42137</c:v>
                </c:pt>
                <c:pt idx="4269">
                  <c:v>42138</c:v>
                </c:pt>
                <c:pt idx="4270">
                  <c:v>42139</c:v>
                </c:pt>
                <c:pt idx="4271">
                  <c:v>42142</c:v>
                </c:pt>
                <c:pt idx="4272">
                  <c:v>42143</c:v>
                </c:pt>
                <c:pt idx="4273">
                  <c:v>42144</c:v>
                </c:pt>
                <c:pt idx="4274">
                  <c:v>42145</c:v>
                </c:pt>
                <c:pt idx="4275">
                  <c:v>42146</c:v>
                </c:pt>
                <c:pt idx="4276">
                  <c:v>42149</c:v>
                </c:pt>
                <c:pt idx="4277">
                  <c:v>42150</c:v>
                </c:pt>
                <c:pt idx="4278">
                  <c:v>42151</c:v>
                </c:pt>
                <c:pt idx="4279">
                  <c:v>42152</c:v>
                </c:pt>
                <c:pt idx="4280">
                  <c:v>42153</c:v>
                </c:pt>
                <c:pt idx="4281">
                  <c:v>42156</c:v>
                </c:pt>
                <c:pt idx="4282">
                  <c:v>42157</c:v>
                </c:pt>
                <c:pt idx="4283">
                  <c:v>42158</c:v>
                </c:pt>
                <c:pt idx="4284">
                  <c:v>42159</c:v>
                </c:pt>
                <c:pt idx="4285">
                  <c:v>42160</c:v>
                </c:pt>
                <c:pt idx="4286">
                  <c:v>42163</c:v>
                </c:pt>
                <c:pt idx="4287">
                  <c:v>42164</c:v>
                </c:pt>
                <c:pt idx="4288">
                  <c:v>42165</c:v>
                </c:pt>
                <c:pt idx="4289">
                  <c:v>42166</c:v>
                </c:pt>
                <c:pt idx="4290">
                  <c:v>42167</c:v>
                </c:pt>
                <c:pt idx="4291">
                  <c:v>42170</c:v>
                </c:pt>
                <c:pt idx="4292">
                  <c:v>42171</c:v>
                </c:pt>
                <c:pt idx="4293">
                  <c:v>42172</c:v>
                </c:pt>
                <c:pt idx="4294">
                  <c:v>42173</c:v>
                </c:pt>
                <c:pt idx="4295">
                  <c:v>42174</c:v>
                </c:pt>
                <c:pt idx="4296">
                  <c:v>42177</c:v>
                </c:pt>
                <c:pt idx="4297">
                  <c:v>42178</c:v>
                </c:pt>
                <c:pt idx="4298">
                  <c:v>42179</c:v>
                </c:pt>
                <c:pt idx="4299">
                  <c:v>42180</c:v>
                </c:pt>
                <c:pt idx="4300">
                  <c:v>42181</c:v>
                </c:pt>
                <c:pt idx="4301">
                  <c:v>42184</c:v>
                </c:pt>
                <c:pt idx="4302">
                  <c:v>42185</c:v>
                </c:pt>
                <c:pt idx="4303">
                  <c:v>42186</c:v>
                </c:pt>
                <c:pt idx="4304">
                  <c:v>42187</c:v>
                </c:pt>
                <c:pt idx="4305">
                  <c:v>42188</c:v>
                </c:pt>
                <c:pt idx="4306">
                  <c:v>42191</c:v>
                </c:pt>
                <c:pt idx="4307">
                  <c:v>42192</c:v>
                </c:pt>
                <c:pt idx="4308">
                  <c:v>42193</c:v>
                </c:pt>
                <c:pt idx="4309">
                  <c:v>42194</c:v>
                </c:pt>
                <c:pt idx="4310">
                  <c:v>42195</c:v>
                </c:pt>
                <c:pt idx="4311">
                  <c:v>42198</c:v>
                </c:pt>
                <c:pt idx="4312">
                  <c:v>42199</c:v>
                </c:pt>
                <c:pt idx="4313">
                  <c:v>42200</c:v>
                </c:pt>
                <c:pt idx="4314">
                  <c:v>42201</c:v>
                </c:pt>
                <c:pt idx="4315">
                  <c:v>42202</c:v>
                </c:pt>
                <c:pt idx="4316">
                  <c:v>42205</c:v>
                </c:pt>
                <c:pt idx="4317">
                  <c:v>42206</c:v>
                </c:pt>
                <c:pt idx="4318">
                  <c:v>42207</c:v>
                </c:pt>
                <c:pt idx="4319">
                  <c:v>42208</c:v>
                </c:pt>
                <c:pt idx="4320">
                  <c:v>42209</c:v>
                </c:pt>
                <c:pt idx="4321">
                  <c:v>42212</c:v>
                </c:pt>
                <c:pt idx="4322">
                  <c:v>42213</c:v>
                </c:pt>
                <c:pt idx="4323">
                  <c:v>42214</c:v>
                </c:pt>
                <c:pt idx="4324">
                  <c:v>42215</c:v>
                </c:pt>
                <c:pt idx="4325">
                  <c:v>42216</c:v>
                </c:pt>
                <c:pt idx="4326">
                  <c:v>42219</c:v>
                </c:pt>
                <c:pt idx="4327">
                  <c:v>42220</c:v>
                </c:pt>
                <c:pt idx="4328">
                  <c:v>42221</c:v>
                </c:pt>
                <c:pt idx="4329">
                  <c:v>42222</c:v>
                </c:pt>
                <c:pt idx="4330">
                  <c:v>42223</c:v>
                </c:pt>
                <c:pt idx="4331">
                  <c:v>42226</c:v>
                </c:pt>
                <c:pt idx="4332">
                  <c:v>42227</c:v>
                </c:pt>
                <c:pt idx="4333">
                  <c:v>42228</c:v>
                </c:pt>
                <c:pt idx="4334">
                  <c:v>42229</c:v>
                </c:pt>
                <c:pt idx="4335">
                  <c:v>42230</c:v>
                </c:pt>
                <c:pt idx="4336">
                  <c:v>42233</c:v>
                </c:pt>
                <c:pt idx="4337">
                  <c:v>42234</c:v>
                </c:pt>
                <c:pt idx="4338">
                  <c:v>42235</c:v>
                </c:pt>
                <c:pt idx="4339">
                  <c:v>42236</c:v>
                </c:pt>
                <c:pt idx="4340">
                  <c:v>42237</c:v>
                </c:pt>
                <c:pt idx="4341">
                  <c:v>42240</c:v>
                </c:pt>
                <c:pt idx="4342">
                  <c:v>42241</c:v>
                </c:pt>
                <c:pt idx="4343">
                  <c:v>42242</c:v>
                </c:pt>
                <c:pt idx="4344">
                  <c:v>42243</c:v>
                </c:pt>
                <c:pt idx="4345">
                  <c:v>42244</c:v>
                </c:pt>
                <c:pt idx="4346">
                  <c:v>42247</c:v>
                </c:pt>
                <c:pt idx="4347">
                  <c:v>42248</c:v>
                </c:pt>
                <c:pt idx="4348">
                  <c:v>42249</c:v>
                </c:pt>
                <c:pt idx="4349">
                  <c:v>42250</c:v>
                </c:pt>
                <c:pt idx="4350">
                  <c:v>42251</c:v>
                </c:pt>
                <c:pt idx="4351">
                  <c:v>42254</c:v>
                </c:pt>
                <c:pt idx="4352">
                  <c:v>42255</c:v>
                </c:pt>
                <c:pt idx="4353">
                  <c:v>42256</c:v>
                </c:pt>
                <c:pt idx="4354">
                  <c:v>42257</c:v>
                </c:pt>
                <c:pt idx="4355">
                  <c:v>42258</c:v>
                </c:pt>
                <c:pt idx="4356">
                  <c:v>42261</c:v>
                </c:pt>
                <c:pt idx="4357">
                  <c:v>42262</c:v>
                </c:pt>
                <c:pt idx="4358">
                  <c:v>42263</c:v>
                </c:pt>
                <c:pt idx="4359">
                  <c:v>42264</c:v>
                </c:pt>
                <c:pt idx="4360">
                  <c:v>42265</c:v>
                </c:pt>
                <c:pt idx="4361">
                  <c:v>42268</c:v>
                </c:pt>
                <c:pt idx="4362">
                  <c:v>42269</c:v>
                </c:pt>
                <c:pt idx="4363">
                  <c:v>42270</c:v>
                </c:pt>
                <c:pt idx="4364">
                  <c:v>42271</c:v>
                </c:pt>
                <c:pt idx="4365">
                  <c:v>42272</c:v>
                </c:pt>
                <c:pt idx="4366">
                  <c:v>42275</c:v>
                </c:pt>
                <c:pt idx="4367">
                  <c:v>42276</c:v>
                </c:pt>
                <c:pt idx="4368">
                  <c:v>42277</c:v>
                </c:pt>
                <c:pt idx="4369">
                  <c:v>42278</c:v>
                </c:pt>
                <c:pt idx="4370">
                  <c:v>42279</c:v>
                </c:pt>
                <c:pt idx="4371">
                  <c:v>42282</c:v>
                </c:pt>
                <c:pt idx="4372">
                  <c:v>42283</c:v>
                </c:pt>
                <c:pt idx="4373">
                  <c:v>42284</c:v>
                </c:pt>
                <c:pt idx="4374">
                  <c:v>42285</c:v>
                </c:pt>
                <c:pt idx="4375">
                  <c:v>42286</c:v>
                </c:pt>
                <c:pt idx="4376">
                  <c:v>42289</c:v>
                </c:pt>
                <c:pt idx="4377">
                  <c:v>42290</c:v>
                </c:pt>
                <c:pt idx="4378">
                  <c:v>42291</c:v>
                </c:pt>
                <c:pt idx="4379">
                  <c:v>42292</c:v>
                </c:pt>
                <c:pt idx="4380">
                  <c:v>42293</c:v>
                </c:pt>
                <c:pt idx="4381">
                  <c:v>42296</c:v>
                </c:pt>
                <c:pt idx="4382">
                  <c:v>42297</c:v>
                </c:pt>
                <c:pt idx="4383">
                  <c:v>42298</c:v>
                </c:pt>
                <c:pt idx="4384">
                  <c:v>42299</c:v>
                </c:pt>
                <c:pt idx="4385">
                  <c:v>42300</c:v>
                </c:pt>
                <c:pt idx="4386">
                  <c:v>42303</c:v>
                </c:pt>
                <c:pt idx="4387">
                  <c:v>42304</c:v>
                </c:pt>
                <c:pt idx="4388">
                  <c:v>42305</c:v>
                </c:pt>
                <c:pt idx="4389">
                  <c:v>42306</c:v>
                </c:pt>
                <c:pt idx="4390">
                  <c:v>42307</c:v>
                </c:pt>
                <c:pt idx="4391">
                  <c:v>42310</c:v>
                </c:pt>
                <c:pt idx="4392">
                  <c:v>42311</c:v>
                </c:pt>
                <c:pt idx="4393">
                  <c:v>42312</c:v>
                </c:pt>
                <c:pt idx="4394">
                  <c:v>42313</c:v>
                </c:pt>
                <c:pt idx="4395">
                  <c:v>42314</c:v>
                </c:pt>
                <c:pt idx="4396">
                  <c:v>42317</c:v>
                </c:pt>
                <c:pt idx="4397">
                  <c:v>42318</c:v>
                </c:pt>
                <c:pt idx="4398">
                  <c:v>42319</c:v>
                </c:pt>
                <c:pt idx="4399">
                  <c:v>42320</c:v>
                </c:pt>
                <c:pt idx="4400">
                  <c:v>42321</c:v>
                </c:pt>
                <c:pt idx="4401">
                  <c:v>42324</c:v>
                </c:pt>
                <c:pt idx="4402">
                  <c:v>42325</c:v>
                </c:pt>
                <c:pt idx="4403">
                  <c:v>42326</c:v>
                </c:pt>
                <c:pt idx="4404">
                  <c:v>42327</c:v>
                </c:pt>
                <c:pt idx="4405">
                  <c:v>42328</c:v>
                </c:pt>
                <c:pt idx="4406">
                  <c:v>42331</c:v>
                </c:pt>
                <c:pt idx="4407">
                  <c:v>42332</c:v>
                </c:pt>
                <c:pt idx="4408">
                  <c:v>42333</c:v>
                </c:pt>
                <c:pt idx="4409">
                  <c:v>42334</c:v>
                </c:pt>
                <c:pt idx="4410">
                  <c:v>42335</c:v>
                </c:pt>
                <c:pt idx="4411">
                  <c:v>42338</c:v>
                </c:pt>
                <c:pt idx="4412">
                  <c:v>42339</c:v>
                </c:pt>
                <c:pt idx="4413">
                  <c:v>42340</c:v>
                </c:pt>
                <c:pt idx="4414">
                  <c:v>42341</c:v>
                </c:pt>
                <c:pt idx="4415">
                  <c:v>42342</c:v>
                </c:pt>
                <c:pt idx="4416">
                  <c:v>42345</c:v>
                </c:pt>
                <c:pt idx="4417">
                  <c:v>42346</c:v>
                </c:pt>
                <c:pt idx="4418">
                  <c:v>42347</c:v>
                </c:pt>
                <c:pt idx="4419">
                  <c:v>42348</c:v>
                </c:pt>
                <c:pt idx="4420">
                  <c:v>42349</c:v>
                </c:pt>
                <c:pt idx="4421">
                  <c:v>42352</c:v>
                </c:pt>
                <c:pt idx="4422">
                  <c:v>42353</c:v>
                </c:pt>
                <c:pt idx="4423">
                  <c:v>42354</c:v>
                </c:pt>
                <c:pt idx="4424">
                  <c:v>42355</c:v>
                </c:pt>
                <c:pt idx="4425">
                  <c:v>42356</c:v>
                </c:pt>
                <c:pt idx="4426">
                  <c:v>42359</c:v>
                </c:pt>
                <c:pt idx="4427">
                  <c:v>42360</c:v>
                </c:pt>
                <c:pt idx="4428">
                  <c:v>42361</c:v>
                </c:pt>
                <c:pt idx="4429">
                  <c:v>42362</c:v>
                </c:pt>
                <c:pt idx="4430">
                  <c:v>42363</c:v>
                </c:pt>
                <c:pt idx="4431">
                  <c:v>42366</c:v>
                </c:pt>
                <c:pt idx="4432">
                  <c:v>42367</c:v>
                </c:pt>
                <c:pt idx="4433">
                  <c:v>42368</c:v>
                </c:pt>
                <c:pt idx="4434">
                  <c:v>42369</c:v>
                </c:pt>
                <c:pt idx="4435">
                  <c:v>42370</c:v>
                </c:pt>
                <c:pt idx="4436">
                  <c:v>42373</c:v>
                </c:pt>
                <c:pt idx="4437">
                  <c:v>42374</c:v>
                </c:pt>
                <c:pt idx="4438">
                  <c:v>42375</c:v>
                </c:pt>
                <c:pt idx="4439">
                  <c:v>42376</c:v>
                </c:pt>
                <c:pt idx="4440">
                  <c:v>42377</c:v>
                </c:pt>
                <c:pt idx="4441">
                  <c:v>42380</c:v>
                </c:pt>
                <c:pt idx="4442">
                  <c:v>42381</c:v>
                </c:pt>
                <c:pt idx="4443">
                  <c:v>42382</c:v>
                </c:pt>
                <c:pt idx="4444">
                  <c:v>42383</c:v>
                </c:pt>
                <c:pt idx="4445">
                  <c:v>42384</c:v>
                </c:pt>
                <c:pt idx="4446">
                  <c:v>42387</c:v>
                </c:pt>
                <c:pt idx="4447">
                  <c:v>42388</c:v>
                </c:pt>
                <c:pt idx="4448">
                  <c:v>42389</c:v>
                </c:pt>
                <c:pt idx="4449">
                  <c:v>42390</c:v>
                </c:pt>
                <c:pt idx="4450">
                  <c:v>42391</c:v>
                </c:pt>
                <c:pt idx="4451">
                  <c:v>42394</c:v>
                </c:pt>
                <c:pt idx="4452">
                  <c:v>42395</c:v>
                </c:pt>
                <c:pt idx="4453">
                  <c:v>42396</c:v>
                </c:pt>
                <c:pt idx="4454">
                  <c:v>42397</c:v>
                </c:pt>
                <c:pt idx="4455">
                  <c:v>42398</c:v>
                </c:pt>
                <c:pt idx="4456">
                  <c:v>42401</c:v>
                </c:pt>
                <c:pt idx="4457">
                  <c:v>42402</c:v>
                </c:pt>
                <c:pt idx="4458">
                  <c:v>42403</c:v>
                </c:pt>
                <c:pt idx="4459">
                  <c:v>42404</c:v>
                </c:pt>
                <c:pt idx="4460">
                  <c:v>42405</c:v>
                </c:pt>
                <c:pt idx="4461">
                  <c:v>42408</c:v>
                </c:pt>
                <c:pt idx="4462">
                  <c:v>42409</c:v>
                </c:pt>
                <c:pt idx="4463">
                  <c:v>42410</c:v>
                </c:pt>
                <c:pt idx="4464">
                  <c:v>42411</c:v>
                </c:pt>
                <c:pt idx="4465">
                  <c:v>42412</c:v>
                </c:pt>
                <c:pt idx="4466">
                  <c:v>42415</c:v>
                </c:pt>
                <c:pt idx="4467">
                  <c:v>42416</c:v>
                </c:pt>
                <c:pt idx="4468">
                  <c:v>42417</c:v>
                </c:pt>
                <c:pt idx="4469">
                  <c:v>42418</c:v>
                </c:pt>
                <c:pt idx="4470">
                  <c:v>42419</c:v>
                </c:pt>
                <c:pt idx="4471">
                  <c:v>42422</c:v>
                </c:pt>
                <c:pt idx="4472">
                  <c:v>42423</c:v>
                </c:pt>
                <c:pt idx="4473">
                  <c:v>42424</c:v>
                </c:pt>
                <c:pt idx="4474">
                  <c:v>42425</c:v>
                </c:pt>
                <c:pt idx="4475">
                  <c:v>42426</c:v>
                </c:pt>
                <c:pt idx="4476">
                  <c:v>42429</c:v>
                </c:pt>
                <c:pt idx="4477">
                  <c:v>42430</c:v>
                </c:pt>
                <c:pt idx="4478">
                  <c:v>42431</c:v>
                </c:pt>
                <c:pt idx="4479">
                  <c:v>42432</c:v>
                </c:pt>
                <c:pt idx="4480">
                  <c:v>42433</c:v>
                </c:pt>
                <c:pt idx="4481">
                  <c:v>42436</c:v>
                </c:pt>
                <c:pt idx="4482">
                  <c:v>42437</c:v>
                </c:pt>
                <c:pt idx="4483">
                  <c:v>42438</c:v>
                </c:pt>
                <c:pt idx="4484">
                  <c:v>42439</c:v>
                </c:pt>
                <c:pt idx="4485">
                  <c:v>42440</c:v>
                </c:pt>
                <c:pt idx="4486">
                  <c:v>42443</c:v>
                </c:pt>
                <c:pt idx="4487">
                  <c:v>42444</c:v>
                </c:pt>
                <c:pt idx="4488">
                  <c:v>42445</c:v>
                </c:pt>
                <c:pt idx="4489">
                  <c:v>42446</c:v>
                </c:pt>
                <c:pt idx="4490">
                  <c:v>42447</c:v>
                </c:pt>
                <c:pt idx="4491">
                  <c:v>42450</c:v>
                </c:pt>
                <c:pt idx="4492">
                  <c:v>42451</c:v>
                </c:pt>
                <c:pt idx="4493">
                  <c:v>42452</c:v>
                </c:pt>
                <c:pt idx="4494">
                  <c:v>42453</c:v>
                </c:pt>
                <c:pt idx="4495">
                  <c:v>42454</c:v>
                </c:pt>
                <c:pt idx="4496">
                  <c:v>42457</c:v>
                </c:pt>
                <c:pt idx="4497">
                  <c:v>42458</c:v>
                </c:pt>
                <c:pt idx="4498">
                  <c:v>42459</c:v>
                </c:pt>
                <c:pt idx="4499">
                  <c:v>42460</c:v>
                </c:pt>
                <c:pt idx="4500">
                  <c:v>42461</c:v>
                </c:pt>
                <c:pt idx="4501">
                  <c:v>42464</c:v>
                </c:pt>
                <c:pt idx="4502">
                  <c:v>42465</c:v>
                </c:pt>
                <c:pt idx="4503">
                  <c:v>42466</c:v>
                </c:pt>
                <c:pt idx="4504">
                  <c:v>42467</c:v>
                </c:pt>
                <c:pt idx="4505">
                  <c:v>42468</c:v>
                </c:pt>
                <c:pt idx="4506">
                  <c:v>42471</c:v>
                </c:pt>
                <c:pt idx="4507">
                  <c:v>42472</c:v>
                </c:pt>
                <c:pt idx="4508">
                  <c:v>42473</c:v>
                </c:pt>
                <c:pt idx="4509">
                  <c:v>42474</c:v>
                </c:pt>
                <c:pt idx="4510">
                  <c:v>42475</c:v>
                </c:pt>
                <c:pt idx="4511">
                  <c:v>42478</c:v>
                </c:pt>
                <c:pt idx="4512">
                  <c:v>42479</c:v>
                </c:pt>
                <c:pt idx="4513">
                  <c:v>42480</c:v>
                </c:pt>
                <c:pt idx="4514">
                  <c:v>42481</c:v>
                </c:pt>
                <c:pt idx="4515">
                  <c:v>42482</c:v>
                </c:pt>
                <c:pt idx="4516">
                  <c:v>42485</c:v>
                </c:pt>
                <c:pt idx="4517">
                  <c:v>42486</c:v>
                </c:pt>
                <c:pt idx="4518">
                  <c:v>42487</c:v>
                </c:pt>
                <c:pt idx="4519">
                  <c:v>42488</c:v>
                </c:pt>
                <c:pt idx="4520">
                  <c:v>42489</c:v>
                </c:pt>
                <c:pt idx="4521">
                  <c:v>42492</c:v>
                </c:pt>
                <c:pt idx="4522">
                  <c:v>42493</c:v>
                </c:pt>
                <c:pt idx="4523">
                  <c:v>42494</c:v>
                </c:pt>
                <c:pt idx="4524">
                  <c:v>42495</c:v>
                </c:pt>
                <c:pt idx="4525">
                  <c:v>42496</c:v>
                </c:pt>
                <c:pt idx="4526">
                  <c:v>42499</c:v>
                </c:pt>
                <c:pt idx="4527">
                  <c:v>42500</c:v>
                </c:pt>
                <c:pt idx="4528">
                  <c:v>42501</c:v>
                </c:pt>
                <c:pt idx="4529">
                  <c:v>42502</c:v>
                </c:pt>
                <c:pt idx="4530">
                  <c:v>42503</c:v>
                </c:pt>
                <c:pt idx="4531">
                  <c:v>42506</c:v>
                </c:pt>
                <c:pt idx="4532">
                  <c:v>42507</c:v>
                </c:pt>
                <c:pt idx="4533">
                  <c:v>42508</c:v>
                </c:pt>
                <c:pt idx="4534">
                  <c:v>42509</c:v>
                </c:pt>
                <c:pt idx="4535">
                  <c:v>42510</c:v>
                </c:pt>
                <c:pt idx="4536">
                  <c:v>42513</c:v>
                </c:pt>
                <c:pt idx="4537">
                  <c:v>42514</c:v>
                </c:pt>
                <c:pt idx="4538">
                  <c:v>42515</c:v>
                </c:pt>
                <c:pt idx="4539">
                  <c:v>42516</c:v>
                </c:pt>
                <c:pt idx="4540">
                  <c:v>42517</c:v>
                </c:pt>
                <c:pt idx="4541">
                  <c:v>42520</c:v>
                </c:pt>
                <c:pt idx="4542">
                  <c:v>42521</c:v>
                </c:pt>
                <c:pt idx="4543">
                  <c:v>42522</c:v>
                </c:pt>
                <c:pt idx="4544">
                  <c:v>42523</c:v>
                </c:pt>
                <c:pt idx="4545">
                  <c:v>42524</c:v>
                </c:pt>
                <c:pt idx="4546">
                  <c:v>42527</c:v>
                </c:pt>
                <c:pt idx="4547">
                  <c:v>42528</c:v>
                </c:pt>
                <c:pt idx="4548">
                  <c:v>42529</c:v>
                </c:pt>
                <c:pt idx="4549">
                  <c:v>42530</c:v>
                </c:pt>
                <c:pt idx="4550">
                  <c:v>42531</c:v>
                </c:pt>
                <c:pt idx="4551">
                  <c:v>42534</c:v>
                </c:pt>
                <c:pt idx="4552">
                  <c:v>42535</c:v>
                </c:pt>
                <c:pt idx="4553">
                  <c:v>42536</c:v>
                </c:pt>
                <c:pt idx="4554">
                  <c:v>42537</c:v>
                </c:pt>
                <c:pt idx="4555">
                  <c:v>42538</c:v>
                </c:pt>
                <c:pt idx="4556">
                  <c:v>42541</c:v>
                </c:pt>
                <c:pt idx="4557">
                  <c:v>42542</c:v>
                </c:pt>
                <c:pt idx="4558">
                  <c:v>42543</c:v>
                </c:pt>
                <c:pt idx="4559">
                  <c:v>42544</c:v>
                </c:pt>
                <c:pt idx="4560">
                  <c:v>42545</c:v>
                </c:pt>
                <c:pt idx="4561">
                  <c:v>42548</c:v>
                </c:pt>
                <c:pt idx="4562">
                  <c:v>42549</c:v>
                </c:pt>
                <c:pt idx="4563">
                  <c:v>42550</c:v>
                </c:pt>
                <c:pt idx="4564">
                  <c:v>42551</c:v>
                </c:pt>
                <c:pt idx="4565">
                  <c:v>42552</c:v>
                </c:pt>
                <c:pt idx="4566">
                  <c:v>42555</c:v>
                </c:pt>
                <c:pt idx="4567">
                  <c:v>42556</c:v>
                </c:pt>
                <c:pt idx="4568">
                  <c:v>42557</c:v>
                </c:pt>
                <c:pt idx="4569">
                  <c:v>42558</c:v>
                </c:pt>
                <c:pt idx="4570">
                  <c:v>42559</c:v>
                </c:pt>
                <c:pt idx="4571">
                  <c:v>42562</c:v>
                </c:pt>
                <c:pt idx="4572">
                  <c:v>42563</c:v>
                </c:pt>
                <c:pt idx="4573">
                  <c:v>42564</c:v>
                </c:pt>
                <c:pt idx="4574">
                  <c:v>42565</c:v>
                </c:pt>
                <c:pt idx="4575">
                  <c:v>42566</c:v>
                </c:pt>
                <c:pt idx="4576">
                  <c:v>42569</c:v>
                </c:pt>
                <c:pt idx="4577">
                  <c:v>42570</c:v>
                </c:pt>
                <c:pt idx="4578">
                  <c:v>42571</c:v>
                </c:pt>
                <c:pt idx="4579">
                  <c:v>42572</c:v>
                </c:pt>
              </c:numCache>
            </c:numRef>
          </c:cat>
          <c:val>
            <c:numRef>
              <c:f>'Figure 12.1'!$E$3:$E$4582</c:f>
              <c:numCache>
                <c:formatCode>General</c:formatCode>
                <c:ptCount val="4580"/>
                <c:pt idx="1">
                  <c:v>3.2</c:v>
                </c:pt>
                <c:pt idx="2">
                  <c:v>3.2</c:v>
                </c:pt>
                <c:pt idx="3">
                  <c:v>3.21</c:v>
                </c:pt>
                <c:pt idx="4">
                  <c:v>3.21</c:v>
                </c:pt>
                <c:pt idx="5">
                  <c:v>3.21</c:v>
                </c:pt>
                <c:pt idx="6">
                  <c:v>3.2</c:v>
                </c:pt>
                <c:pt idx="7">
                  <c:v>3.19</c:v>
                </c:pt>
                <c:pt idx="8">
                  <c:v>3.18</c:v>
                </c:pt>
                <c:pt idx="9">
                  <c:v>3.16</c:v>
                </c:pt>
                <c:pt idx="10">
                  <c:v>3.1</c:v>
                </c:pt>
                <c:pt idx="11">
                  <c:v>3.02</c:v>
                </c:pt>
                <c:pt idx="12">
                  <c:v>2.98</c:v>
                </c:pt>
                <c:pt idx="13">
                  <c:v>3.01</c:v>
                </c:pt>
                <c:pt idx="14">
                  <c:v>3.03</c:v>
                </c:pt>
                <c:pt idx="15">
                  <c:v>3.07</c:v>
                </c:pt>
                <c:pt idx="16">
                  <c:v>3.14</c:v>
                </c:pt>
                <c:pt idx="17">
                  <c:v>3.22</c:v>
                </c:pt>
                <c:pt idx="18">
                  <c:v>3.13</c:v>
                </c:pt>
                <c:pt idx="19">
                  <c:v>3.12</c:v>
                </c:pt>
                <c:pt idx="20">
                  <c:v>3.16</c:v>
                </c:pt>
                <c:pt idx="21">
                  <c:v>3.17</c:v>
                </c:pt>
                <c:pt idx="22">
                  <c:v>3.18</c:v>
                </c:pt>
                <c:pt idx="23">
                  <c:v>3.18</c:v>
                </c:pt>
                <c:pt idx="24">
                  <c:v>3.17</c:v>
                </c:pt>
                <c:pt idx="25">
                  <c:v>3.15</c:v>
                </c:pt>
                <c:pt idx="26">
                  <c:v>3.15</c:v>
                </c:pt>
                <c:pt idx="27">
                  <c:v>3.13</c:v>
                </c:pt>
                <c:pt idx="28">
                  <c:v>3.12</c:v>
                </c:pt>
                <c:pt idx="29">
                  <c:v>3.1</c:v>
                </c:pt>
                <c:pt idx="30">
                  <c:v>3.08</c:v>
                </c:pt>
                <c:pt idx="31">
                  <c:v>3.06</c:v>
                </c:pt>
                <c:pt idx="32">
                  <c:v>3.04</c:v>
                </c:pt>
                <c:pt idx="33">
                  <c:v>3.03</c:v>
                </c:pt>
                <c:pt idx="34">
                  <c:v>3.02</c:v>
                </c:pt>
                <c:pt idx="35">
                  <c:v>3.03</c:v>
                </c:pt>
                <c:pt idx="36">
                  <c:v>3.05</c:v>
                </c:pt>
                <c:pt idx="37">
                  <c:v>3.34</c:v>
                </c:pt>
                <c:pt idx="38">
                  <c:v>3.13</c:v>
                </c:pt>
                <c:pt idx="39">
                  <c:v>3.11</c:v>
                </c:pt>
                <c:pt idx="40">
                  <c:v>3.12</c:v>
                </c:pt>
                <c:pt idx="41">
                  <c:v>3.12</c:v>
                </c:pt>
                <c:pt idx="42">
                  <c:v>3.11</c:v>
                </c:pt>
                <c:pt idx="43">
                  <c:v>3.08</c:v>
                </c:pt>
                <c:pt idx="44">
                  <c:v>3.06</c:v>
                </c:pt>
                <c:pt idx="45">
                  <c:v>3.04</c:v>
                </c:pt>
                <c:pt idx="46">
                  <c:v>3.03</c:v>
                </c:pt>
                <c:pt idx="47">
                  <c:v>3.03</c:v>
                </c:pt>
                <c:pt idx="48">
                  <c:v>3.02</c:v>
                </c:pt>
                <c:pt idx="49">
                  <c:v>2.99</c:v>
                </c:pt>
                <c:pt idx="50">
                  <c:v>2.92</c:v>
                </c:pt>
                <c:pt idx="51">
                  <c:v>2.9</c:v>
                </c:pt>
                <c:pt idx="52">
                  <c:v>2.9</c:v>
                </c:pt>
                <c:pt idx="53">
                  <c:v>2.98</c:v>
                </c:pt>
                <c:pt idx="54">
                  <c:v>2.95</c:v>
                </c:pt>
                <c:pt idx="55">
                  <c:v>2.65</c:v>
                </c:pt>
                <c:pt idx="56">
                  <c:v>2.19</c:v>
                </c:pt>
                <c:pt idx="57">
                  <c:v>2.39</c:v>
                </c:pt>
                <c:pt idx="58">
                  <c:v>2.98</c:v>
                </c:pt>
                <c:pt idx="59">
                  <c:v>2.99</c:v>
                </c:pt>
                <c:pt idx="60">
                  <c:v>2.99</c:v>
                </c:pt>
                <c:pt idx="61">
                  <c:v>2.99</c:v>
                </c:pt>
                <c:pt idx="62">
                  <c:v>2.98</c:v>
                </c:pt>
                <c:pt idx="63">
                  <c:v>2.99</c:v>
                </c:pt>
                <c:pt idx="64">
                  <c:v>2.98</c:v>
                </c:pt>
                <c:pt idx="65">
                  <c:v>2.96</c:v>
                </c:pt>
                <c:pt idx="66">
                  <c:v>2.97</c:v>
                </c:pt>
                <c:pt idx="67">
                  <c:v>2.98</c:v>
                </c:pt>
                <c:pt idx="68">
                  <c:v>3.08</c:v>
                </c:pt>
                <c:pt idx="69">
                  <c:v>3.11</c:v>
                </c:pt>
                <c:pt idx="70">
                  <c:v>2.81</c:v>
                </c:pt>
                <c:pt idx="71">
                  <c:v>2.77</c:v>
                </c:pt>
                <c:pt idx="72">
                  <c:v>2.73</c:v>
                </c:pt>
                <c:pt idx="73">
                  <c:v>2.6</c:v>
                </c:pt>
                <c:pt idx="74">
                  <c:v>2.58</c:v>
                </c:pt>
                <c:pt idx="75">
                  <c:v>2.5499999999999998</c:v>
                </c:pt>
                <c:pt idx="76">
                  <c:v>2.5099999999999998</c:v>
                </c:pt>
                <c:pt idx="77">
                  <c:v>2.4700000000000002</c:v>
                </c:pt>
                <c:pt idx="78">
                  <c:v>2.4700000000000002</c:v>
                </c:pt>
                <c:pt idx="79">
                  <c:v>2.4700000000000002</c:v>
                </c:pt>
                <c:pt idx="80">
                  <c:v>2.93</c:v>
                </c:pt>
                <c:pt idx="81">
                  <c:v>2.5299999999999998</c:v>
                </c:pt>
                <c:pt idx="82">
                  <c:v>2.5299999999999998</c:v>
                </c:pt>
                <c:pt idx="83">
                  <c:v>2.52</c:v>
                </c:pt>
                <c:pt idx="84">
                  <c:v>2.52</c:v>
                </c:pt>
                <c:pt idx="85">
                  <c:v>2.5299999999999998</c:v>
                </c:pt>
                <c:pt idx="86">
                  <c:v>2.52</c:v>
                </c:pt>
                <c:pt idx="87">
                  <c:v>2.5099999999999998</c:v>
                </c:pt>
                <c:pt idx="88">
                  <c:v>2.5099999999999998</c:v>
                </c:pt>
                <c:pt idx="89">
                  <c:v>2.5099999999999998</c:v>
                </c:pt>
                <c:pt idx="90">
                  <c:v>2.5099999999999998</c:v>
                </c:pt>
                <c:pt idx="91">
                  <c:v>2.5099999999999998</c:v>
                </c:pt>
                <c:pt idx="92">
                  <c:v>2.5099999999999998</c:v>
                </c:pt>
                <c:pt idx="93">
                  <c:v>2.5099999999999998</c:v>
                </c:pt>
                <c:pt idx="94">
                  <c:v>2.5099999999999998</c:v>
                </c:pt>
                <c:pt idx="95">
                  <c:v>2.5099999999999998</c:v>
                </c:pt>
                <c:pt idx="96">
                  <c:v>2.52</c:v>
                </c:pt>
                <c:pt idx="97">
                  <c:v>2.5299999999999998</c:v>
                </c:pt>
                <c:pt idx="98">
                  <c:v>2.64</c:v>
                </c:pt>
                <c:pt idx="99">
                  <c:v>3.02</c:v>
                </c:pt>
                <c:pt idx="100">
                  <c:v>2.61</c:v>
                </c:pt>
                <c:pt idx="101">
                  <c:v>2.54</c:v>
                </c:pt>
                <c:pt idx="102">
                  <c:v>2.54</c:v>
                </c:pt>
                <c:pt idx="103">
                  <c:v>2.52</c:v>
                </c:pt>
                <c:pt idx="104">
                  <c:v>2.5099999999999998</c:v>
                </c:pt>
                <c:pt idx="105">
                  <c:v>2.5099999999999998</c:v>
                </c:pt>
                <c:pt idx="106">
                  <c:v>2.52</c:v>
                </c:pt>
                <c:pt idx="107">
                  <c:v>2.52</c:v>
                </c:pt>
                <c:pt idx="108">
                  <c:v>2.5299999999999998</c:v>
                </c:pt>
                <c:pt idx="109">
                  <c:v>2.54</c:v>
                </c:pt>
                <c:pt idx="110">
                  <c:v>2.54</c:v>
                </c:pt>
                <c:pt idx="111">
                  <c:v>2.54</c:v>
                </c:pt>
                <c:pt idx="112">
                  <c:v>2.54</c:v>
                </c:pt>
                <c:pt idx="113">
                  <c:v>2.54</c:v>
                </c:pt>
                <c:pt idx="114">
                  <c:v>2.54</c:v>
                </c:pt>
                <c:pt idx="115">
                  <c:v>2.5499999999999998</c:v>
                </c:pt>
                <c:pt idx="116">
                  <c:v>2.5499999999999998</c:v>
                </c:pt>
                <c:pt idx="117">
                  <c:v>2.5499999999999998</c:v>
                </c:pt>
                <c:pt idx="118">
                  <c:v>2.56</c:v>
                </c:pt>
                <c:pt idx="119">
                  <c:v>2.58</c:v>
                </c:pt>
                <c:pt idx="120">
                  <c:v>2.6</c:v>
                </c:pt>
                <c:pt idx="121">
                  <c:v>2.67</c:v>
                </c:pt>
                <c:pt idx="122">
                  <c:v>2.66</c:v>
                </c:pt>
                <c:pt idx="123">
                  <c:v>2.23</c:v>
                </c:pt>
                <c:pt idx="124">
                  <c:v>2.5499999999999998</c:v>
                </c:pt>
                <c:pt idx="125">
                  <c:v>2.58</c:v>
                </c:pt>
                <c:pt idx="126">
                  <c:v>2.6</c:v>
                </c:pt>
                <c:pt idx="127">
                  <c:v>2.66</c:v>
                </c:pt>
                <c:pt idx="128">
                  <c:v>2.76</c:v>
                </c:pt>
                <c:pt idx="129">
                  <c:v>2.6</c:v>
                </c:pt>
                <c:pt idx="130">
                  <c:v>2.58</c:v>
                </c:pt>
                <c:pt idx="131">
                  <c:v>2.57</c:v>
                </c:pt>
                <c:pt idx="132">
                  <c:v>2.56</c:v>
                </c:pt>
                <c:pt idx="133">
                  <c:v>2.54</c:v>
                </c:pt>
                <c:pt idx="134">
                  <c:v>2.54</c:v>
                </c:pt>
                <c:pt idx="135">
                  <c:v>2.54</c:v>
                </c:pt>
                <c:pt idx="136">
                  <c:v>2.54</c:v>
                </c:pt>
                <c:pt idx="137">
                  <c:v>2.5499999999999998</c:v>
                </c:pt>
                <c:pt idx="138">
                  <c:v>2.56</c:v>
                </c:pt>
                <c:pt idx="139">
                  <c:v>2.59</c:v>
                </c:pt>
                <c:pt idx="140">
                  <c:v>2.62</c:v>
                </c:pt>
                <c:pt idx="141">
                  <c:v>2.63</c:v>
                </c:pt>
                <c:pt idx="142">
                  <c:v>2.63</c:v>
                </c:pt>
                <c:pt idx="143">
                  <c:v>2.6</c:v>
                </c:pt>
                <c:pt idx="144">
                  <c:v>2.04</c:v>
                </c:pt>
                <c:pt idx="145">
                  <c:v>1.87</c:v>
                </c:pt>
                <c:pt idx="146">
                  <c:v>2.57</c:v>
                </c:pt>
                <c:pt idx="147">
                  <c:v>2.59</c:v>
                </c:pt>
                <c:pt idx="148">
                  <c:v>2.58</c:v>
                </c:pt>
                <c:pt idx="149">
                  <c:v>2.58</c:v>
                </c:pt>
                <c:pt idx="150">
                  <c:v>2.58</c:v>
                </c:pt>
                <c:pt idx="151">
                  <c:v>2.58</c:v>
                </c:pt>
                <c:pt idx="152">
                  <c:v>2.5499999999999998</c:v>
                </c:pt>
                <c:pt idx="153">
                  <c:v>2.54</c:v>
                </c:pt>
                <c:pt idx="154">
                  <c:v>2.5299999999999998</c:v>
                </c:pt>
                <c:pt idx="155">
                  <c:v>2.5299999999999998</c:v>
                </c:pt>
                <c:pt idx="156">
                  <c:v>2.5299999999999998</c:v>
                </c:pt>
                <c:pt idx="157">
                  <c:v>2.54</c:v>
                </c:pt>
                <c:pt idx="158">
                  <c:v>2.5499999999999998</c:v>
                </c:pt>
                <c:pt idx="159">
                  <c:v>2.56</c:v>
                </c:pt>
                <c:pt idx="160">
                  <c:v>2.57</c:v>
                </c:pt>
                <c:pt idx="161">
                  <c:v>2.57</c:v>
                </c:pt>
                <c:pt idx="162">
                  <c:v>2.5499999999999998</c:v>
                </c:pt>
                <c:pt idx="163">
                  <c:v>2.16</c:v>
                </c:pt>
                <c:pt idx="164">
                  <c:v>1.85</c:v>
                </c:pt>
                <c:pt idx="165">
                  <c:v>1.94</c:v>
                </c:pt>
                <c:pt idx="166">
                  <c:v>1.86</c:v>
                </c:pt>
                <c:pt idx="167">
                  <c:v>2.5499999999999998</c:v>
                </c:pt>
                <c:pt idx="168">
                  <c:v>2.56</c:v>
                </c:pt>
                <c:pt idx="169">
                  <c:v>2.56</c:v>
                </c:pt>
                <c:pt idx="170">
                  <c:v>2.5499999999999998</c:v>
                </c:pt>
                <c:pt idx="171">
                  <c:v>2.5499999999999998</c:v>
                </c:pt>
                <c:pt idx="172">
                  <c:v>2.56</c:v>
                </c:pt>
                <c:pt idx="173">
                  <c:v>2.56</c:v>
                </c:pt>
                <c:pt idx="174">
                  <c:v>2.5499999999999998</c:v>
                </c:pt>
                <c:pt idx="175">
                  <c:v>2.54</c:v>
                </c:pt>
                <c:pt idx="176">
                  <c:v>2.52</c:v>
                </c:pt>
                <c:pt idx="177">
                  <c:v>2.52</c:v>
                </c:pt>
                <c:pt idx="178">
                  <c:v>2.52</c:v>
                </c:pt>
                <c:pt idx="179">
                  <c:v>2.5099999999999998</c:v>
                </c:pt>
                <c:pt idx="180">
                  <c:v>2.5099999999999998</c:v>
                </c:pt>
                <c:pt idx="181">
                  <c:v>2.5099999999999998</c:v>
                </c:pt>
                <c:pt idx="182">
                  <c:v>2.5099999999999998</c:v>
                </c:pt>
                <c:pt idx="183">
                  <c:v>2.5099999999999998</c:v>
                </c:pt>
                <c:pt idx="184">
                  <c:v>2.5099999999999998</c:v>
                </c:pt>
                <c:pt idx="185">
                  <c:v>2.46</c:v>
                </c:pt>
                <c:pt idx="186">
                  <c:v>2.0499999999999998</c:v>
                </c:pt>
                <c:pt idx="187">
                  <c:v>2.38</c:v>
                </c:pt>
                <c:pt idx="188">
                  <c:v>1.92</c:v>
                </c:pt>
                <c:pt idx="189">
                  <c:v>1.74</c:v>
                </c:pt>
                <c:pt idx="190">
                  <c:v>2.52</c:v>
                </c:pt>
                <c:pt idx="191">
                  <c:v>2.52</c:v>
                </c:pt>
                <c:pt idx="192">
                  <c:v>2.52</c:v>
                </c:pt>
                <c:pt idx="193">
                  <c:v>2.52</c:v>
                </c:pt>
                <c:pt idx="194">
                  <c:v>2.63</c:v>
                </c:pt>
                <c:pt idx="195">
                  <c:v>2.57</c:v>
                </c:pt>
                <c:pt idx="196">
                  <c:v>2.6</c:v>
                </c:pt>
                <c:pt idx="197">
                  <c:v>2.62</c:v>
                </c:pt>
                <c:pt idx="198">
                  <c:v>2.64</c:v>
                </c:pt>
                <c:pt idx="199">
                  <c:v>2.66</c:v>
                </c:pt>
                <c:pt idx="200">
                  <c:v>2.5299999999999998</c:v>
                </c:pt>
                <c:pt idx="201">
                  <c:v>2.5299999999999998</c:v>
                </c:pt>
                <c:pt idx="202">
                  <c:v>2.5499999999999998</c:v>
                </c:pt>
                <c:pt idx="203">
                  <c:v>2.58</c:v>
                </c:pt>
                <c:pt idx="204">
                  <c:v>2.6</c:v>
                </c:pt>
                <c:pt idx="205">
                  <c:v>2.6</c:v>
                </c:pt>
                <c:pt idx="206">
                  <c:v>2.56</c:v>
                </c:pt>
                <c:pt idx="207">
                  <c:v>2.11</c:v>
                </c:pt>
                <c:pt idx="208">
                  <c:v>2.09</c:v>
                </c:pt>
                <c:pt idx="209">
                  <c:v>1.93</c:v>
                </c:pt>
                <c:pt idx="210">
                  <c:v>1.76</c:v>
                </c:pt>
                <c:pt idx="211">
                  <c:v>2.59</c:v>
                </c:pt>
                <c:pt idx="212">
                  <c:v>2.8</c:v>
                </c:pt>
                <c:pt idx="213">
                  <c:v>2.77</c:v>
                </c:pt>
                <c:pt idx="214">
                  <c:v>2.65</c:v>
                </c:pt>
                <c:pt idx="215">
                  <c:v>2.8</c:v>
                </c:pt>
                <c:pt idx="216">
                  <c:v>2.78</c:v>
                </c:pt>
                <c:pt idx="217">
                  <c:v>2.87</c:v>
                </c:pt>
                <c:pt idx="218">
                  <c:v>2.98</c:v>
                </c:pt>
                <c:pt idx="219">
                  <c:v>2.91</c:v>
                </c:pt>
                <c:pt idx="220">
                  <c:v>2.95</c:v>
                </c:pt>
                <c:pt idx="221">
                  <c:v>2.91</c:v>
                </c:pt>
                <c:pt idx="222">
                  <c:v>2.91</c:v>
                </c:pt>
                <c:pt idx="223">
                  <c:v>2.91</c:v>
                </c:pt>
                <c:pt idx="224">
                  <c:v>2.92</c:v>
                </c:pt>
                <c:pt idx="225">
                  <c:v>2.97</c:v>
                </c:pt>
                <c:pt idx="226">
                  <c:v>3.01</c:v>
                </c:pt>
                <c:pt idx="227">
                  <c:v>3.01</c:v>
                </c:pt>
                <c:pt idx="228">
                  <c:v>2.9</c:v>
                </c:pt>
                <c:pt idx="229">
                  <c:v>2.66</c:v>
                </c:pt>
                <c:pt idx="230">
                  <c:v>2.74</c:v>
                </c:pt>
                <c:pt idx="231">
                  <c:v>2.72</c:v>
                </c:pt>
                <c:pt idx="232">
                  <c:v>3.11</c:v>
                </c:pt>
                <c:pt idx="233">
                  <c:v>3.04</c:v>
                </c:pt>
                <c:pt idx="234">
                  <c:v>3.05</c:v>
                </c:pt>
                <c:pt idx="235">
                  <c:v>3.04</c:v>
                </c:pt>
                <c:pt idx="236">
                  <c:v>3.04</c:v>
                </c:pt>
                <c:pt idx="237">
                  <c:v>3.15</c:v>
                </c:pt>
                <c:pt idx="238">
                  <c:v>3.07</c:v>
                </c:pt>
                <c:pt idx="239">
                  <c:v>3.05</c:v>
                </c:pt>
                <c:pt idx="240">
                  <c:v>3.04</c:v>
                </c:pt>
                <c:pt idx="241">
                  <c:v>3.04</c:v>
                </c:pt>
                <c:pt idx="242">
                  <c:v>3.07</c:v>
                </c:pt>
                <c:pt idx="243">
                  <c:v>3.04</c:v>
                </c:pt>
                <c:pt idx="244">
                  <c:v>3.02</c:v>
                </c:pt>
                <c:pt idx="245">
                  <c:v>3</c:v>
                </c:pt>
                <c:pt idx="246">
                  <c:v>2.97</c:v>
                </c:pt>
                <c:pt idx="247">
                  <c:v>2.97</c:v>
                </c:pt>
                <c:pt idx="248">
                  <c:v>3.02</c:v>
                </c:pt>
                <c:pt idx="249">
                  <c:v>3.04</c:v>
                </c:pt>
                <c:pt idx="250">
                  <c:v>3.04</c:v>
                </c:pt>
                <c:pt idx="251">
                  <c:v>2.98</c:v>
                </c:pt>
                <c:pt idx="252">
                  <c:v>2.86</c:v>
                </c:pt>
                <c:pt idx="253">
                  <c:v>2.82</c:v>
                </c:pt>
                <c:pt idx="254">
                  <c:v>2.91</c:v>
                </c:pt>
                <c:pt idx="255">
                  <c:v>3.07</c:v>
                </c:pt>
                <c:pt idx="256">
                  <c:v>3.07</c:v>
                </c:pt>
                <c:pt idx="257">
                  <c:v>3.05</c:v>
                </c:pt>
                <c:pt idx="258">
                  <c:v>3.04</c:v>
                </c:pt>
                <c:pt idx="259">
                  <c:v>3.75</c:v>
                </c:pt>
                <c:pt idx="260">
                  <c:v>3.1709999999999998</c:v>
                </c:pt>
                <c:pt idx="261">
                  <c:v>3.06</c:v>
                </c:pt>
                <c:pt idx="262">
                  <c:v>3.01</c:v>
                </c:pt>
                <c:pt idx="263">
                  <c:v>2.99</c:v>
                </c:pt>
                <c:pt idx="264">
                  <c:v>2.92</c:v>
                </c:pt>
                <c:pt idx="265">
                  <c:v>2.89</c:v>
                </c:pt>
                <c:pt idx="266">
                  <c:v>2.98</c:v>
                </c:pt>
                <c:pt idx="267">
                  <c:v>3.01</c:v>
                </c:pt>
                <c:pt idx="268">
                  <c:v>3.07</c:v>
                </c:pt>
                <c:pt idx="269">
                  <c:v>3.04</c:v>
                </c:pt>
                <c:pt idx="270">
                  <c:v>3.03</c:v>
                </c:pt>
                <c:pt idx="271">
                  <c:v>3.02</c:v>
                </c:pt>
                <c:pt idx="272">
                  <c:v>2.98</c:v>
                </c:pt>
                <c:pt idx="273">
                  <c:v>2.85</c:v>
                </c:pt>
                <c:pt idx="274">
                  <c:v>2.95</c:v>
                </c:pt>
                <c:pt idx="275">
                  <c:v>3.15</c:v>
                </c:pt>
                <c:pt idx="276">
                  <c:v>3.11</c:v>
                </c:pt>
                <c:pt idx="277">
                  <c:v>3.09</c:v>
                </c:pt>
                <c:pt idx="278">
                  <c:v>3.06</c:v>
                </c:pt>
                <c:pt idx="279">
                  <c:v>3.1</c:v>
                </c:pt>
                <c:pt idx="280">
                  <c:v>3.3</c:v>
                </c:pt>
                <c:pt idx="281">
                  <c:v>3.29</c:v>
                </c:pt>
                <c:pt idx="282">
                  <c:v>3.26</c:v>
                </c:pt>
                <c:pt idx="283">
                  <c:v>3.18</c:v>
                </c:pt>
                <c:pt idx="284">
                  <c:v>3.19</c:v>
                </c:pt>
                <c:pt idx="285">
                  <c:v>3.26</c:v>
                </c:pt>
                <c:pt idx="286">
                  <c:v>3.25</c:v>
                </c:pt>
                <c:pt idx="287">
                  <c:v>3.25</c:v>
                </c:pt>
                <c:pt idx="288">
                  <c:v>3.24</c:v>
                </c:pt>
                <c:pt idx="289">
                  <c:v>3.24</c:v>
                </c:pt>
                <c:pt idx="290">
                  <c:v>3.25</c:v>
                </c:pt>
                <c:pt idx="291">
                  <c:v>3.25</c:v>
                </c:pt>
                <c:pt idx="292">
                  <c:v>3.25</c:v>
                </c:pt>
                <c:pt idx="293">
                  <c:v>3.25</c:v>
                </c:pt>
                <c:pt idx="294">
                  <c:v>3.23</c:v>
                </c:pt>
                <c:pt idx="295">
                  <c:v>3.2</c:v>
                </c:pt>
                <c:pt idx="296">
                  <c:v>3.2</c:v>
                </c:pt>
                <c:pt idx="297">
                  <c:v>3.22</c:v>
                </c:pt>
                <c:pt idx="298">
                  <c:v>3.48</c:v>
                </c:pt>
                <c:pt idx="299">
                  <c:v>3.41</c:v>
                </c:pt>
                <c:pt idx="300">
                  <c:v>3.34</c:v>
                </c:pt>
                <c:pt idx="301">
                  <c:v>3.37</c:v>
                </c:pt>
                <c:pt idx="302">
                  <c:v>3.47</c:v>
                </c:pt>
                <c:pt idx="303">
                  <c:v>3.37</c:v>
                </c:pt>
                <c:pt idx="304">
                  <c:v>3.33</c:v>
                </c:pt>
                <c:pt idx="305">
                  <c:v>3.28</c:v>
                </c:pt>
                <c:pt idx="306">
                  <c:v>3.29</c:v>
                </c:pt>
                <c:pt idx="307">
                  <c:v>3.31</c:v>
                </c:pt>
                <c:pt idx="308">
                  <c:v>3.35</c:v>
                </c:pt>
                <c:pt idx="309">
                  <c:v>3.47</c:v>
                </c:pt>
                <c:pt idx="310">
                  <c:v>3.52</c:v>
                </c:pt>
                <c:pt idx="311">
                  <c:v>3.54</c:v>
                </c:pt>
                <c:pt idx="312">
                  <c:v>3.53</c:v>
                </c:pt>
                <c:pt idx="313">
                  <c:v>3.5</c:v>
                </c:pt>
                <c:pt idx="314">
                  <c:v>3.49</c:v>
                </c:pt>
                <c:pt idx="315">
                  <c:v>3.49</c:v>
                </c:pt>
                <c:pt idx="316">
                  <c:v>3.48</c:v>
                </c:pt>
                <c:pt idx="317">
                  <c:v>3.49</c:v>
                </c:pt>
                <c:pt idx="318">
                  <c:v>3.58</c:v>
                </c:pt>
                <c:pt idx="319">
                  <c:v>3.86</c:v>
                </c:pt>
                <c:pt idx="320">
                  <c:v>3.59</c:v>
                </c:pt>
                <c:pt idx="321">
                  <c:v>3.6</c:v>
                </c:pt>
                <c:pt idx="322">
                  <c:v>3.6</c:v>
                </c:pt>
                <c:pt idx="323">
                  <c:v>3.62</c:v>
                </c:pt>
                <c:pt idx="324">
                  <c:v>3.7</c:v>
                </c:pt>
                <c:pt idx="325">
                  <c:v>3.75</c:v>
                </c:pt>
                <c:pt idx="326">
                  <c:v>3.6</c:v>
                </c:pt>
                <c:pt idx="327">
                  <c:v>3.6</c:v>
                </c:pt>
                <c:pt idx="328">
                  <c:v>3.58</c:v>
                </c:pt>
                <c:pt idx="329">
                  <c:v>3.58</c:v>
                </c:pt>
                <c:pt idx="330">
                  <c:v>3.58</c:v>
                </c:pt>
                <c:pt idx="331">
                  <c:v>3.59</c:v>
                </c:pt>
                <c:pt idx="332">
                  <c:v>3.64</c:v>
                </c:pt>
                <c:pt idx="333">
                  <c:v>3.72</c:v>
                </c:pt>
                <c:pt idx="334">
                  <c:v>3.68</c:v>
                </c:pt>
                <c:pt idx="335">
                  <c:v>3.61</c:v>
                </c:pt>
                <c:pt idx="336">
                  <c:v>3.66</c:v>
                </c:pt>
                <c:pt idx="337">
                  <c:v>3.83</c:v>
                </c:pt>
                <c:pt idx="338">
                  <c:v>3.83</c:v>
                </c:pt>
                <c:pt idx="339">
                  <c:v>3.35</c:v>
                </c:pt>
                <c:pt idx="340">
                  <c:v>3.8340000000000001</c:v>
                </c:pt>
                <c:pt idx="341">
                  <c:v>3.8340000000000001</c:v>
                </c:pt>
                <c:pt idx="342">
                  <c:v>3.81</c:v>
                </c:pt>
                <c:pt idx="343">
                  <c:v>3.91</c:v>
                </c:pt>
                <c:pt idx="344">
                  <c:v>3.83</c:v>
                </c:pt>
                <c:pt idx="345">
                  <c:v>3.93</c:v>
                </c:pt>
                <c:pt idx="346">
                  <c:v>3.9329999999999981</c:v>
                </c:pt>
                <c:pt idx="347">
                  <c:v>3.9</c:v>
                </c:pt>
                <c:pt idx="348">
                  <c:v>3.91</c:v>
                </c:pt>
                <c:pt idx="349">
                  <c:v>3.96</c:v>
                </c:pt>
                <c:pt idx="350">
                  <c:v>4.03</c:v>
                </c:pt>
                <c:pt idx="351">
                  <c:v>4.01</c:v>
                </c:pt>
                <c:pt idx="352">
                  <c:v>3.99</c:v>
                </c:pt>
                <c:pt idx="353">
                  <c:v>3.98</c:v>
                </c:pt>
                <c:pt idx="354">
                  <c:v>3.93</c:v>
                </c:pt>
                <c:pt idx="355">
                  <c:v>3.9</c:v>
                </c:pt>
                <c:pt idx="356">
                  <c:v>3.94</c:v>
                </c:pt>
                <c:pt idx="357">
                  <c:v>3.98</c:v>
                </c:pt>
                <c:pt idx="358">
                  <c:v>4.08</c:v>
                </c:pt>
                <c:pt idx="359">
                  <c:v>4.0199999999999996</c:v>
                </c:pt>
                <c:pt idx="360">
                  <c:v>3.79</c:v>
                </c:pt>
                <c:pt idx="361">
                  <c:v>3.49</c:v>
                </c:pt>
                <c:pt idx="362">
                  <c:v>2.9</c:v>
                </c:pt>
                <c:pt idx="363">
                  <c:v>4.0599999999999996</c:v>
                </c:pt>
                <c:pt idx="364">
                  <c:v>4.03</c:v>
                </c:pt>
                <c:pt idx="365">
                  <c:v>4.0199999999999996</c:v>
                </c:pt>
                <c:pt idx="366">
                  <c:v>4.04</c:v>
                </c:pt>
                <c:pt idx="367">
                  <c:v>4.08</c:v>
                </c:pt>
                <c:pt idx="368">
                  <c:v>4.2</c:v>
                </c:pt>
                <c:pt idx="369">
                  <c:v>4.1599999999999966</c:v>
                </c:pt>
                <c:pt idx="370">
                  <c:v>4.1599999999999966</c:v>
                </c:pt>
                <c:pt idx="371">
                  <c:v>4.1599999999999966</c:v>
                </c:pt>
                <c:pt idx="372">
                  <c:v>4.13</c:v>
                </c:pt>
                <c:pt idx="373">
                  <c:v>4.0599999999999996</c:v>
                </c:pt>
                <c:pt idx="374">
                  <c:v>4.1499999999999986</c:v>
                </c:pt>
                <c:pt idx="375">
                  <c:v>4.33</c:v>
                </c:pt>
                <c:pt idx="376">
                  <c:v>4.3599999999999977</c:v>
                </c:pt>
                <c:pt idx="377">
                  <c:v>4.3499999999999996</c:v>
                </c:pt>
                <c:pt idx="378">
                  <c:v>4.3099999999999996</c:v>
                </c:pt>
                <c:pt idx="379">
                  <c:v>4.26</c:v>
                </c:pt>
                <c:pt idx="380">
                  <c:v>4.24</c:v>
                </c:pt>
                <c:pt idx="381">
                  <c:v>4.21</c:v>
                </c:pt>
                <c:pt idx="382">
                  <c:v>4.22</c:v>
                </c:pt>
                <c:pt idx="383">
                  <c:v>4.38</c:v>
                </c:pt>
                <c:pt idx="384">
                  <c:v>4.1599999999999966</c:v>
                </c:pt>
                <c:pt idx="385">
                  <c:v>4.51</c:v>
                </c:pt>
                <c:pt idx="386">
                  <c:v>4.4400000000000004</c:v>
                </c:pt>
                <c:pt idx="387">
                  <c:v>4.43</c:v>
                </c:pt>
                <c:pt idx="388">
                  <c:v>4.38</c:v>
                </c:pt>
                <c:pt idx="389">
                  <c:v>4.33</c:v>
                </c:pt>
                <c:pt idx="390">
                  <c:v>4.75</c:v>
                </c:pt>
                <c:pt idx="391">
                  <c:v>4.33</c:v>
                </c:pt>
                <c:pt idx="392">
                  <c:v>4.3199999999999976</c:v>
                </c:pt>
                <c:pt idx="393">
                  <c:v>4.3199999999999976</c:v>
                </c:pt>
                <c:pt idx="394">
                  <c:v>4.3199999999999976</c:v>
                </c:pt>
                <c:pt idx="395">
                  <c:v>4.3099999999999996</c:v>
                </c:pt>
                <c:pt idx="396">
                  <c:v>4.3099999999999996</c:v>
                </c:pt>
                <c:pt idx="397">
                  <c:v>4.3099999999999996</c:v>
                </c:pt>
                <c:pt idx="398">
                  <c:v>4.3099999999999996</c:v>
                </c:pt>
                <c:pt idx="399">
                  <c:v>4.3</c:v>
                </c:pt>
                <c:pt idx="400">
                  <c:v>4.3099999999999996</c:v>
                </c:pt>
                <c:pt idx="401">
                  <c:v>4.3099999999999996</c:v>
                </c:pt>
                <c:pt idx="402">
                  <c:v>4.3199999999999976</c:v>
                </c:pt>
                <c:pt idx="403">
                  <c:v>4.34</c:v>
                </c:pt>
                <c:pt idx="404">
                  <c:v>4.22</c:v>
                </c:pt>
                <c:pt idx="405">
                  <c:v>3.98</c:v>
                </c:pt>
                <c:pt idx="406">
                  <c:v>4.3599999999999977</c:v>
                </c:pt>
                <c:pt idx="407">
                  <c:v>4.3499999999999996</c:v>
                </c:pt>
                <c:pt idx="408">
                  <c:v>4.33</c:v>
                </c:pt>
                <c:pt idx="409">
                  <c:v>4.33</c:v>
                </c:pt>
                <c:pt idx="410">
                  <c:v>4.3499999999999996</c:v>
                </c:pt>
                <c:pt idx="411">
                  <c:v>4.45</c:v>
                </c:pt>
                <c:pt idx="412">
                  <c:v>4.33</c:v>
                </c:pt>
                <c:pt idx="413">
                  <c:v>4.33</c:v>
                </c:pt>
                <c:pt idx="414">
                  <c:v>4.33</c:v>
                </c:pt>
                <c:pt idx="415">
                  <c:v>4.33</c:v>
                </c:pt>
                <c:pt idx="416">
                  <c:v>4.33</c:v>
                </c:pt>
                <c:pt idx="417">
                  <c:v>4.33</c:v>
                </c:pt>
                <c:pt idx="418">
                  <c:v>4.33</c:v>
                </c:pt>
                <c:pt idx="419">
                  <c:v>4.33</c:v>
                </c:pt>
                <c:pt idx="420">
                  <c:v>4.3499999999999996</c:v>
                </c:pt>
                <c:pt idx="421">
                  <c:v>4.3899999999999997</c:v>
                </c:pt>
                <c:pt idx="422">
                  <c:v>4.3899999999999997</c:v>
                </c:pt>
                <c:pt idx="423">
                  <c:v>4.38</c:v>
                </c:pt>
                <c:pt idx="424">
                  <c:v>4.3499999999999996</c:v>
                </c:pt>
                <c:pt idx="425">
                  <c:v>4.2699999999999996</c:v>
                </c:pt>
                <c:pt idx="426">
                  <c:v>4.26</c:v>
                </c:pt>
                <c:pt idx="427">
                  <c:v>4.3499999999999996</c:v>
                </c:pt>
                <c:pt idx="428">
                  <c:v>4.08</c:v>
                </c:pt>
                <c:pt idx="429">
                  <c:v>4.55</c:v>
                </c:pt>
                <c:pt idx="430">
                  <c:v>4.7300000000000004</c:v>
                </c:pt>
                <c:pt idx="431">
                  <c:v>4.76</c:v>
                </c:pt>
                <c:pt idx="432">
                  <c:v>4.74</c:v>
                </c:pt>
                <c:pt idx="433">
                  <c:v>4.7</c:v>
                </c:pt>
                <c:pt idx="434">
                  <c:v>4.7</c:v>
                </c:pt>
                <c:pt idx="435">
                  <c:v>4.5999999999999996</c:v>
                </c:pt>
                <c:pt idx="436">
                  <c:v>4.59</c:v>
                </c:pt>
                <c:pt idx="437">
                  <c:v>4.5999999999999996</c:v>
                </c:pt>
                <c:pt idx="438">
                  <c:v>4.6099999999999977</c:v>
                </c:pt>
                <c:pt idx="439">
                  <c:v>4.6399999999999997</c:v>
                </c:pt>
                <c:pt idx="440">
                  <c:v>4.6399999999999997</c:v>
                </c:pt>
                <c:pt idx="441">
                  <c:v>4.63</c:v>
                </c:pt>
                <c:pt idx="442">
                  <c:v>4.6099999999999977</c:v>
                </c:pt>
                <c:pt idx="443">
                  <c:v>4.58</c:v>
                </c:pt>
                <c:pt idx="444">
                  <c:v>4.54</c:v>
                </c:pt>
                <c:pt idx="445">
                  <c:v>4.53</c:v>
                </c:pt>
                <c:pt idx="446">
                  <c:v>4.54</c:v>
                </c:pt>
                <c:pt idx="447">
                  <c:v>4.54</c:v>
                </c:pt>
                <c:pt idx="448">
                  <c:v>4.54</c:v>
                </c:pt>
                <c:pt idx="449">
                  <c:v>4.4000000000000004</c:v>
                </c:pt>
                <c:pt idx="450">
                  <c:v>4.1199999999999974</c:v>
                </c:pt>
                <c:pt idx="451">
                  <c:v>4.6599999999999957</c:v>
                </c:pt>
                <c:pt idx="452">
                  <c:v>4.72</c:v>
                </c:pt>
                <c:pt idx="453">
                  <c:v>4.7</c:v>
                </c:pt>
                <c:pt idx="454">
                  <c:v>4.7</c:v>
                </c:pt>
                <c:pt idx="455">
                  <c:v>4.91</c:v>
                </c:pt>
                <c:pt idx="456">
                  <c:v>4.6899999999999986</c:v>
                </c:pt>
                <c:pt idx="457">
                  <c:v>4.6899999999999986</c:v>
                </c:pt>
                <c:pt idx="458">
                  <c:v>4.68</c:v>
                </c:pt>
                <c:pt idx="459">
                  <c:v>4.71</c:v>
                </c:pt>
                <c:pt idx="460">
                  <c:v>4.8</c:v>
                </c:pt>
                <c:pt idx="461">
                  <c:v>4.79</c:v>
                </c:pt>
                <c:pt idx="462">
                  <c:v>4.78</c:v>
                </c:pt>
                <c:pt idx="463">
                  <c:v>4.78</c:v>
                </c:pt>
                <c:pt idx="464">
                  <c:v>4.7699999999999987</c:v>
                </c:pt>
                <c:pt idx="465">
                  <c:v>4.7300000000000004</c:v>
                </c:pt>
                <c:pt idx="466">
                  <c:v>4.7300000000000004</c:v>
                </c:pt>
                <c:pt idx="467">
                  <c:v>4.7300000000000004</c:v>
                </c:pt>
                <c:pt idx="468">
                  <c:v>4.6499999999999977</c:v>
                </c:pt>
                <c:pt idx="469">
                  <c:v>4.6399999999999997</c:v>
                </c:pt>
                <c:pt idx="470">
                  <c:v>4.68</c:v>
                </c:pt>
                <c:pt idx="471">
                  <c:v>4.72</c:v>
                </c:pt>
                <c:pt idx="472">
                  <c:v>4.84</c:v>
                </c:pt>
                <c:pt idx="473">
                  <c:v>4.8499999999999996</c:v>
                </c:pt>
                <c:pt idx="474">
                  <c:v>4.8499999999999996</c:v>
                </c:pt>
                <c:pt idx="475">
                  <c:v>4.8499999999999996</c:v>
                </c:pt>
                <c:pt idx="476">
                  <c:v>4.8499999999999996</c:v>
                </c:pt>
                <c:pt idx="477">
                  <c:v>4.97</c:v>
                </c:pt>
                <c:pt idx="478">
                  <c:v>4.87</c:v>
                </c:pt>
                <c:pt idx="479">
                  <c:v>4.8599999999999977</c:v>
                </c:pt>
                <c:pt idx="480">
                  <c:v>4.8499999999999996</c:v>
                </c:pt>
                <c:pt idx="481">
                  <c:v>4.8499999999999996</c:v>
                </c:pt>
                <c:pt idx="482">
                  <c:v>4.84</c:v>
                </c:pt>
                <c:pt idx="483">
                  <c:v>4.83</c:v>
                </c:pt>
                <c:pt idx="484">
                  <c:v>4.8199999999999976</c:v>
                </c:pt>
                <c:pt idx="485">
                  <c:v>4.8099999999999996</c:v>
                </c:pt>
                <c:pt idx="486">
                  <c:v>4.8099999999999996</c:v>
                </c:pt>
                <c:pt idx="487">
                  <c:v>4.8</c:v>
                </c:pt>
                <c:pt idx="488">
                  <c:v>4.79</c:v>
                </c:pt>
                <c:pt idx="489">
                  <c:v>4.7699999999999987</c:v>
                </c:pt>
                <c:pt idx="490">
                  <c:v>4.76</c:v>
                </c:pt>
                <c:pt idx="491">
                  <c:v>4.8</c:v>
                </c:pt>
                <c:pt idx="492">
                  <c:v>4.8599999999999977</c:v>
                </c:pt>
                <c:pt idx="493">
                  <c:v>4.79</c:v>
                </c:pt>
                <c:pt idx="494">
                  <c:v>4.8099999999999996</c:v>
                </c:pt>
                <c:pt idx="495">
                  <c:v>4.83</c:v>
                </c:pt>
                <c:pt idx="496">
                  <c:v>4.84</c:v>
                </c:pt>
                <c:pt idx="497">
                  <c:v>4.8499999999999996</c:v>
                </c:pt>
                <c:pt idx="498">
                  <c:v>4.8599999999999977</c:v>
                </c:pt>
                <c:pt idx="499">
                  <c:v>4.9400000000000004</c:v>
                </c:pt>
                <c:pt idx="500">
                  <c:v>4.84</c:v>
                </c:pt>
                <c:pt idx="501">
                  <c:v>4.8199999999999976</c:v>
                </c:pt>
                <c:pt idx="502">
                  <c:v>4.8</c:v>
                </c:pt>
                <c:pt idx="503">
                  <c:v>4.78</c:v>
                </c:pt>
                <c:pt idx="504">
                  <c:v>4.8099999999999996</c:v>
                </c:pt>
                <c:pt idx="505">
                  <c:v>4.83</c:v>
                </c:pt>
                <c:pt idx="506">
                  <c:v>4.83</c:v>
                </c:pt>
                <c:pt idx="507">
                  <c:v>4.83</c:v>
                </c:pt>
                <c:pt idx="508">
                  <c:v>4.8099999999999996</c:v>
                </c:pt>
                <c:pt idx="509">
                  <c:v>4.79</c:v>
                </c:pt>
                <c:pt idx="510">
                  <c:v>4.78</c:v>
                </c:pt>
                <c:pt idx="511">
                  <c:v>4.79</c:v>
                </c:pt>
                <c:pt idx="512">
                  <c:v>4.78</c:v>
                </c:pt>
                <c:pt idx="513">
                  <c:v>4.74</c:v>
                </c:pt>
                <c:pt idx="514">
                  <c:v>4.7300000000000004</c:v>
                </c:pt>
                <c:pt idx="515">
                  <c:v>4.8499999999999996</c:v>
                </c:pt>
                <c:pt idx="516">
                  <c:v>4.8979999999999846</c:v>
                </c:pt>
                <c:pt idx="517">
                  <c:v>4.8979999999999846</c:v>
                </c:pt>
                <c:pt idx="518">
                  <c:v>4.8599999999999977</c:v>
                </c:pt>
                <c:pt idx="519">
                  <c:v>4.88</c:v>
                </c:pt>
                <c:pt idx="520">
                  <c:v>5.1599999999999966</c:v>
                </c:pt>
                <c:pt idx="521">
                  <c:v>5.1599999999999966</c:v>
                </c:pt>
                <c:pt idx="522">
                  <c:v>4.83</c:v>
                </c:pt>
                <c:pt idx="523">
                  <c:v>4.8199999999999976</c:v>
                </c:pt>
                <c:pt idx="524">
                  <c:v>4.8099999999999996</c:v>
                </c:pt>
                <c:pt idx="525">
                  <c:v>4.78</c:v>
                </c:pt>
                <c:pt idx="526">
                  <c:v>4.7699999999999987</c:v>
                </c:pt>
                <c:pt idx="527">
                  <c:v>4.78</c:v>
                </c:pt>
                <c:pt idx="528">
                  <c:v>4.8099999999999996</c:v>
                </c:pt>
                <c:pt idx="529">
                  <c:v>4.8199999999999976</c:v>
                </c:pt>
                <c:pt idx="530">
                  <c:v>4.8099999999999996</c:v>
                </c:pt>
                <c:pt idx="531">
                  <c:v>4.8099999999999996</c:v>
                </c:pt>
                <c:pt idx="532">
                  <c:v>4.8</c:v>
                </c:pt>
                <c:pt idx="533">
                  <c:v>4.78</c:v>
                </c:pt>
                <c:pt idx="534">
                  <c:v>4.7699999999999987</c:v>
                </c:pt>
                <c:pt idx="535">
                  <c:v>4.72</c:v>
                </c:pt>
                <c:pt idx="536">
                  <c:v>4.6099999999999977</c:v>
                </c:pt>
                <c:pt idx="537">
                  <c:v>4.1899999999999986</c:v>
                </c:pt>
                <c:pt idx="538">
                  <c:v>4.7699999999999987</c:v>
                </c:pt>
                <c:pt idx="539">
                  <c:v>4.78</c:v>
                </c:pt>
                <c:pt idx="540">
                  <c:v>4.78</c:v>
                </c:pt>
                <c:pt idx="541">
                  <c:v>4.79</c:v>
                </c:pt>
                <c:pt idx="542">
                  <c:v>4.78</c:v>
                </c:pt>
                <c:pt idx="543">
                  <c:v>4.8199999999999976</c:v>
                </c:pt>
                <c:pt idx="544">
                  <c:v>4.7699999999999987</c:v>
                </c:pt>
                <c:pt idx="545">
                  <c:v>4.7699999999999987</c:v>
                </c:pt>
                <c:pt idx="546">
                  <c:v>4.7699999999999987</c:v>
                </c:pt>
                <c:pt idx="547">
                  <c:v>4.76</c:v>
                </c:pt>
                <c:pt idx="548">
                  <c:v>4.76</c:v>
                </c:pt>
                <c:pt idx="549">
                  <c:v>4.76</c:v>
                </c:pt>
                <c:pt idx="550">
                  <c:v>4.76</c:v>
                </c:pt>
                <c:pt idx="551">
                  <c:v>4.75</c:v>
                </c:pt>
                <c:pt idx="552">
                  <c:v>4.7699999999999987</c:v>
                </c:pt>
                <c:pt idx="553">
                  <c:v>4.87</c:v>
                </c:pt>
                <c:pt idx="554">
                  <c:v>4.9000000000000004</c:v>
                </c:pt>
                <c:pt idx="555">
                  <c:v>5.01</c:v>
                </c:pt>
                <c:pt idx="556">
                  <c:v>5.45</c:v>
                </c:pt>
                <c:pt idx="557">
                  <c:v>5.58</c:v>
                </c:pt>
                <c:pt idx="558">
                  <c:v>5.72</c:v>
                </c:pt>
                <c:pt idx="559">
                  <c:v>5.7</c:v>
                </c:pt>
                <c:pt idx="560">
                  <c:v>5.08</c:v>
                </c:pt>
                <c:pt idx="561">
                  <c:v>4.83</c:v>
                </c:pt>
                <c:pt idx="562">
                  <c:v>4.8599999999999977</c:v>
                </c:pt>
                <c:pt idx="563">
                  <c:v>4.99</c:v>
                </c:pt>
                <c:pt idx="564">
                  <c:v>4.8099999999999996</c:v>
                </c:pt>
                <c:pt idx="565">
                  <c:v>4.8099999999999996</c:v>
                </c:pt>
                <c:pt idx="566">
                  <c:v>4.8</c:v>
                </c:pt>
                <c:pt idx="567">
                  <c:v>4.8099999999999996</c:v>
                </c:pt>
                <c:pt idx="568">
                  <c:v>4.83</c:v>
                </c:pt>
                <c:pt idx="569">
                  <c:v>4.8499999999999996</c:v>
                </c:pt>
                <c:pt idx="570">
                  <c:v>4.8499999999999996</c:v>
                </c:pt>
                <c:pt idx="571">
                  <c:v>4.83</c:v>
                </c:pt>
                <c:pt idx="572">
                  <c:v>4.8099999999999996</c:v>
                </c:pt>
                <c:pt idx="573">
                  <c:v>4.79</c:v>
                </c:pt>
                <c:pt idx="574">
                  <c:v>4.78</c:v>
                </c:pt>
                <c:pt idx="575">
                  <c:v>4.78</c:v>
                </c:pt>
                <c:pt idx="576">
                  <c:v>4.79</c:v>
                </c:pt>
                <c:pt idx="577">
                  <c:v>4.8199999999999976</c:v>
                </c:pt>
                <c:pt idx="578">
                  <c:v>4.83</c:v>
                </c:pt>
                <c:pt idx="579">
                  <c:v>4.6499999999999977</c:v>
                </c:pt>
                <c:pt idx="580">
                  <c:v>4.4400000000000004</c:v>
                </c:pt>
                <c:pt idx="581">
                  <c:v>4.76</c:v>
                </c:pt>
                <c:pt idx="582">
                  <c:v>4.76</c:v>
                </c:pt>
                <c:pt idx="583">
                  <c:v>4.7699999999999987</c:v>
                </c:pt>
                <c:pt idx="584">
                  <c:v>4.7699999999999987</c:v>
                </c:pt>
                <c:pt idx="585">
                  <c:v>4.8499999999999996</c:v>
                </c:pt>
                <c:pt idx="586">
                  <c:v>4.78</c:v>
                </c:pt>
                <c:pt idx="587">
                  <c:v>4.7699999999999987</c:v>
                </c:pt>
                <c:pt idx="588">
                  <c:v>4.7699999999999987</c:v>
                </c:pt>
                <c:pt idx="589">
                  <c:v>4.76</c:v>
                </c:pt>
                <c:pt idx="590">
                  <c:v>4.75</c:v>
                </c:pt>
                <c:pt idx="591">
                  <c:v>4.74</c:v>
                </c:pt>
                <c:pt idx="592">
                  <c:v>4.84</c:v>
                </c:pt>
                <c:pt idx="593">
                  <c:v>5.47</c:v>
                </c:pt>
                <c:pt idx="594">
                  <c:v>5.73</c:v>
                </c:pt>
                <c:pt idx="595">
                  <c:v>5.73</c:v>
                </c:pt>
                <c:pt idx="596">
                  <c:v>5.73</c:v>
                </c:pt>
                <c:pt idx="597">
                  <c:v>5.75</c:v>
                </c:pt>
                <c:pt idx="598">
                  <c:v>5.56</c:v>
                </c:pt>
                <c:pt idx="599">
                  <c:v>5.43</c:v>
                </c:pt>
                <c:pt idx="600">
                  <c:v>5.5</c:v>
                </c:pt>
                <c:pt idx="601">
                  <c:v>5.23</c:v>
                </c:pt>
                <c:pt idx="602">
                  <c:v>4.79</c:v>
                </c:pt>
                <c:pt idx="603">
                  <c:v>4.8</c:v>
                </c:pt>
                <c:pt idx="604">
                  <c:v>4.8099999999999996</c:v>
                </c:pt>
                <c:pt idx="605">
                  <c:v>4.8099999999999996</c:v>
                </c:pt>
                <c:pt idx="606">
                  <c:v>4.93</c:v>
                </c:pt>
                <c:pt idx="607">
                  <c:v>4.8219999999999956</c:v>
                </c:pt>
                <c:pt idx="608">
                  <c:v>4.83</c:v>
                </c:pt>
                <c:pt idx="609">
                  <c:v>4.8199999999999976</c:v>
                </c:pt>
                <c:pt idx="610">
                  <c:v>4.8099999999999996</c:v>
                </c:pt>
                <c:pt idx="611">
                  <c:v>4.8099999999999996</c:v>
                </c:pt>
                <c:pt idx="612">
                  <c:v>4.8099999999999996</c:v>
                </c:pt>
                <c:pt idx="613">
                  <c:v>4.8</c:v>
                </c:pt>
                <c:pt idx="614">
                  <c:v>4.75</c:v>
                </c:pt>
                <c:pt idx="615">
                  <c:v>4.58</c:v>
                </c:pt>
                <c:pt idx="616">
                  <c:v>4.57</c:v>
                </c:pt>
                <c:pt idx="617">
                  <c:v>4.57</c:v>
                </c:pt>
                <c:pt idx="618">
                  <c:v>4.5599999999999996</c:v>
                </c:pt>
                <c:pt idx="619">
                  <c:v>4.5599999999999996</c:v>
                </c:pt>
                <c:pt idx="620">
                  <c:v>4.54</c:v>
                </c:pt>
                <c:pt idx="621">
                  <c:v>4.53</c:v>
                </c:pt>
                <c:pt idx="622">
                  <c:v>4.49</c:v>
                </c:pt>
                <c:pt idx="623">
                  <c:v>4.59</c:v>
                </c:pt>
                <c:pt idx="624">
                  <c:v>4.59</c:v>
                </c:pt>
                <c:pt idx="625">
                  <c:v>4.59</c:v>
                </c:pt>
                <c:pt idx="626">
                  <c:v>4.58</c:v>
                </c:pt>
                <c:pt idx="627">
                  <c:v>4.57</c:v>
                </c:pt>
                <c:pt idx="628">
                  <c:v>4.5599999999999996</c:v>
                </c:pt>
                <c:pt idx="629">
                  <c:v>4.5999999999999996</c:v>
                </c:pt>
                <c:pt idx="630">
                  <c:v>4.54</c:v>
                </c:pt>
                <c:pt idx="631">
                  <c:v>4.53</c:v>
                </c:pt>
                <c:pt idx="632">
                  <c:v>4.53</c:v>
                </c:pt>
                <c:pt idx="633">
                  <c:v>4.5199999999999996</c:v>
                </c:pt>
                <c:pt idx="634">
                  <c:v>4.5199999999999996</c:v>
                </c:pt>
                <c:pt idx="635">
                  <c:v>4.53</c:v>
                </c:pt>
                <c:pt idx="636">
                  <c:v>4.53</c:v>
                </c:pt>
                <c:pt idx="637">
                  <c:v>4.53</c:v>
                </c:pt>
                <c:pt idx="638">
                  <c:v>4.53</c:v>
                </c:pt>
                <c:pt idx="639">
                  <c:v>4.5199999999999996</c:v>
                </c:pt>
                <c:pt idx="640">
                  <c:v>4.5199999999999996</c:v>
                </c:pt>
                <c:pt idx="641">
                  <c:v>4.53</c:v>
                </c:pt>
                <c:pt idx="642">
                  <c:v>4.5199999999999996</c:v>
                </c:pt>
                <c:pt idx="643">
                  <c:v>4.5199999999999996</c:v>
                </c:pt>
                <c:pt idx="644">
                  <c:v>4.42</c:v>
                </c:pt>
                <c:pt idx="645">
                  <c:v>4.6099999999999977</c:v>
                </c:pt>
                <c:pt idx="646">
                  <c:v>4.55</c:v>
                </c:pt>
                <c:pt idx="647">
                  <c:v>4.55</c:v>
                </c:pt>
                <c:pt idx="648">
                  <c:v>4.5599999999999996</c:v>
                </c:pt>
                <c:pt idx="649">
                  <c:v>4.55</c:v>
                </c:pt>
                <c:pt idx="650">
                  <c:v>4.72</c:v>
                </c:pt>
                <c:pt idx="651">
                  <c:v>4.54</c:v>
                </c:pt>
                <c:pt idx="652">
                  <c:v>4.53</c:v>
                </c:pt>
                <c:pt idx="653">
                  <c:v>4.53</c:v>
                </c:pt>
                <c:pt idx="654">
                  <c:v>4.53</c:v>
                </c:pt>
                <c:pt idx="655">
                  <c:v>4.53</c:v>
                </c:pt>
                <c:pt idx="656">
                  <c:v>4.5199999999999996</c:v>
                </c:pt>
                <c:pt idx="657">
                  <c:v>4.5199999999999996</c:v>
                </c:pt>
                <c:pt idx="658">
                  <c:v>4.5199999999999996</c:v>
                </c:pt>
                <c:pt idx="659">
                  <c:v>4.5199999999999996</c:v>
                </c:pt>
                <c:pt idx="660">
                  <c:v>4.5199999999999996</c:v>
                </c:pt>
                <c:pt idx="661">
                  <c:v>4.5199999999999996</c:v>
                </c:pt>
                <c:pt idx="662">
                  <c:v>4.51</c:v>
                </c:pt>
                <c:pt idx="663">
                  <c:v>4.51</c:v>
                </c:pt>
                <c:pt idx="664">
                  <c:v>4.41</c:v>
                </c:pt>
                <c:pt idx="665">
                  <c:v>4.33</c:v>
                </c:pt>
                <c:pt idx="666">
                  <c:v>4.4000000000000004</c:v>
                </c:pt>
                <c:pt idx="667">
                  <c:v>4.5199999999999996</c:v>
                </c:pt>
                <c:pt idx="668">
                  <c:v>4.5199999999999996</c:v>
                </c:pt>
                <c:pt idx="669">
                  <c:v>4.5199999999999996</c:v>
                </c:pt>
                <c:pt idx="670">
                  <c:v>4.5199999999999996</c:v>
                </c:pt>
                <c:pt idx="671">
                  <c:v>4.5199999999999996</c:v>
                </c:pt>
                <c:pt idx="672">
                  <c:v>4.58</c:v>
                </c:pt>
                <c:pt idx="673">
                  <c:v>4.51</c:v>
                </c:pt>
                <c:pt idx="674">
                  <c:v>4.5</c:v>
                </c:pt>
                <c:pt idx="675">
                  <c:v>4.5199999999999996</c:v>
                </c:pt>
                <c:pt idx="676">
                  <c:v>4.5199999999999996</c:v>
                </c:pt>
                <c:pt idx="677">
                  <c:v>4.5199999999999996</c:v>
                </c:pt>
                <c:pt idx="678">
                  <c:v>4.5199999999999996</c:v>
                </c:pt>
                <c:pt idx="679">
                  <c:v>4.5199999999999996</c:v>
                </c:pt>
                <c:pt idx="680">
                  <c:v>4.5199999999999996</c:v>
                </c:pt>
                <c:pt idx="681">
                  <c:v>4.51</c:v>
                </c:pt>
                <c:pt idx="682">
                  <c:v>4.51</c:v>
                </c:pt>
                <c:pt idx="683">
                  <c:v>4.51</c:v>
                </c:pt>
                <c:pt idx="684">
                  <c:v>4.51</c:v>
                </c:pt>
                <c:pt idx="685">
                  <c:v>4.51</c:v>
                </c:pt>
                <c:pt idx="686">
                  <c:v>4.51</c:v>
                </c:pt>
                <c:pt idx="687">
                  <c:v>4.51</c:v>
                </c:pt>
                <c:pt idx="688">
                  <c:v>4.4400000000000004</c:v>
                </c:pt>
                <c:pt idx="689">
                  <c:v>4.5</c:v>
                </c:pt>
                <c:pt idx="690">
                  <c:v>4.51</c:v>
                </c:pt>
                <c:pt idx="691">
                  <c:v>4.49</c:v>
                </c:pt>
                <c:pt idx="692">
                  <c:v>4.49</c:v>
                </c:pt>
                <c:pt idx="693">
                  <c:v>4.42</c:v>
                </c:pt>
                <c:pt idx="694">
                  <c:v>4.37</c:v>
                </c:pt>
                <c:pt idx="695">
                  <c:v>4.38</c:v>
                </c:pt>
                <c:pt idx="696">
                  <c:v>4.3</c:v>
                </c:pt>
                <c:pt idx="697">
                  <c:v>4.3</c:v>
                </c:pt>
                <c:pt idx="698">
                  <c:v>4.29</c:v>
                </c:pt>
                <c:pt idx="699">
                  <c:v>4.29</c:v>
                </c:pt>
                <c:pt idx="700">
                  <c:v>4.28</c:v>
                </c:pt>
                <c:pt idx="701">
                  <c:v>4.28</c:v>
                </c:pt>
                <c:pt idx="702">
                  <c:v>4.29</c:v>
                </c:pt>
                <c:pt idx="703">
                  <c:v>4.42</c:v>
                </c:pt>
                <c:pt idx="704">
                  <c:v>4.28</c:v>
                </c:pt>
                <c:pt idx="705">
                  <c:v>4.2300000000000004</c:v>
                </c:pt>
                <c:pt idx="706">
                  <c:v>4.2300000000000004</c:v>
                </c:pt>
                <c:pt idx="707">
                  <c:v>3.76</c:v>
                </c:pt>
                <c:pt idx="708">
                  <c:v>3.56</c:v>
                </c:pt>
                <c:pt idx="709">
                  <c:v>3.13</c:v>
                </c:pt>
                <c:pt idx="710">
                  <c:v>3.12</c:v>
                </c:pt>
                <c:pt idx="711">
                  <c:v>3.78</c:v>
                </c:pt>
                <c:pt idx="712">
                  <c:v>3.79</c:v>
                </c:pt>
                <c:pt idx="713">
                  <c:v>3.79</c:v>
                </c:pt>
                <c:pt idx="714">
                  <c:v>3.78</c:v>
                </c:pt>
                <c:pt idx="715">
                  <c:v>3.83</c:v>
                </c:pt>
                <c:pt idx="716">
                  <c:v>3.77</c:v>
                </c:pt>
                <c:pt idx="717">
                  <c:v>3.76</c:v>
                </c:pt>
                <c:pt idx="718">
                  <c:v>3.75</c:v>
                </c:pt>
                <c:pt idx="719">
                  <c:v>3.74</c:v>
                </c:pt>
                <c:pt idx="720">
                  <c:v>3.72</c:v>
                </c:pt>
                <c:pt idx="721">
                  <c:v>3.72</c:v>
                </c:pt>
                <c:pt idx="722">
                  <c:v>3.83</c:v>
                </c:pt>
                <c:pt idx="723">
                  <c:v>3.94</c:v>
                </c:pt>
                <c:pt idx="724">
                  <c:v>3.96</c:v>
                </c:pt>
                <c:pt idx="725">
                  <c:v>3.98</c:v>
                </c:pt>
                <c:pt idx="726">
                  <c:v>3.87</c:v>
                </c:pt>
                <c:pt idx="727">
                  <c:v>3.91</c:v>
                </c:pt>
                <c:pt idx="728">
                  <c:v>4.33</c:v>
                </c:pt>
                <c:pt idx="729">
                  <c:v>4.4000000000000004</c:v>
                </c:pt>
                <c:pt idx="730">
                  <c:v>4.5999999999999996</c:v>
                </c:pt>
                <c:pt idx="731">
                  <c:v>4.6899999999999986</c:v>
                </c:pt>
                <c:pt idx="732">
                  <c:v>4.74</c:v>
                </c:pt>
                <c:pt idx="733">
                  <c:v>3.76</c:v>
                </c:pt>
                <c:pt idx="734">
                  <c:v>3.74</c:v>
                </c:pt>
                <c:pt idx="735">
                  <c:v>3.77</c:v>
                </c:pt>
                <c:pt idx="736">
                  <c:v>3.76</c:v>
                </c:pt>
                <c:pt idx="737">
                  <c:v>3.76</c:v>
                </c:pt>
                <c:pt idx="738">
                  <c:v>3.84</c:v>
                </c:pt>
                <c:pt idx="739">
                  <c:v>3.77</c:v>
                </c:pt>
                <c:pt idx="740">
                  <c:v>3.76</c:v>
                </c:pt>
                <c:pt idx="741">
                  <c:v>3.76</c:v>
                </c:pt>
                <c:pt idx="742">
                  <c:v>3.85</c:v>
                </c:pt>
                <c:pt idx="743">
                  <c:v>3.88</c:v>
                </c:pt>
                <c:pt idx="744">
                  <c:v>3.73</c:v>
                </c:pt>
                <c:pt idx="745">
                  <c:v>3.86</c:v>
                </c:pt>
                <c:pt idx="746">
                  <c:v>3.83</c:v>
                </c:pt>
                <c:pt idx="747">
                  <c:v>3.68</c:v>
                </c:pt>
                <c:pt idx="748">
                  <c:v>3.37</c:v>
                </c:pt>
                <c:pt idx="749">
                  <c:v>3.3</c:v>
                </c:pt>
                <c:pt idx="750">
                  <c:v>3.29</c:v>
                </c:pt>
                <c:pt idx="751">
                  <c:v>3.25</c:v>
                </c:pt>
                <c:pt idx="752">
                  <c:v>3.25</c:v>
                </c:pt>
                <c:pt idx="753">
                  <c:v>3.35</c:v>
                </c:pt>
                <c:pt idx="754">
                  <c:v>3.4</c:v>
                </c:pt>
                <c:pt idx="755">
                  <c:v>3.28</c:v>
                </c:pt>
                <c:pt idx="756">
                  <c:v>3.3</c:v>
                </c:pt>
                <c:pt idx="757">
                  <c:v>3.3</c:v>
                </c:pt>
                <c:pt idx="758">
                  <c:v>3.3</c:v>
                </c:pt>
                <c:pt idx="759">
                  <c:v>3.3</c:v>
                </c:pt>
                <c:pt idx="760">
                  <c:v>3.35</c:v>
                </c:pt>
                <c:pt idx="761">
                  <c:v>3.29</c:v>
                </c:pt>
                <c:pt idx="762">
                  <c:v>3.28</c:v>
                </c:pt>
                <c:pt idx="763">
                  <c:v>3.26</c:v>
                </c:pt>
                <c:pt idx="764">
                  <c:v>3.26</c:v>
                </c:pt>
                <c:pt idx="765">
                  <c:v>3.27</c:v>
                </c:pt>
                <c:pt idx="766">
                  <c:v>3.28</c:v>
                </c:pt>
                <c:pt idx="767">
                  <c:v>3.29</c:v>
                </c:pt>
                <c:pt idx="768">
                  <c:v>3.29</c:v>
                </c:pt>
                <c:pt idx="769">
                  <c:v>3.3</c:v>
                </c:pt>
                <c:pt idx="770">
                  <c:v>3.3</c:v>
                </c:pt>
                <c:pt idx="771">
                  <c:v>3.3</c:v>
                </c:pt>
                <c:pt idx="772">
                  <c:v>3.31</c:v>
                </c:pt>
                <c:pt idx="773">
                  <c:v>3.32</c:v>
                </c:pt>
                <c:pt idx="774">
                  <c:v>3.27</c:v>
                </c:pt>
                <c:pt idx="775">
                  <c:v>3.05</c:v>
                </c:pt>
                <c:pt idx="776">
                  <c:v>3.43</c:v>
                </c:pt>
                <c:pt idx="777">
                  <c:v>3.43</c:v>
                </c:pt>
                <c:pt idx="778">
                  <c:v>3.43</c:v>
                </c:pt>
                <c:pt idx="779">
                  <c:v>3.69</c:v>
                </c:pt>
                <c:pt idx="780">
                  <c:v>3.91</c:v>
                </c:pt>
                <c:pt idx="781">
                  <c:v>3.91</c:v>
                </c:pt>
                <c:pt idx="782">
                  <c:v>3.91</c:v>
                </c:pt>
                <c:pt idx="783">
                  <c:v>3.35</c:v>
                </c:pt>
                <c:pt idx="784">
                  <c:v>3.45</c:v>
                </c:pt>
                <c:pt idx="785">
                  <c:v>3.45</c:v>
                </c:pt>
                <c:pt idx="786">
                  <c:v>3.38</c:v>
                </c:pt>
                <c:pt idx="787">
                  <c:v>3.35</c:v>
                </c:pt>
                <c:pt idx="788">
                  <c:v>3.34</c:v>
                </c:pt>
                <c:pt idx="789">
                  <c:v>3.34</c:v>
                </c:pt>
                <c:pt idx="790">
                  <c:v>3.34</c:v>
                </c:pt>
                <c:pt idx="791">
                  <c:v>3.33</c:v>
                </c:pt>
                <c:pt idx="792">
                  <c:v>3.32</c:v>
                </c:pt>
                <c:pt idx="793">
                  <c:v>3.33</c:v>
                </c:pt>
                <c:pt idx="794">
                  <c:v>3.32</c:v>
                </c:pt>
                <c:pt idx="795">
                  <c:v>3.31</c:v>
                </c:pt>
                <c:pt idx="796">
                  <c:v>3.3</c:v>
                </c:pt>
                <c:pt idx="797">
                  <c:v>3.03</c:v>
                </c:pt>
                <c:pt idx="798">
                  <c:v>2.59</c:v>
                </c:pt>
                <c:pt idx="799">
                  <c:v>3.31</c:v>
                </c:pt>
                <c:pt idx="800">
                  <c:v>3.31</c:v>
                </c:pt>
                <c:pt idx="801">
                  <c:v>3.32</c:v>
                </c:pt>
                <c:pt idx="802">
                  <c:v>3.32</c:v>
                </c:pt>
                <c:pt idx="803">
                  <c:v>3.32</c:v>
                </c:pt>
                <c:pt idx="804">
                  <c:v>3.35</c:v>
                </c:pt>
                <c:pt idx="805">
                  <c:v>3.32</c:v>
                </c:pt>
                <c:pt idx="806">
                  <c:v>3.31</c:v>
                </c:pt>
                <c:pt idx="807">
                  <c:v>3.3</c:v>
                </c:pt>
                <c:pt idx="808">
                  <c:v>3.3</c:v>
                </c:pt>
                <c:pt idx="809">
                  <c:v>3.3</c:v>
                </c:pt>
                <c:pt idx="810">
                  <c:v>3.3</c:v>
                </c:pt>
                <c:pt idx="811">
                  <c:v>3.3</c:v>
                </c:pt>
                <c:pt idx="812">
                  <c:v>3.3</c:v>
                </c:pt>
                <c:pt idx="813">
                  <c:v>3.3</c:v>
                </c:pt>
                <c:pt idx="814">
                  <c:v>3.29</c:v>
                </c:pt>
                <c:pt idx="815">
                  <c:v>3.29</c:v>
                </c:pt>
                <c:pt idx="816">
                  <c:v>3.28</c:v>
                </c:pt>
                <c:pt idx="817">
                  <c:v>3.27</c:v>
                </c:pt>
                <c:pt idx="818">
                  <c:v>3.21</c:v>
                </c:pt>
                <c:pt idx="819">
                  <c:v>3.08</c:v>
                </c:pt>
                <c:pt idx="820">
                  <c:v>3.22</c:v>
                </c:pt>
                <c:pt idx="821">
                  <c:v>3.31</c:v>
                </c:pt>
                <c:pt idx="822">
                  <c:v>3.32</c:v>
                </c:pt>
                <c:pt idx="823">
                  <c:v>3.32</c:v>
                </c:pt>
                <c:pt idx="824">
                  <c:v>3.34</c:v>
                </c:pt>
                <c:pt idx="825">
                  <c:v>3.31</c:v>
                </c:pt>
                <c:pt idx="826">
                  <c:v>3.3</c:v>
                </c:pt>
                <c:pt idx="827">
                  <c:v>3.29</c:v>
                </c:pt>
                <c:pt idx="828">
                  <c:v>3.28</c:v>
                </c:pt>
                <c:pt idx="829">
                  <c:v>3.28</c:v>
                </c:pt>
                <c:pt idx="830">
                  <c:v>3.28</c:v>
                </c:pt>
                <c:pt idx="831">
                  <c:v>3.28</c:v>
                </c:pt>
                <c:pt idx="832">
                  <c:v>3.28</c:v>
                </c:pt>
                <c:pt idx="833">
                  <c:v>3.28</c:v>
                </c:pt>
                <c:pt idx="834">
                  <c:v>3.27</c:v>
                </c:pt>
                <c:pt idx="835">
                  <c:v>3.25</c:v>
                </c:pt>
                <c:pt idx="836">
                  <c:v>3.23</c:v>
                </c:pt>
                <c:pt idx="837">
                  <c:v>3.19</c:v>
                </c:pt>
                <c:pt idx="838">
                  <c:v>3.12</c:v>
                </c:pt>
                <c:pt idx="839">
                  <c:v>2.99</c:v>
                </c:pt>
                <c:pt idx="840">
                  <c:v>3.26</c:v>
                </c:pt>
                <c:pt idx="841">
                  <c:v>3.33</c:v>
                </c:pt>
                <c:pt idx="842">
                  <c:v>3.34</c:v>
                </c:pt>
                <c:pt idx="843">
                  <c:v>3.33</c:v>
                </c:pt>
                <c:pt idx="844">
                  <c:v>3.39</c:v>
                </c:pt>
                <c:pt idx="845">
                  <c:v>3.39</c:v>
                </c:pt>
                <c:pt idx="846">
                  <c:v>3.39</c:v>
                </c:pt>
                <c:pt idx="847">
                  <c:v>3.31</c:v>
                </c:pt>
                <c:pt idx="848">
                  <c:v>3.3</c:v>
                </c:pt>
                <c:pt idx="849">
                  <c:v>3.3</c:v>
                </c:pt>
                <c:pt idx="850">
                  <c:v>3.3</c:v>
                </c:pt>
                <c:pt idx="851">
                  <c:v>3.29</c:v>
                </c:pt>
                <c:pt idx="852">
                  <c:v>3.29</c:v>
                </c:pt>
                <c:pt idx="853">
                  <c:v>3.29</c:v>
                </c:pt>
                <c:pt idx="854">
                  <c:v>3.29</c:v>
                </c:pt>
                <c:pt idx="855">
                  <c:v>3.28</c:v>
                </c:pt>
                <c:pt idx="856">
                  <c:v>3.27</c:v>
                </c:pt>
                <c:pt idx="857">
                  <c:v>3.26</c:v>
                </c:pt>
                <c:pt idx="858">
                  <c:v>3.2</c:v>
                </c:pt>
                <c:pt idx="859">
                  <c:v>3.19</c:v>
                </c:pt>
                <c:pt idx="860">
                  <c:v>3.27</c:v>
                </c:pt>
                <c:pt idx="861">
                  <c:v>3.33</c:v>
                </c:pt>
                <c:pt idx="862">
                  <c:v>3.9</c:v>
                </c:pt>
                <c:pt idx="863">
                  <c:v>3.31</c:v>
                </c:pt>
                <c:pt idx="864">
                  <c:v>3.3</c:v>
                </c:pt>
                <c:pt idx="865">
                  <c:v>3.3</c:v>
                </c:pt>
                <c:pt idx="866">
                  <c:v>3.3</c:v>
                </c:pt>
                <c:pt idx="867">
                  <c:v>3.36</c:v>
                </c:pt>
                <c:pt idx="868">
                  <c:v>3.36</c:v>
                </c:pt>
                <c:pt idx="869">
                  <c:v>3.31</c:v>
                </c:pt>
                <c:pt idx="870">
                  <c:v>3.3</c:v>
                </c:pt>
                <c:pt idx="871">
                  <c:v>3.3</c:v>
                </c:pt>
                <c:pt idx="872">
                  <c:v>3.31</c:v>
                </c:pt>
                <c:pt idx="873">
                  <c:v>3.3</c:v>
                </c:pt>
                <c:pt idx="874">
                  <c:v>3.3</c:v>
                </c:pt>
                <c:pt idx="875">
                  <c:v>3.3</c:v>
                </c:pt>
                <c:pt idx="876">
                  <c:v>3.3</c:v>
                </c:pt>
                <c:pt idx="877">
                  <c:v>3.3</c:v>
                </c:pt>
                <c:pt idx="878">
                  <c:v>3.3</c:v>
                </c:pt>
                <c:pt idx="879">
                  <c:v>3.29</c:v>
                </c:pt>
                <c:pt idx="880">
                  <c:v>3.27</c:v>
                </c:pt>
                <c:pt idx="881">
                  <c:v>3.26</c:v>
                </c:pt>
                <c:pt idx="882">
                  <c:v>3.25</c:v>
                </c:pt>
                <c:pt idx="883">
                  <c:v>3.33</c:v>
                </c:pt>
                <c:pt idx="884">
                  <c:v>3.32</c:v>
                </c:pt>
                <c:pt idx="885">
                  <c:v>3.35</c:v>
                </c:pt>
                <c:pt idx="886">
                  <c:v>3.35</c:v>
                </c:pt>
                <c:pt idx="887">
                  <c:v>3.34</c:v>
                </c:pt>
                <c:pt idx="888">
                  <c:v>3.34</c:v>
                </c:pt>
                <c:pt idx="889">
                  <c:v>3.34</c:v>
                </c:pt>
                <c:pt idx="890">
                  <c:v>3.36</c:v>
                </c:pt>
                <c:pt idx="891">
                  <c:v>3.34</c:v>
                </c:pt>
                <c:pt idx="892">
                  <c:v>3.33</c:v>
                </c:pt>
                <c:pt idx="893">
                  <c:v>3.33</c:v>
                </c:pt>
                <c:pt idx="894">
                  <c:v>3.33</c:v>
                </c:pt>
                <c:pt idx="895">
                  <c:v>3.33</c:v>
                </c:pt>
                <c:pt idx="896">
                  <c:v>3.33</c:v>
                </c:pt>
                <c:pt idx="897">
                  <c:v>3.32</c:v>
                </c:pt>
                <c:pt idx="898">
                  <c:v>3.32</c:v>
                </c:pt>
                <c:pt idx="899">
                  <c:v>3.31</c:v>
                </c:pt>
                <c:pt idx="900">
                  <c:v>3.31</c:v>
                </c:pt>
                <c:pt idx="901">
                  <c:v>3.31</c:v>
                </c:pt>
                <c:pt idx="902">
                  <c:v>3.3</c:v>
                </c:pt>
                <c:pt idx="903">
                  <c:v>3.3</c:v>
                </c:pt>
                <c:pt idx="904">
                  <c:v>3.32</c:v>
                </c:pt>
                <c:pt idx="905">
                  <c:v>3.58</c:v>
                </c:pt>
                <c:pt idx="906">
                  <c:v>3.35</c:v>
                </c:pt>
                <c:pt idx="907">
                  <c:v>3.36</c:v>
                </c:pt>
                <c:pt idx="908">
                  <c:v>3.36</c:v>
                </c:pt>
                <c:pt idx="909">
                  <c:v>3.35</c:v>
                </c:pt>
                <c:pt idx="910">
                  <c:v>3.49</c:v>
                </c:pt>
                <c:pt idx="911">
                  <c:v>3.34</c:v>
                </c:pt>
                <c:pt idx="912">
                  <c:v>3.33</c:v>
                </c:pt>
                <c:pt idx="913">
                  <c:v>3.32</c:v>
                </c:pt>
                <c:pt idx="914">
                  <c:v>3.32</c:v>
                </c:pt>
                <c:pt idx="915">
                  <c:v>3.32</c:v>
                </c:pt>
                <c:pt idx="916">
                  <c:v>3.31</c:v>
                </c:pt>
                <c:pt idx="917">
                  <c:v>3.3</c:v>
                </c:pt>
                <c:pt idx="918">
                  <c:v>3.3</c:v>
                </c:pt>
                <c:pt idx="919">
                  <c:v>3.3</c:v>
                </c:pt>
                <c:pt idx="920">
                  <c:v>3.3</c:v>
                </c:pt>
                <c:pt idx="921">
                  <c:v>3.3</c:v>
                </c:pt>
                <c:pt idx="922">
                  <c:v>3.29</c:v>
                </c:pt>
                <c:pt idx="923">
                  <c:v>3.28</c:v>
                </c:pt>
                <c:pt idx="924">
                  <c:v>3.21</c:v>
                </c:pt>
                <c:pt idx="925">
                  <c:v>3.23</c:v>
                </c:pt>
                <c:pt idx="926">
                  <c:v>3.31</c:v>
                </c:pt>
                <c:pt idx="927">
                  <c:v>3.31</c:v>
                </c:pt>
                <c:pt idx="928">
                  <c:v>3.32</c:v>
                </c:pt>
                <c:pt idx="929">
                  <c:v>3.31</c:v>
                </c:pt>
                <c:pt idx="930">
                  <c:v>3.3</c:v>
                </c:pt>
                <c:pt idx="931">
                  <c:v>3.3</c:v>
                </c:pt>
                <c:pt idx="932">
                  <c:v>3.3</c:v>
                </c:pt>
                <c:pt idx="933">
                  <c:v>3.34</c:v>
                </c:pt>
                <c:pt idx="934">
                  <c:v>3.3</c:v>
                </c:pt>
                <c:pt idx="935">
                  <c:v>3.3</c:v>
                </c:pt>
                <c:pt idx="936">
                  <c:v>3.3</c:v>
                </c:pt>
                <c:pt idx="937">
                  <c:v>3.29</c:v>
                </c:pt>
                <c:pt idx="938">
                  <c:v>3.29</c:v>
                </c:pt>
                <c:pt idx="939">
                  <c:v>3.29</c:v>
                </c:pt>
                <c:pt idx="940">
                  <c:v>3.29</c:v>
                </c:pt>
                <c:pt idx="941">
                  <c:v>3.29</c:v>
                </c:pt>
                <c:pt idx="942">
                  <c:v>3.29</c:v>
                </c:pt>
                <c:pt idx="943">
                  <c:v>3.29</c:v>
                </c:pt>
                <c:pt idx="944">
                  <c:v>3.28</c:v>
                </c:pt>
                <c:pt idx="945">
                  <c:v>3.28</c:v>
                </c:pt>
                <c:pt idx="946">
                  <c:v>3.29</c:v>
                </c:pt>
                <c:pt idx="947">
                  <c:v>3.29</c:v>
                </c:pt>
                <c:pt idx="948">
                  <c:v>3.29</c:v>
                </c:pt>
                <c:pt idx="949">
                  <c:v>3.29</c:v>
                </c:pt>
                <c:pt idx="950">
                  <c:v>3.29</c:v>
                </c:pt>
                <c:pt idx="951">
                  <c:v>3.29</c:v>
                </c:pt>
                <c:pt idx="952">
                  <c:v>3.29</c:v>
                </c:pt>
                <c:pt idx="953">
                  <c:v>3.29</c:v>
                </c:pt>
                <c:pt idx="954">
                  <c:v>3.29</c:v>
                </c:pt>
                <c:pt idx="955">
                  <c:v>3.34</c:v>
                </c:pt>
                <c:pt idx="956">
                  <c:v>3.29</c:v>
                </c:pt>
                <c:pt idx="957">
                  <c:v>3.29</c:v>
                </c:pt>
                <c:pt idx="958">
                  <c:v>3.29</c:v>
                </c:pt>
                <c:pt idx="959">
                  <c:v>3.29</c:v>
                </c:pt>
                <c:pt idx="960">
                  <c:v>3.28</c:v>
                </c:pt>
                <c:pt idx="961">
                  <c:v>3.28</c:v>
                </c:pt>
                <c:pt idx="962">
                  <c:v>3.29</c:v>
                </c:pt>
                <c:pt idx="963">
                  <c:v>3.29</c:v>
                </c:pt>
                <c:pt idx="964">
                  <c:v>3.29</c:v>
                </c:pt>
                <c:pt idx="965">
                  <c:v>3.29</c:v>
                </c:pt>
                <c:pt idx="966">
                  <c:v>3.29</c:v>
                </c:pt>
                <c:pt idx="967">
                  <c:v>3.29</c:v>
                </c:pt>
                <c:pt idx="968">
                  <c:v>3.29</c:v>
                </c:pt>
                <c:pt idx="969">
                  <c:v>3.29</c:v>
                </c:pt>
                <c:pt idx="970">
                  <c:v>3.36</c:v>
                </c:pt>
                <c:pt idx="971">
                  <c:v>3.63</c:v>
                </c:pt>
                <c:pt idx="972">
                  <c:v>3.31</c:v>
                </c:pt>
                <c:pt idx="973">
                  <c:v>3.31</c:v>
                </c:pt>
                <c:pt idx="974">
                  <c:v>3.31</c:v>
                </c:pt>
                <c:pt idx="975">
                  <c:v>3.31</c:v>
                </c:pt>
                <c:pt idx="976">
                  <c:v>3.42</c:v>
                </c:pt>
                <c:pt idx="977">
                  <c:v>3.3</c:v>
                </c:pt>
                <c:pt idx="978">
                  <c:v>3.3</c:v>
                </c:pt>
                <c:pt idx="979">
                  <c:v>3.29</c:v>
                </c:pt>
                <c:pt idx="980">
                  <c:v>3.29</c:v>
                </c:pt>
                <c:pt idx="981">
                  <c:v>3.29</c:v>
                </c:pt>
                <c:pt idx="982">
                  <c:v>3.29</c:v>
                </c:pt>
                <c:pt idx="983">
                  <c:v>3.29</c:v>
                </c:pt>
                <c:pt idx="984">
                  <c:v>3.29</c:v>
                </c:pt>
                <c:pt idx="985">
                  <c:v>3.29</c:v>
                </c:pt>
                <c:pt idx="986">
                  <c:v>3.29</c:v>
                </c:pt>
                <c:pt idx="987">
                  <c:v>3.29</c:v>
                </c:pt>
                <c:pt idx="988">
                  <c:v>3.29</c:v>
                </c:pt>
                <c:pt idx="989">
                  <c:v>3.29</c:v>
                </c:pt>
                <c:pt idx="990">
                  <c:v>3.29</c:v>
                </c:pt>
                <c:pt idx="991">
                  <c:v>3.35</c:v>
                </c:pt>
                <c:pt idx="992">
                  <c:v>3.37</c:v>
                </c:pt>
                <c:pt idx="993">
                  <c:v>3.32</c:v>
                </c:pt>
                <c:pt idx="994">
                  <c:v>3.29</c:v>
                </c:pt>
                <c:pt idx="995">
                  <c:v>3.29</c:v>
                </c:pt>
                <c:pt idx="996">
                  <c:v>3.29</c:v>
                </c:pt>
                <c:pt idx="997">
                  <c:v>3.29</c:v>
                </c:pt>
                <c:pt idx="998">
                  <c:v>3.29</c:v>
                </c:pt>
                <c:pt idx="999">
                  <c:v>3.34</c:v>
                </c:pt>
                <c:pt idx="1000">
                  <c:v>3.3</c:v>
                </c:pt>
                <c:pt idx="1001">
                  <c:v>3.29</c:v>
                </c:pt>
                <c:pt idx="1002">
                  <c:v>3.29</c:v>
                </c:pt>
                <c:pt idx="1003">
                  <c:v>3.28</c:v>
                </c:pt>
                <c:pt idx="1004">
                  <c:v>3.25</c:v>
                </c:pt>
                <c:pt idx="1005">
                  <c:v>3.29</c:v>
                </c:pt>
                <c:pt idx="1006">
                  <c:v>3.29</c:v>
                </c:pt>
                <c:pt idx="1007">
                  <c:v>3.29</c:v>
                </c:pt>
                <c:pt idx="1008">
                  <c:v>3.29</c:v>
                </c:pt>
                <c:pt idx="1009">
                  <c:v>3.29</c:v>
                </c:pt>
                <c:pt idx="1010">
                  <c:v>3.29</c:v>
                </c:pt>
                <c:pt idx="1011">
                  <c:v>3.29</c:v>
                </c:pt>
                <c:pt idx="1012">
                  <c:v>3.29</c:v>
                </c:pt>
                <c:pt idx="1013">
                  <c:v>3.29</c:v>
                </c:pt>
                <c:pt idx="1014">
                  <c:v>3.3</c:v>
                </c:pt>
                <c:pt idx="1015">
                  <c:v>3.49</c:v>
                </c:pt>
                <c:pt idx="1016">
                  <c:v>3.3</c:v>
                </c:pt>
                <c:pt idx="1017">
                  <c:v>3.3</c:v>
                </c:pt>
                <c:pt idx="1018">
                  <c:v>3.3</c:v>
                </c:pt>
                <c:pt idx="1019">
                  <c:v>3.3</c:v>
                </c:pt>
                <c:pt idx="1020">
                  <c:v>3.38</c:v>
                </c:pt>
                <c:pt idx="1021">
                  <c:v>3.36</c:v>
                </c:pt>
                <c:pt idx="1022">
                  <c:v>3.32</c:v>
                </c:pt>
                <c:pt idx="1023">
                  <c:v>3.01</c:v>
                </c:pt>
                <c:pt idx="1024">
                  <c:v>2.94</c:v>
                </c:pt>
                <c:pt idx="1025">
                  <c:v>2.9</c:v>
                </c:pt>
                <c:pt idx="1026">
                  <c:v>2.89</c:v>
                </c:pt>
                <c:pt idx="1027">
                  <c:v>2.89</c:v>
                </c:pt>
                <c:pt idx="1028">
                  <c:v>2.88</c:v>
                </c:pt>
                <c:pt idx="1029">
                  <c:v>2.88</c:v>
                </c:pt>
                <c:pt idx="1030">
                  <c:v>2.89</c:v>
                </c:pt>
                <c:pt idx="1031">
                  <c:v>2.89</c:v>
                </c:pt>
                <c:pt idx="1032">
                  <c:v>2.97</c:v>
                </c:pt>
                <c:pt idx="1033">
                  <c:v>2.97</c:v>
                </c:pt>
                <c:pt idx="1034">
                  <c:v>3.35</c:v>
                </c:pt>
                <c:pt idx="1035">
                  <c:v>3.5</c:v>
                </c:pt>
                <c:pt idx="1036">
                  <c:v>3.7</c:v>
                </c:pt>
                <c:pt idx="1037">
                  <c:v>3</c:v>
                </c:pt>
                <c:pt idx="1038">
                  <c:v>3</c:v>
                </c:pt>
                <c:pt idx="1039">
                  <c:v>3</c:v>
                </c:pt>
                <c:pt idx="1040">
                  <c:v>3.03</c:v>
                </c:pt>
                <c:pt idx="1041">
                  <c:v>3.03</c:v>
                </c:pt>
                <c:pt idx="1042">
                  <c:v>3.44</c:v>
                </c:pt>
                <c:pt idx="1043">
                  <c:v>3.44</c:v>
                </c:pt>
                <c:pt idx="1044">
                  <c:v>2.9</c:v>
                </c:pt>
                <c:pt idx="1045">
                  <c:v>2.89</c:v>
                </c:pt>
                <c:pt idx="1046">
                  <c:v>2.88</c:v>
                </c:pt>
                <c:pt idx="1047">
                  <c:v>2.86</c:v>
                </c:pt>
                <c:pt idx="1048">
                  <c:v>2.84</c:v>
                </c:pt>
                <c:pt idx="1049">
                  <c:v>2.83</c:v>
                </c:pt>
                <c:pt idx="1050">
                  <c:v>2.82</c:v>
                </c:pt>
                <c:pt idx="1051">
                  <c:v>2.82</c:v>
                </c:pt>
                <c:pt idx="1052">
                  <c:v>2.82</c:v>
                </c:pt>
                <c:pt idx="1053">
                  <c:v>2.82</c:v>
                </c:pt>
                <c:pt idx="1054">
                  <c:v>2.82</c:v>
                </c:pt>
                <c:pt idx="1055">
                  <c:v>2.81</c:v>
                </c:pt>
                <c:pt idx="1056">
                  <c:v>2.81</c:v>
                </c:pt>
                <c:pt idx="1057">
                  <c:v>2.81</c:v>
                </c:pt>
                <c:pt idx="1058">
                  <c:v>2.57</c:v>
                </c:pt>
                <c:pt idx="1059">
                  <c:v>2.12</c:v>
                </c:pt>
                <c:pt idx="1060">
                  <c:v>2.81</c:v>
                </c:pt>
                <c:pt idx="1061">
                  <c:v>2.81</c:v>
                </c:pt>
                <c:pt idx="1062">
                  <c:v>2.81</c:v>
                </c:pt>
                <c:pt idx="1063">
                  <c:v>2.8</c:v>
                </c:pt>
                <c:pt idx="1064">
                  <c:v>2.8</c:v>
                </c:pt>
                <c:pt idx="1065">
                  <c:v>2.86</c:v>
                </c:pt>
                <c:pt idx="1066">
                  <c:v>2.8</c:v>
                </c:pt>
                <c:pt idx="1067">
                  <c:v>2.8</c:v>
                </c:pt>
                <c:pt idx="1068">
                  <c:v>2.79</c:v>
                </c:pt>
                <c:pt idx="1069">
                  <c:v>2.79</c:v>
                </c:pt>
                <c:pt idx="1070">
                  <c:v>2.78</c:v>
                </c:pt>
                <c:pt idx="1071">
                  <c:v>2.78</c:v>
                </c:pt>
                <c:pt idx="1072">
                  <c:v>2.78</c:v>
                </c:pt>
                <c:pt idx="1073">
                  <c:v>2.78</c:v>
                </c:pt>
                <c:pt idx="1074">
                  <c:v>2.78</c:v>
                </c:pt>
                <c:pt idx="1075">
                  <c:v>2.78</c:v>
                </c:pt>
                <c:pt idx="1076">
                  <c:v>2.78</c:v>
                </c:pt>
                <c:pt idx="1077">
                  <c:v>2.79</c:v>
                </c:pt>
                <c:pt idx="1078">
                  <c:v>2.79</c:v>
                </c:pt>
                <c:pt idx="1079">
                  <c:v>2.77</c:v>
                </c:pt>
                <c:pt idx="1080">
                  <c:v>2.39</c:v>
                </c:pt>
                <c:pt idx="1081">
                  <c:v>2.78</c:v>
                </c:pt>
                <c:pt idx="1082">
                  <c:v>2.77</c:v>
                </c:pt>
                <c:pt idx="1083">
                  <c:v>2.77</c:v>
                </c:pt>
                <c:pt idx="1084">
                  <c:v>2.75</c:v>
                </c:pt>
                <c:pt idx="1085">
                  <c:v>2.82</c:v>
                </c:pt>
                <c:pt idx="1086">
                  <c:v>2.97</c:v>
                </c:pt>
                <c:pt idx="1087">
                  <c:v>3.36</c:v>
                </c:pt>
                <c:pt idx="1088">
                  <c:v>3.11</c:v>
                </c:pt>
                <c:pt idx="1089">
                  <c:v>2.97</c:v>
                </c:pt>
                <c:pt idx="1090">
                  <c:v>3.17</c:v>
                </c:pt>
                <c:pt idx="1091">
                  <c:v>3.19</c:v>
                </c:pt>
                <c:pt idx="1092">
                  <c:v>2.84</c:v>
                </c:pt>
                <c:pt idx="1093">
                  <c:v>2.65</c:v>
                </c:pt>
                <c:pt idx="1094">
                  <c:v>2.61</c:v>
                </c:pt>
                <c:pt idx="1095">
                  <c:v>2.61</c:v>
                </c:pt>
                <c:pt idx="1096">
                  <c:v>2.6</c:v>
                </c:pt>
                <c:pt idx="1097">
                  <c:v>2.59</c:v>
                </c:pt>
                <c:pt idx="1098">
                  <c:v>2.5099999999999998</c:v>
                </c:pt>
                <c:pt idx="1099">
                  <c:v>2.37</c:v>
                </c:pt>
                <c:pt idx="1100">
                  <c:v>2.72</c:v>
                </c:pt>
                <c:pt idx="1101">
                  <c:v>2.56</c:v>
                </c:pt>
                <c:pt idx="1102">
                  <c:v>2.56</c:v>
                </c:pt>
                <c:pt idx="1103">
                  <c:v>2.56</c:v>
                </c:pt>
                <c:pt idx="1104">
                  <c:v>2.56</c:v>
                </c:pt>
                <c:pt idx="1105">
                  <c:v>2.56</c:v>
                </c:pt>
                <c:pt idx="1106">
                  <c:v>2.66</c:v>
                </c:pt>
                <c:pt idx="1107">
                  <c:v>2.5499999999999998</c:v>
                </c:pt>
                <c:pt idx="1108">
                  <c:v>2.54</c:v>
                </c:pt>
                <c:pt idx="1109">
                  <c:v>2.54</c:v>
                </c:pt>
                <c:pt idx="1110">
                  <c:v>2.54</c:v>
                </c:pt>
                <c:pt idx="1111">
                  <c:v>2.54</c:v>
                </c:pt>
                <c:pt idx="1112">
                  <c:v>2.54</c:v>
                </c:pt>
                <c:pt idx="1113">
                  <c:v>2.54</c:v>
                </c:pt>
                <c:pt idx="1114">
                  <c:v>2.54</c:v>
                </c:pt>
                <c:pt idx="1115">
                  <c:v>2.54</c:v>
                </c:pt>
                <c:pt idx="1116">
                  <c:v>2.54</c:v>
                </c:pt>
                <c:pt idx="1117">
                  <c:v>2.54</c:v>
                </c:pt>
                <c:pt idx="1118">
                  <c:v>2.5499999999999998</c:v>
                </c:pt>
                <c:pt idx="1119">
                  <c:v>2.64</c:v>
                </c:pt>
                <c:pt idx="1120">
                  <c:v>2.64</c:v>
                </c:pt>
                <c:pt idx="1121">
                  <c:v>2.64</c:v>
                </c:pt>
                <c:pt idx="1122">
                  <c:v>2.65</c:v>
                </c:pt>
                <c:pt idx="1123">
                  <c:v>2.58</c:v>
                </c:pt>
                <c:pt idx="1124">
                  <c:v>2.5499999999999998</c:v>
                </c:pt>
                <c:pt idx="1125">
                  <c:v>2.5499999999999998</c:v>
                </c:pt>
                <c:pt idx="1126">
                  <c:v>2.5499999999999998</c:v>
                </c:pt>
                <c:pt idx="1127">
                  <c:v>2.5499999999999998</c:v>
                </c:pt>
                <c:pt idx="1128">
                  <c:v>2.64</c:v>
                </c:pt>
                <c:pt idx="1129">
                  <c:v>2.64</c:v>
                </c:pt>
                <c:pt idx="1130">
                  <c:v>2.5499999999999998</c:v>
                </c:pt>
                <c:pt idx="1131">
                  <c:v>2.5499999999999998</c:v>
                </c:pt>
                <c:pt idx="1132">
                  <c:v>2.5499999999999998</c:v>
                </c:pt>
                <c:pt idx="1133">
                  <c:v>2.5499999999999998</c:v>
                </c:pt>
                <c:pt idx="1134">
                  <c:v>2.54</c:v>
                </c:pt>
                <c:pt idx="1135">
                  <c:v>2.5499999999999998</c:v>
                </c:pt>
                <c:pt idx="1136">
                  <c:v>2.5499999999999998</c:v>
                </c:pt>
                <c:pt idx="1137">
                  <c:v>2.5499999999999998</c:v>
                </c:pt>
                <c:pt idx="1138">
                  <c:v>2.5499999999999998</c:v>
                </c:pt>
                <c:pt idx="1139">
                  <c:v>2.56</c:v>
                </c:pt>
                <c:pt idx="1140">
                  <c:v>2.56</c:v>
                </c:pt>
                <c:pt idx="1141">
                  <c:v>2.56</c:v>
                </c:pt>
                <c:pt idx="1142">
                  <c:v>2.59</c:v>
                </c:pt>
                <c:pt idx="1143">
                  <c:v>2.73</c:v>
                </c:pt>
                <c:pt idx="1144">
                  <c:v>2.57</c:v>
                </c:pt>
                <c:pt idx="1145">
                  <c:v>2.21</c:v>
                </c:pt>
                <c:pt idx="1146">
                  <c:v>2.56</c:v>
                </c:pt>
                <c:pt idx="1147">
                  <c:v>2.58</c:v>
                </c:pt>
                <c:pt idx="1148">
                  <c:v>2.59</c:v>
                </c:pt>
                <c:pt idx="1149">
                  <c:v>2.6</c:v>
                </c:pt>
                <c:pt idx="1150">
                  <c:v>2.65</c:v>
                </c:pt>
                <c:pt idx="1151">
                  <c:v>2.65</c:v>
                </c:pt>
                <c:pt idx="1152">
                  <c:v>2.68</c:v>
                </c:pt>
                <c:pt idx="1153">
                  <c:v>2.37</c:v>
                </c:pt>
                <c:pt idx="1154">
                  <c:v>2.19</c:v>
                </c:pt>
                <c:pt idx="1155">
                  <c:v>2.15</c:v>
                </c:pt>
                <c:pt idx="1156">
                  <c:v>2.14</c:v>
                </c:pt>
                <c:pt idx="1157">
                  <c:v>2.13</c:v>
                </c:pt>
                <c:pt idx="1158">
                  <c:v>2.14</c:v>
                </c:pt>
                <c:pt idx="1159">
                  <c:v>2.14</c:v>
                </c:pt>
                <c:pt idx="1160">
                  <c:v>2.14</c:v>
                </c:pt>
                <c:pt idx="1161">
                  <c:v>2.14</c:v>
                </c:pt>
                <c:pt idx="1162">
                  <c:v>2.13</c:v>
                </c:pt>
                <c:pt idx="1163">
                  <c:v>2.13</c:v>
                </c:pt>
                <c:pt idx="1164">
                  <c:v>2.2000000000000002</c:v>
                </c:pt>
                <c:pt idx="1165">
                  <c:v>2.16</c:v>
                </c:pt>
                <c:pt idx="1166">
                  <c:v>2.11</c:v>
                </c:pt>
                <c:pt idx="1167">
                  <c:v>2.12</c:v>
                </c:pt>
                <c:pt idx="1168">
                  <c:v>2.12</c:v>
                </c:pt>
                <c:pt idx="1169">
                  <c:v>2.12</c:v>
                </c:pt>
                <c:pt idx="1170">
                  <c:v>2.14</c:v>
                </c:pt>
                <c:pt idx="1171">
                  <c:v>2.38</c:v>
                </c:pt>
                <c:pt idx="1172">
                  <c:v>2.12</c:v>
                </c:pt>
                <c:pt idx="1173">
                  <c:v>2.12</c:v>
                </c:pt>
                <c:pt idx="1174">
                  <c:v>2.12</c:v>
                </c:pt>
                <c:pt idx="1175">
                  <c:v>2.12</c:v>
                </c:pt>
                <c:pt idx="1176">
                  <c:v>2.11</c:v>
                </c:pt>
                <c:pt idx="1177">
                  <c:v>2.1</c:v>
                </c:pt>
                <c:pt idx="1178">
                  <c:v>2.1</c:v>
                </c:pt>
                <c:pt idx="1179">
                  <c:v>2.1</c:v>
                </c:pt>
                <c:pt idx="1180">
                  <c:v>2.09</c:v>
                </c:pt>
                <c:pt idx="1181">
                  <c:v>2.09</c:v>
                </c:pt>
                <c:pt idx="1182">
                  <c:v>2.09</c:v>
                </c:pt>
                <c:pt idx="1183">
                  <c:v>2.09</c:v>
                </c:pt>
                <c:pt idx="1184">
                  <c:v>2.09</c:v>
                </c:pt>
                <c:pt idx="1185">
                  <c:v>2.08</c:v>
                </c:pt>
                <c:pt idx="1186">
                  <c:v>2.08</c:v>
                </c:pt>
                <c:pt idx="1187">
                  <c:v>2.09</c:v>
                </c:pt>
                <c:pt idx="1188">
                  <c:v>1.83</c:v>
                </c:pt>
                <c:pt idx="1189">
                  <c:v>2.06</c:v>
                </c:pt>
                <c:pt idx="1190">
                  <c:v>2.0499999999999998</c:v>
                </c:pt>
                <c:pt idx="1191">
                  <c:v>2.04</c:v>
                </c:pt>
                <c:pt idx="1192">
                  <c:v>2.0499999999999998</c:v>
                </c:pt>
                <c:pt idx="1193">
                  <c:v>2.0699999999999998</c:v>
                </c:pt>
                <c:pt idx="1194">
                  <c:v>2.11</c:v>
                </c:pt>
                <c:pt idx="1195">
                  <c:v>2.08</c:v>
                </c:pt>
                <c:pt idx="1196">
                  <c:v>2.0699999999999998</c:v>
                </c:pt>
                <c:pt idx="1197">
                  <c:v>2.0699999999999998</c:v>
                </c:pt>
                <c:pt idx="1198">
                  <c:v>2.06</c:v>
                </c:pt>
                <c:pt idx="1199">
                  <c:v>2.06</c:v>
                </c:pt>
                <c:pt idx="1200">
                  <c:v>2.06</c:v>
                </c:pt>
                <c:pt idx="1201">
                  <c:v>2.06</c:v>
                </c:pt>
                <c:pt idx="1202">
                  <c:v>2.06</c:v>
                </c:pt>
                <c:pt idx="1203">
                  <c:v>2.06</c:v>
                </c:pt>
                <c:pt idx="1204">
                  <c:v>2.06</c:v>
                </c:pt>
                <c:pt idx="1205">
                  <c:v>2.0699999999999998</c:v>
                </c:pt>
                <c:pt idx="1206">
                  <c:v>2.0699999999999998</c:v>
                </c:pt>
                <c:pt idx="1207">
                  <c:v>2.0699999999999998</c:v>
                </c:pt>
                <c:pt idx="1208">
                  <c:v>2.09</c:v>
                </c:pt>
                <c:pt idx="1209">
                  <c:v>2.15</c:v>
                </c:pt>
                <c:pt idx="1210">
                  <c:v>2.4500000000000002</c:v>
                </c:pt>
                <c:pt idx="1211">
                  <c:v>2.1</c:v>
                </c:pt>
                <c:pt idx="1212">
                  <c:v>2.1</c:v>
                </c:pt>
                <c:pt idx="1213">
                  <c:v>2.09</c:v>
                </c:pt>
                <c:pt idx="1214">
                  <c:v>2.09</c:v>
                </c:pt>
                <c:pt idx="1215">
                  <c:v>2.14</c:v>
                </c:pt>
                <c:pt idx="1216">
                  <c:v>2.09</c:v>
                </c:pt>
                <c:pt idx="1217">
                  <c:v>2.09</c:v>
                </c:pt>
                <c:pt idx="1218">
                  <c:v>2.09</c:v>
                </c:pt>
                <c:pt idx="1219">
                  <c:v>2.08</c:v>
                </c:pt>
                <c:pt idx="1220">
                  <c:v>2.08</c:v>
                </c:pt>
                <c:pt idx="1221">
                  <c:v>2.08</c:v>
                </c:pt>
                <c:pt idx="1222">
                  <c:v>2.08</c:v>
                </c:pt>
                <c:pt idx="1223">
                  <c:v>2.08</c:v>
                </c:pt>
                <c:pt idx="1224">
                  <c:v>2.08</c:v>
                </c:pt>
                <c:pt idx="1225">
                  <c:v>2.08</c:v>
                </c:pt>
                <c:pt idx="1226">
                  <c:v>2.08</c:v>
                </c:pt>
                <c:pt idx="1227">
                  <c:v>2.08</c:v>
                </c:pt>
                <c:pt idx="1228">
                  <c:v>2.0699999999999998</c:v>
                </c:pt>
                <c:pt idx="1229">
                  <c:v>2.04</c:v>
                </c:pt>
                <c:pt idx="1230">
                  <c:v>1.93</c:v>
                </c:pt>
                <c:pt idx="1231">
                  <c:v>1.74</c:v>
                </c:pt>
                <c:pt idx="1232">
                  <c:v>1.34</c:v>
                </c:pt>
                <c:pt idx="1233">
                  <c:v>2.0699999999999998</c:v>
                </c:pt>
                <c:pt idx="1234">
                  <c:v>2.06</c:v>
                </c:pt>
                <c:pt idx="1235">
                  <c:v>2.06</c:v>
                </c:pt>
                <c:pt idx="1236">
                  <c:v>2.06</c:v>
                </c:pt>
                <c:pt idx="1237">
                  <c:v>2.1</c:v>
                </c:pt>
                <c:pt idx="1238">
                  <c:v>2.06</c:v>
                </c:pt>
                <c:pt idx="1239">
                  <c:v>2.06</c:v>
                </c:pt>
                <c:pt idx="1240">
                  <c:v>2.06</c:v>
                </c:pt>
                <c:pt idx="1241">
                  <c:v>2.06</c:v>
                </c:pt>
                <c:pt idx="1242">
                  <c:v>2.06</c:v>
                </c:pt>
                <c:pt idx="1243">
                  <c:v>2.06</c:v>
                </c:pt>
                <c:pt idx="1244">
                  <c:v>2.06</c:v>
                </c:pt>
                <c:pt idx="1245">
                  <c:v>2.06</c:v>
                </c:pt>
                <c:pt idx="1246">
                  <c:v>2.06</c:v>
                </c:pt>
                <c:pt idx="1247">
                  <c:v>2.0499999999999998</c:v>
                </c:pt>
                <c:pt idx="1248">
                  <c:v>2.0499999999999998</c:v>
                </c:pt>
                <c:pt idx="1249">
                  <c:v>2.0499999999999998</c:v>
                </c:pt>
                <c:pt idx="1250">
                  <c:v>2.0099999999999998</c:v>
                </c:pt>
                <c:pt idx="1251">
                  <c:v>1.91</c:v>
                </c:pt>
                <c:pt idx="1252">
                  <c:v>1.99</c:v>
                </c:pt>
                <c:pt idx="1253">
                  <c:v>1.96</c:v>
                </c:pt>
                <c:pt idx="1254">
                  <c:v>1.44</c:v>
                </c:pt>
                <c:pt idx="1255">
                  <c:v>2.0499999999999998</c:v>
                </c:pt>
                <c:pt idx="1256">
                  <c:v>2.0499999999999998</c:v>
                </c:pt>
                <c:pt idx="1257">
                  <c:v>2.0499999999999998</c:v>
                </c:pt>
                <c:pt idx="1258">
                  <c:v>2.0499999999999998</c:v>
                </c:pt>
                <c:pt idx="1259">
                  <c:v>2.06</c:v>
                </c:pt>
                <c:pt idx="1260">
                  <c:v>2.08</c:v>
                </c:pt>
                <c:pt idx="1261">
                  <c:v>2.0499999999999998</c:v>
                </c:pt>
                <c:pt idx="1262">
                  <c:v>2.0499999999999998</c:v>
                </c:pt>
                <c:pt idx="1263">
                  <c:v>2.0499999999999998</c:v>
                </c:pt>
                <c:pt idx="1264">
                  <c:v>2.0499999999999998</c:v>
                </c:pt>
                <c:pt idx="1265">
                  <c:v>2.0499999999999998</c:v>
                </c:pt>
                <c:pt idx="1266">
                  <c:v>2.0499999999999998</c:v>
                </c:pt>
                <c:pt idx="1267">
                  <c:v>2.04</c:v>
                </c:pt>
                <c:pt idx="1268">
                  <c:v>2.04</c:v>
                </c:pt>
                <c:pt idx="1269">
                  <c:v>2.02</c:v>
                </c:pt>
                <c:pt idx="1270">
                  <c:v>1.92</c:v>
                </c:pt>
                <c:pt idx="1271">
                  <c:v>2</c:v>
                </c:pt>
                <c:pt idx="1272">
                  <c:v>1.99</c:v>
                </c:pt>
                <c:pt idx="1273">
                  <c:v>1.79</c:v>
                </c:pt>
                <c:pt idx="1274">
                  <c:v>1.54</c:v>
                </c:pt>
                <c:pt idx="1275">
                  <c:v>1.46</c:v>
                </c:pt>
                <c:pt idx="1276">
                  <c:v>2.04</c:v>
                </c:pt>
                <c:pt idx="1277">
                  <c:v>2.06</c:v>
                </c:pt>
                <c:pt idx="1278">
                  <c:v>2.08</c:v>
                </c:pt>
                <c:pt idx="1279">
                  <c:v>2.09</c:v>
                </c:pt>
                <c:pt idx="1280">
                  <c:v>2.09</c:v>
                </c:pt>
                <c:pt idx="1281">
                  <c:v>2.0499999999999998</c:v>
                </c:pt>
                <c:pt idx="1282">
                  <c:v>2.0499999999999998</c:v>
                </c:pt>
                <c:pt idx="1283">
                  <c:v>2.04</c:v>
                </c:pt>
                <c:pt idx="1284">
                  <c:v>2.04</c:v>
                </c:pt>
                <c:pt idx="1285">
                  <c:v>2.04</c:v>
                </c:pt>
                <c:pt idx="1286">
                  <c:v>2.0299999999999998</c:v>
                </c:pt>
                <c:pt idx="1287">
                  <c:v>2.0299999999999998</c:v>
                </c:pt>
                <c:pt idx="1288">
                  <c:v>2.04</c:v>
                </c:pt>
                <c:pt idx="1289">
                  <c:v>2.04</c:v>
                </c:pt>
                <c:pt idx="1290">
                  <c:v>2.0499999999999998</c:v>
                </c:pt>
                <c:pt idx="1291">
                  <c:v>2.04</c:v>
                </c:pt>
                <c:pt idx="1292">
                  <c:v>2.0299999999999998</c:v>
                </c:pt>
                <c:pt idx="1293">
                  <c:v>1.88</c:v>
                </c:pt>
                <c:pt idx="1294">
                  <c:v>1.71</c:v>
                </c:pt>
                <c:pt idx="1295">
                  <c:v>1.62</c:v>
                </c:pt>
                <c:pt idx="1296">
                  <c:v>1.89</c:v>
                </c:pt>
                <c:pt idx="1297">
                  <c:v>2.46</c:v>
                </c:pt>
                <c:pt idx="1298">
                  <c:v>2.2799999999999998</c:v>
                </c:pt>
                <c:pt idx="1299">
                  <c:v>2.2799999999999998</c:v>
                </c:pt>
                <c:pt idx="1300">
                  <c:v>2.2799999999999998</c:v>
                </c:pt>
                <c:pt idx="1301">
                  <c:v>2.33</c:v>
                </c:pt>
                <c:pt idx="1302">
                  <c:v>2.2200000000000002</c:v>
                </c:pt>
                <c:pt idx="1303">
                  <c:v>2.3199999999999981</c:v>
                </c:pt>
                <c:pt idx="1304">
                  <c:v>2.3199999999999981</c:v>
                </c:pt>
                <c:pt idx="1305">
                  <c:v>2.06</c:v>
                </c:pt>
                <c:pt idx="1306">
                  <c:v>2.0499999999999998</c:v>
                </c:pt>
                <c:pt idx="1307">
                  <c:v>2.04</c:v>
                </c:pt>
                <c:pt idx="1308">
                  <c:v>2.04</c:v>
                </c:pt>
                <c:pt idx="1309">
                  <c:v>2.04</c:v>
                </c:pt>
                <c:pt idx="1310">
                  <c:v>2.04</c:v>
                </c:pt>
                <c:pt idx="1311">
                  <c:v>2.04</c:v>
                </c:pt>
                <c:pt idx="1312">
                  <c:v>2.04</c:v>
                </c:pt>
                <c:pt idx="1313">
                  <c:v>2.02</c:v>
                </c:pt>
                <c:pt idx="1314">
                  <c:v>1.94</c:v>
                </c:pt>
                <c:pt idx="1315">
                  <c:v>1.95</c:v>
                </c:pt>
                <c:pt idx="1316">
                  <c:v>1.99</c:v>
                </c:pt>
                <c:pt idx="1317">
                  <c:v>2</c:v>
                </c:pt>
                <c:pt idx="1318">
                  <c:v>2.04</c:v>
                </c:pt>
                <c:pt idx="1319">
                  <c:v>1.98</c:v>
                </c:pt>
                <c:pt idx="1320">
                  <c:v>1.92</c:v>
                </c:pt>
                <c:pt idx="1321">
                  <c:v>2.0499999999999998</c:v>
                </c:pt>
                <c:pt idx="1322">
                  <c:v>2.0499999999999998</c:v>
                </c:pt>
                <c:pt idx="1323">
                  <c:v>2.0499999999999998</c:v>
                </c:pt>
                <c:pt idx="1324">
                  <c:v>2.0499999999999998</c:v>
                </c:pt>
                <c:pt idx="1325">
                  <c:v>2.06</c:v>
                </c:pt>
                <c:pt idx="1326">
                  <c:v>2.04</c:v>
                </c:pt>
                <c:pt idx="1327">
                  <c:v>2.0299999999999998</c:v>
                </c:pt>
                <c:pt idx="1328">
                  <c:v>2.0299999999999998</c:v>
                </c:pt>
                <c:pt idx="1329">
                  <c:v>2.0299999999999998</c:v>
                </c:pt>
                <c:pt idx="1330">
                  <c:v>2.02</c:v>
                </c:pt>
                <c:pt idx="1331">
                  <c:v>2.02</c:v>
                </c:pt>
                <c:pt idx="1332">
                  <c:v>2.02</c:v>
                </c:pt>
                <c:pt idx="1333">
                  <c:v>2.02</c:v>
                </c:pt>
                <c:pt idx="1334">
                  <c:v>2.02</c:v>
                </c:pt>
                <c:pt idx="1335">
                  <c:v>2.02</c:v>
                </c:pt>
                <c:pt idx="1336">
                  <c:v>2.02</c:v>
                </c:pt>
                <c:pt idx="1337">
                  <c:v>2.02</c:v>
                </c:pt>
                <c:pt idx="1338">
                  <c:v>2.02</c:v>
                </c:pt>
                <c:pt idx="1339">
                  <c:v>2.02</c:v>
                </c:pt>
                <c:pt idx="1340">
                  <c:v>2.04</c:v>
                </c:pt>
                <c:pt idx="1341">
                  <c:v>2.0499999999999998</c:v>
                </c:pt>
                <c:pt idx="1342">
                  <c:v>2.0499999999999998</c:v>
                </c:pt>
                <c:pt idx="1343">
                  <c:v>2.0499999999999998</c:v>
                </c:pt>
                <c:pt idx="1344">
                  <c:v>2.0499999999999998</c:v>
                </c:pt>
                <c:pt idx="1345">
                  <c:v>2.06</c:v>
                </c:pt>
                <c:pt idx="1346">
                  <c:v>2.04</c:v>
                </c:pt>
                <c:pt idx="1347">
                  <c:v>2.0299999999999998</c:v>
                </c:pt>
                <c:pt idx="1348">
                  <c:v>1.99</c:v>
                </c:pt>
                <c:pt idx="1349">
                  <c:v>1.88</c:v>
                </c:pt>
                <c:pt idx="1350">
                  <c:v>1.84</c:v>
                </c:pt>
                <c:pt idx="1351">
                  <c:v>1.9</c:v>
                </c:pt>
                <c:pt idx="1352">
                  <c:v>1.99</c:v>
                </c:pt>
                <c:pt idx="1353">
                  <c:v>2.02</c:v>
                </c:pt>
                <c:pt idx="1354">
                  <c:v>2.02</c:v>
                </c:pt>
                <c:pt idx="1355">
                  <c:v>2.02</c:v>
                </c:pt>
                <c:pt idx="1356">
                  <c:v>2.02</c:v>
                </c:pt>
                <c:pt idx="1357">
                  <c:v>2.0099999999999998</c:v>
                </c:pt>
                <c:pt idx="1358">
                  <c:v>2.0099999999999998</c:v>
                </c:pt>
                <c:pt idx="1359">
                  <c:v>2</c:v>
                </c:pt>
                <c:pt idx="1360">
                  <c:v>2</c:v>
                </c:pt>
                <c:pt idx="1361">
                  <c:v>2.0099999999999998</c:v>
                </c:pt>
                <c:pt idx="1362">
                  <c:v>2.0299999999999998</c:v>
                </c:pt>
                <c:pt idx="1363">
                  <c:v>2.0499999999999998</c:v>
                </c:pt>
                <c:pt idx="1364">
                  <c:v>2.0499999999999998</c:v>
                </c:pt>
                <c:pt idx="1365">
                  <c:v>2.0499999999999998</c:v>
                </c:pt>
                <c:pt idx="1366">
                  <c:v>2.06</c:v>
                </c:pt>
                <c:pt idx="1367">
                  <c:v>2.0499999999999998</c:v>
                </c:pt>
                <c:pt idx="1368">
                  <c:v>2.06</c:v>
                </c:pt>
                <c:pt idx="1369">
                  <c:v>2.02</c:v>
                </c:pt>
                <c:pt idx="1370">
                  <c:v>2.02</c:v>
                </c:pt>
                <c:pt idx="1371">
                  <c:v>2.2599999999999998</c:v>
                </c:pt>
                <c:pt idx="1372">
                  <c:v>2.75</c:v>
                </c:pt>
                <c:pt idx="1373">
                  <c:v>2.04</c:v>
                </c:pt>
                <c:pt idx="1374">
                  <c:v>2.04</c:v>
                </c:pt>
                <c:pt idx="1375">
                  <c:v>2.04</c:v>
                </c:pt>
                <c:pt idx="1376">
                  <c:v>2.04</c:v>
                </c:pt>
                <c:pt idx="1377">
                  <c:v>2.04</c:v>
                </c:pt>
                <c:pt idx="1378">
                  <c:v>2.0299999999999998</c:v>
                </c:pt>
                <c:pt idx="1379">
                  <c:v>2.0299999999999998</c:v>
                </c:pt>
                <c:pt idx="1380">
                  <c:v>2.0299999999999998</c:v>
                </c:pt>
                <c:pt idx="1381">
                  <c:v>2.02</c:v>
                </c:pt>
                <c:pt idx="1382">
                  <c:v>2.02</c:v>
                </c:pt>
                <c:pt idx="1383">
                  <c:v>2.02</c:v>
                </c:pt>
                <c:pt idx="1384">
                  <c:v>2.02</c:v>
                </c:pt>
                <c:pt idx="1385">
                  <c:v>2.02</c:v>
                </c:pt>
                <c:pt idx="1386">
                  <c:v>2.0299999999999998</c:v>
                </c:pt>
                <c:pt idx="1387">
                  <c:v>2.0299999999999998</c:v>
                </c:pt>
                <c:pt idx="1388">
                  <c:v>2.04</c:v>
                </c:pt>
                <c:pt idx="1389">
                  <c:v>2.04</c:v>
                </c:pt>
                <c:pt idx="1390">
                  <c:v>2.06</c:v>
                </c:pt>
                <c:pt idx="1391">
                  <c:v>2.04</c:v>
                </c:pt>
                <c:pt idx="1392">
                  <c:v>2.04</c:v>
                </c:pt>
                <c:pt idx="1393">
                  <c:v>2.04</c:v>
                </c:pt>
                <c:pt idx="1394">
                  <c:v>2.0299999999999998</c:v>
                </c:pt>
                <c:pt idx="1395">
                  <c:v>1.83</c:v>
                </c:pt>
                <c:pt idx="1396">
                  <c:v>1.84</c:v>
                </c:pt>
                <c:pt idx="1397">
                  <c:v>2.0699999999999998</c:v>
                </c:pt>
                <c:pt idx="1398">
                  <c:v>2.0299999999999998</c:v>
                </c:pt>
                <c:pt idx="1399">
                  <c:v>2.0299999999999998</c:v>
                </c:pt>
                <c:pt idx="1400">
                  <c:v>2.0299999999999998</c:v>
                </c:pt>
                <c:pt idx="1401">
                  <c:v>2.0299999999999998</c:v>
                </c:pt>
                <c:pt idx="1402">
                  <c:v>2.0299999999999998</c:v>
                </c:pt>
                <c:pt idx="1403">
                  <c:v>2.02</c:v>
                </c:pt>
                <c:pt idx="1404">
                  <c:v>2.02</c:v>
                </c:pt>
                <c:pt idx="1405">
                  <c:v>2.0299999999999998</c:v>
                </c:pt>
                <c:pt idx="1406">
                  <c:v>2.0299999999999998</c:v>
                </c:pt>
                <c:pt idx="1407">
                  <c:v>2.0299999999999998</c:v>
                </c:pt>
                <c:pt idx="1408">
                  <c:v>2.0299999999999998</c:v>
                </c:pt>
                <c:pt idx="1409">
                  <c:v>2.0299999999999998</c:v>
                </c:pt>
                <c:pt idx="1410">
                  <c:v>2.04</c:v>
                </c:pt>
                <c:pt idx="1411">
                  <c:v>2.0499999999999998</c:v>
                </c:pt>
                <c:pt idx="1412">
                  <c:v>2.04</c:v>
                </c:pt>
                <c:pt idx="1413">
                  <c:v>2.04</c:v>
                </c:pt>
                <c:pt idx="1414">
                  <c:v>2.09</c:v>
                </c:pt>
                <c:pt idx="1415">
                  <c:v>2.12</c:v>
                </c:pt>
                <c:pt idx="1416">
                  <c:v>1.98</c:v>
                </c:pt>
                <c:pt idx="1417">
                  <c:v>1.72</c:v>
                </c:pt>
                <c:pt idx="1418">
                  <c:v>2.0299999999999998</c:v>
                </c:pt>
                <c:pt idx="1419">
                  <c:v>2.0299999999999998</c:v>
                </c:pt>
                <c:pt idx="1420">
                  <c:v>2.0299999999999998</c:v>
                </c:pt>
                <c:pt idx="1421">
                  <c:v>2.0299999999999998</c:v>
                </c:pt>
                <c:pt idx="1422">
                  <c:v>2.0299999999999998</c:v>
                </c:pt>
                <c:pt idx="1423">
                  <c:v>2.0299999999999998</c:v>
                </c:pt>
                <c:pt idx="1424">
                  <c:v>2.0299999999999998</c:v>
                </c:pt>
                <c:pt idx="1425">
                  <c:v>2.0299999999999998</c:v>
                </c:pt>
                <c:pt idx="1426">
                  <c:v>2.0299999999999998</c:v>
                </c:pt>
                <c:pt idx="1427">
                  <c:v>2.0299999999999998</c:v>
                </c:pt>
                <c:pt idx="1428">
                  <c:v>2.0299999999999998</c:v>
                </c:pt>
                <c:pt idx="1429">
                  <c:v>2.0299999999999998</c:v>
                </c:pt>
                <c:pt idx="1430">
                  <c:v>2.0750000000000002</c:v>
                </c:pt>
                <c:pt idx="1431">
                  <c:v>2.04</c:v>
                </c:pt>
                <c:pt idx="1432">
                  <c:v>2.0499999999999998</c:v>
                </c:pt>
                <c:pt idx="1433">
                  <c:v>2.13</c:v>
                </c:pt>
                <c:pt idx="1434">
                  <c:v>2.04</c:v>
                </c:pt>
                <c:pt idx="1435">
                  <c:v>2.04</c:v>
                </c:pt>
                <c:pt idx="1436">
                  <c:v>2.11</c:v>
                </c:pt>
                <c:pt idx="1437">
                  <c:v>2.5299999999999998</c:v>
                </c:pt>
                <c:pt idx="1438">
                  <c:v>2.04</c:v>
                </c:pt>
                <c:pt idx="1439">
                  <c:v>2.04</c:v>
                </c:pt>
                <c:pt idx="1440">
                  <c:v>2.04</c:v>
                </c:pt>
                <c:pt idx="1441">
                  <c:v>2.04</c:v>
                </c:pt>
                <c:pt idx="1442">
                  <c:v>2.04</c:v>
                </c:pt>
                <c:pt idx="1443">
                  <c:v>2.04</c:v>
                </c:pt>
                <c:pt idx="1444">
                  <c:v>2.04</c:v>
                </c:pt>
                <c:pt idx="1445">
                  <c:v>2.04</c:v>
                </c:pt>
                <c:pt idx="1446">
                  <c:v>2.04</c:v>
                </c:pt>
                <c:pt idx="1447">
                  <c:v>2.04</c:v>
                </c:pt>
                <c:pt idx="1448">
                  <c:v>2.04</c:v>
                </c:pt>
                <c:pt idx="1449">
                  <c:v>2.04</c:v>
                </c:pt>
                <c:pt idx="1450">
                  <c:v>2.04</c:v>
                </c:pt>
                <c:pt idx="1451">
                  <c:v>2.04</c:v>
                </c:pt>
                <c:pt idx="1452">
                  <c:v>2.04</c:v>
                </c:pt>
                <c:pt idx="1453">
                  <c:v>2.04</c:v>
                </c:pt>
                <c:pt idx="1454">
                  <c:v>2.0499999999999998</c:v>
                </c:pt>
                <c:pt idx="1455">
                  <c:v>2.08</c:v>
                </c:pt>
                <c:pt idx="1456">
                  <c:v>2.0499999999999998</c:v>
                </c:pt>
                <c:pt idx="1457">
                  <c:v>2.0499999999999998</c:v>
                </c:pt>
                <c:pt idx="1458">
                  <c:v>2.0499999999999998</c:v>
                </c:pt>
                <c:pt idx="1459">
                  <c:v>2.0299999999999998</c:v>
                </c:pt>
                <c:pt idx="1460">
                  <c:v>1.93</c:v>
                </c:pt>
                <c:pt idx="1461">
                  <c:v>2</c:v>
                </c:pt>
                <c:pt idx="1462">
                  <c:v>2.16</c:v>
                </c:pt>
                <c:pt idx="1463">
                  <c:v>2.04</c:v>
                </c:pt>
                <c:pt idx="1464">
                  <c:v>2.04</c:v>
                </c:pt>
                <c:pt idx="1465">
                  <c:v>2.04</c:v>
                </c:pt>
                <c:pt idx="1466">
                  <c:v>2.04</c:v>
                </c:pt>
                <c:pt idx="1467">
                  <c:v>2.04</c:v>
                </c:pt>
                <c:pt idx="1468">
                  <c:v>2.04</c:v>
                </c:pt>
                <c:pt idx="1469">
                  <c:v>2.04</c:v>
                </c:pt>
                <c:pt idx="1470">
                  <c:v>2.04</c:v>
                </c:pt>
                <c:pt idx="1471">
                  <c:v>2.04</c:v>
                </c:pt>
                <c:pt idx="1472">
                  <c:v>2.04</c:v>
                </c:pt>
                <c:pt idx="1473">
                  <c:v>2.04</c:v>
                </c:pt>
                <c:pt idx="1474">
                  <c:v>2.04</c:v>
                </c:pt>
                <c:pt idx="1475">
                  <c:v>2.04</c:v>
                </c:pt>
                <c:pt idx="1476">
                  <c:v>2.04</c:v>
                </c:pt>
                <c:pt idx="1477">
                  <c:v>2.06</c:v>
                </c:pt>
                <c:pt idx="1478">
                  <c:v>2.04</c:v>
                </c:pt>
                <c:pt idx="1479">
                  <c:v>2.02</c:v>
                </c:pt>
                <c:pt idx="1480">
                  <c:v>2.0099999999999998</c:v>
                </c:pt>
                <c:pt idx="1481">
                  <c:v>2.16</c:v>
                </c:pt>
                <c:pt idx="1482">
                  <c:v>2.17</c:v>
                </c:pt>
                <c:pt idx="1483">
                  <c:v>2.0499999999999998</c:v>
                </c:pt>
                <c:pt idx="1484">
                  <c:v>2.04</c:v>
                </c:pt>
                <c:pt idx="1485">
                  <c:v>2.04</c:v>
                </c:pt>
                <c:pt idx="1486">
                  <c:v>2.04</c:v>
                </c:pt>
                <c:pt idx="1487">
                  <c:v>2.04</c:v>
                </c:pt>
                <c:pt idx="1488">
                  <c:v>2.04</c:v>
                </c:pt>
                <c:pt idx="1489">
                  <c:v>2.04</c:v>
                </c:pt>
                <c:pt idx="1490">
                  <c:v>2.04</c:v>
                </c:pt>
                <c:pt idx="1491">
                  <c:v>2.04</c:v>
                </c:pt>
                <c:pt idx="1492">
                  <c:v>2.04</c:v>
                </c:pt>
                <c:pt idx="1493">
                  <c:v>2.04</c:v>
                </c:pt>
                <c:pt idx="1494">
                  <c:v>2.04</c:v>
                </c:pt>
                <c:pt idx="1495">
                  <c:v>2.04</c:v>
                </c:pt>
                <c:pt idx="1496">
                  <c:v>2.04</c:v>
                </c:pt>
                <c:pt idx="1497">
                  <c:v>2.04</c:v>
                </c:pt>
                <c:pt idx="1498">
                  <c:v>2.04</c:v>
                </c:pt>
                <c:pt idx="1499">
                  <c:v>2.09</c:v>
                </c:pt>
                <c:pt idx="1500">
                  <c:v>2.0499999999999998</c:v>
                </c:pt>
                <c:pt idx="1501">
                  <c:v>2.0499999999999998</c:v>
                </c:pt>
                <c:pt idx="1502">
                  <c:v>2.1</c:v>
                </c:pt>
                <c:pt idx="1503">
                  <c:v>2.13</c:v>
                </c:pt>
                <c:pt idx="1504">
                  <c:v>2.12</c:v>
                </c:pt>
                <c:pt idx="1505">
                  <c:v>2.33</c:v>
                </c:pt>
                <c:pt idx="1506">
                  <c:v>2.77</c:v>
                </c:pt>
                <c:pt idx="1507">
                  <c:v>2.77</c:v>
                </c:pt>
                <c:pt idx="1508">
                  <c:v>2.0499999999999998</c:v>
                </c:pt>
                <c:pt idx="1509">
                  <c:v>2.0499999999999998</c:v>
                </c:pt>
                <c:pt idx="1510">
                  <c:v>2.06</c:v>
                </c:pt>
                <c:pt idx="1511">
                  <c:v>2.06</c:v>
                </c:pt>
                <c:pt idx="1512">
                  <c:v>2.06</c:v>
                </c:pt>
                <c:pt idx="1513">
                  <c:v>2.0499999999999998</c:v>
                </c:pt>
                <c:pt idx="1514">
                  <c:v>2.0499999999999998</c:v>
                </c:pt>
                <c:pt idx="1515">
                  <c:v>2.0499999999999998</c:v>
                </c:pt>
                <c:pt idx="1516">
                  <c:v>2.0499999999999998</c:v>
                </c:pt>
                <c:pt idx="1517">
                  <c:v>2.0499999999999998</c:v>
                </c:pt>
                <c:pt idx="1518">
                  <c:v>2.06</c:v>
                </c:pt>
                <c:pt idx="1519">
                  <c:v>2.06</c:v>
                </c:pt>
                <c:pt idx="1520">
                  <c:v>2.09</c:v>
                </c:pt>
                <c:pt idx="1521">
                  <c:v>2.06</c:v>
                </c:pt>
                <c:pt idx="1522">
                  <c:v>2.06</c:v>
                </c:pt>
                <c:pt idx="1523">
                  <c:v>2.13</c:v>
                </c:pt>
                <c:pt idx="1524">
                  <c:v>2.2400000000000002</c:v>
                </c:pt>
                <c:pt idx="1525">
                  <c:v>2.12</c:v>
                </c:pt>
                <c:pt idx="1526">
                  <c:v>2.02</c:v>
                </c:pt>
                <c:pt idx="1527">
                  <c:v>2.06</c:v>
                </c:pt>
                <c:pt idx="1528">
                  <c:v>2.0699999999999998</c:v>
                </c:pt>
                <c:pt idx="1529">
                  <c:v>2.0699999999999998</c:v>
                </c:pt>
                <c:pt idx="1530">
                  <c:v>2.08</c:v>
                </c:pt>
                <c:pt idx="1531">
                  <c:v>2.08</c:v>
                </c:pt>
                <c:pt idx="1532">
                  <c:v>2.08</c:v>
                </c:pt>
                <c:pt idx="1533">
                  <c:v>2.08</c:v>
                </c:pt>
                <c:pt idx="1534">
                  <c:v>2.0699999999999998</c:v>
                </c:pt>
                <c:pt idx="1535">
                  <c:v>2.0699999999999998</c:v>
                </c:pt>
                <c:pt idx="1536">
                  <c:v>2.08</c:v>
                </c:pt>
                <c:pt idx="1537">
                  <c:v>2.08</c:v>
                </c:pt>
                <c:pt idx="1538">
                  <c:v>2.08</c:v>
                </c:pt>
                <c:pt idx="1539">
                  <c:v>2.08</c:v>
                </c:pt>
                <c:pt idx="1540">
                  <c:v>2.08</c:v>
                </c:pt>
                <c:pt idx="1541">
                  <c:v>2.08</c:v>
                </c:pt>
                <c:pt idx="1542">
                  <c:v>2.1</c:v>
                </c:pt>
                <c:pt idx="1543">
                  <c:v>2.0499999999999998</c:v>
                </c:pt>
                <c:pt idx="1544">
                  <c:v>1.89</c:v>
                </c:pt>
                <c:pt idx="1545">
                  <c:v>1.82</c:v>
                </c:pt>
                <c:pt idx="1546">
                  <c:v>1.83</c:v>
                </c:pt>
                <c:pt idx="1547">
                  <c:v>1.98</c:v>
                </c:pt>
                <c:pt idx="1548">
                  <c:v>2.0699999999999998</c:v>
                </c:pt>
                <c:pt idx="1549">
                  <c:v>2.08</c:v>
                </c:pt>
                <c:pt idx="1550">
                  <c:v>2.09</c:v>
                </c:pt>
                <c:pt idx="1551">
                  <c:v>2.1</c:v>
                </c:pt>
                <c:pt idx="1552">
                  <c:v>2.1</c:v>
                </c:pt>
                <c:pt idx="1553">
                  <c:v>2.09</c:v>
                </c:pt>
                <c:pt idx="1554">
                  <c:v>2.08</c:v>
                </c:pt>
                <c:pt idx="1555">
                  <c:v>2.08</c:v>
                </c:pt>
                <c:pt idx="1556">
                  <c:v>2.08</c:v>
                </c:pt>
                <c:pt idx="1557">
                  <c:v>2.09</c:v>
                </c:pt>
                <c:pt idx="1558">
                  <c:v>2.08</c:v>
                </c:pt>
                <c:pt idx="1559">
                  <c:v>2.08</c:v>
                </c:pt>
                <c:pt idx="1560">
                  <c:v>2.08</c:v>
                </c:pt>
                <c:pt idx="1561">
                  <c:v>2.08</c:v>
                </c:pt>
                <c:pt idx="1562">
                  <c:v>2.08</c:v>
                </c:pt>
                <c:pt idx="1563">
                  <c:v>2.08</c:v>
                </c:pt>
                <c:pt idx="1564">
                  <c:v>2.11</c:v>
                </c:pt>
                <c:pt idx="1565">
                  <c:v>2.21</c:v>
                </c:pt>
                <c:pt idx="1566">
                  <c:v>2.09</c:v>
                </c:pt>
                <c:pt idx="1567">
                  <c:v>2.09</c:v>
                </c:pt>
                <c:pt idx="1568">
                  <c:v>2.08</c:v>
                </c:pt>
                <c:pt idx="1569">
                  <c:v>2.08</c:v>
                </c:pt>
                <c:pt idx="1570">
                  <c:v>2.08</c:v>
                </c:pt>
                <c:pt idx="1571">
                  <c:v>2.09</c:v>
                </c:pt>
                <c:pt idx="1572">
                  <c:v>2.09</c:v>
                </c:pt>
                <c:pt idx="1573">
                  <c:v>2.08</c:v>
                </c:pt>
                <c:pt idx="1574">
                  <c:v>1.98</c:v>
                </c:pt>
                <c:pt idx="1575">
                  <c:v>1.97</c:v>
                </c:pt>
                <c:pt idx="1576">
                  <c:v>2.12</c:v>
                </c:pt>
                <c:pt idx="1577">
                  <c:v>2.14</c:v>
                </c:pt>
                <c:pt idx="1578">
                  <c:v>2.08</c:v>
                </c:pt>
                <c:pt idx="1579">
                  <c:v>2.08</c:v>
                </c:pt>
                <c:pt idx="1580">
                  <c:v>2.08</c:v>
                </c:pt>
                <c:pt idx="1581">
                  <c:v>2.08</c:v>
                </c:pt>
                <c:pt idx="1582">
                  <c:v>2.08</c:v>
                </c:pt>
                <c:pt idx="1583">
                  <c:v>2.08</c:v>
                </c:pt>
                <c:pt idx="1584">
                  <c:v>2.08</c:v>
                </c:pt>
                <c:pt idx="1585">
                  <c:v>2.08</c:v>
                </c:pt>
                <c:pt idx="1586">
                  <c:v>2.09</c:v>
                </c:pt>
                <c:pt idx="1587">
                  <c:v>2.0699999999999998</c:v>
                </c:pt>
                <c:pt idx="1588">
                  <c:v>2.0099999999999998</c:v>
                </c:pt>
                <c:pt idx="1589">
                  <c:v>2.0499999999999998</c:v>
                </c:pt>
                <c:pt idx="1590">
                  <c:v>2.04</c:v>
                </c:pt>
                <c:pt idx="1591">
                  <c:v>2.0299999999999998</c:v>
                </c:pt>
                <c:pt idx="1592">
                  <c:v>2.0699999999999998</c:v>
                </c:pt>
                <c:pt idx="1593">
                  <c:v>2.0699999999999998</c:v>
                </c:pt>
                <c:pt idx="1594">
                  <c:v>2.0699999999999998</c:v>
                </c:pt>
                <c:pt idx="1595">
                  <c:v>2.0699999999999998</c:v>
                </c:pt>
                <c:pt idx="1596">
                  <c:v>2.0699999999999998</c:v>
                </c:pt>
                <c:pt idx="1597">
                  <c:v>2.0699999999999998</c:v>
                </c:pt>
                <c:pt idx="1598">
                  <c:v>2.06</c:v>
                </c:pt>
                <c:pt idx="1599">
                  <c:v>2.06</c:v>
                </c:pt>
                <c:pt idx="1600">
                  <c:v>2.06</c:v>
                </c:pt>
                <c:pt idx="1601">
                  <c:v>2.06</c:v>
                </c:pt>
                <c:pt idx="1602">
                  <c:v>2.06</c:v>
                </c:pt>
                <c:pt idx="1603">
                  <c:v>2.06</c:v>
                </c:pt>
                <c:pt idx="1604">
                  <c:v>2.06</c:v>
                </c:pt>
                <c:pt idx="1605">
                  <c:v>2.06</c:v>
                </c:pt>
                <c:pt idx="1606">
                  <c:v>2.0699999999999998</c:v>
                </c:pt>
                <c:pt idx="1607">
                  <c:v>2.06</c:v>
                </c:pt>
                <c:pt idx="1608">
                  <c:v>2.06</c:v>
                </c:pt>
                <c:pt idx="1609">
                  <c:v>2.0499999999999998</c:v>
                </c:pt>
                <c:pt idx="1610">
                  <c:v>2.02</c:v>
                </c:pt>
                <c:pt idx="1611">
                  <c:v>1.98</c:v>
                </c:pt>
                <c:pt idx="1612">
                  <c:v>2.0099999999999998</c:v>
                </c:pt>
                <c:pt idx="1613">
                  <c:v>2.06</c:v>
                </c:pt>
                <c:pt idx="1614">
                  <c:v>2.06</c:v>
                </c:pt>
                <c:pt idx="1615">
                  <c:v>2.06</c:v>
                </c:pt>
                <c:pt idx="1616">
                  <c:v>2.06</c:v>
                </c:pt>
                <c:pt idx="1617">
                  <c:v>2.06</c:v>
                </c:pt>
                <c:pt idx="1618">
                  <c:v>2.06</c:v>
                </c:pt>
                <c:pt idx="1619">
                  <c:v>2.06</c:v>
                </c:pt>
                <c:pt idx="1620">
                  <c:v>2.06</c:v>
                </c:pt>
                <c:pt idx="1621">
                  <c:v>2.06</c:v>
                </c:pt>
                <c:pt idx="1622">
                  <c:v>2.0699999999999998</c:v>
                </c:pt>
                <c:pt idx="1623">
                  <c:v>2.0699999999999998</c:v>
                </c:pt>
                <c:pt idx="1624">
                  <c:v>2.0699999999999998</c:v>
                </c:pt>
                <c:pt idx="1625">
                  <c:v>2.0699999999999998</c:v>
                </c:pt>
                <c:pt idx="1626">
                  <c:v>2.0699999999999998</c:v>
                </c:pt>
                <c:pt idx="1627">
                  <c:v>2.0699999999999998</c:v>
                </c:pt>
                <c:pt idx="1628">
                  <c:v>2.0699999999999998</c:v>
                </c:pt>
                <c:pt idx="1629">
                  <c:v>2.12</c:v>
                </c:pt>
                <c:pt idx="1630">
                  <c:v>2.0699999999999998</c:v>
                </c:pt>
                <c:pt idx="1631">
                  <c:v>2.0699999999999998</c:v>
                </c:pt>
                <c:pt idx="1632">
                  <c:v>2.0699999999999998</c:v>
                </c:pt>
                <c:pt idx="1633">
                  <c:v>2.0699999999999998</c:v>
                </c:pt>
                <c:pt idx="1634">
                  <c:v>2.0699999999999998</c:v>
                </c:pt>
                <c:pt idx="1635">
                  <c:v>2.06</c:v>
                </c:pt>
                <c:pt idx="1636">
                  <c:v>2.09</c:v>
                </c:pt>
                <c:pt idx="1637">
                  <c:v>2.1800000000000002</c:v>
                </c:pt>
                <c:pt idx="1638">
                  <c:v>2.0699999999999998</c:v>
                </c:pt>
                <c:pt idx="1639">
                  <c:v>2.0699999999999998</c:v>
                </c:pt>
                <c:pt idx="1640">
                  <c:v>2.0699999999999998</c:v>
                </c:pt>
                <c:pt idx="1641">
                  <c:v>2.0699999999999998</c:v>
                </c:pt>
                <c:pt idx="1642">
                  <c:v>2.0699999999999998</c:v>
                </c:pt>
                <c:pt idx="1643">
                  <c:v>2.06</c:v>
                </c:pt>
                <c:pt idx="1644">
                  <c:v>2.06</c:v>
                </c:pt>
                <c:pt idx="1645">
                  <c:v>2.06</c:v>
                </c:pt>
                <c:pt idx="1646">
                  <c:v>2.0699999999999998</c:v>
                </c:pt>
                <c:pt idx="1647">
                  <c:v>2.0699999999999998</c:v>
                </c:pt>
                <c:pt idx="1648">
                  <c:v>2.0699999999999998</c:v>
                </c:pt>
                <c:pt idx="1649">
                  <c:v>2.08</c:v>
                </c:pt>
                <c:pt idx="1650">
                  <c:v>2.09</c:v>
                </c:pt>
                <c:pt idx="1651">
                  <c:v>2.0699999999999998</c:v>
                </c:pt>
                <c:pt idx="1652">
                  <c:v>2.0699999999999998</c:v>
                </c:pt>
                <c:pt idx="1653">
                  <c:v>2.08</c:v>
                </c:pt>
                <c:pt idx="1654">
                  <c:v>2.09</c:v>
                </c:pt>
                <c:pt idx="1655">
                  <c:v>2.06</c:v>
                </c:pt>
                <c:pt idx="1656">
                  <c:v>2.0499999999999998</c:v>
                </c:pt>
                <c:pt idx="1657">
                  <c:v>1.99</c:v>
                </c:pt>
                <c:pt idx="1658">
                  <c:v>2.0699999999999998</c:v>
                </c:pt>
                <c:pt idx="1659">
                  <c:v>2.0699999999999998</c:v>
                </c:pt>
                <c:pt idx="1660">
                  <c:v>2.0699999999999998</c:v>
                </c:pt>
                <c:pt idx="1661">
                  <c:v>2.0699999999999998</c:v>
                </c:pt>
                <c:pt idx="1662">
                  <c:v>2.0699999999999998</c:v>
                </c:pt>
                <c:pt idx="1663">
                  <c:v>2.0699999999999998</c:v>
                </c:pt>
                <c:pt idx="1664">
                  <c:v>2.0699999999999998</c:v>
                </c:pt>
                <c:pt idx="1665">
                  <c:v>2.0699999999999998</c:v>
                </c:pt>
                <c:pt idx="1666">
                  <c:v>2.0699999999999998</c:v>
                </c:pt>
                <c:pt idx="1667">
                  <c:v>2.08</c:v>
                </c:pt>
                <c:pt idx="1668">
                  <c:v>2.08</c:v>
                </c:pt>
                <c:pt idx="1669">
                  <c:v>2.08</c:v>
                </c:pt>
                <c:pt idx="1670">
                  <c:v>2.08</c:v>
                </c:pt>
                <c:pt idx="1671">
                  <c:v>2.08</c:v>
                </c:pt>
                <c:pt idx="1672">
                  <c:v>2.1</c:v>
                </c:pt>
                <c:pt idx="1673">
                  <c:v>2.08</c:v>
                </c:pt>
                <c:pt idx="1674">
                  <c:v>2.0699999999999998</c:v>
                </c:pt>
                <c:pt idx="1675">
                  <c:v>2.04</c:v>
                </c:pt>
                <c:pt idx="1676">
                  <c:v>1.98</c:v>
                </c:pt>
                <c:pt idx="1677">
                  <c:v>1.78</c:v>
                </c:pt>
                <c:pt idx="1678">
                  <c:v>2.08</c:v>
                </c:pt>
                <c:pt idx="1679">
                  <c:v>2.08</c:v>
                </c:pt>
                <c:pt idx="1680">
                  <c:v>2.08</c:v>
                </c:pt>
                <c:pt idx="1681">
                  <c:v>2.08</c:v>
                </c:pt>
                <c:pt idx="1682">
                  <c:v>2.08</c:v>
                </c:pt>
                <c:pt idx="1683">
                  <c:v>2.0699999999999998</c:v>
                </c:pt>
                <c:pt idx="1684">
                  <c:v>2.0699999999999998</c:v>
                </c:pt>
                <c:pt idx="1685">
                  <c:v>2.0699999999999998</c:v>
                </c:pt>
                <c:pt idx="1686">
                  <c:v>2.0699999999999998</c:v>
                </c:pt>
                <c:pt idx="1687">
                  <c:v>2.0699999999999998</c:v>
                </c:pt>
                <c:pt idx="1688">
                  <c:v>2.0699999999999998</c:v>
                </c:pt>
                <c:pt idx="1689">
                  <c:v>2.0699999999999998</c:v>
                </c:pt>
                <c:pt idx="1690">
                  <c:v>2.08</c:v>
                </c:pt>
                <c:pt idx="1691">
                  <c:v>2.09</c:v>
                </c:pt>
                <c:pt idx="1692">
                  <c:v>2.09</c:v>
                </c:pt>
                <c:pt idx="1693">
                  <c:v>2.1</c:v>
                </c:pt>
                <c:pt idx="1694">
                  <c:v>2.17</c:v>
                </c:pt>
                <c:pt idx="1695">
                  <c:v>2.08</c:v>
                </c:pt>
                <c:pt idx="1696">
                  <c:v>2.08</c:v>
                </c:pt>
                <c:pt idx="1697">
                  <c:v>2.08</c:v>
                </c:pt>
                <c:pt idx="1698">
                  <c:v>2.08</c:v>
                </c:pt>
                <c:pt idx="1699">
                  <c:v>2.11</c:v>
                </c:pt>
                <c:pt idx="1700">
                  <c:v>2.0299999999999998</c:v>
                </c:pt>
                <c:pt idx="1701">
                  <c:v>1.97</c:v>
                </c:pt>
                <c:pt idx="1702">
                  <c:v>2.06</c:v>
                </c:pt>
                <c:pt idx="1703">
                  <c:v>2.08</c:v>
                </c:pt>
                <c:pt idx="1704">
                  <c:v>2.08</c:v>
                </c:pt>
                <c:pt idx="1705">
                  <c:v>2.08</c:v>
                </c:pt>
                <c:pt idx="1706">
                  <c:v>2.08</c:v>
                </c:pt>
                <c:pt idx="1707">
                  <c:v>2.08</c:v>
                </c:pt>
                <c:pt idx="1708">
                  <c:v>2.0699999999999998</c:v>
                </c:pt>
                <c:pt idx="1709">
                  <c:v>2.0699999999999998</c:v>
                </c:pt>
                <c:pt idx="1710">
                  <c:v>2.0699999999999998</c:v>
                </c:pt>
                <c:pt idx="1711">
                  <c:v>2.08</c:v>
                </c:pt>
                <c:pt idx="1712">
                  <c:v>2.08</c:v>
                </c:pt>
                <c:pt idx="1713">
                  <c:v>2.08</c:v>
                </c:pt>
                <c:pt idx="1714">
                  <c:v>2.08</c:v>
                </c:pt>
                <c:pt idx="1715">
                  <c:v>2.11</c:v>
                </c:pt>
                <c:pt idx="1716">
                  <c:v>2.08</c:v>
                </c:pt>
                <c:pt idx="1717">
                  <c:v>2.08</c:v>
                </c:pt>
                <c:pt idx="1718">
                  <c:v>2.08</c:v>
                </c:pt>
                <c:pt idx="1719">
                  <c:v>2.09</c:v>
                </c:pt>
                <c:pt idx="1720">
                  <c:v>2.09</c:v>
                </c:pt>
                <c:pt idx="1721">
                  <c:v>2.0699999999999998</c:v>
                </c:pt>
                <c:pt idx="1722">
                  <c:v>1.63</c:v>
                </c:pt>
                <c:pt idx="1723">
                  <c:v>2.08</c:v>
                </c:pt>
                <c:pt idx="1724">
                  <c:v>2.08</c:v>
                </c:pt>
                <c:pt idx="1725">
                  <c:v>2.08</c:v>
                </c:pt>
                <c:pt idx="1726">
                  <c:v>2.08</c:v>
                </c:pt>
                <c:pt idx="1727">
                  <c:v>2.08</c:v>
                </c:pt>
                <c:pt idx="1728">
                  <c:v>2.08</c:v>
                </c:pt>
                <c:pt idx="1729">
                  <c:v>2.08</c:v>
                </c:pt>
                <c:pt idx="1730">
                  <c:v>2.08</c:v>
                </c:pt>
                <c:pt idx="1731">
                  <c:v>2.08</c:v>
                </c:pt>
                <c:pt idx="1732">
                  <c:v>2.08</c:v>
                </c:pt>
                <c:pt idx="1733">
                  <c:v>2.08</c:v>
                </c:pt>
                <c:pt idx="1734">
                  <c:v>2.08</c:v>
                </c:pt>
                <c:pt idx="1735">
                  <c:v>2.08</c:v>
                </c:pt>
                <c:pt idx="1736">
                  <c:v>2.08</c:v>
                </c:pt>
                <c:pt idx="1737">
                  <c:v>2.0699999999999998</c:v>
                </c:pt>
                <c:pt idx="1738">
                  <c:v>2.09</c:v>
                </c:pt>
                <c:pt idx="1739">
                  <c:v>2.08</c:v>
                </c:pt>
                <c:pt idx="1740">
                  <c:v>2.09</c:v>
                </c:pt>
                <c:pt idx="1741">
                  <c:v>2.17</c:v>
                </c:pt>
                <c:pt idx="1742">
                  <c:v>2.1800000000000002</c:v>
                </c:pt>
                <c:pt idx="1743">
                  <c:v>2.08</c:v>
                </c:pt>
                <c:pt idx="1744">
                  <c:v>2.08</c:v>
                </c:pt>
                <c:pt idx="1745">
                  <c:v>2.08</c:v>
                </c:pt>
                <c:pt idx="1746">
                  <c:v>2.08</c:v>
                </c:pt>
                <c:pt idx="1747">
                  <c:v>2.08</c:v>
                </c:pt>
                <c:pt idx="1748">
                  <c:v>2.08</c:v>
                </c:pt>
                <c:pt idx="1749">
                  <c:v>2.08</c:v>
                </c:pt>
                <c:pt idx="1750">
                  <c:v>2.08</c:v>
                </c:pt>
                <c:pt idx="1751">
                  <c:v>2.08</c:v>
                </c:pt>
                <c:pt idx="1752">
                  <c:v>2.08</c:v>
                </c:pt>
                <c:pt idx="1753">
                  <c:v>2.08</c:v>
                </c:pt>
                <c:pt idx="1754">
                  <c:v>2.08</c:v>
                </c:pt>
                <c:pt idx="1755">
                  <c:v>2.08</c:v>
                </c:pt>
                <c:pt idx="1756">
                  <c:v>2.08</c:v>
                </c:pt>
                <c:pt idx="1757">
                  <c:v>2.09</c:v>
                </c:pt>
                <c:pt idx="1758">
                  <c:v>2.09</c:v>
                </c:pt>
                <c:pt idx="1759">
                  <c:v>2.1</c:v>
                </c:pt>
                <c:pt idx="1760">
                  <c:v>2.15</c:v>
                </c:pt>
                <c:pt idx="1761">
                  <c:v>2.09</c:v>
                </c:pt>
                <c:pt idx="1762">
                  <c:v>2.09</c:v>
                </c:pt>
                <c:pt idx="1763">
                  <c:v>2.1</c:v>
                </c:pt>
                <c:pt idx="1764">
                  <c:v>2.1</c:v>
                </c:pt>
                <c:pt idx="1765">
                  <c:v>2.02</c:v>
                </c:pt>
                <c:pt idx="1766">
                  <c:v>1.96</c:v>
                </c:pt>
                <c:pt idx="1767">
                  <c:v>1.93</c:v>
                </c:pt>
                <c:pt idx="1768">
                  <c:v>2.08</c:v>
                </c:pt>
                <c:pt idx="1769">
                  <c:v>2.08</c:v>
                </c:pt>
                <c:pt idx="1770">
                  <c:v>2.08</c:v>
                </c:pt>
                <c:pt idx="1771">
                  <c:v>2.08</c:v>
                </c:pt>
                <c:pt idx="1772">
                  <c:v>2.08</c:v>
                </c:pt>
                <c:pt idx="1773">
                  <c:v>2.08</c:v>
                </c:pt>
                <c:pt idx="1774">
                  <c:v>2.08</c:v>
                </c:pt>
                <c:pt idx="1775">
                  <c:v>2.08</c:v>
                </c:pt>
                <c:pt idx="1776">
                  <c:v>2.08</c:v>
                </c:pt>
                <c:pt idx="1777">
                  <c:v>2.08</c:v>
                </c:pt>
                <c:pt idx="1778">
                  <c:v>2.08</c:v>
                </c:pt>
                <c:pt idx="1779">
                  <c:v>2.08</c:v>
                </c:pt>
                <c:pt idx="1780">
                  <c:v>2.0699999999999998</c:v>
                </c:pt>
                <c:pt idx="1781">
                  <c:v>2.09</c:v>
                </c:pt>
                <c:pt idx="1782">
                  <c:v>2.0699999999999998</c:v>
                </c:pt>
                <c:pt idx="1783">
                  <c:v>2.0699999999999998</c:v>
                </c:pt>
                <c:pt idx="1784">
                  <c:v>2.0699999999999998</c:v>
                </c:pt>
                <c:pt idx="1785">
                  <c:v>2.09</c:v>
                </c:pt>
                <c:pt idx="1786">
                  <c:v>2.09</c:v>
                </c:pt>
                <c:pt idx="1787">
                  <c:v>1.87</c:v>
                </c:pt>
                <c:pt idx="1788">
                  <c:v>2.08</c:v>
                </c:pt>
                <c:pt idx="1789">
                  <c:v>2.08</c:v>
                </c:pt>
                <c:pt idx="1790">
                  <c:v>2.08</c:v>
                </c:pt>
                <c:pt idx="1791">
                  <c:v>2.08</c:v>
                </c:pt>
                <c:pt idx="1792">
                  <c:v>2.08</c:v>
                </c:pt>
                <c:pt idx="1793">
                  <c:v>2.08</c:v>
                </c:pt>
                <c:pt idx="1794">
                  <c:v>2.08</c:v>
                </c:pt>
                <c:pt idx="1795">
                  <c:v>2.08</c:v>
                </c:pt>
                <c:pt idx="1796">
                  <c:v>2.11</c:v>
                </c:pt>
                <c:pt idx="1797">
                  <c:v>2.16</c:v>
                </c:pt>
                <c:pt idx="1798">
                  <c:v>2.19</c:v>
                </c:pt>
                <c:pt idx="1799">
                  <c:v>2.16</c:v>
                </c:pt>
                <c:pt idx="1800">
                  <c:v>2.11</c:v>
                </c:pt>
                <c:pt idx="1801">
                  <c:v>2.11</c:v>
                </c:pt>
                <c:pt idx="1802">
                  <c:v>2.09</c:v>
                </c:pt>
                <c:pt idx="1803">
                  <c:v>2.06</c:v>
                </c:pt>
                <c:pt idx="1804">
                  <c:v>2.04</c:v>
                </c:pt>
                <c:pt idx="1805">
                  <c:v>1.8</c:v>
                </c:pt>
                <c:pt idx="1806">
                  <c:v>1.85</c:v>
                </c:pt>
                <c:pt idx="1807">
                  <c:v>2.3199999999999981</c:v>
                </c:pt>
                <c:pt idx="1808">
                  <c:v>2.3199999999999981</c:v>
                </c:pt>
                <c:pt idx="1809">
                  <c:v>2.3199999999999981</c:v>
                </c:pt>
                <c:pt idx="1810">
                  <c:v>2.3199999999999981</c:v>
                </c:pt>
                <c:pt idx="1811">
                  <c:v>2.3199999999999981</c:v>
                </c:pt>
                <c:pt idx="1812">
                  <c:v>2.3199999999999981</c:v>
                </c:pt>
                <c:pt idx="1813">
                  <c:v>2.3199999999999981</c:v>
                </c:pt>
                <c:pt idx="1814">
                  <c:v>2.3199999999999981</c:v>
                </c:pt>
                <c:pt idx="1815">
                  <c:v>2.33</c:v>
                </c:pt>
                <c:pt idx="1816">
                  <c:v>2.33</c:v>
                </c:pt>
                <c:pt idx="1817">
                  <c:v>2.33</c:v>
                </c:pt>
                <c:pt idx="1818">
                  <c:v>2.34</c:v>
                </c:pt>
                <c:pt idx="1819">
                  <c:v>2.4</c:v>
                </c:pt>
                <c:pt idx="1820">
                  <c:v>2.35</c:v>
                </c:pt>
                <c:pt idx="1821">
                  <c:v>2.35</c:v>
                </c:pt>
                <c:pt idx="1822">
                  <c:v>2.35</c:v>
                </c:pt>
                <c:pt idx="1823">
                  <c:v>2.35</c:v>
                </c:pt>
                <c:pt idx="1824">
                  <c:v>2.34</c:v>
                </c:pt>
                <c:pt idx="1825">
                  <c:v>2.42</c:v>
                </c:pt>
                <c:pt idx="1826">
                  <c:v>2.35</c:v>
                </c:pt>
                <c:pt idx="1827">
                  <c:v>2.34</c:v>
                </c:pt>
                <c:pt idx="1828">
                  <c:v>2.34</c:v>
                </c:pt>
                <c:pt idx="1829">
                  <c:v>2.34</c:v>
                </c:pt>
                <c:pt idx="1830">
                  <c:v>2.34</c:v>
                </c:pt>
                <c:pt idx="1831">
                  <c:v>2.34</c:v>
                </c:pt>
                <c:pt idx="1832">
                  <c:v>2.34</c:v>
                </c:pt>
                <c:pt idx="1833">
                  <c:v>2.34</c:v>
                </c:pt>
                <c:pt idx="1834">
                  <c:v>2.3199999999999981</c:v>
                </c:pt>
                <c:pt idx="1835">
                  <c:v>2.21</c:v>
                </c:pt>
                <c:pt idx="1836">
                  <c:v>2.31</c:v>
                </c:pt>
                <c:pt idx="1837">
                  <c:v>2.2999999999999998</c:v>
                </c:pt>
                <c:pt idx="1838">
                  <c:v>2.33</c:v>
                </c:pt>
                <c:pt idx="1839">
                  <c:v>2.33</c:v>
                </c:pt>
                <c:pt idx="1840">
                  <c:v>2.33</c:v>
                </c:pt>
                <c:pt idx="1841">
                  <c:v>2.33</c:v>
                </c:pt>
                <c:pt idx="1842">
                  <c:v>2.33</c:v>
                </c:pt>
                <c:pt idx="1843">
                  <c:v>2.33</c:v>
                </c:pt>
                <c:pt idx="1844">
                  <c:v>2.33</c:v>
                </c:pt>
                <c:pt idx="1845">
                  <c:v>2.33</c:v>
                </c:pt>
                <c:pt idx="1846">
                  <c:v>2.33</c:v>
                </c:pt>
                <c:pt idx="1847">
                  <c:v>2.34</c:v>
                </c:pt>
                <c:pt idx="1848">
                  <c:v>2.33</c:v>
                </c:pt>
                <c:pt idx="1849">
                  <c:v>2.34</c:v>
                </c:pt>
                <c:pt idx="1850">
                  <c:v>2.4</c:v>
                </c:pt>
                <c:pt idx="1851">
                  <c:v>2.38</c:v>
                </c:pt>
                <c:pt idx="1852">
                  <c:v>2.34</c:v>
                </c:pt>
                <c:pt idx="1853">
                  <c:v>2.34</c:v>
                </c:pt>
                <c:pt idx="1854">
                  <c:v>2.34</c:v>
                </c:pt>
                <c:pt idx="1855">
                  <c:v>2.34</c:v>
                </c:pt>
                <c:pt idx="1856">
                  <c:v>2.34</c:v>
                </c:pt>
                <c:pt idx="1857">
                  <c:v>2.34</c:v>
                </c:pt>
                <c:pt idx="1858">
                  <c:v>2.34</c:v>
                </c:pt>
                <c:pt idx="1859">
                  <c:v>2.34</c:v>
                </c:pt>
                <c:pt idx="1860">
                  <c:v>2.34</c:v>
                </c:pt>
                <c:pt idx="1861">
                  <c:v>2.34</c:v>
                </c:pt>
                <c:pt idx="1862">
                  <c:v>2.34</c:v>
                </c:pt>
                <c:pt idx="1863">
                  <c:v>2.34</c:v>
                </c:pt>
                <c:pt idx="1864">
                  <c:v>2.35</c:v>
                </c:pt>
                <c:pt idx="1865">
                  <c:v>2.35</c:v>
                </c:pt>
                <c:pt idx="1866">
                  <c:v>2.36</c:v>
                </c:pt>
                <c:pt idx="1867">
                  <c:v>2.4</c:v>
                </c:pt>
                <c:pt idx="1868">
                  <c:v>2.37</c:v>
                </c:pt>
                <c:pt idx="1869">
                  <c:v>2.38</c:v>
                </c:pt>
                <c:pt idx="1870">
                  <c:v>2.35</c:v>
                </c:pt>
                <c:pt idx="1871">
                  <c:v>2.29</c:v>
                </c:pt>
                <c:pt idx="1872">
                  <c:v>2.08</c:v>
                </c:pt>
                <c:pt idx="1873">
                  <c:v>2.58</c:v>
                </c:pt>
                <c:pt idx="1874">
                  <c:v>2.58</c:v>
                </c:pt>
                <c:pt idx="1875">
                  <c:v>2.58</c:v>
                </c:pt>
                <c:pt idx="1876">
                  <c:v>2.58</c:v>
                </c:pt>
                <c:pt idx="1877">
                  <c:v>2.58</c:v>
                </c:pt>
                <c:pt idx="1878">
                  <c:v>2.58</c:v>
                </c:pt>
                <c:pt idx="1879">
                  <c:v>2.58</c:v>
                </c:pt>
                <c:pt idx="1880">
                  <c:v>2.58</c:v>
                </c:pt>
                <c:pt idx="1881">
                  <c:v>2.58</c:v>
                </c:pt>
                <c:pt idx="1882">
                  <c:v>2.58</c:v>
                </c:pt>
                <c:pt idx="1883">
                  <c:v>2.58</c:v>
                </c:pt>
                <c:pt idx="1884">
                  <c:v>2.58</c:v>
                </c:pt>
                <c:pt idx="1885">
                  <c:v>2.58</c:v>
                </c:pt>
                <c:pt idx="1886">
                  <c:v>2.58</c:v>
                </c:pt>
                <c:pt idx="1887">
                  <c:v>2.58</c:v>
                </c:pt>
                <c:pt idx="1888">
                  <c:v>2.58</c:v>
                </c:pt>
                <c:pt idx="1889">
                  <c:v>2.59</c:v>
                </c:pt>
                <c:pt idx="1890">
                  <c:v>2.62</c:v>
                </c:pt>
                <c:pt idx="1891">
                  <c:v>2.59</c:v>
                </c:pt>
                <c:pt idx="1892">
                  <c:v>2.59</c:v>
                </c:pt>
                <c:pt idx="1893">
                  <c:v>2.61</c:v>
                </c:pt>
                <c:pt idx="1894">
                  <c:v>2.67</c:v>
                </c:pt>
                <c:pt idx="1895">
                  <c:v>2.69</c:v>
                </c:pt>
                <c:pt idx="1896">
                  <c:v>2.71</c:v>
                </c:pt>
                <c:pt idx="1897">
                  <c:v>2.63</c:v>
                </c:pt>
                <c:pt idx="1898">
                  <c:v>2.6</c:v>
                </c:pt>
                <c:pt idx="1899">
                  <c:v>2.61</c:v>
                </c:pt>
                <c:pt idx="1900">
                  <c:v>2.61</c:v>
                </c:pt>
                <c:pt idx="1901">
                  <c:v>2.61</c:v>
                </c:pt>
                <c:pt idx="1902">
                  <c:v>2.61</c:v>
                </c:pt>
                <c:pt idx="1903">
                  <c:v>2.61</c:v>
                </c:pt>
                <c:pt idx="1904">
                  <c:v>2.62</c:v>
                </c:pt>
                <c:pt idx="1905">
                  <c:v>2.62</c:v>
                </c:pt>
                <c:pt idx="1906">
                  <c:v>2.62</c:v>
                </c:pt>
                <c:pt idx="1907">
                  <c:v>2.63</c:v>
                </c:pt>
                <c:pt idx="1908">
                  <c:v>2.63</c:v>
                </c:pt>
                <c:pt idx="1909">
                  <c:v>2.62</c:v>
                </c:pt>
                <c:pt idx="1910">
                  <c:v>2.65</c:v>
                </c:pt>
                <c:pt idx="1911">
                  <c:v>2.65</c:v>
                </c:pt>
                <c:pt idx="1912">
                  <c:v>2.62</c:v>
                </c:pt>
                <c:pt idx="1913">
                  <c:v>2.59</c:v>
                </c:pt>
                <c:pt idx="1914">
                  <c:v>2.4900000000000002</c:v>
                </c:pt>
                <c:pt idx="1915">
                  <c:v>2.39</c:v>
                </c:pt>
                <c:pt idx="1916">
                  <c:v>2.4300000000000002</c:v>
                </c:pt>
                <c:pt idx="1917">
                  <c:v>2.52</c:v>
                </c:pt>
                <c:pt idx="1918">
                  <c:v>2.6</c:v>
                </c:pt>
                <c:pt idx="1919">
                  <c:v>2.61</c:v>
                </c:pt>
                <c:pt idx="1920">
                  <c:v>2.61</c:v>
                </c:pt>
                <c:pt idx="1921">
                  <c:v>2.61</c:v>
                </c:pt>
                <c:pt idx="1922">
                  <c:v>2.6</c:v>
                </c:pt>
                <c:pt idx="1923">
                  <c:v>2.6</c:v>
                </c:pt>
                <c:pt idx="1924">
                  <c:v>2.6</c:v>
                </c:pt>
                <c:pt idx="1925">
                  <c:v>2.6</c:v>
                </c:pt>
                <c:pt idx="1926">
                  <c:v>2.6</c:v>
                </c:pt>
                <c:pt idx="1927">
                  <c:v>2.6</c:v>
                </c:pt>
                <c:pt idx="1928">
                  <c:v>2.6</c:v>
                </c:pt>
                <c:pt idx="1929">
                  <c:v>2.6</c:v>
                </c:pt>
                <c:pt idx="1930">
                  <c:v>2.6</c:v>
                </c:pt>
                <c:pt idx="1931">
                  <c:v>2.6</c:v>
                </c:pt>
                <c:pt idx="1932">
                  <c:v>2.6</c:v>
                </c:pt>
                <c:pt idx="1933">
                  <c:v>2.62</c:v>
                </c:pt>
                <c:pt idx="1934">
                  <c:v>2.6</c:v>
                </c:pt>
                <c:pt idx="1935">
                  <c:v>2.59</c:v>
                </c:pt>
                <c:pt idx="1936">
                  <c:v>2.57</c:v>
                </c:pt>
                <c:pt idx="1937">
                  <c:v>2.5499999999999998</c:v>
                </c:pt>
                <c:pt idx="1938">
                  <c:v>2.4700000000000002</c:v>
                </c:pt>
                <c:pt idx="1939">
                  <c:v>2.4700000000000002</c:v>
                </c:pt>
                <c:pt idx="1940">
                  <c:v>2.48</c:v>
                </c:pt>
                <c:pt idx="1941">
                  <c:v>2.5</c:v>
                </c:pt>
                <c:pt idx="1942">
                  <c:v>2.52</c:v>
                </c:pt>
                <c:pt idx="1943">
                  <c:v>2.5</c:v>
                </c:pt>
                <c:pt idx="1944">
                  <c:v>2.84</c:v>
                </c:pt>
                <c:pt idx="1945">
                  <c:v>2.84</c:v>
                </c:pt>
                <c:pt idx="1946">
                  <c:v>2.84</c:v>
                </c:pt>
                <c:pt idx="1947">
                  <c:v>2.84</c:v>
                </c:pt>
                <c:pt idx="1948">
                  <c:v>2.84</c:v>
                </c:pt>
                <c:pt idx="1949">
                  <c:v>2.83</c:v>
                </c:pt>
                <c:pt idx="1950">
                  <c:v>2.83</c:v>
                </c:pt>
                <c:pt idx="1951">
                  <c:v>2.83</c:v>
                </c:pt>
                <c:pt idx="1952">
                  <c:v>2.84</c:v>
                </c:pt>
                <c:pt idx="1953">
                  <c:v>2.84</c:v>
                </c:pt>
                <c:pt idx="1954">
                  <c:v>2.84</c:v>
                </c:pt>
                <c:pt idx="1955">
                  <c:v>2.89</c:v>
                </c:pt>
                <c:pt idx="1956">
                  <c:v>2.83</c:v>
                </c:pt>
                <c:pt idx="1957">
                  <c:v>2.82</c:v>
                </c:pt>
                <c:pt idx="1958">
                  <c:v>2.81</c:v>
                </c:pt>
                <c:pt idx="1959">
                  <c:v>2.8</c:v>
                </c:pt>
                <c:pt idx="1960">
                  <c:v>2.78</c:v>
                </c:pt>
                <c:pt idx="1961">
                  <c:v>2.78</c:v>
                </c:pt>
                <c:pt idx="1962">
                  <c:v>2.76</c:v>
                </c:pt>
                <c:pt idx="1963">
                  <c:v>2.83</c:v>
                </c:pt>
                <c:pt idx="1964">
                  <c:v>2.83</c:v>
                </c:pt>
                <c:pt idx="1965">
                  <c:v>2.83</c:v>
                </c:pt>
                <c:pt idx="1966">
                  <c:v>2.83</c:v>
                </c:pt>
                <c:pt idx="1967">
                  <c:v>2.83</c:v>
                </c:pt>
                <c:pt idx="1968">
                  <c:v>2.83</c:v>
                </c:pt>
                <c:pt idx="1969">
                  <c:v>2.83</c:v>
                </c:pt>
                <c:pt idx="1970">
                  <c:v>2.83</c:v>
                </c:pt>
                <c:pt idx="1971">
                  <c:v>2.83</c:v>
                </c:pt>
                <c:pt idx="1972">
                  <c:v>2.83</c:v>
                </c:pt>
                <c:pt idx="1973">
                  <c:v>2.82</c:v>
                </c:pt>
                <c:pt idx="1974">
                  <c:v>2.81</c:v>
                </c:pt>
                <c:pt idx="1975">
                  <c:v>2.78</c:v>
                </c:pt>
                <c:pt idx="1976">
                  <c:v>2.8</c:v>
                </c:pt>
                <c:pt idx="1977">
                  <c:v>2.78</c:v>
                </c:pt>
                <c:pt idx="1978">
                  <c:v>2.77</c:v>
                </c:pt>
                <c:pt idx="1979">
                  <c:v>2.75</c:v>
                </c:pt>
                <c:pt idx="1980">
                  <c:v>2.7</c:v>
                </c:pt>
                <c:pt idx="1981">
                  <c:v>2.68</c:v>
                </c:pt>
                <c:pt idx="1982">
                  <c:v>2.73</c:v>
                </c:pt>
                <c:pt idx="1983">
                  <c:v>3.07</c:v>
                </c:pt>
                <c:pt idx="1984">
                  <c:v>3.07</c:v>
                </c:pt>
                <c:pt idx="1985">
                  <c:v>3.07</c:v>
                </c:pt>
                <c:pt idx="1986">
                  <c:v>3.07</c:v>
                </c:pt>
                <c:pt idx="1987">
                  <c:v>3.07</c:v>
                </c:pt>
                <c:pt idx="1988">
                  <c:v>3.07</c:v>
                </c:pt>
                <c:pt idx="1989">
                  <c:v>3.07</c:v>
                </c:pt>
                <c:pt idx="1990">
                  <c:v>3.07</c:v>
                </c:pt>
                <c:pt idx="1991">
                  <c:v>3.07</c:v>
                </c:pt>
                <c:pt idx="1992">
                  <c:v>3.06</c:v>
                </c:pt>
                <c:pt idx="1993">
                  <c:v>3.05</c:v>
                </c:pt>
                <c:pt idx="1994">
                  <c:v>3.03</c:v>
                </c:pt>
                <c:pt idx="1995">
                  <c:v>3.01</c:v>
                </c:pt>
                <c:pt idx="1996">
                  <c:v>3.01</c:v>
                </c:pt>
                <c:pt idx="1997">
                  <c:v>3.01</c:v>
                </c:pt>
                <c:pt idx="1998">
                  <c:v>3.02</c:v>
                </c:pt>
                <c:pt idx="1999">
                  <c:v>3.04</c:v>
                </c:pt>
                <c:pt idx="2000">
                  <c:v>3.01</c:v>
                </c:pt>
                <c:pt idx="2001">
                  <c:v>2.98</c:v>
                </c:pt>
                <c:pt idx="2002">
                  <c:v>3.04</c:v>
                </c:pt>
                <c:pt idx="2003">
                  <c:v>3.06</c:v>
                </c:pt>
                <c:pt idx="2004">
                  <c:v>3.06</c:v>
                </c:pt>
                <c:pt idx="2005">
                  <c:v>3.06</c:v>
                </c:pt>
                <c:pt idx="2006">
                  <c:v>3.06</c:v>
                </c:pt>
                <c:pt idx="2007">
                  <c:v>3.06</c:v>
                </c:pt>
                <c:pt idx="2008">
                  <c:v>3.05</c:v>
                </c:pt>
                <c:pt idx="2009">
                  <c:v>3.05</c:v>
                </c:pt>
                <c:pt idx="2010">
                  <c:v>3.05</c:v>
                </c:pt>
                <c:pt idx="2011">
                  <c:v>3.05</c:v>
                </c:pt>
                <c:pt idx="2012">
                  <c:v>3.04</c:v>
                </c:pt>
                <c:pt idx="2013">
                  <c:v>3.04</c:v>
                </c:pt>
                <c:pt idx="2014">
                  <c:v>3.02</c:v>
                </c:pt>
                <c:pt idx="2015">
                  <c:v>3.01</c:v>
                </c:pt>
                <c:pt idx="2016">
                  <c:v>3.01</c:v>
                </c:pt>
                <c:pt idx="2017">
                  <c:v>3.02</c:v>
                </c:pt>
                <c:pt idx="2018">
                  <c:v>3.04</c:v>
                </c:pt>
                <c:pt idx="2019">
                  <c:v>3.05</c:v>
                </c:pt>
                <c:pt idx="2020">
                  <c:v>3.1</c:v>
                </c:pt>
                <c:pt idx="2021">
                  <c:v>3.06</c:v>
                </c:pt>
                <c:pt idx="2022">
                  <c:v>3.1</c:v>
                </c:pt>
                <c:pt idx="2023">
                  <c:v>3.19</c:v>
                </c:pt>
                <c:pt idx="2024">
                  <c:v>3.24</c:v>
                </c:pt>
                <c:pt idx="2025">
                  <c:v>3.25</c:v>
                </c:pt>
                <c:pt idx="2026">
                  <c:v>3.19</c:v>
                </c:pt>
                <c:pt idx="2027">
                  <c:v>3.09</c:v>
                </c:pt>
                <c:pt idx="2028">
                  <c:v>3.31</c:v>
                </c:pt>
                <c:pt idx="2029">
                  <c:v>3.31</c:v>
                </c:pt>
                <c:pt idx="2030">
                  <c:v>3.31</c:v>
                </c:pt>
                <c:pt idx="2031">
                  <c:v>3.32</c:v>
                </c:pt>
                <c:pt idx="2032">
                  <c:v>3.32</c:v>
                </c:pt>
                <c:pt idx="2033">
                  <c:v>3.32</c:v>
                </c:pt>
                <c:pt idx="2034">
                  <c:v>3.33</c:v>
                </c:pt>
                <c:pt idx="2035">
                  <c:v>3.33</c:v>
                </c:pt>
                <c:pt idx="2036">
                  <c:v>3.33</c:v>
                </c:pt>
                <c:pt idx="2037">
                  <c:v>3.34</c:v>
                </c:pt>
                <c:pt idx="2038">
                  <c:v>3.34</c:v>
                </c:pt>
                <c:pt idx="2039">
                  <c:v>3.35</c:v>
                </c:pt>
                <c:pt idx="2040">
                  <c:v>3.35</c:v>
                </c:pt>
                <c:pt idx="2041">
                  <c:v>3.36</c:v>
                </c:pt>
                <c:pt idx="2042">
                  <c:v>3.38</c:v>
                </c:pt>
                <c:pt idx="2043">
                  <c:v>3.33</c:v>
                </c:pt>
                <c:pt idx="2044">
                  <c:v>3.36</c:v>
                </c:pt>
                <c:pt idx="2045">
                  <c:v>3.35</c:v>
                </c:pt>
                <c:pt idx="2046">
                  <c:v>3.33</c:v>
                </c:pt>
                <c:pt idx="2047">
                  <c:v>3.32</c:v>
                </c:pt>
                <c:pt idx="2048">
                  <c:v>3.33</c:v>
                </c:pt>
                <c:pt idx="2049">
                  <c:v>3.33</c:v>
                </c:pt>
                <c:pt idx="2050">
                  <c:v>3.33</c:v>
                </c:pt>
                <c:pt idx="2051">
                  <c:v>3.33</c:v>
                </c:pt>
                <c:pt idx="2052">
                  <c:v>3.33</c:v>
                </c:pt>
                <c:pt idx="2053">
                  <c:v>3.33</c:v>
                </c:pt>
                <c:pt idx="2054">
                  <c:v>3.32</c:v>
                </c:pt>
                <c:pt idx="2055">
                  <c:v>3.32</c:v>
                </c:pt>
                <c:pt idx="2056">
                  <c:v>3.32</c:v>
                </c:pt>
                <c:pt idx="2057">
                  <c:v>3.32</c:v>
                </c:pt>
                <c:pt idx="2058">
                  <c:v>3.32</c:v>
                </c:pt>
                <c:pt idx="2059">
                  <c:v>3.32</c:v>
                </c:pt>
                <c:pt idx="2060">
                  <c:v>3.32</c:v>
                </c:pt>
                <c:pt idx="2061">
                  <c:v>3.32</c:v>
                </c:pt>
                <c:pt idx="2062">
                  <c:v>3.32</c:v>
                </c:pt>
                <c:pt idx="2063">
                  <c:v>3.32</c:v>
                </c:pt>
                <c:pt idx="2064">
                  <c:v>3.34</c:v>
                </c:pt>
                <c:pt idx="2065">
                  <c:v>3.32</c:v>
                </c:pt>
                <c:pt idx="2066">
                  <c:v>3.32</c:v>
                </c:pt>
                <c:pt idx="2067">
                  <c:v>3.32</c:v>
                </c:pt>
                <c:pt idx="2068">
                  <c:v>3.31</c:v>
                </c:pt>
                <c:pt idx="2069">
                  <c:v>3.28</c:v>
                </c:pt>
                <c:pt idx="2070">
                  <c:v>3.29</c:v>
                </c:pt>
                <c:pt idx="2071">
                  <c:v>3.35</c:v>
                </c:pt>
                <c:pt idx="2072">
                  <c:v>3.36</c:v>
                </c:pt>
                <c:pt idx="2073">
                  <c:v>3.57</c:v>
                </c:pt>
                <c:pt idx="2074">
                  <c:v>3.58</c:v>
                </c:pt>
                <c:pt idx="2075">
                  <c:v>3.59</c:v>
                </c:pt>
                <c:pt idx="2076">
                  <c:v>3.6</c:v>
                </c:pt>
                <c:pt idx="2077">
                  <c:v>3.61</c:v>
                </c:pt>
                <c:pt idx="2078">
                  <c:v>3.63</c:v>
                </c:pt>
                <c:pt idx="2079">
                  <c:v>3.67</c:v>
                </c:pt>
                <c:pt idx="2080">
                  <c:v>3.67</c:v>
                </c:pt>
                <c:pt idx="2081">
                  <c:v>3.67</c:v>
                </c:pt>
                <c:pt idx="2082">
                  <c:v>3.67</c:v>
                </c:pt>
                <c:pt idx="2083">
                  <c:v>3.69</c:v>
                </c:pt>
                <c:pt idx="2084">
                  <c:v>3.67</c:v>
                </c:pt>
                <c:pt idx="2085">
                  <c:v>3.69</c:v>
                </c:pt>
                <c:pt idx="2086">
                  <c:v>3.69</c:v>
                </c:pt>
                <c:pt idx="2087">
                  <c:v>3.6</c:v>
                </c:pt>
                <c:pt idx="2088">
                  <c:v>3.6</c:v>
                </c:pt>
                <c:pt idx="2089">
                  <c:v>3.6</c:v>
                </c:pt>
                <c:pt idx="2090">
                  <c:v>3.59</c:v>
                </c:pt>
                <c:pt idx="2091">
                  <c:v>3.58</c:v>
                </c:pt>
                <c:pt idx="2092">
                  <c:v>3.56</c:v>
                </c:pt>
                <c:pt idx="2093">
                  <c:v>3.53</c:v>
                </c:pt>
                <c:pt idx="2094">
                  <c:v>3.52</c:v>
                </c:pt>
                <c:pt idx="2095">
                  <c:v>3.5</c:v>
                </c:pt>
                <c:pt idx="2096">
                  <c:v>3.52</c:v>
                </c:pt>
                <c:pt idx="2097">
                  <c:v>3.5</c:v>
                </c:pt>
                <c:pt idx="2098">
                  <c:v>3.57</c:v>
                </c:pt>
                <c:pt idx="2099">
                  <c:v>3.57</c:v>
                </c:pt>
                <c:pt idx="2100">
                  <c:v>3.57</c:v>
                </c:pt>
                <c:pt idx="2101">
                  <c:v>3.57</c:v>
                </c:pt>
                <c:pt idx="2102">
                  <c:v>3.57</c:v>
                </c:pt>
                <c:pt idx="2103">
                  <c:v>3.57</c:v>
                </c:pt>
                <c:pt idx="2104">
                  <c:v>3.57</c:v>
                </c:pt>
                <c:pt idx="2105">
                  <c:v>3.57</c:v>
                </c:pt>
                <c:pt idx="2106">
                  <c:v>3.57</c:v>
                </c:pt>
                <c:pt idx="2107">
                  <c:v>3.57</c:v>
                </c:pt>
                <c:pt idx="2108">
                  <c:v>3.59</c:v>
                </c:pt>
                <c:pt idx="2109">
                  <c:v>3.57</c:v>
                </c:pt>
                <c:pt idx="2110">
                  <c:v>3.56</c:v>
                </c:pt>
                <c:pt idx="2111">
                  <c:v>3.56</c:v>
                </c:pt>
                <c:pt idx="2112">
                  <c:v>3.55</c:v>
                </c:pt>
                <c:pt idx="2113">
                  <c:v>3.53</c:v>
                </c:pt>
                <c:pt idx="2114">
                  <c:v>3.53</c:v>
                </c:pt>
                <c:pt idx="2115">
                  <c:v>3.54</c:v>
                </c:pt>
                <c:pt idx="2116">
                  <c:v>3.55</c:v>
                </c:pt>
                <c:pt idx="2117">
                  <c:v>3.71</c:v>
                </c:pt>
                <c:pt idx="2118">
                  <c:v>3.57</c:v>
                </c:pt>
                <c:pt idx="2119">
                  <c:v>3.57</c:v>
                </c:pt>
                <c:pt idx="2120">
                  <c:v>3.57</c:v>
                </c:pt>
                <c:pt idx="2121">
                  <c:v>3.57</c:v>
                </c:pt>
                <c:pt idx="2122">
                  <c:v>3.57</c:v>
                </c:pt>
                <c:pt idx="2123">
                  <c:v>3.57</c:v>
                </c:pt>
                <c:pt idx="2124">
                  <c:v>3.57</c:v>
                </c:pt>
                <c:pt idx="2125">
                  <c:v>3.57</c:v>
                </c:pt>
                <c:pt idx="2126">
                  <c:v>3.57</c:v>
                </c:pt>
                <c:pt idx="2127">
                  <c:v>3.56</c:v>
                </c:pt>
                <c:pt idx="2128">
                  <c:v>3.6</c:v>
                </c:pt>
                <c:pt idx="2129">
                  <c:v>3.57</c:v>
                </c:pt>
                <c:pt idx="2130">
                  <c:v>3.57</c:v>
                </c:pt>
                <c:pt idx="2131">
                  <c:v>3.56</c:v>
                </c:pt>
                <c:pt idx="2132">
                  <c:v>3.56</c:v>
                </c:pt>
                <c:pt idx="2133">
                  <c:v>3.55</c:v>
                </c:pt>
                <c:pt idx="2134">
                  <c:v>3.54</c:v>
                </c:pt>
                <c:pt idx="2135">
                  <c:v>3.52</c:v>
                </c:pt>
                <c:pt idx="2136">
                  <c:v>3.52</c:v>
                </c:pt>
                <c:pt idx="2137">
                  <c:v>3.11</c:v>
                </c:pt>
                <c:pt idx="2138">
                  <c:v>3.82</c:v>
                </c:pt>
                <c:pt idx="2139">
                  <c:v>3.82</c:v>
                </c:pt>
                <c:pt idx="2140">
                  <c:v>3.82</c:v>
                </c:pt>
                <c:pt idx="2141">
                  <c:v>3.82</c:v>
                </c:pt>
                <c:pt idx="2142">
                  <c:v>3.82</c:v>
                </c:pt>
                <c:pt idx="2143">
                  <c:v>3.81</c:v>
                </c:pt>
                <c:pt idx="2144">
                  <c:v>3.81</c:v>
                </c:pt>
                <c:pt idx="2145">
                  <c:v>3.81</c:v>
                </c:pt>
                <c:pt idx="2146">
                  <c:v>3.81</c:v>
                </c:pt>
                <c:pt idx="2147">
                  <c:v>3.81</c:v>
                </c:pt>
                <c:pt idx="2148">
                  <c:v>3.82</c:v>
                </c:pt>
                <c:pt idx="2149">
                  <c:v>3.83</c:v>
                </c:pt>
                <c:pt idx="2150">
                  <c:v>3.9</c:v>
                </c:pt>
                <c:pt idx="2151">
                  <c:v>3.83</c:v>
                </c:pt>
                <c:pt idx="2152">
                  <c:v>3.84</c:v>
                </c:pt>
                <c:pt idx="2153">
                  <c:v>3.84</c:v>
                </c:pt>
                <c:pt idx="2154">
                  <c:v>3.86</c:v>
                </c:pt>
                <c:pt idx="2155">
                  <c:v>3.86</c:v>
                </c:pt>
                <c:pt idx="2156">
                  <c:v>3.86</c:v>
                </c:pt>
                <c:pt idx="2157">
                  <c:v>3.83</c:v>
                </c:pt>
                <c:pt idx="2158">
                  <c:v>3.83</c:v>
                </c:pt>
                <c:pt idx="2159">
                  <c:v>3.82</c:v>
                </c:pt>
                <c:pt idx="2160">
                  <c:v>3.73</c:v>
                </c:pt>
                <c:pt idx="2161">
                  <c:v>3.69</c:v>
                </c:pt>
                <c:pt idx="2162">
                  <c:v>3.79</c:v>
                </c:pt>
                <c:pt idx="2163">
                  <c:v>3.83</c:v>
                </c:pt>
                <c:pt idx="2164">
                  <c:v>3.83</c:v>
                </c:pt>
                <c:pt idx="2165">
                  <c:v>3.83</c:v>
                </c:pt>
                <c:pt idx="2166">
                  <c:v>3.83</c:v>
                </c:pt>
                <c:pt idx="2167">
                  <c:v>3.83</c:v>
                </c:pt>
                <c:pt idx="2168">
                  <c:v>3.83</c:v>
                </c:pt>
                <c:pt idx="2169">
                  <c:v>3.83</c:v>
                </c:pt>
                <c:pt idx="2170">
                  <c:v>3.83</c:v>
                </c:pt>
                <c:pt idx="2171">
                  <c:v>3.87</c:v>
                </c:pt>
                <c:pt idx="2172">
                  <c:v>3.87</c:v>
                </c:pt>
                <c:pt idx="2173">
                  <c:v>3.84</c:v>
                </c:pt>
                <c:pt idx="2174">
                  <c:v>3.84</c:v>
                </c:pt>
                <c:pt idx="2175">
                  <c:v>3.83</c:v>
                </c:pt>
                <c:pt idx="2176">
                  <c:v>3.83</c:v>
                </c:pt>
                <c:pt idx="2177">
                  <c:v>3.81</c:v>
                </c:pt>
                <c:pt idx="2178">
                  <c:v>3.7</c:v>
                </c:pt>
                <c:pt idx="2179">
                  <c:v>3.67</c:v>
                </c:pt>
                <c:pt idx="2180">
                  <c:v>3.68</c:v>
                </c:pt>
                <c:pt idx="2181">
                  <c:v>3.39</c:v>
                </c:pt>
                <c:pt idx="2182">
                  <c:v>3.83</c:v>
                </c:pt>
                <c:pt idx="2183">
                  <c:v>3.83</c:v>
                </c:pt>
                <c:pt idx="2184">
                  <c:v>3.83</c:v>
                </c:pt>
                <c:pt idx="2185">
                  <c:v>3.83</c:v>
                </c:pt>
                <c:pt idx="2186">
                  <c:v>3.83</c:v>
                </c:pt>
                <c:pt idx="2187">
                  <c:v>3.83</c:v>
                </c:pt>
                <c:pt idx="2188">
                  <c:v>3.83</c:v>
                </c:pt>
                <c:pt idx="2189">
                  <c:v>3.83</c:v>
                </c:pt>
                <c:pt idx="2190">
                  <c:v>3.83</c:v>
                </c:pt>
                <c:pt idx="2191">
                  <c:v>3.83</c:v>
                </c:pt>
                <c:pt idx="2192">
                  <c:v>3.83</c:v>
                </c:pt>
                <c:pt idx="2193">
                  <c:v>3.82</c:v>
                </c:pt>
                <c:pt idx="2194">
                  <c:v>3.85</c:v>
                </c:pt>
                <c:pt idx="2195">
                  <c:v>3.8</c:v>
                </c:pt>
                <c:pt idx="2196">
                  <c:v>3.76</c:v>
                </c:pt>
                <c:pt idx="2197">
                  <c:v>3.73</c:v>
                </c:pt>
                <c:pt idx="2198">
                  <c:v>3.68</c:v>
                </c:pt>
                <c:pt idx="2199">
                  <c:v>3.69</c:v>
                </c:pt>
                <c:pt idx="2200">
                  <c:v>3.82</c:v>
                </c:pt>
                <c:pt idx="2201">
                  <c:v>3.81</c:v>
                </c:pt>
                <c:pt idx="2202">
                  <c:v>3.79</c:v>
                </c:pt>
                <c:pt idx="2203">
                  <c:v>4.08</c:v>
                </c:pt>
                <c:pt idx="2204">
                  <c:v>4.08</c:v>
                </c:pt>
                <c:pt idx="2205">
                  <c:v>4.07</c:v>
                </c:pt>
                <c:pt idx="2206">
                  <c:v>4.07</c:v>
                </c:pt>
                <c:pt idx="2207">
                  <c:v>4.07</c:v>
                </c:pt>
                <c:pt idx="2208">
                  <c:v>4.0599999999999996</c:v>
                </c:pt>
                <c:pt idx="2209">
                  <c:v>4.0599999999999996</c:v>
                </c:pt>
                <c:pt idx="2210">
                  <c:v>4.0599999999999996</c:v>
                </c:pt>
                <c:pt idx="2211">
                  <c:v>4.07</c:v>
                </c:pt>
                <c:pt idx="2212">
                  <c:v>4.07</c:v>
                </c:pt>
                <c:pt idx="2213">
                  <c:v>4.08</c:v>
                </c:pt>
                <c:pt idx="2214">
                  <c:v>4.08</c:v>
                </c:pt>
                <c:pt idx="2215">
                  <c:v>4.1399999999999997</c:v>
                </c:pt>
                <c:pt idx="2216">
                  <c:v>4.07</c:v>
                </c:pt>
                <c:pt idx="2217">
                  <c:v>4.04</c:v>
                </c:pt>
                <c:pt idx="2218">
                  <c:v>4.01</c:v>
                </c:pt>
                <c:pt idx="2219">
                  <c:v>4.05</c:v>
                </c:pt>
                <c:pt idx="2220">
                  <c:v>4.0599999999999996</c:v>
                </c:pt>
                <c:pt idx="2221">
                  <c:v>4.0599999999999996</c:v>
                </c:pt>
                <c:pt idx="2222">
                  <c:v>4.07</c:v>
                </c:pt>
                <c:pt idx="2223">
                  <c:v>4.07</c:v>
                </c:pt>
                <c:pt idx="2224">
                  <c:v>4.07</c:v>
                </c:pt>
                <c:pt idx="2225">
                  <c:v>4.07</c:v>
                </c:pt>
                <c:pt idx="2226">
                  <c:v>4.07</c:v>
                </c:pt>
                <c:pt idx="2227">
                  <c:v>4.07</c:v>
                </c:pt>
                <c:pt idx="2228">
                  <c:v>4.07</c:v>
                </c:pt>
                <c:pt idx="2229">
                  <c:v>4.07</c:v>
                </c:pt>
                <c:pt idx="2230">
                  <c:v>4.07</c:v>
                </c:pt>
                <c:pt idx="2231">
                  <c:v>4.07</c:v>
                </c:pt>
                <c:pt idx="2232">
                  <c:v>4.07</c:v>
                </c:pt>
                <c:pt idx="2233">
                  <c:v>4.07</c:v>
                </c:pt>
                <c:pt idx="2234">
                  <c:v>4.07</c:v>
                </c:pt>
                <c:pt idx="2235">
                  <c:v>4.0599999999999996</c:v>
                </c:pt>
                <c:pt idx="2236">
                  <c:v>4.05</c:v>
                </c:pt>
                <c:pt idx="2237">
                  <c:v>4.08</c:v>
                </c:pt>
                <c:pt idx="2238">
                  <c:v>4.05</c:v>
                </c:pt>
                <c:pt idx="2239">
                  <c:v>4.04</c:v>
                </c:pt>
                <c:pt idx="2240">
                  <c:v>4.05</c:v>
                </c:pt>
                <c:pt idx="2241">
                  <c:v>4.07</c:v>
                </c:pt>
                <c:pt idx="2242">
                  <c:v>4.2300000000000004</c:v>
                </c:pt>
                <c:pt idx="2243">
                  <c:v>4.09</c:v>
                </c:pt>
                <c:pt idx="2244">
                  <c:v>4.22</c:v>
                </c:pt>
                <c:pt idx="2245">
                  <c:v>4.1399999999999997</c:v>
                </c:pt>
                <c:pt idx="2246">
                  <c:v>4.0999999999999996</c:v>
                </c:pt>
                <c:pt idx="2247">
                  <c:v>4.05</c:v>
                </c:pt>
                <c:pt idx="2248">
                  <c:v>4.01</c:v>
                </c:pt>
                <c:pt idx="2249">
                  <c:v>4</c:v>
                </c:pt>
                <c:pt idx="2250">
                  <c:v>4</c:v>
                </c:pt>
                <c:pt idx="2251">
                  <c:v>4.0199999999999996</c:v>
                </c:pt>
                <c:pt idx="2252">
                  <c:v>4.0199999999999996</c:v>
                </c:pt>
                <c:pt idx="2253">
                  <c:v>4.03</c:v>
                </c:pt>
                <c:pt idx="2254">
                  <c:v>4.03</c:v>
                </c:pt>
                <c:pt idx="2255">
                  <c:v>3.93</c:v>
                </c:pt>
                <c:pt idx="2256">
                  <c:v>3.82</c:v>
                </c:pt>
                <c:pt idx="2257">
                  <c:v>3.72</c:v>
                </c:pt>
                <c:pt idx="2258">
                  <c:v>4.05</c:v>
                </c:pt>
                <c:pt idx="2259">
                  <c:v>4.13</c:v>
                </c:pt>
                <c:pt idx="2260">
                  <c:v>4.29</c:v>
                </c:pt>
                <c:pt idx="2261">
                  <c:v>4.2720000000000002</c:v>
                </c:pt>
                <c:pt idx="2262">
                  <c:v>4.4580000000000002</c:v>
                </c:pt>
                <c:pt idx="2263">
                  <c:v>4.5880000000000001</c:v>
                </c:pt>
                <c:pt idx="2264">
                  <c:v>4.05</c:v>
                </c:pt>
                <c:pt idx="2265">
                  <c:v>3.8159999999999981</c:v>
                </c:pt>
                <c:pt idx="2266">
                  <c:v>3.5379999999999998</c:v>
                </c:pt>
                <c:pt idx="2267">
                  <c:v>3.8650000000000002</c:v>
                </c:pt>
                <c:pt idx="2268">
                  <c:v>4.1130000000000004</c:v>
                </c:pt>
                <c:pt idx="2269">
                  <c:v>3.9559999999999991</c:v>
                </c:pt>
                <c:pt idx="2270">
                  <c:v>3.6619999999999999</c:v>
                </c:pt>
                <c:pt idx="2271">
                  <c:v>3.573</c:v>
                </c:pt>
                <c:pt idx="2272">
                  <c:v>3.6179999999999999</c:v>
                </c:pt>
                <c:pt idx="2273">
                  <c:v>4.0949999999999944</c:v>
                </c:pt>
                <c:pt idx="2274">
                  <c:v>4.0069999999999997</c:v>
                </c:pt>
                <c:pt idx="2275">
                  <c:v>4.0410000000000004</c:v>
                </c:pt>
                <c:pt idx="2276">
                  <c:v>4.109</c:v>
                </c:pt>
                <c:pt idx="2277">
                  <c:v>4.218</c:v>
                </c:pt>
                <c:pt idx="2278">
                  <c:v>4.2930000000000001</c:v>
                </c:pt>
                <c:pt idx="2279">
                  <c:v>4.1369999999999996</c:v>
                </c:pt>
                <c:pt idx="2280">
                  <c:v>4.1619999999999946</c:v>
                </c:pt>
                <c:pt idx="2281">
                  <c:v>3.8580000000000001</c:v>
                </c:pt>
                <c:pt idx="2282">
                  <c:v>3.8290000000000002</c:v>
                </c:pt>
                <c:pt idx="2283">
                  <c:v>3.8450000000000002</c:v>
                </c:pt>
                <c:pt idx="2284">
                  <c:v>3.8109999999999991</c:v>
                </c:pt>
                <c:pt idx="2285">
                  <c:v>3.673</c:v>
                </c:pt>
                <c:pt idx="2286">
                  <c:v>3.621</c:v>
                </c:pt>
                <c:pt idx="2287">
                  <c:v>3.9449999999999998</c:v>
                </c:pt>
                <c:pt idx="2288">
                  <c:v>3.9460000000000002</c:v>
                </c:pt>
                <c:pt idx="2289">
                  <c:v>3.8180000000000001</c:v>
                </c:pt>
                <c:pt idx="2290">
                  <c:v>3.83</c:v>
                </c:pt>
                <c:pt idx="2291">
                  <c:v>3.99</c:v>
                </c:pt>
                <c:pt idx="2292">
                  <c:v>4.008</c:v>
                </c:pt>
                <c:pt idx="2293">
                  <c:v>4.0289999999999946</c:v>
                </c:pt>
                <c:pt idx="2294">
                  <c:v>4.0389999999999997</c:v>
                </c:pt>
                <c:pt idx="2295">
                  <c:v>4.03</c:v>
                </c:pt>
                <c:pt idx="2296">
                  <c:v>4.0330000000000004</c:v>
                </c:pt>
                <c:pt idx="2297">
                  <c:v>4.0380000000000003</c:v>
                </c:pt>
                <c:pt idx="2298">
                  <c:v>4.0330000000000004</c:v>
                </c:pt>
                <c:pt idx="2299">
                  <c:v>4.0330000000000004</c:v>
                </c:pt>
                <c:pt idx="2300">
                  <c:v>4.0330000000000004</c:v>
                </c:pt>
                <c:pt idx="2301">
                  <c:v>4.0389999999999997</c:v>
                </c:pt>
                <c:pt idx="2302">
                  <c:v>4.0410000000000004</c:v>
                </c:pt>
                <c:pt idx="2303">
                  <c:v>4.1310000000000002</c:v>
                </c:pt>
                <c:pt idx="2304">
                  <c:v>4.0669999999999966</c:v>
                </c:pt>
                <c:pt idx="2305">
                  <c:v>4.0609999999999946</c:v>
                </c:pt>
                <c:pt idx="2306">
                  <c:v>4.0539999999999976</c:v>
                </c:pt>
                <c:pt idx="2307">
                  <c:v>4.0410000000000004</c:v>
                </c:pt>
                <c:pt idx="2308">
                  <c:v>4.0410000000000004</c:v>
                </c:pt>
                <c:pt idx="2309">
                  <c:v>4.0350000000000001</c:v>
                </c:pt>
                <c:pt idx="2310">
                  <c:v>3.944</c:v>
                </c:pt>
                <c:pt idx="2311">
                  <c:v>3.8370000000000002</c:v>
                </c:pt>
                <c:pt idx="2312">
                  <c:v>3.7549999999999999</c:v>
                </c:pt>
                <c:pt idx="2313">
                  <c:v>4.0389999999999997</c:v>
                </c:pt>
                <c:pt idx="2314">
                  <c:v>4.0469999999999997</c:v>
                </c:pt>
                <c:pt idx="2315">
                  <c:v>4.056</c:v>
                </c:pt>
                <c:pt idx="2316">
                  <c:v>4.0569999999999986</c:v>
                </c:pt>
                <c:pt idx="2317">
                  <c:v>4.0730000000000004</c:v>
                </c:pt>
                <c:pt idx="2318">
                  <c:v>4.0830000000000002</c:v>
                </c:pt>
                <c:pt idx="2319">
                  <c:v>4.0990000000000002</c:v>
                </c:pt>
                <c:pt idx="2320">
                  <c:v>4.1079999999999854</c:v>
                </c:pt>
                <c:pt idx="2321">
                  <c:v>4.0780000000000003</c:v>
                </c:pt>
                <c:pt idx="2322">
                  <c:v>4.0389999999999997</c:v>
                </c:pt>
                <c:pt idx="2323">
                  <c:v>3.9649999999999999</c:v>
                </c:pt>
                <c:pt idx="2324">
                  <c:v>3.97</c:v>
                </c:pt>
                <c:pt idx="2325">
                  <c:v>4.0380000000000003</c:v>
                </c:pt>
                <c:pt idx="2326">
                  <c:v>3.964</c:v>
                </c:pt>
                <c:pt idx="2327">
                  <c:v>3.9140000000000001</c:v>
                </c:pt>
                <c:pt idx="2328">
                  <c:v>3.7930000000000001</c:v>
                </c:pt>
                <c:pt idx="2329">
                  <c:v>3.7349999999999999</c:v>
                </c:pt>
                <c:pt idx="2330">
                  <c:v>3.7890000000000001</c:v>
                </c:pt>
                <c:pt idx="2331">
                  <c:v>3.8570000000000002</c:v>
                </c:pt>
                <c:pt idx="2332">
                  <c:v>4.0380000000000003</c:v>
                </c:pt>
                <c:pt idx="2333">
                  <c:v>4.0430000000000001</c:v>
                </c:pt>
                <c:pt idx="2334">
                  <c:v>4.0259999999999936</c:v>
                </c:pt>
                <c:pt idx="2335">
                  <c:v>3.8519999999999981</c:v>
                </c:pt>
                <c:pt idx="2336">
                  <c:v>3.911999999999999</c:v>
                </c:pt>
                <c:pt idx="2337">
                  <c:v>3.8740000000000001</c:v>
                </c:pt>
                <c:pt idx="2338">
                  <c:v>3.87</c:v>
                </c:pt>
                <c:pt idx="2339">
                  <c:v>3.9329999999999981</c:v>
                </c:pt>
                <c:pt idx="2340">
                  <c:v>3.8820000000000001</c:v>
                </c:pt>
                <c:pt idx="2341">
                  <c:v>3.8490000000000002</c:v>
                </c:pt>
                <c:pt idx="2342">
                  <c:v>3.8490000000000002</c:v>
                </c:pt>
                <c:pt idx="2343">
                  <c:v>3.8490000000000002</c:v>
                </c:pt>
                <c:pt idx="2344">
                  <c:v>3.8370000000000002</c:v>
                </c:pt>
                <c:pt idx="2345">
                  <c:v>3.6179999999999999</c:v>
                </c:pt>
                <c:pt idx="2346">
                  <c:v>3.915999999999999</c:v>
                </c:pt>
                <c:pt idx="2347">
                  <c:v>3.915999999999999</c:v>
                </c:pt>
                <c:pt idx="2348">
                  <c:v>3.782</c:v>
                </c:pt>
                <c:pt idx="2349">
                  <c:v>3.9089999999999998</c:v>
                </c:pt>
                <c:pt idx="2350">
                  <c:v>4.0869999999999997</c:v>
                </c:pt>
                <c:pt idx="2351">
                  <c:v>4.1069999999999984</c:v>
                </c:pt>
                <c:pt idx="2352">
                  <c:v>4.1189999999999944</c:v>
                </c:pt>
                <c:pt idx="2353">
                  <c:v>4.1739999999999986</c:v>
                </c:pt>
                <c:pt idx="2354">
                  <c:v>4.0529999999999946</c:v>
                </c:pt>
                <c:pt idx="2355">
                  <c:v>3.883</c:v>
                </c:pt>
                <c:pt idx="2356">
                  <c:v>3.8809999999999998</c:v>
                </c:pt>
                <c:pt idx="2357">
                  <c:v>4.0780000000000003</c:v>
                </c:pt>
                <c:pt idx="2358">
                  <c:v>4.0410000000000004</c:v>
                </c:pt>
                <c:pt idx="2359">
                  <c:v>4.0179999999999936</c:v>
                </c:pt>
                <c:pt idx="2360">
                  <c:v>3.968</c:v>
                </c:pt>
                <c:pt idx="2361">
                  <c:v>3.984</c:v>
                </c:pt>
                <c:pt idx="2362">
                  <c:v>3.9889999999999999</c:v>
                </c:pt>
                <c:pt idx="2363">
                  <c:v>3.9940000000000002</c:v>
                </c:pt>
                <c:pt idx="2364">
                  <c:v>4.0030000000000001</c:v>
                </c:pt>
                <c:pt idx="2365">
                  <c:v>4.0149999999999846</c:v>
                </c:pt>
                <c:pt idx="2366">
                  <c:v>4.0179999999999936</c:v>
                </c:pt>
                <c:pt idx="2367">
                  <c:v>4.0549999999999846</c:v>
                </c:pt>
                <c:pt idx="2368">
                  <c:v>4.1349999999999936</c:v>
                </c:pt>
                <c:pt idx="2369">
                  <c:v>4.1869999999999976</c:v>
                </c:pt>
                <c:pt idx="2370">
                  <c:v>4.1139999999999954</c:v>
                </c:pt>
                <c:pt idx="2371">
                  <c:v>4.0819999999999999</c:v>
                </c:pt>
                <c:pt idx="2372">
                  <c:v>4.0339999999999998</c:v>
                </c:pt>
                <c:pt idx="2373">
                  <c:v>4.0239999999999956</c:v>
                </c:pt>
                <c:pt idx="2374">
                  <c:v>4.0179999999999936</c:v>
                </c:pt>
                <c:pt idx="2375">
                  <c:v>4</c:v>
                </c:pt>
                <c:pt idx="2376">
                  <c:v>3.9990000000000001</c:v>
                </c:pt>
                <c:pt idx="2377">
                  <c:v>4.1029999999999944</c:v>
                </c:pt>
                <c:pt idx="2378">
                  <c:v>4.0350000000000001</c:v>
                </c:pt>
                <c:pt idx="2379">
                  <c:v>4.03</c:v>
                </c:pt>
                <c:pt idx="2380">
                  <c:v>4.008</c:v>
                </c:pt>
                <c:pt idx="2381">
                  <c:v>4.0129999999999946</c:v>
                </c:pt>
                <c:pt idx="2382">
                  <c:v>4.0139999999999976</c:v>
                </c:pt>
                <c:pt idx="2383">
                  <c:v>4.016</c:v>
                </c:pt>
                <c:pt idx="2384">
                  <c:v>4.0149999999999846</c:v>
                </c:pt>
                <c:pt idx="2385">
                  <c:v>4.008</c:v>
                </c:pt>
                <c:pt idx="2386">
                  <c:v>4.01</c:v>
                </c:pt>
                <c:pt idx="2387">
                  <c:v>4.008</c:v>
                </c:pt>
                <c:pt idx="2388">
                  <c:v>4.0060000000000002</c:v>
                </c:pt>
                <c:pt idx="2389">
                  <c:v>4.0069999999999997</c:v>
                </c:pt>
                <c:pt idx="2390">
                  <c:v>4.0410000000000004</c:v>
                </c:pt>
                <c:pt idx="2391">
                  <c:v>4.0090000000000003</c:v>
                </c:pt>
                <c:pt idx="2392">
                  <c:v>4.01</c:v>
                </c:pt>
                <c:pt idx="2393">
                  <c:v>4.0129999999999946</c:v>
                </c:pt>
                <c:pt idx="2394">
                  <c:v>4.0190000000000001</c:v>
                </c:pt>
                <c:pt idx="2395">
                  <c:v>4.0469999999999997</c:v>
                </c:pt>
                <c:pt idx="2396">
                  <c:v>4.127999999999977</c:v>
                </c:pt>
                <c:pt idx="2397">
                  <c:v>4.2290000000000001</c:v>
                </c:pt>
                <c:pt idx="2398">
                  <c:v>4.04</c:v>
                </c:pt>
                <c:pt idx="2399">
                  <c:v>4.0289999999999946</c:v>
                </c:pt>
                <c:pt idx="2400">
                  <c:v>4.0259999999999936</c:v>
                </c:pt>
                <c:pt idx="2401">
                  <c:v>4.0460000000000003</c:v>
                </c:pt>
                <c:pt idx="2402">
                  <c:v>4.0830000000000002</c:v>
                </c:pt>
                <c:pt idx="2403">
                  <c:v>4.1879999999999846</c:v>
                </c:pt>
                <c:pt idx="2404">
                  <c:v>4.133</c:v>
                </c:pt>
                <c:pt idx="2405">
                  <c:v>4.133</c:v>
                </c:pt>
                <c:pt idx="2406">
                  <c:v>4.133</c:v>
                </c:pt>
                <c:pt idx="2407">
                  <c:v>4.1929999999999836</c:v>
                </c:pt>
                <c:pt idx="2408">
                  <c:v>4.1869999999999976</c:v>
                </c:pt>
                <c:pt idx="2409">
                  <c:v>4.1249999999999769</c:v>
                </c:pt>
                <c:pt idx="2410">
                  <c:v>4.0649999999999844</c:v>
                </c:pt>
                <c:pt idx="2411">
                  <c:v>4.1589999999999936</c:v>
                </c:pt>
                <c:pt idx="2412">
                  <c:v>4.0249999999999799</c:v>
                </c:pt>
                <c:pt idx="2413">
                  <c:v>4.0350000000000001</c:v>
                </c:pt>
                <c:pt idx="2414">
                  <c:v>4.0060000000000002</c:v>
                </c:pt>
                <c:pt idx="2415">
                  <c:v>3.9420000000000002</c:v>
                </c:pt>
                <c:pt idx="2416">
                  <c:v>3.912999999999998</c:v>
                </c:pt>
                <c:pt idx="2417">
                  <c:v>3.895</c:v>
                </c:pt>
                <c:pt idx="2418">
                  <c:v>4.0229999999999846</c:v>
                </c:pt>
                <c:pt idx="2419">
                  <c:v>4.0139999999999976</c:v>
                </c:pt>
                <c:pt idx="2420">
                  <c:v>3.972999999999999</c:v>
                </c:pt>
                <c:pt idx="2421">
                  <c:v>3.988</c:v>
                </c:pt>
                <c:pt idx="2422">
                  <c:v>3.7829999999999999</c:v>
                </c:pt>
                <c:pt idx="2423">
                  <c:v>4.0049999999999946</c:v>
                </c:pt>
                <c:pt idx="2424">
                  <c:v>3.9889999999999999</c:v>
                </c:pt>
                <c:pt idx="2425">
                  <c:v>3.9209999999999998</c:v>
                </c:pt>
                <c:pt idx="2426">
                  <c:v>3.876999999999998</c:v>
                </c:pt>
                <c:pt idx="2427">
                  <c:v>3.891999999999999</c:v>
                </c:pt>
                <c:pt idx="2428">
                  <c:v>3.976999999999999</c:v>
                </c:pt>
                <c:pt idx="2429">
                  <c:v>4.0269999999999966</c:v>
                </c:pt>
                <c:pt idx="2430">
                  <c:v>4.056</c:v>
                </c:pt>
                <c:pt idx="2431">
                  <c:v>4.069</c:v>
                </c:pt>
                <c:pt idx="2432">
                  <c:v>4.09</c:v>
                </c:pt>
                <c:pt idx="2433">
                  <c:v>4.21</c:v>
                </c:pt>
                <c:pt idx="2434">
                  <c:v>4.21</c:v>
                </c:pt>
                <c:pt idx="2435">
                  <c:v>4.0819999999999999</c:v>
                </c:pt>
                <c:pt idx="2436">
                  <c:v>4.0819999999999999</c:v>
                </c:pt>
                <c:pt idx="2437">
                  <c:v>4.0619999999999976</c:v>
                </c:pt>
                <c:pt idx="2438">
                  <c:v>4.048</c:v>
                </c:pt>
                <c:pt idx="2439">
                  <c:v>3.9790000000000001</c:v>
                </c:pt>
                <c:pt idx="2440">
                  <c:v>3.7930000000000001</c:v>
                </c:pt>
                <c:pt idx="2441">
                  <c:v>3.73</c:v>
                </c:pt>
                <c:pt idx="2442">
                  <c:v>4.0039999999999996</c:v>
                </c:pt>
                <c:pt idx="2443">
                  <c:v>4.0359999999999996</c:v>
                </c:pt>
                <c:pt idx="2444">
                  <c:v>4.0199999999999996</c:v>
                </c:pt>
                <c:pt idx="2445">
                  <c:v>3.9990000000000001</c:v>
                </c:pt>
                <c:pt idx="2446">
                  <c:v>3.9940000000000002</c:v>
                </c:pt>
                <c:pt idx="2447">
                  <c:v>3.9820000000000002</c:v>
                </c:pt>
                <c:pt idx="2448">
                  <c:v>3.9870000000000001</c:v>
                </c:pt>
                <c:pt idx="2449">
                  <c:v>3.996</c:v>
                </c:pt>
                <c:pt idx="2450">
                  <c:v>4.0239999999999956</c:v>
                </c:pt>
                <c:pt idx="2451">
                  <c:v>4.0430000000000001</c:v>
                </c:pt>
                <c:pt idx="2452">
                  <c:v>4.0619999999999976</c:v>
                </c:pt>
                <c:pt idx="2453">
                  <c:v>4.0759999999999996</c:v>
                </c:pt>
                <c:pt idx="2454">
                  <c:v>4.1069999999999984</c:v>
                </c:pt>
                <c:pt idx="2455">
                  <c:v>4.1139999999999954</c:v>
                </c:pt>
                <c:pt idx="2456">
                  <c:v>4.0439999999999996</c:v>
                </c:pt>
                <c:pt idx="2457">
                  <c:v>4.0369999999999999</c:v>
                </c:pt>
                <c:pt idx="2458">
                  <c:v>4.0010000000000003</c:v>
                </c:pt>
                <c:pt idx="2459">
                  <c:v>3.98</c:v>
                </c:pt>
                <c:pt idx="2460">
                  <c:v>3.9630000000000001</c:v>
                </c:pt>
                <c:pt idx="2461">
                  <c:v>3.9750000000000001</c:v>
                </c:pt>
                <c:pt idx="2462">
                  <c:v>4.1790000000000003</c:v>
                </c:pt>
                <c:pt idx="2463">
                  <c:v>4.04</c:v>
                </c:pt>
                <c:pt idx="2464">
                  <c:v>4.0359999999999996</c:v>
                </c:pt>
                <c:pt idx="2465">
                  <c:v>4.0219999999999976</c:v>
                </c:pt>
                <c:pt idx="2466">
                  <c:v>4.0269999999999966</c:v>
                </c:pt>
                <c:pt idx="2467">
                  <c:v>4.0219999999999976</c:v>
                </c:pt>
                <c:pt idx="2468">
                  <c:v>4.0139999999999976</c:v>
                </c:pt>
                <c:pt idx="2469">
                  <c:v>4.0030000000000001</c:v>
                </c:pt>
                <c:pt idx="2470">
                  <c:v>3.988</c:v>
                </c:pt>
                <c:pt idx="2471">
                  <c:v>3.996999999999999</c:v>
                </c:pt>
                <c:pt idx="2472">
                  <c:v>3.992999999999999</c:v>
                </c:pt>
                <c:pt idx="2473">
                  <c:v>3.9569999999999981</c:v>
                </c:pt>
                <c:pt idx="2474">
                  <c:v>3.891999999999999</c:v>
                </c:pt>
                <c:pt idx="2475">
                  <c:v>3.706</c:v>
                </c:pt>
                <c:pt idx="2476">
                  <c:v>4.2649999999999846</c:v>
                </c:pt>
                <c:pt idx="2477">
                  <c:v>3.915999999999999</c:v>
                </c:pt>
                <c:pt idx="2478">
                  <c:v>3.9249999999999998</c:v>
                </c:pt>
                <c:pt idx="2479">
                  <c:v>3.9380000000000002</c:v>
                </c:pt>
                <c:pt idx="2480">
                  <c:v>3.9409999999999998</c:v>
                </c:pt>
                <c:pt idx="2481">
                  <c:v>3.912999999999998</c:v>
                </c:pt>
                <c:pt idx="2482">
                  <c:v>3.7919999999999998</c:v>
                </c:pt>
                <c:pt idx="2483">
                  <c:v>4.2850000000000001</c:v>
                </c:pt>
                <c:pt idx="2484">
                  <c:v>4.28</c:v>
                </c:pt>
                <c:pt idx="2485">
                  <c:v>4.2729999999999997</c:v>
                </c:pt>
                <c:pt idx="2486">
                  <c:v>4.2770000000000001</c:v>
                </c:pt>
                <c:pt idx="2487">
                  <c:v>4.2770000000000001</c:v>
                </c:pt>
                <c:pt idx="2488">
                  <c:v>4.2850000000000001</c:v>
                </c:pt>
                <c:pt idx="2489">
                  <c:v>4.282</c:v>
                </c:pt>
                <c:pt idx="2490">
                  <c:v>4.2809999999999997</c:v>
                </c:pt>
                <c:pt idx="2491">
                  <c:v>4.2859999999999996</c:v>
                </c:pt>
                <c:pt idx="2492">
                  <c:v>4.2930000000000001</c:v>
                </c:pt>
                <c:pt idx="2493">
                  <c:v>4.2960000000000003</c:v>
                </c:pt>
                <c:pt idx="2494">
                  <c:v>4.2969999999999997</c:v>
                </c:pt>
                <c:pt idx="2495">
                  <c:v>4.2919999999999998</c:v>
                </c:pt>
                <c:pt idx="2496">
                  <c:v>4.2969999999999997</c:v>
                </c:pt>
                <c:pt idx="2497">
                  <c:v>4.2859999999999996</c:v>
                </c:pt>
                <c:pt idx="2498">
                  <c:v>4.2960000000000003</c:v>
                </c:pt>
                <c:pt idx="2499">
                  <c:v>4.3810000000000002</c:v>
                </c:pt>
                <c:pt idx="2500">
                  <c:v>4.2889999999999997</c:v>
                </c:pt>
                <c:pt idx="2501">
                  <c:v>4.3</c:v>
                </c:pt>
                <c:pt idx="2502">
                  <c:v>4.3090000000000002</c:v>
                </c:pt>
                <c:pt idx="2503">
                  <c:v>4.3129999999999846</c:v>
                </c:pt>
                <c:pt idx="2504">
                  <c:v>4.3159999999999936</c:v>
                </c:pt>
                <c:pt idx="2505">
                  <c:v>4.2949999999999946</c:v>
                </c:pt>
                <c:pt idx="2506">
                  <c:v>4.2949999999999946</c:v>
                </c:pt>
                <c:pt idx="2507">
                  <c:v>4.3179999999999836</c:v>
                </c:pt>
                <c:pt idx="2508">
                  <c:v>4.3029999999999946</c:v>
                </c:pt>
                <c:pt idx="2509">
                  <c:v>4.3090000000000002</c:v>
                </c:pt>
                <c:pt idx="2510">
                  <c:v>4.2919999999999998</c:v>
                </c:pt>
                <c:pt idx="2511">
                  <c:v>4.3019999999999996</c:v>
                </c:pt>
                <c:pt idx="2512">
                  <c:v>4.2850000000000001</c:v>
                </c:pt>
                <c:pt idx="2513">
                  <c:v>4.2770000000000001</c:v>
                </c:pt>
                <c:pt idx="2514">
                  <c:v>4.2729999999999997</c:v>
                </c:pt>
                <c:pt idx="2515">
                  <c:v>4.274</c:v>
                </c:pt>
                <c:pt idx="2516">
                  <c:v>4.2839999999999998</c:v>
                </c:pt>
                <c:pt idx="2517">
                  <c:v>4.2889999999999997</c:v>
                </c:pt>
                <c:pt idx="2518">
                  <c:v>4.298</c:v>
                </c:pt>
                <c:pt idx="2519">
                  <c:v>4.3010000000000002</c:v>
                </c:pt>
                <c:pt idx="2520">
                  <c:v>4.35499999999998</c:v>
                </c:pt>
                <c:pt idx="2521">
                  <c:v>4.2960000000000003</c:v>
                </c:pt>
                <c:pt idx="2522">
                  <c:v>4.3</c:v>
                </c:pt>
                <c:pt idx="2523">
                  <c:v>4.3079999999999936</c:v>
                </c:pt>
                <c:pt idx="2524">
                  <c:v>4.3090000000000002</c:v>
                </c:pt>
                <c:pt idx="2525">
                  <c:v>4.3090000000000002</c:v>
                </c:pt>
                <c:pt idx="2526">
                  <c:v>4.3</c:v>
                </c:pt>
                <c:pt idx="2527">
                  <c:v>3.915999999999999</c:v>
                </c:pt>
                <c:pt idx="2528">
                  <c:v>4.3029999999999946</c:v>
                </c:pt>
                <c:pt idx="2529">
                  <c:v>4.306</c:v>
                </c:pt>
                <c:pt idx="2530">
                  <c:v>4.298</c:v>
                </c:pt>
                <c:pt idx="2531">
                  <c:v>4.4649999999999936</c:v>
                </c:pt>
                <c:pt idx="2532">
                  <c:v>4.2160000000000002</c:v>
                </c:pt>
                <c:pt idx="2533">
                  <c:v>4.4210000000000003</c:v>
                </c:pt>
                <c:pt idx="2534">
                  <c:v>4.3739999999999997</c:v>
                </c:pt>
                <c:pt idx="2535">
                  <c:v>4.3780000000000001</c:v>
                </c:pt>
                <c:pt idx="2536">
                  <c:v>4.38</c:v>
                </c:pt>
                <c:pt idx="2537">
                  <c:v>4.4690000000000003</c:v>
                </c:pt>
                <c:pt idx="2538">
                  <c:v>4.2569999999999997</c:v>
                </c:pt>
                <c:pt idx="2539">
                  <c:v>4.2850000000000001</c:v>
                </c:pt>
                <c:pt idx="2540">
                  <c:v>4.0279999999999836</c:v>
                </c:pt>
                <c:pt idx="2541">
                  <c:v>3.9220000000000002</c:v>
                </c:pt>
                <c:pt idx="2542">
                  <c:v>4.173</c:v>
                </c:pt>
                <c:pt idx="2543">
                  <c:v>4.1929999999999836</c:v>
                </c:pt>
                <c:pt idx="2544">
                  <c:v>4.2030000000000003</c:v>
                </c:pt>
                <c:pt idx="2545">
                  <c:v>4.1399999999999997</c:v>
                </c:pt>
                <c:pt idx="2546">
                  <c:v>4.3879999999999946</c:v>
                </c:pt>
                <c:pt idx="2547">
                  <c:v>4.601</c:v>
                </c:pt>
                <c:pt idx="2548">
                  <c:v>4.51</c:v>
                </c:pt>
                <c:pt idx="2549">
                  <c:v>3.9710000000000001</c:v>
                </c:pt>
                <c:pt idx="2550">
                  <c:v>3.8460000000000001</c:v>
                </c:pt>
                <c:pt idx="2551">
                  <c:v>3.7570000000000001</c:v>
                </c:pt>
                <c:pt idx="2552">
                  <c:v>3.6960000000000002</c:v>
                </c:pt>
                <c:pt idx="2553">
                  <c:v>3.6970000000000001</c:v>
                </c:pt>
                <c:pt idx="2554">
                  <c:v>3.6349999999999998</c:v>
                </c:pt>
                <c:pt idx="2555">
                  <c:v>3.6150000000000002</c:v>
                </c:pt>
                <c:pt idx="2556">
                  <c:v>3.597</c:v>
                </c:pt>
                <c:pt idx="2557">
                  <c:v>3.5720000000000001</c:v>
                </c:pt>
                <c:pt idx="2558">
                  <c:v>3.569</c:v>
                </c:pt>
                <c:pt idx="2559">
                  <c:v>3.5670000000000002</c:v>
                </c:pt>
                <c:pt idx="2560">
                  <c:v>3.5659999999999998</c:v>
                </c:pt>
                <c:pt idx="2561">
                  <c:v>3.5249999999999999</c:v>
                </c:pt>
                <c:pt idx="2562">
                  <c:v>3.536999999999999</c:v>
                </c:pt>
                <c:pt idx="2563">
                  <c:v>3.5350000000000001</c:v>
                </c:pt>
                <c:pt idx="2564">
                  <c:v>3.548</c:v>
                </c:pt>
                <c:pt idx="2565">
                  <c:v>3.5870000000000002</c:v>
                </c:pt>
                <c:pt idx="2566">
                  <c:v>3.48</c:v>
                </c:pt>
                <c:pt idx="2567">
                  <c:v>3.4540000000000002</c:v>
                </c:pt>
                <c:pt idx="2568">
                  <c:v>3.4420000000000002</c:v>
                </c:pt>
                <c:pt idx="2569">
                  <c:v>3.423</c:v>
                </c:pt>
                <c:pt idx="2570">
                  <c:v>3.4319999999999991</c:v>
                </c:pt>
                <c:pt idx="2571">
                  <c:v>3.4529999999999981</c:v>
                </c:pt>
                <c:pt idx="2572">
                  <c:v>3.66</c:v>
                </c:pt>
                <c:pt idx="2573">
                  <c:v>3.1379999999999999</c:v>
                </c:pt>
                <c:pt idx="2574">
                  <c:v>3.0779999999999998</c:v>
                </c:pt>
                <c:pt idx="2575">
                  <c:v>3.0310000000000001</c:v>
                </c:pt>
                <c:pt idx="2576">
                  <c:v>2.9990000000000001</c:v>
                </c:pt>
                <c:pt idx="2577">
                  <c:v>2.9569999999999981</c:v>
                </c:pt>
                <c:pt idx="2578">
                  <c:v>2.9220000000000002</c:v>
                </c:pt>
                <c:pt idx="2579">
                  <c:v>2.912999999999998</c:v>
                </c:pt>
                <c:pt idx="2580">
                  <c:v>2.9039999999999999</c:v>
                </c:pt>
                <c:pt idx="2581">
                  <c:v>2.9369999999999981</c:v>
                </c:pt>
                <c:pt idx="2582">
                  <c:v>2.931</c:v>
                </c:pt>
                <c:pt idx="2583">
                  <c:v>2.9340000000000002</c:v>
                </c:pt>
                <c:pt idx="2584">
                  <c:v>2.948</c:v>
                </c:pt>
                <c:pt idx="2585">
                  <c:v>2.968</c:v>
                </c:pt>
                <c:pt idx="2586">
                  <c:v>2.9340000000000002</c:v>
                </c:pt>
                <c:pt idx="2587">
                  <c:v>2.911</c:v>
                </c:pt>
                <c:pt idx="2588">
                  <c:v>2.919</c:v>
                </c:pt>
                <c:pt idx="2589">
                  <c:v>2.895999999999999</c:v>
                </c:pt>
                <c:pt idx="2590">
                  <c:v>2.8940000000000001</c:v>
                </c:pt>
                <c:pt idx="2591">
                  <c:v>2.867</c:v>
                </c:pt>
                <c:pt idx="2592">
                  <c:v>2.9409999999999998</c:v>
                </c:pt>
                <c:pt idx="2593">
                  <c:v>2.347</c:v>
                </c:pt>
                <c:pt idx="2594">
                  <c:v>2.3220000000000001</c:v>
                </c:pt>
                <c:pt idx="2595">
                  <c:v>2.306</c:v>
                </c:pt>
                <c:pt idx="2596">
                  <c:v>2.2930000000000001</c:v>
                </c:pt>
                <c:pt idx="2597">
                  <c:v>2.302999999999999</c:v>
                </c:pt>
                <c:pt idx="2598">
                  <c:v>2.2490000000000001</c:v>
                </c:pt>
                <c:pt idx="2599">
                  <c:v>2.2370000000000001</c:v>
                </c:pt>
                <c:pt idx="2600">
                  <c:v>2.234</c:v>
                </c:pt>
                <c:pt idx="2601">
                  <c:v>2.2349999999999999</c:v>
                </c:pt>
                <c:pt idx="2602">
                  <c:v>2.2509999999999999</c:v>
                </c:pt>
                <c:pt idx="2603">
                  <c:v>2.2250000000000001</c:v>
                </c:pt>
                <c:pt idx="2604">
                  <c:v>2.2250000000000001</c:v>
                </c:pt>
                <c:pt idx="2605">
                  <c:v>2.2250000000000001</c:v>
                </c:pt>
                <c:pt idx="2606">
                  <c:v>2.234</c:v>
                </c:pt>
                <c:pt idx="2607">
                  <c:v>2.2650000000000001</c:v>
                </c:pt>
                <c:pt idx="2608">
                  <c:v>2.3519999999999981</c:v>
                </c:pt>
                <c:pt idx="2609">
                  <c:v>2.3519999999999981</c:v>
                </c:pt>
                <c:pt idx="2610">
                  <c:v>2.2210000000000001</c:v>
                </c:pt>
                <c:pt idx="2611">
                  <c:v>2.2120000000000002</c:v>
                </c:pt>
                <c:pt idx="2612">
                  <c:v>2.177</c:v>
                </c:pt>
                <c:pt idx="2613">
                  <c:v>2.181</c:v>
                </c:pt>
                <c:pt idx="2614">
                  <c:v>2.1589999999999998</c:v>
                </c:pt>
                <c:pt idx="2615">
                  <c:v>2.15</c:v>
                </c:pt>
                <c:pt idx="2616">
                  <c:v>2.1440000000000001</c:v>
                </c:pt>
                <c:pt idx="2617">
                  <c:v>2.1230000000000002</c:v>
                </c:pt>
                <c:pt idx="2618">
                  <c:v>2.1150000000000002</c:v>
                </c:pt>
                <c:pt idx="2619">
                  <c:v>2.117</c:v>
                </c:pt>
                <c:pt idx="2620">
                  <c:v>2.11</c:v>
                </c:pt>
                <c:pt idx="2621">
                  <c:v>2.12</c:v>
                </c:pt>
                <c:pt idx="2622">
                  <c:v>2.1469999999999998</c:v>
                </c:pt>
                <c:pt idx="2623">
                  <c:v>1.498</c:v>
                </c:pt>
                <c:pt idx="2624">
                  <c:v>1.248</c:v>
                </c:pt>
                <c:pt idx="2625">
                  <c:v>1.204</c:v>
                </c:pt>
                <c:pt idx="2626">
                  <c:v>1.228</c:v>
                </c:pt>
                <c:pt idx="2627">
                  <c:v>1.1930000000000001</c:v>
                </c:pt>
                <c:pt idx="2628">
                  <c:v>1.2090000000000001</c:v>
                </c:pt>
                <c:pt idx="2629">
                  <c:v>1.228</c:v>
                </c:pt>
                <c:pt idx="2630">
                  <c:v>1.2729999999999999</c:v>
                </c:pt>
                <c:pt idx="2631">
                  <c:v>1.2110000000000001</c:v>
                </c:pt>
                <c:pt idx="2632">
                  <c:v>1.2190000000000001</c:v>
                </c:pt>
                <c:pt idx="2633">
                  <c:v>1.2010000000000001</c:v>
                </c:pt>
                <c:pt idx="2634">
                  <c:v>1.1859999999999999</c:v>
                </c:pt>
                <c:pt idx="2635">
                  <c:v>1.1910000000000001</c:v>
                </c:pt>
                <c:pt idx="2636">
                  <c:v>1.1870000000000001</c:v>
                </c:pt>
                <c:pt idx="2637">
                  <c:v>1.2909999999999999</c:v>
                </c:pt>
                <c:pt idx="2638">
                  <c:v>1.2450000000000001</c:v>
                </c:pt>
                <c:pt idx="2639">
                  <c:v>1.2290000000000001</c:v>
                </c:pt>
                <c:pt idx="2640">
                  <c:v>1.2350000000000001</c:v>
                </c:pt>
                <c:pt idx="2641">
                  <c:v>1.2430000000000001</c:v>
                </c:pt>
                <c:pt idx="2642">
                  <c:v>1.2809999999999999</c:v>
                </c:pt>
                <c:pt idx="2643">
                  <c:v>1.2809999999999999</c:v>
                </c:pt>
                <c:pt idx="2644">
                  <c:v>1.2809999999999999</c:v>
                </c:pt>
                <c:pt idx="2645">
                  <c:v>1.2949999999999999</c:v>
                </c:pt>
                <c:pt idx="2646">
                  <c:v>1.302</c:v>
                </c:pt>
                <c:pt idx="2647">
                  <c:v>1.2889999999999999</c:v>
                </c:pt>
                <c:pt idx="2648">
                  <c:v>1.2949999999999999</c:v>
                </c:pt>
                <c:pt idx="2649">
                  <c:v>1.306</c:v>
                </c:pt>
                <c:pt idx="2650">
                  <c:v>1.3740000000000001</c:v>
                </c:pt>
                <c:pt idx="2651">
                  <c:v>1.28</c:v>
                </c:pt>
                <c:pt idx="2652">
                  <c:v>1.284</c:v>
                </c:pt>
                <c:pt idx="2653">
                  <c:v>1.2829999999999999</c:v>
                </c:pt>
                <c:pt idx="2654">
                  <c:v>1.2769999999999999</c:v>
                </c:pt>
                <c:pt idx="2655">
                  <c:v>1.2609999999999999</c:v>
                </c:pt>
                <c:pt idx="2656">
                  <c:v>1.2430000000000001</c:v>
                </c:pt>
                <c:pt idx="2657">
                  <c:v>1.335</c:v>
                </c:pt>
                <c:pt idx="2658">
                  <c:v>0.84499999999999997</c:v>
                </c:pt>
                <c:pt idx="2659">
                  <c:v>0.85099999999999998</c:v>
                </c:pt>
                <c:pt idx="2660">
                  <c:v>0.85499999999999998</c:v>
                </c:pt>
                <c:pt idx="2661">
                  <c:v>0.86499999999999999</c:v>
                </c:pt>
                <c:pt idx="2662">
                  <c:v>0.88500000000000001</c:v>
                </c:pt>
                <c:pt idx="2663">
                  <c:v>0.88800000000000001</c:v>
                </c:pt>
                <c:pt idx="2664">
                  <c:v>0.90100000000000002</c:v>
                </c:pt>
                <c:pt idx="2665">
                  <c:v>0.92</c:v>
                </c:pt>
                <c:pt idx="2666">
                  <c:v>0.93700000000000006</c:v>
                </c:pt>
                <c:pt idx="2667">
                  <c:v>0.93100000000000005</c:v>
                </c:pt>
                <c:pt idx="2668">
                  <c:v>0.97099999999999997</c:v>
                </c:pt>
                <c:pt idx="2669">
                  <c:v>0.97899999999999998</c:v>
                </c:pt>
                <c:pt idx="2670">
                  <c:v>0.97199999999999998</c:v>
                </c:pt>
                <c:pt idx="2671">
                  <c:v>0.96399999999999997</c:v>
                </c:pt>
                <c:pt idx="2672">
                  <c:v>1.6359999999999999</c:v>
                </c:pt>
                <c:pt idx="2673">
                  <c:v>0.96</c:v>
                </c:pt>
                <c:pt idx="2674">
                  <c:v>0.89100000000000001</c:v>
                </c:pt>
                <c:pt idx="2675">
                  <c:v>0.82599999999999996</c:v>
                </c:pt>
                <c:pt idx="2676">
                  <c:v>0.78600000000000003</c:v>
                </c:pt>
                <c:pt idx="2677">
                  <c:v>1.006</c:v>
                </c:pt>
                <c:pt idx="2678">
                  <c:v>0.85799999999999998</c:v>
                </c:pt>
                <c:pt idx="2679">
                  <c:v>0.95799999999999996</c:v>
                </c:pt>
                <c:pt idx="2680">
                  <c:v>0.95799999999999996</c:v>
                </c:pt>
                <c:pt idx="2681">
                  <c:v>0.95799999999999996</c:v>
                </c:pt>
                <c:pt idx="2682">
                  <c:v>0.89100000000000001</c:v>
                </c:pt>
                <c:pt idx="2683">
                  <c:v>0.92</c:v>
                </c:pt>
                <c:pt idx="2684">
                  <c:v>0.97399999999999998</c:v>
                </c:pt>
                <c:pt idx="2685">
                  <c:v>0.96399999999999997</c:v>
                </c:pt>
                <c:pt idx="2686">
                  <c:v>0.97799999999999998</c:v>
                </c:pt>
                <c:pt idx="2687">
                  <c:v>1</c:v>
                </c:pt>
                <c:pt idx="2688">
                  <c:v>0.95399999999999996</c:v>
                </c:pt>
                <c:pt idx="2689">
                  <c:v>0.85299999999999998</c:v>
                </c:pt>
                <c:pt idx="2690">
                  <c:v>0.69899999999999995</c:v>
                </c:pt>
                <c:pt idx="2691">
                  <c:v>0.63800000000000001</c:v>
                </c:pt>
                <c:pt idx="2692">
                  <c:v>0.58299999999999996</c:v>
                </c:pt>
                <c:pt idx="2693">
                  <c:v>0.51100000000000001</c:v>
                </c:pt>
                <c:pt idx="2694">
                  <c:v>0.58799999999999997</c:v>
                </c:pt>
                <c:pt idx="2695">
                  <c:v>0.58799999999999997</c:v>
                </c:pt>
                <c:pt idx="2696">
                  <c:v>0.5</c:v>
                </c:pt>
                <c:pt idx="2697">
                  <c:v>0.52300000000000002</c:v>
                </c:pt>
                <c:pt idx="2698">
                  <c:v>0.53200000000000003</c:v>
                </c:pt>
                <c:pt idx="2699">
                  <c:v>0.51900000000000002</c:v>
                </c:pt>
                <c:pt idx="2700">
                  <c:v>0.51200000000000001</c:v>
                </c:pt>
                <c:pt idx="2701">
                  <c:v>0.48599999999999999</c:v>
                </c:pt>
                <c:pt idx="2702">
                  <c:v>0.85099999999999998</c:v>
                </c:pt>
                <c:pt idx="2703">
                  <c:v>0.72899999999999998</c:v>
                </c:pt>
                <c:pt idx="2704">
                  <c:v>0.71699999999999997</c:v>
                </c:pt>
                <c:pt idx="2705">
                  <c:v>0.72799999999999998</c:v>
                </c:pt>
                <c:pt idx="2706">
                  <c:v>0.76900000000000002</c:v>
                </c:pt>
                <c:pt idx="2707">
                  <c:v>0.83799999999999997</c:v>
                </c:pt>
                <c:pt idx="2708">
                  <c:v>0.92200000000000004</c:v>
                </c:pt>
                <c:pt idx="2709">
                  <c:v>0.92400000000000004</c:v>
                </c:pt>
                <c:pt idx="2710">
                  <c:v>1.0820000000000001</c:v>
                </c:pt>
                <c:pt idx="2711">
                  <c:v>1.1220000000000001</c:v>
                </c:pt>
                <c:pt idx="2712">
                  <c:v>1.1459999999999999</c:v>
                </c:pt>
                <c:pt idx="2713">
                  <c:v>1.01</c:v>
                </c:pt>
                <c:pt idx="2714">
                  <c:v>0.90100000000000002</c:v>
                </c:pt>
                <c:pt idx="2715">
                  <c:v>0.83099999999999996</c:v>
                </c:pt>
                <c:pt idx="2716">
                  <c:v>0.68700000000000006</c:v>
                </c:pt>
                <c:pt idx="2717">
                  <c:v>0.60699999999999998</c:v>
                </c:pt>
                <c:pt idx="2718">
                  <c:v>0.57999999999999996</c:v>
                </c:pt>
                <c:pt idx="2719">
                  <c:v>0.58099999999999996</c:v>
                </c:pt>
                <c:pt idx="2720">
                  <c:v>0.55000000000000004</c:v>
                </c:pt>
                <c:pt idx="2721">
                  <c:v>0.502</c:v>
                </c:pt>
                <c:pt idx="2722">
                  <c:v>0.73699999999999999</c:v>
                </c:pt>
                <c:pt idx="2723">
                  <c:v>0.79700000000000004</c:v>
                </c:pt>
                <c:pt idx="2724">
                  <c:v>0.78800000000000003</c:v>
                </c:pt>
                <c:pt idx="2725">
                  <c:v>0.83699999999999997</c:v>
                </c:pt>
                <c:pt idx="2726">
                  <c:v>0.84699999999999998</c:v>
                </c:pt>
                <c:pt idx="2727">
                  <c:v>0.85599999999999998</c:v>
                </c:pt>
                <c:pt idx="2728">
                  <c:v>0.85199999999999998</c:v>
                </c:pt>
                <c:pt idx="2729">
                  <c:v>0.84299999999999997</c:v>
                </c:pt>
                <c:pt idx="2730">
                  <c:v>0.79300000000000004</c:v>
                </c:pt>
                <c:pt idx="2731">
                  <c:v>0.76</c:v>
                </c:pt>
                <c:pt idx="2732">
                  <c:v>0.752</c:v>
                </c:pt>
                <c:pt idx="2733">
                  <c:v>1.3859999999999999</c:v>
                </c:pt>
                <c:pt idx="2734">
                  <c:v>0.432</c:v>
                </c:pt>
                <c:pt idx="2735">
                  <c:v>0.38800000000000001</c:v>
                </c:pt>
                <c:pt idx="2736">
                  <c:v>0.38100000000000001</c:v>
                </c:pt>
                <c:pt idx="2737">
                  <c:v>0.40100000000000002</c:v>
                </c:pt>
                <c:pt idx="2738">
                  <c:v>0.34399999999999997</c:v>
                </c:pt>
                <c:pt idx="2739">
                  <c:v>0.36</c:v>
                </c:pt>
                <c:pt idx="2740">
                  <c:v>0.32800000000000001</c:v>
                </c:pt>
                <c:pt idx="2741">
                  <c:v>0.33200000000000002</c:v>
                </c:pt>
                <c:pt idx="2742">
                  <c:v>0.47599999999999998</c:v>
                </c:pt>
                <c:pt idx="2743">
                  <c:v>0.36199999999999999</c:v>
                </c:pt>
                <c:pt idx="2744">
                  <c:v>0.36</c:v>
                </c:pt>
                <c:pt idx="2745">
                  <c:v>0.34</c:v>
                </c:pt>
                <c:pt idx="2746">
                  <c:v>0.35299999999999998</c:v>
                </c:pt>
                <c:pt idx="2747">
                  <c:v>0.36299999999999999</c:v>
                </c:pt>
                <c:pt idx="2748">
                  <c:v>0.34499999999999997</c:v>
                </c:pt>
                <c:pt idx="2749">
                  <c:v>0.35799999999999998</c:v>
                </c:pt>
                <c:pt idx="2750">
                  <c:v>0.35599999999999998</c:v>
                </c:pt>
                <c:pt idx="2751">
                  <c:v>0.35399999999999998</c:v>
                </c:pt>
                <c:pt idx="2752">
                  <c:v>0.36499999999999999</c:v>
                </c:pt>
                <c:pt idx="2753">
                  <c:v>0.36599999999999999</c:v>
                </c:pt>
                <c:pt idx="2754">
                  <c:v>0.35499999999999998</c:v>
                </c:pt>
                <c:pt idx="2755">
                  <c:v>0.34599999999999997</c:v>
                </c:pt>
                <c:pt idx="2756">
                  <c:v>0.34499999999999997</c:v>
                </c:pt>
                <c:pt idx="2757">
                  <c:v>0.34899999999999998</c:v>
                </c:pt>
                <c:pt idx="2758">
                  <c:v>0.34899999999999998</c:v>
                </c:pt>
                <c:pt idx="2759">
                  <c:v>0.36</c:v>
                </c:pt>
                <c:pt idx="2760">
                  <c:v>0.35799999999999998</c:v>
                </c:pt>
                <c:pt idx="2761">
                  <c:v>0.34599999999999997</c:v>
                </c:pt>
                <c:pt idx="2762">
                  <c:v>0.35099999999999998</c:v>
                </c:pt>
                <c:pt idx="2763">
                  <c:v>0.34300000000000003</c:v>
                </c:pt>
                <c:pt idx="2764">
                  <c:v>0.33400000000000002</c:v>
                </c:pt>
                <c:pt idx="2765">
                  <c:v>0.34100000000000003</c:v>
                </c:pt>
                <c:pt idx="2766">
                  <c:v>0.33200000000000002</c:v>
                </c:pt>
                <c:pt idx="2767">
                  <c:v>0.47299999999999998</c:v>
                </c:pt>
                <c:pt idx="2768">
                  <c:v>0.33900000000000002</c:v>
                </c:pt>
                <c:pt idx="2769">
                  <c:v>0.34200000000000003</c:v>
                </c:pt>
                <c:pt idx="2770">
                  <c:v>0.33800000000000002</c:v>
                </c:pt>
                <c:pt idx="2771">
                  <c:v>0.34799999999999998</c:v>
                </c:pt>
                <c:pt idx="2772">
                  <c:v>0.34499999999999997</c:v>
                </c:pt>
                <c:pt idx="2773">
                  <c:v>0.34300000000000003</c:v>
                </c:pt>
                <c:pt idx="2774">
                  <c:v>0.33300000000000002</c:v>
                </c:pt>
                <c:pt idx="2775">
                  <c:v>0.34</c:v>
                </c:pt>
                <c:pt idx="2776">
                  <c:v>0.34699999999999998</c:v>
                </c:pt>
                <c:pt idx="2777">
                  <c:v>0.34599999999999997</c:v>
                </c:pt>
                <c:pt idx="2778">
                  <c:v>0.34100000000000003</c:v>
                </c:pt>
                <c:pt idx="2779">
                  <c:v>0.34200000000000003</c:v>
                </c:pt>
                <c:pt idx="2780">
                  <c:v>0.33400000000000002</c:v>
                </c:pt>
                <c:pt idx="2781">
                  <c:v>0.33900000000000002</c:v>
                </c:pt>
                <c:pt idx="2782">
                  <c:v>0.33400000000000002</c:v>
                </c:pt>
                <c:pt idx="2783">
                  <c:v>0.33400000000000002</c:v>
                </c:pt>
                <c:pt idx="2784">
                  <c:v>0.32900000000000001</c:v>
                </c:pt>
                <c:pt idx="2785">
                  <c:v>0.33300000000000002</c:v>
                </c:pt>
                <c:pt idx="2786">
                  <c:v>0.33800000000000002</c:v>
                </c:pt>
                <c:pt idx="2787">
                  <c:v>0.53500000000000003</c:v>
                </c:pt>
                <c:pt idx="2788">
                  <c:v>0.33200000000000002</c:v>
                </c:pt>
                <c:pt idx="2789">
                  <c:v>0.33800000000000002</c:v>
                </c:pt>
                <c:pt idx="2790">
                  <c:v>0.34</c:v>
                </c:pt>
                <c:pt idx="2791">
                  <c:v>0.35</c:v>
                </c:pt>
                <c:pt idx="2792">
                  <c:v>0.35499999999999998</c:v>
                </c:pt>
                <c:pt idx="2793">
                  <c:v>0.36899999999999999</c:v>
                </c:pt>
                <c:pt idx="2794">
                  <c:v>0.35899999999999999</c:v>
                </c:pt>
                <c:pt idx="2795">
                  <c:v>0.36599999999999999</c:v>
                </c:pt>
                <c:pt idx="2796">
                  <c:v>0.35</c:v>
                </c:pt>
                <c:pt idx="2797">
                  <c:v>0.35499999999999998</c:v>
                </c:pt>
                <c:pt idx="2798">
                  <c:v>0.34399999999999997</c:v>
                </c:pt>
                <c:pt idx="2799">
                  <c:v>0.34699999999999998</c:v>
                </c:pt>
                <c:pt idx="2800">
                  <c:v>0.34200000000000003</c:v>
                </c:pt>
                <c:pt idx="2801">
                  <c:v>0.35299999999999998</c:v>
                </c:pt>
                <c:pt idx="2802">
                  <c:v>0.35399999999999998</c:v>
                </c:pt>
                <c:pt idx="2803">
                  <c:v>0.53300000000000003</c:v>
                </c:pt>
                <c:pt idx="2804">
                  <c:v>0.34</c:v>
                </c:pt>
                <c:pt idx="2805">
                  <c:v>0.36099999999999999</c:v>
                </c:pt>
                <c:pt idx="2806">
                  <c:v>0.35399999999999998</c:v>
                </c:pt>
                <c:pt idx="2807">
                  <c:v>0.37</c:v>
                </c:pt>
                <c:pt idx="2808">
                  <c:v>0.33600000000000002</c:v>
                </c:pt>
                <c:pt idx="2809">
                  <c:v>0.33</c:v>
                </c:pt>
                <c:pt idx="2810">
                  <c:v>0.33300000000000002</c:v>
                </c:pt>
                <c:pt idx="2811">
                  <c:v>0.33500000000000002</c:v>
                </c:pt>
                <c:pt idx="2812">
                  <c:v>0.56999999999999995</c:v>
                </c:pt>
                <c:pt idx="2813">
                  <c:v>0.36699999999999999</c:v>
                </c:pt>
                <c:pt idx="2814">
                  <c:v>0.34</c:v>
                </c:pt>
                <c:pt idx="2815">
                  <c:v>0.34300000000000003</c:v>
                </c:pt>
                <c:pt idx="2816">
                  <c:v>0.35</c:v>
                </c:pt>
                <c:pt idx="2817">
                  <c:v>0.35199999999999998</c:v>
                </c:pt>
                <c:pt idx="2818">
                  <c:v>0.34699999999999998</c:v>
                </c:pt>
                <c:pt idx="2819">
                  <c:v>0.34699999999999998</c:v>
                </c:pt>
                <c:pt idx="2820">
                  <c:v>0.34300000000000003</c:v>
                </c:pt>
                <c:pt idx="2821">
                  <c:v>0.34</c:v>
                </c:pt>
                <c:pt idx="2822">
                  <c:v>0.33900000000000002</c:v>
                </c:pt>
                <c:pt idx="2823">
                  <c:v>0.34899999999999998</c:v>
                </c:pt>
                <c:pt idx="2824">
                  <c:v>0.34799999999999998</c:v>
                </c:pt>
                <c:pt idx="2825">
                  <c:v>0.39700000000000002</c:v>
                </c:pt>
                <c:pt idx="2826">
                  <c:v>0.32800000000000001</c:v>
                </c:pt>
                <c:pt idx="2827">
                  <c:v>0.32400000000000001</c:v>
                </c:pt>
                <c:pt idx="2828">
                  <c:v>0.33100000000000002</c:v>
                </c:pt>
                <c:pt idx="2829">
                  <c:v>0.33300000000000002</c:v>
                </c:pt>
                <c:pt idx="2830">
                  <c:v>0.32600000000000001</c:v>
                </c:pt>
                <c:pt idx="2831">
                  <c:v>0.33100000000000002</c:v>
                </c:pt>
                <c:pt idx="2832">
                  <c:v>0.69</c:v>
                </c:pt>
                <c:pt idx="2833">
                  <c:v>0.33900000000000002</c:v>
                </c:pt>
                <c:pt idx="2834">
                  <c:v>0.34300000000000003</c:v>
                </c:pt>
                <c:pt idx="2835">
                  <c:v>0.35599999999999998</c:v>
                </c:pt>
                <c:pt idx="2836">
                  <c:v>0.34699999999999998</c:v>
                </c:pt>
                <c:pt idx="2837">
                  <c:v>0.34399999999999997</c:v>
                </c:pt>
                <c:pt idx="2838">
                  <c:v>0.35</c:v>
                </c:pt>
                <c:pt idx="2839">
                  <c:v>0.35</c:v>
                </c:pt>
                <c:pt idx="2840">
                  <c:v>0.35</c:v>
                </c:pt>
                <c:pt idx="2841">
                  <c:v>0.35</c:v>
                </c:pt>
                <c:pt idx="2842">
                  <c:v>0.34599999999999997</c:v>
                </c:pt>
                <c:pt idx="2843">
                  <c:v>0.34899999999999998</c:v>
                </c:pt>
                <c:pt idx="2844">
                  <c:v>0.35499999999999998</c:v>
                </c:pt>
                <c:pt idx="2845">
                  <c:v>0.34200000000000003</c:v>
                </c:pt>
                <c:pt idx="2846">
                  <c:v>0.42599999999999999</c:v>
                </c:pt>
                <c:pt idx="2847">
                  <c:v>0.34399999999999997</c:v>
                </c:pt>
                <c:pt idx="2848">
                  <c:v>0.34899999999999998</c:v>
                </c:pt>
                <c:pt idx="2849">
                  <c:v>0.33600000000000002</c:v>
                </c:pt>
                <c:pt idx="2850">
                  <c:v>0.33900000000000002</c:v>
                </c:pt>
                <c:pt idx="2851">
                  <c:v>0.64200000000000002</c:v>
                </c:pt>
                <c:pt idx="2852">
                  <c:v>0.35099999999999998</c:v>
                </c:pt>
                <c:pt idx="2853">
                  <c:v>0.35199999999999998</c:v>
                </c:pt>
                <c:pt idx="2854">
                  <c:v>0.35099999999999998</c:v>
                </c:pt>
                <c:pt idx="2855">
                  <c:v>0.35299999999999998</c:v>
                </c:pt>
                <c:pt idx="2856">
                  <c:v>0.35199999999999998</c:v>
                </c:pt>
                <c:pt idx="2857">
                  <c:v>0.35199999999999998</c:v>
                </c:pt>
                <c:pt idx="2858">
                  <c:v>0.34699999999999998</c:v>
                </c:pt>
                <c:pt idx="2859">
                  <c:v>0.34300000000000003</c:v>
                </c:pt>
                <c:pt idx="2860">
                  <c:v>0.34300000000000003</c:v>
                </c:pt>
                <c:pt idx="2861">
                  <c:v>0.33200000000000002</c:v>
                </c:pt>
                <c:pt idx="2862">
                  <c:v>0.32300000000000001</c:v>
                </c:pt>
                <c:pt idx="2863">
                  <c:v>0.29899999999999999</c:v>
                </c:pt>
                <c:pt idx="2864">
                  <c:v>0.30199999999999999</c:v>
                </c:pt>
                <c:pt idx="2865">
                  <c:v>0.30199999999999999</c:v>
                </c:pt>
                <c:pt idx="2866">
                  <c:v>0.33400000000000002</c:v>
                </c:pt>
                <c:pt idx="2867">
                  <c:v>0.32600000000000001</c:v>
                </c:pt>
                <c:pt idx="2868">
                  <c:v>0.32100000000000001</c:v>
                </c:pt>
                <c:pt idx="2869">
                  <c:v>0.41</c:v>
                </c:pt>
                <c:pt idx="2870">
                  <c:v>0.41</c:v>
                </c:pt>
                <c:pt idx="2871">
                  <c:v>0.34100000000000003</c:v>
                </c:pt>
                <c:pt idx="2872">
                  <c:v>0.32500000000000001</c:v>
                </c:pt>
                <c:pt idx="2873">
                  <c:v>0.32200000000000001</c:v>
                </c:pt>
                <c:pt idx="2874">
                  <c:v>0.35099999999999998</c:v>
                </c:pt>
                <c:pt idx="2875">
                  <c:v>0.34699999999999998</c:v>
                </c:pt>
                <c:pt idx="2876">
                  <c:v>0.33600000000000002</c:v>
                </c:pt>
                <c:pt idx="2877">
                  <c:v>0.33300000000000002</c:v>
                </c:pt>
                <c:pt idx="2878">
                  <c:v>0.32500000000000001</c:v>
                </c:pt>
                <c:pt idx="2879">
                  <c:v>0.318</c:v>
                </c:pt>
                <c:pt idx="2880">
                  <c:v>0.316</c:v>
                </c:pt>
                <c:pt idx="2881">
                  <c:v>0.32800000000000001</c:v>
                </c:pt>
                <c:pt idx="2882">
                  <c:v>0.58499999999999996</c:v>
                </c:pt>
                <c:pt idx="2883">
                  <c:v>0.33500000000000002</c:v>
                </c:pt>
                <c:pt idx="2884">
                  <c:v>0.32700000000000001</c:v>
                </c:pt>
                <c:pt idx="2885">
                  <c:v>0.32200000000000001</c:v>
                </c:pt>
                <c:pt idx="2886">
                  <c:v>0.33900000000000002</c:v>
                </c:pt>
                <c:pt idx="2887">
                  <c:v>0.33100000000000002</c:v>
                </c:pt>
                <c:pt idx="2888">
                  <c:v>0.33500000000000002</c:v>
                </c:pt>
                <c:pt idx="2889">
                  <c:v>0.33800000000000002</c:v>
                </c:pt>
                <c:pt idx="2890">
                  <c:v>0.32600000000000001</c:v>
                </c:pt>
                <c:pt idx="2891">
                  <c:v>0.32</c:v>
                </c:pt>
                <c:pt idx="2892">
                  <c:v>0.33</c:v>
                </c:pt>
                <c:pt idx="2893">
                  <c:v>0.32300000000000001</c:v>
                </c:pt>
                <c:pt idx="2894">
                  <c:v>0.318</c:v>
                </c:pt>
                <c:pt idx="2895">
                  <c:v>0.312</c:v>
                </c:pt>
                <c:pt idx="2896">
                  <c:v>0.315</c:v>
                </c:pt>
                <c:pt idx="2897">
                  <c:v>0.64200000000000002</c:v>
                </c:pt>
                <c:pt idx="2898">
                  <c:v>0.32</c:v>
                </c:pt>
                <c:pt idx="2899">
                  <c:v>0.318</c:v>
                </c:pt>
                <c:pt idx="2900">
                  <c:v>0.318</c:v>
                </c:pt>
                <c:pt idx="2901">
                  <c:v>0.31900000000000001</c:v>
                </c:pt>
                <c:pt idx="2902">
                  <c:v>0.32</c:v>
                </c:pt>
                <c:pt idx="2903">
                  <c:v>0.32200000000000001</c:v>
                </c:pt>
                <c:pt idx="2904">
                  <c:v>0.32900000000000001</c:v>
                </c:pt>
                <c:pt idx="2905">
                  <c:v>0.33</c:v>
                </c:pt>
                <c:pt idx="2906">
                  <c:v>0.33500000000000002</c:v>
                </c:pt>
                <c:pt idx="2907">
                  <c:v>0.33800000000000002</c:v>
                </c:pt>
                <c:pt idx="2908">
                  <c:v>0.34100000000000003</c:v>
                </c:pt>
                <c:pt idx="2909">
                  <c:v>0.34300000000000003</c:v>
                </c:pt>
                <c:pt idx="2910">
                  <c:v>0.31900000000000001</c:v>
                </c:pt>
                <c:pt idx="2911">
                  <c:v>0.314</c:v>
                </c:pt>
                <c:pt idx="2912">
                  <c:v>0.31900000000000001</c:v>
                </c:pt>
                <c:pt idx="2913">
                  <c:v>0.31900000000000001</c:v>
                </c:pt>
                <c:pt idx="2914">
                  <c:v>0.32400000000000001</c:v>
                </c:pt>
                <c:pt idx="2915">
                  <c:v>0.316</c:v>
                </c:pt>
                <c:pt idx="2916">
                  <c:v>0.312</c:v>
                </c:pt>
                <c:pt idx="2917">
                  <c:v>0.64300000000000002</c:v>
                </c:pt>
                <c:pt idx="2918">
                  <c:v>0.32600000000000001</c:v>
                </c:pt>
                <c:pt idx="2919">
                  <c:v>0.34599999999999997</c:v>
                </c:pt>
                <c:pt idx="2920">
                  <c:v>0.33700000000000002</c:v>
                </c:pt>
                <c:pt idx="2921">
                  <c:v>0.33300000000000002</c:v>
                </c:pt>
                <c:pt idx="2922">
                  <c:v>0.32100000000000001</c:v>
                </c:pt>
                <c:pt idx="2923">
                  <c:v>0.32800000000000001</c:v>
                </c:pt>
                <c:pt idx="2924">
                  <c:v>0.33200000000000002</c:v>
                </c:pt>
                <c:pt idx="2925">
                  <c:v>0.33800000000000002</c:v>
                </c:pt>
                <c:pt idx="2926">
                  <c:v>0.34200000000000003</c:v>
                </c:pt>
                <c:pt idx="2927">
                  <c:v>0.34799999999999998</c:v>
                </c:pt>
                <c:pt idx="2928">
                  <c:v>0.33</c:v>
                </c:pt>
                <c:pt idx="2929">
                  <c:v>0.34300000000000003</c:v>
                </c:pt>
                <c:pt idx="2930">
                  <c:v>0.33400000000000002</c:v>
                </c:pt>
                <c:pt idx="2931">
                  <c:v>0.34200000000000003</c:v>
                </c:pt>
                <c:pt idx="2932">
                  <c:v>0.34799999999999998</c:v>
                </c:pt>
                <c:pt idx="2933">
                  <c:v>0.40100000000000002</c:v>
                </c:pt>
                <c:pt idx="2934">
                  <c:v>0.32500000000000001</c:v>
                </c:pt>
                <c:pt idx="2935">
                  <c:v>0.32500000000000001</c:v>
                </c:pt>
                <c:pt idx="2936">
                  <c:v>0.32500000000000001</c:v>
                </c:pt>
                <c:pt idx="2937">
                  <c:v>0.31900000000000001</c:v>
                </c:pt>
                <c:pt idx="2938">
                  <c:v>0.32900000000000001</c:v>
                </c:pt>
                <c:pt idx="2939">
                  <c:v>0.33200000000000002</c:v>
                </c:pt>
                <c:pt idx="2940">
                  <c:v>0.32500000000000001</c:v>
                </c:pt>
                <c:pt idx="2941">
                  <c:v>0.34200000000000003</c:v>
                </c:pt>
                <c:pt idx="2942">
                  <c:v>0.65800000000000003</c:v>
                </c:pt>
                <c:pt idx="2943">
                  <c:v>0.33700000000000002</c:v>
                </c:pt>
                <c:pt idx="2944">
                  <c:v>0.33800000000000002</c:v>
                </c:pt>
                <c:pt idx="2945">
                  <c:v>0.33400000000000002</c:v>
                </c:pt>
                <c:pt idx="2946">
                  <c:v>0.33900000000000002</c:v>
                </c:pt>
                <c:pt idx="2947">
                  <c:v>0.34300000000000003</c:v>
                </c:pt>
                <c:pt idx="2948">
                  <c:v>0.34300000000000003</c:v>
                </c:pt>
                <c:pt idx="2949">
                  <c:v>0.33900000000000002</c:v>
                </c:pt>
                <c:pt idx="2950">
                  <c:v>0.33800000000000002</c:v>
                </c:pt>
                <c:pt idx="2951">
                  <c:v>0.34499999999999997</c:v>
                </c:pt>
                <c:pt idx="2952">
                  <c:v>0.34599999999999997</c:v>
                </c:pt>
                <c:pt idx="2953">
                  <c:v>0.34699999999999998</c:v>
                </c:pt>
                <c:pt idx="2954">
                  <c:v>0.34899999999999998</c:v>
                </c:pt>
                <c:pt idx="2955">
                  <c:v>0.33700000000000002</c:v>
                </c:pt>
                <c:pt idx="2956">
                  <c:v>0.33900000000000002</c:v>
                </c:pt>
                <c:pt idx="2957">
                  <c:v>0.34</c:v>
                </c:pt>
                <c:pt idx="2958">
                  <c:v>0.34399999999999997</c:v>
                </c:pt>
                <c:pt idx="2959">
                  <c:v>0.33500000000000002</c:v>
                </c:pt>
                <c:pt idx="2960">
                  <c:v>0.32100000000000001</c:v>
                </c:pt>
                <c:pt idx="2961">
                  <c:v>0.34100000000000003</c:v>
                </c:pt>
                <c:pt idx="2962">
                  <c:v>0.64500000000000002</c:v>
                </c:pt>
                <c:pt idx="2963">
                  <c:v>0.307</c:v>
                </c:pt>
                <c:pt idx="2964">
                  <c:v>0.307</c:v>
                </c:pt>
                <c:pt idx="2965">
                  <c:v>0.33900000000000002</c:v>
                </c:pt>
                <c:pt idx="2966">
                  <c:v>0.32500000000000001</c:v>
                </c:pt>
                <c:pt idx="2967">
                  <c:v>0.32700000000000001</c:v>
                </c:pt>
                <c:pt idx="2968">
                  <c:v>0.32900000000000001</c:v>
                </c:pt>
                <c:pt idx="2969">
                  <c:v>0.34200000000000003</c:v>
                </c:pt>
                <c:pt idx="2970">
                  <c:v>0.30299999999999999</c:v>
                </c:pt>
                <c:pt idx="2971">
                  <c:v>0.30299999999999999</c:v>
                </c:pt>
                <c:pt idx="2972">
                  <c:v>0.33700000000000002</c:v>
                </c:pt>
                <c:pt idx="2973">
                  <c:v>0.33900000000000002</c:v>
                </c:pt>
                <c:pt idx="2974">
                  <c:v>0.33100000000000002</c:v>
                </c:pt>
                <c:pt idx="2975">
                  <c:v>0.33800000000000002</c:v>
                </c:pt>
                <c:pt idx="2976">
                  <c:v>0.33</c:v>
                </c:pt>
                <c:pt idx="2977">
                  <c:v>0.32900000000000001</c:v>
                </c:pt>
                <c:pt idx="2978">
                  <c:v>0.3</c:v>
                </c:pt>
                <c:pt idx="2979">
                  <c:v>0.29499999999999998</c:v>
                </c:pt>
                <c:pt idx="2980">
                  <c:v>0.32200000000000001</c:v>
                </c:pt>
                <c:pt idx="2981">
                  <c:v>0.32400000000000001</c:v>
                </c:pt>
                <c:pt idx="2982">
                  <c:v>0.318</c:v>
                </c:pt>
                <c:pt idx="2983">
                  <c:v>0.33200000000000002</c:v>
                </c:pt>
                <c:pt idx="2984">
                  <c:v>0.33400000000000002</c:v>
                </c:pt>
                <c:pt idx="2985">
                  <c:v>0.32600000000000001</c:v>
                </c:pt>
                <c:pt idx="2986">
                  <c:v>0.318</c:v>
                </c:pt>
                <c:pt idx="2987">
                  <c:v>0.66500000000000004</c:v>
                </c:pt>
                <c:pt idx="2988">
                  <c:v>0.34100000000000003</c:v>
                </c:pt>
                <c:pt idx="2989">
                  <c:v>0.35399999999999998</c:v>
                </c:pt>
                <c:pt idx="2990">
                  <c:v>0.36799999999999999</c:v>
                </c:pt>
                <c:pt idx="2991">
                  <c:v>0.34699999999999998</c:v>
                </c:pt>
                <c:pt idx="2992">
                  <c:v>0.35</c:v>
                </c:pt>
                <c:pt idx="2993">
                  <c:v>0.32800000000000001</c:v>
                </c:pt>
                <c:pt idx="2994">
                  <c:v>0.32900000000000001</c:v>
                </c:pt>
                <c:pt idx="2995">
                  <c:v>0.32100000000000001</c:v>
                </c:pt>
                <c:pt idx="2996">
                  <c:v>0.32600000000000001</c:v>
                </c:pt>
                <c:pt idx="2997">
                  <c:v>0.32500000000000001</c:v>
                </c:pt>
                <c:pt idx="2998">
                  <c:v>0.54200000000000004</c:v>
                </c:pt>
                <c:pt idx="2999">
                  <c:v>0.48</c:v>
                </c:pt>
                <c:pt idx="3000">
                  <c:v>0.437</c:v>
                </c:pt>
                <c:pt idx="3001">
                  <c:v>0.40500000000000003</c:v>
                </c:pt>
                <c:pt idx="3002">
                  <c:v>0.42399999999999999</c:v>
                </c:pt>
                <c:pt idx="3003">
                  <c:v>0.41399999999999998</c:v>
                </c:pt>
                <c:pt idx="3004">
                  <c:v>0.39800000000000002</c:v>
                </c:pt>
                <c:pt idx="3005">
                  <c:v>0.39400000000000002</c:v>
                </c:pt>
                <c:pt idx="3006">
                  <c:v>0.39300000000000002</c:v>
                </c:pt>
                <c:pt idx="3007">
                  <c:v>0.75</c:v>
                </c:pt>
                <c:pt idx="3008">
                  <c:v>0.44400000000000001</c:v>
                </c:pt>
                <c:pt idx="3009">
                  <c:v>0.48799999999999999</c:v>
                </c:pt>
                <c:pt idx="3010">
                  <c:v>0.55600000000000005</c:v>
                </c:pt>
                <c:pt idx="3011">
                  <c:v>0.55500000000000005</c:v>
                </c:pt>
                <c:pt idx="3012">
                  <c:v>0.55400000000000005</c:v>
                </c:pt>
                <c:pt idx="3013">
                  <c:v>0.52800000000000002</c:v>
                </c:pt>
                <c:pt idx="3014">
                  <c:v>0.52400000000000002</c:v>
                </c:pt>
                <c:pt idx="3015">
                  <c:v>0.5</c:v>
                </c:pt>
                <c:pt idx="3016">
                  <c:v>0.497</c:v>
                </c:pt>
                <c:pt idx="3017">
                  <c:v>0.49</c:v>
                </c:pt>
                <c:pt idx="3018">
                  <c:v>0.47799999999999998</c:v>
                </c:pt>
                <c:pt idx="3019">
                  <c:v>0.45300000000000001</c:v>
                </c:pt>
                <c:pt idx="3020">
                  <c:v>0.42299999999999999</c:v>
                </c:pt>
                <c:pt idx="3021">
                  <c:v>0.39900000000000002</c:v>
                </c:pt>
                <c:pt idx="3022">
                  <c:v>0.377</c:v>
                </c:pt>
                <c:pt idx="3023">
                  <c:v>0.36499999999999999</c:v>
                </c:pt>
                <c:pt idx="3024">
                  <c:v>0.36299999999999999</c:v>
                </c:pt>
                <c:pt idx="3025">
                  <c:v>0.34899999999999998</c:v>
                </c:pt>
                <c:pt idx="3026">
                  <c:v>0.34399999999999997</c:v>
                </c:pt>
                <c:pt idx="3027">
                  <c:v>0.76900000000000002</c:v>
                </c:pt>
                <c:pt idx="3028">
                  <c:v>0.47699999999999998</c:v>
                </c:pt>
                <c:pt idx="3029">
                  <c:v>0.46400000000000002</c:v>
                </c:pt>
                <c:pt idx="3030">
                  <c:v>0.44900000000000001</c:v>
                </c:pt>
                <c:pt idx="3031">
                  <c:v>0.44800000000000001</c:v>
                </c:pt>
                <c:pt idx="3032">
                  <c:v>0.443</c:v>
                </c:pt>
                <c:pt idx="3033">
                  <c:v>0.44</c:v>
                </c:pt>
                <c:pt idx="3034">
                  <c:v>0.43</c:v>
                </c:pt>
                <c:pt idx="3035">
                  <c:v>0.42799999999999999</c:v>
                </c:pt>
                <c:pt idx="3036">
                  <c:v>0.42299999999999999</c:v>
                </c:pt>
                <c:pt idx="3037">
                  <c:v>0.41</c:v>
                </c:pt>
                <c:pt idx="3038">
                  <c:v>0.41099999999999998</c:v>
                </c:pt>
                <c:pt idx="3039">
                  <c:v>0.40799999999999997</c:v>
                </c:pt>
                <c:pt idx="3040">
                  <c:v>0.39</c:v>
                </c:pt>
                <c:pt idx="3041">
                  <c:v>0.38400000000000001</c:v>
                </c:pt>
                <c:pt idx="3042">
                  <c:v>0.39200000000000002</c:v>
                </c:pt>
                <c:pt idx="3043">
                  <c:v>0.37</c:v>
                </c:pt>
                <c:pt idx="3044">
                  <c:v>0.36399999999999999</c:v>
                </c:pt>
                <c:pt idx="3045">
                  <c:v>0.36</c:v>
                </c:pt>
                <c:pt idx="3046">
                  <c:v>0.377</c:v>
                </c:pt>
                <c:pt idx="3047">
                  <c:v>0.69499999999999995</c:v>
                </c:pt>
                <c:pt idx="3048">
                  <c:v>0.42299999999999999</c:v>
                </c:pt>
                <c:pt idx="3049">
                  <c:v>0.41899999999999998</c:v>
                </c:pt>
                <c:pt idx="3050">
                  <c:v>0.41499999999999998</c:v>
                </c:pt>
                <c:pt idx="3051">
                  <c:v>0.42199999999999999</c:v>
                </c:pt>
                <c:pt idx="3052">
                  <c:v>0.438</c:v>
                </c:pt>
                <c:pt idx="3053">
                  <c:v>0.45500000000000002</c:v>
                </c:pt>
                <c:pt idx="3054">
                  <c:v>0.45500000000000002</c:v>
                </c:pt>
                <c:pt idx="3055">
                  <c:v>0.44800000000000001</c:v>
                </c:pt>
                <c:pt idx="3056">
                  <c:v>0.44600000000000001</c:v>
                </c:pt>
                <c:pt idx="3057">
                  <c:v>0.44</c:v>
                </c:pt>
                <c:pt idx="3058">
                  <c:v>0.438</c:v>
                </c:pt>
                <c:pt idx="3059">
                  <c:v>0.439</c:v>
                </c:pt>
                <c:pt idx="3060">
                  <c:v>0.434</c:v>
                </c:pt>
                <c:pt idx="3061">
                  <c:v>0.43</c:v>
                </c:pt>
                <c:pt idx="3062">
                  <c:v>0.42499999999999999</c:v>
                </c:pt>
                <c:pt idx="3063">
                  <c:v>0.40799999999999997</c:v>
                </c:pt>
                <c:pt idx="3064">
                  <c:v>0.878</c:v>
                </c:pt>
                <c:pt idx="3065">
                  <c:v>0.72099999999999997</c:v>
                </c:pt>
                <c:pt idx="3066">
                  <c:v>0.67</c:v>
                </c:pt>
                <c:pt idx="3067">
                  <c:v>0.51600000000000001</c:v>
                </c:pt>
                <c:pt idx="3068">
                  <c:v>0.438</c:v>
                </c:pt>
                <c:pt idx="3069">
                  <c:v>0.40200000000000002</c:v>
                </c:pt>
                <c:pt idx="3070">
                  <c:v>0.39600000000000002</c:v>
                </c:pt>
                <c:pt idx="3071">
                  <c:v>0.39</c:v>
                </c:pt>
                <c:pt idx="3072">
                  <c:v>0.76200000000000001</c:v>
                </c:pt>
                <c:pt idx="3073">
                  <c:v>0.72599999999999998</c:v>
                </c:pt>
                <c:pt idx="3074">
                  <c:v>0.74199999999999999</c:v>
                </c:pt>
                <c:pt idx="3075">
                  <c:v>0.745</c:v>
                </c:pt>
                <c:pt idx="3076">
                  <c:v>0.77800000000000002</c:v>
                </c:pt>
                <c:pt idx="3077">
                  <c:v>0.81</c:v>
                </c:pt>
                <c:pt idx="3078">
                  <c:v>0.84299999999999997</c:v>
                </c:pt>
                <c:pt idx="3079">
                  <c:v>0.86199999999999999</c:v>
                </c:pt>
                <c:pt idx="3080">
                  <c:v>0.84899999999999998</c:v>
                </c:pt>
                <c:pt idx="3081">
                  <c:v>0.85899999999999999</c:v>
                </c:pt>
                <c:pt idx="3082">
                  <c:v>0.86</c:v>
                </c:pt>
                <c:pt idx="3083">
                  <c:v>0.84899999999999998</c:v>
                </c:pt>
                <c:pt idx="3084">
                  <c:v>0.78500000000000003</c:v>
                </c:pt>
                <c:pt idx="3085">
                  <c:v>0.72399999999999998</c:v>
                </c:pt>
                <c:pt idx="3086">
                  <c:v>0.68300000000000005</c:v>
                </c:pt>
                <c:pt idx="3087">
                  <c:v>0.66400000000000003</c:v>
                </c:pt>
                <c:pt idx="3088">
                  <c:v>0.57899999999999996</c:v>
                </c:pt>
                <c:pt idx="3089">
                  <c:v>0.45600000000000002</c:v>
                </c:pt>
                <c:pt idx="3090">
                  <c:v>0.36499999999999999</c:v>
                </c:pt>
                <c:pt idx="3091">
                  <c:v>0.371</c:v>
                </c:pt>
                <c:pt idx="3092">
                  <c:v>0.72899999999999998</c:v>
                </c:pt>
                <c:pt idx="3093">
                  <c:v>0.80500000000000005</c:v>
                </c:pt>
                <c:pt idx="3094">
                  <c:v>0.79800000000000004</c:v>
                </c:pt>
                <c:pt idx="3095">
                  <c:v>0.79100000000000004</c:v>
                </c:pt>
                <c:pt idx="3096">
                  <c:v>0.76400000000000001</c:v>
                </c:pt>
                <c:pt idx="3097">
                  <c:v>0.745</c:v>
                </c:pt>
                <c:pt idx="3098">
                  <c:v>0.70699999999999996</c:v>
                </c:pt>
                <c:pt idx="3099">
                  <c:v>0.63200000000000001</c:v>
                </c:pt>
                <c:pt idx="3100">
                  <c:v>0.54500000000000004</c:v>
                </c:pt>
                <c:pt idx="3101">
                  <c:v>0.52100000000000002</c:v>
                </c:pt>
                <c:pt idx="3102">
                  <c:v>0.51400000000000001</c:v>
                </c:pt>
                <c:pt idx="3103">
                  <c:v>0.48199999999999998</c:v>
                </c:pt>
                <c:pt idx="3104">
                  <c:v>0.47399999999999998</c:v>
                </c:pt>
                <c:pt idx="3105">
                  <c:v>0.44600000000000001</c:v>
                </c:pt>
                <c:pt idx="3106">
                  <c:v>0.42799999999999999</c:v>
                </c:pt>
                <c:pt idx="3107">
                  <c:v>0.53900000000000003</c:v>
                </c:pt>
                <c:pt idx="3108">
                  <c:v>0.46800000000000003</c:v>
                </c:pt>
                <c:pt idx="3109">
                  <c:v>0.46200000000000002</c:v>
                </c:pt>
                <c:pt idx="3110">
                  <c:v>0.41399999999999998</c:v>
                </c:pt>
                <c:pt idx="3111">
                  <c:v>0.38600000000000001</c:v>
                </c:pt>
                <c:pt idx="3112">
                  <c:v>0.73799999999999999</c:v>
                </c:pt>
                <c:pt idx="3113">
                  <c:v>0.72099999999999997</c:v>
                </c:pt>
                <c:pt idx="3114">
                  <c:v>0.64600000000000002</c:v>
                </c:pt>
                <c:pt idx="3115">
                  <c:v>0.627</c:v>
                </c:pt>
                <c:pt idx="3116">
                  <c:v>0.58799999999999997</c:v>
                </c:pt>
                <c:pt idx="3117">
                  <c:v>0.56599999999999995</c:v>
                </c:pt>
                <c:pt idx="3118">
                  <c:v>0.50800000000000001</c:v>
                </c:pt>
                <c:pt idx="3119">
                  <c:v>0.45300000000000001</c:v>
                </c:pt>
                <c:pt idx="3120">
                  <c:v>0.432</c:v>
                </c:pt>
                <c:pt idx="3121">
                  <c:v>0.39800000000000002</c:v>
                </c:pt>
                <c:pt idx="3122">
                  <c:v>0.39100000000000001</c:v>
                </c:pt>
                <c:pt idx="3123">
                  <c:v>0.379</c:v>
                </c:pt>
                <c:pt idx="3124">
                  <c:v>0.35599999999999998</c:v>
                </c:pt>
                <c:pt idx="3125">
                  <c:v>0.39600000000000002</c:v>
                </c:pt>
                <c:pt idx="3126">
                  <c:v>0.441</c:v>
                </c:pt>
                <c:pt idx="3127">
                  <c:v>0.44700000000000001</c:v>
                </c:pt>
                <c:pt idx="3128">
                  <c:v>0.43</c:v>
                </c:pt>
                <c:pt idx="3129">
                  <c:v>0.39300000000000002</c:v>
                </c:pt>
                <c:pt idx="3130">
                  <c:v>0.81699999999999995</c:v>
                </c:pt>
                <c:pt idx="3131">
                  <c:v>0.42099999999999999</c:v>
                </c:pt>
                <c:pt idx="3132">
                  <c:v>0.42199999999999999</c:v>
                </c:pt>
                <c:pt idx="3133">
                  <c:v>0.39700000000000002</c:v>
                </c:pt>
                <c:pt idx="3134">
                  <c:v>0.379</c:v>
                </c:pt>
                <c:pt idx="3135">
                  <c:v>0.38</c:v>
                </c:pt>
                <c:pt idx="3136">
                  <c:v>0.38900000000000001</c:v>
                </c:pt>
                <c:pt idx="3137">
                  <c:v>0.376</c:v>
                </c:pt>
                <c:pt idx="3138">
                  <c:v>0.376</c:v>
                </c:pt>
                <c:pt idx="3139">
                  <c:v>0.375</c:v>
                </c:pt>
                <c:pt idx="3140">
                  <c:v>0.36099999999999999</c:v>
                </c:pt>
                <c:pt idx="3141">
                  <c:v>0.36699999999999999</c:v>
                </c:pt>
                <c:pt idx="3142">
                  <c:v>0.81399999999999995</c:v>
                </c:pt>
                <c:pt idx="3143">
                  <c:v>0.70499999999999996</c:v>
                </c:pt>
                <c:pt idx="3144">
                  <c:v>0.71299999999999997</c:v>
                </c:pt>
                <c:pt idx="3145">
                  <c:v>0.82399999999999995</c:v>
                </c:pt>
                <c:pt idx="3146">
                  <c:v>0.91600000000000004</c:v>
                </c:pt>
                <c:pt idx="3147">
                  <c:v>1.0349999999999999</c:v>
                </c:pt>
                <c:pt idx="3148">
                  <c:v>1.1719999999999999</c:v>
                </c:pt>
                <c:pt idx="3149">
                  <c:v>1.0629999999999999</c:v>
                </c:pt>
                <c:pt idx="3150">
                  <c:v>1.04</c:v>
                </c:pt>
                <c:pt idx="3151">
                  <c:v>1.3129999999999999</c:v>
                </c:pt>
                <c:pt idx="3152">
                  <c:v>1.3180000000000001</c:v>
                </c:pt>
                <c:pt idx="3153">
                  <c:v>0.79200000000000004</c:v>
                </c:pt>
                <c:pt idx="3154">
                  <c:v>0.52600000000000002</c:v>
                </c:pt>
                <c:pt idx="3155">
                  <c:v>0.36499999999999999</c:v>
                </c:pt>
                <c:pt idx="3156">
                  <c:v>0.34699999999999998</c:v>
                </c:pt>
                <c:pt idx="3157">
                  <c:v>0.67700000000000005</c:v>
                </c:pt>
                <c:pt idx="3158">
                  <c:v>1.093</c:v>
                </c:pt>
                <c:pt idx="3159">
                  <c:v>1.0229999999999999</c:v>
                </c:pt>
                <c:pt idx="3160">
                  <c:v>0.92400000000000004</c:v>
                </c:pt>
                <c:pt idx="3161">
                  <c:v>0.82699999999999996</c:v>
                </c:pt>
                <c:pt idx="3162">
                  <c:v>0.749</c:v>
                </c:pt>
                <c:pt idx="3163">
                  <c:v>0.7</c:v>
                </c:pt>
                <c:pt idx="3164">
                  <c:v>0.625</c:v>
                </c:pt>
                <c:pt idx="3165">
                  <c:v>0.504</c:v>
                </c:pt>
                <c:pt idx="3166">
                  <c:v>0.497</c:v>
                </c:pt>
                <c:pt idx="3167">
                  <c:v>0.53100000000000003</c:v>
                </c:pt>
                <c:pt idx="3168">
                  <c:v>0.66100000000000003</c:v>
                </c:pt>
                <c:pt idx="3169">
                  <c:v>0.66600000000000004</c:v>
                </c:pt>
                <c:pt idx="3170">
                  <c:v>0.628</c:v>
                </c:pt>
                <c:pt idx="3171">
                  <c:v>0.68899999999999995</c:v>
                </c:pt>
                <c:pt idx="3172">
                  <c:v>0.60199999999999998</c:v>
                </c:pt>
                <c:pt idx="3173">
                  <c:v>0.47199999999999998</c:v>
                </c:pt>
                <c:pt idx="3174">
                  <c:v>0.376</c:v>
                </c:pt>
                <c:pt idx="3175">
                  <c:v>0.38100000000000001</c:v>
                </c:pt>
                <c:pt idx="3176">
                  <c:v>0.44700000000000001</c:v>
                </c:pt>
                <c:pt idx="3177">
                  <c:v>0.80700000000000005</c:v>
                </c:pt>
                <c:pt idx="3178">
                  <c:v>0.84</c:v>
                </c:pt>
                <c:pt idx="3179">
                  <c:v>0.79900000000000004</c:v>
                </c:pt>
                <c:pt idx="3180">
                  <c:v>0.747</c:v>
                </c:pt>
                <c:pt idx="3181">
                  <c:v>0.73</c:v>
                </c:pt>
                <c:pt idx="3182">
                  <c:v>0.71799999999999997</c:v>
                </c:pt>
                <c:pt idx="3183">
                  <c:v>0.70599999999999996</c:v>
                </c:pt>
                <c:pt idx="3184">
                  <c:v>0.7</c:v>
                </c:pt>
                <c:pt idx="3185">
                  <c:v>0.71</c:v>
                </c:pt>
                <c:pt idx="3186">
                  <c:v>0.69499999999999995</c:v>
                </c:pt>
                <c:pt idx="3187">
                  <c:v>0.69199999999999995</c:v>
                </c:pt>
                <c:pt idx="3188">
                  <c:v>0.69499999999999995</c:v>
                </c:pt>
                <c:pt idx="3189">
                  <c:v>0.67200000000000004</c:v>
                </c:pt>
                <c:pt idx="3190">
                  <c:v>0.63500000000000001</c:v>
                </c:pt>
                <c:pt idx="3191">
                  <c:v>0.622</c:v>
                </c:pt>
                <c:pt idx="3192">
                  <c:v>0.61199999999999999</c:v>
                </c:pt>
                <c:pt idx="3193">
                  <c:v>0.59</c:v>
                </c:pt>
                <c:pt idx="3194">
                  <c:v>0.90200000000000002</c:v>
                </c:pt>
                <c:pt idx="3195">
                  <c:v>0.58799999999999997</c:v>
                </c:pt>
                <c:pt idx="3196">
                  <c:v>0.57999999999999996</c:v>
                </c:pt>
                <c:pt idx="3197">
                  <c:v>0.58299999999999996</c:v>
                </c:pt>
                <c:pt idx="3198">
                  <c:v>0.55900000000000005</c:v>
                </c:pt>
                <c:pt idx="3199">
                  <c:v>0.55400000000000005</c:v>
                </c:pt>
                <c:pt idx="3200">
                  <c:v>0.54</c:v>
                </c:pt>
                <c:pt idx="3201">
                  <c:v>0.53100000000000003</c:v>
                </c:pt>
                <c:pt idx="3202">
                  <c:v>0.80200000000000005</c:v>
                </c:pt>
                <c:pt idx="3203">
                  <c:v>1.139</c:v>
                </c:pt>
                <c:pt idx="3204">
                  <c:v>1.1459999999999999</c:v>
                </c:pt>
                <c:pt idx="3205">
                  <c:v>1.1399999999999999</c:v>
                </c:pt>
                <c:pt idx="3206">
                  <c:v>1.129</c:v>
                </c:pt>
                <c:pt idx="3207">
                  <c:v>1.131</c:v>
                </c:pt>
                <c:pt idx="3208">
                  <c:v>1.2150000000000001</c:v>
                </c:pt>
                <c:pt idx="3209">
                  <c:v>1.4339999999999991</c:v>
                </c:pt>
                <c:pt idx="3210">
                  <c:v>1.4339999999999991</c:v>
                </c:pt>
                <c:pt idx="3211">
                  <c:v>1.4339999999999991</c:v>
                </c:pt>
                <c:pt idx="3212">
                  <c:v>1.2969999999999999</c:v>
                </c:pt>
                <c:pt idx="3213">
                  <c:v>1.286</c:v>
                </c:pt>
                <c:pt idx="3214">
                  <c:v>1.282</c:v>
                </c:pt>
                <c:pt idx="3215">
                  <c:v>1.42</c:v>
                </c:pt>
                <c:pt idx="3216">
                  <c:v>1.2889999999999999</c:v>
                </c:pt>
                <c:pt idx="3217">
                  <c:v>1.26</c:v>
                </c:pt>
                <c:pt idx="3218">
                  <c:v>1.0449999999999999</c:v>
                </c:pt>
                <c:pt idx="3219">
                  <c:v>0.85399999999999998</c:v>
                </c:pt>
                <c:pt idx="3220">
                  <c:v>0.59</c:v>
                </c:pt>
                <c:pt idx="3221">
                  <c:v>0.59499999999999997</c:v>
                </c:pt>
                <c:pt idx="3222">
                  <c:v>0.92700000000000005</c:v>
                </c:pt>
                <c:pt idx="3223">
                  <c:v>1.0509999999999999</c:v>
                </c:pt>
                <c:pt idx="3224">
                  <c:v>1.0609999999999999</c:v>
                </c:pt>
                <c:pt idx="3225">
                  <c:v>1.1100000000000001</c:v>
                </c:pt>
                <c:pt idx="3226">
                  <c:v>1.129</c:v>
                </c:pt>
                <c:pt idx="3227">
                  <c:v>1.133</c:v>
                </c:pt>
                <c:pt idx="3228">
                  <c:v>1.1519999999999999</c:v>
                </c:pt>
                <c:pt idx="3229">
                  <c:v>1.161</c:v>
                </c:pt>
                <c:pt idx="3230">
                  <c:v>1.1579999999999999</c:v>
                </c:pt>
                <c:pt idx="3231">
                  <c:v>1.1599999999999999</c:v>
                </c:pt>
                <c:pt idx="3232">
                  <c:v>1.1379999999999999</c:v>
                </c:pt>
                <c:pt idx="3233">
                  <c:v>1.125</c:v>
                </c:pt>
                <c:pt idx="3234">
                  <c:v>1.075</c:v>
                </c:pt>
                <c:pt idx="3235">
                  <c:v>0.92100000000000004</c:v>
                </c:pt>
                <c:pt idx="3236">
                  <c:v>0.84699999999999998</c:v>
                </c:pt>
                <c:pt idx="3237">
                  <c:v>0.95299999999999996</c:v>
                </c:pt>
                <c:pt idx="3238">
                  <c:v>0.84899999999999998</c:v>
                </c:pt>
                <c:pt idx="3239">
                  <c:v>0.876</c:v>
                </c:pt>
                <c:pt idx="3240">
                  <c:v>0.88600000000000001</c:v>
                </c:pt>
                <c:pt idx="3241">
                  <c:v>0.88</c:v>
                </c:pt>
                <c:pt idx="3242">
                  <c:v>0.89800000000000002</c:v>
                </c:pt>
                <c:pt idx="3243">
                  <c:v>1.0649999999999999</c:v>
                </c:pt>
                <c:pt idx="3244">
                  <c:v>1.296</c:v>
                </c:pt>
                <c:pt idx="3245">
                  <c:v>1.5489999999999999</c:v>
                </c:pt>
                <c:pt idx="3246">
                  <c:v>1.403999999999999</c:v>
                </c:pt>
                <c:pt idx="3247">
                  <c:v>1.1850000000000001</c:v>
                </c:pt>
                <c:pt idx="3248">
                  <c:v>1.2689999999999999</c:v>
                </c:pt>
                <c:pt idx="3249">
                  <c:v>1.3029999999999999</c:v>
                </c:pt>
                <c:pt idx="3250">
                  <c:v>1.3380000000000001</c:v>
                </c:pt>
                <c:pt idx="3251">
                  <c:v>1.3360000000000001</c:v>
                </c:pt>
                <c:pt idx="3252">
                  <c:v>1.3069999999999999</c:v>
                </c:pt>
                <c:pt idx="3253">
                  <c:v>1.091</c:v>
                </c:pt>
                <c:pt idx="3254">
                  <c:v>0.94599999999999995</c:v>
                </c:pt>
                <c:pt idx="3255">
                  <c:v>0.85799999999999998</c:v>
                </c:pt>
                <c:pt idx="3256">
                  <c:v>0.84599999999999997</c:v>
                </c:pt>
                <c:pt idx="3257">
                  <c:v>0.83899999999999997</c:v>
                </c:pt>
                <c:pt idx="3258">
                  <c:v>0.99299999999999999</c:v>
                </c:pt>
                <c:pt idx="3259">
                  <c:v>1.7150000000000001</c:v>
                </c:pt>
                <c:pt idx="3260">
                  <c:v>0.90900000000000003</c:v>
                </c:pt>
                <c:pt idx="3261">
                  <c:v>0.81499999999999995</c:v>
                </c:pt>
                <c:pt idx="3262">
                  <c:v>0.70699999999999996</c:v>
                </c:pt>
                <c:pt idx="3263">
                  <c:v>0.59799999999999998</c:v>
                </c:pt>
                <c:pt idx="3264">
                  <c:v>0.59599999999999997</c:v>
                </c:pt>
                <c:pt idx="3265">
                  <c:v>0.59199999999999997</c:v>
                </c:pt>
                <c:pt idx="3266">
                  <c:v>0.6</c:v>
                </c:pt>
                <c:pt idx="3267">
                  <c:v>1.016</c:v>
                </c:pt>
                <c:pt idx="3268">
                  <c:v>1.476</c:v>
                </c:pt>
                <c:pt idx="3269">
                  <c:v>1.4610000000000001</c:v>
                </c:pt>
                <c:pt idx="3270">
                  <c:v>1.484</c:v>
                </c:pt>
                <c:pt idx="3271">
                  <c:v>1.4890000000000001</c:v>
                </c:pt>
                <c:pt idx="3272">
                  <c:v>1.4670000000000001</c:v>
                </c:pt>
                <c:pt idx="3273">
                  <c:v>1.2</c:v>
                </c:pt>
                <c:pt idx="3274">
                  <c:v>1.0780000000000001</c:v>
                </c:pt>
                <c:pt idx="3275">
                  <c:v>0.97</c:v>
                </c:pt>
                <c:pt idx="3276">
                  <c:v>0.97499999999999998</c:v>
                </c:pt>
                <c:pt idx="3277">
                  <c:v>0.99099999999999999</c:v>
                </c:pt>
                <c:pt idx="3278">
                  <c:v>0.95299999999999996</c:v>
                </c:pt>
                <c:pt idx="3279">
                  <c:v>0.89900000000000002</c:v>
                </c:pt>
                <c:pt idx="3280">
                  <c:v>0.97199999999999998</c:v>
                </c:pt>
                <c:pt idx="3281">
                  <c:v>0.91200000000000003</c:v>
                </c:pt>
                <c:pt idx="3282">
                  <c:v>0.94099999999999995</c:v>
                </c:pt>
                <c:pt idx="3283">
                  <c:v>0.85799999999999998</c:v>
                </c:pt>
                <c:pt idx="3284">
                  <c:v>0.85099999999999998</c:v>
                </c:pt>
                <c:pt idx="3285">
                  <c:v>0.84599999999999997</c:v>
                </c:pt>
                <c:pt idx="3286">
                  <c:v>0.86</c:v>
                </c:pt>
                <c:pt idx="3287">
                  <c:v>1.2110000000000001</c:v>
                </c:pt>
                <c:pt idx="3288">
                  <c:v>1.006</c:v>
                </c:pt>
                <c:pt idx="3289">
                  <c:v>0.90300000000000002</c:v>
                </c:pt>
                <c:pt idx="3290">
                  <c:v>0.88</c:v>
                </c:pt>
                <c:pt idx="3291">
                  <c:v>0.874</c:v>
                </c:pt>
                <c:pt idx="3292">
                  <c:v>0.88500000000000001</c:v>
                </c:pt>
                <c:pt idx="3293">
                  <c:v>0.876</c:v>
                </c:pt>
                <c:pt idx="3294">
                  <c:v>0.88300000000000001</c:v>
                </c:pt>
                <c:pt idx="3295">
                  <c:v>0.89</c:v>
                </c:pt>
                <c:pt idx="3296">
                  <c:v>0.90800000000000003</c:v>
                </c:pt>
                <c:pt idx="3297">
                  <c:v>0.9</c:v>
                </c:pt>
                <c:pt idx="3298">
                  <c:v>0.89600000000000002</c:v>
                </c:pt>
                <c:pt idx="3299">
                  <c:v>0.89</c:v>
                </c:pt>
                <c:pt idx="3300">
                  <c:v>0.874</c:v>
                </c:pt>
                <c:pt idx="3301">
                  <c:v>0.86899999999999999</c:v>
                </c:pt>
                <c:pt idx="3302">
                  <c:v>0.86499999999999999</c:v>
                </c:pt>
                <c:pt idx="3303">
                  <c:v>0.95499999999999996</c:v>
                </c:pt>
                <c:pt idx="3304">
                  <c:v>0.88400000000000001</c:v>
                </c:pt>
                <c:pt idx="3305">
                  <c:v>0.86799999999999999</c:v>
                </c:pt>
                <c:pt idx="3306">
                  <c:v>0.873</c:v>
                </c:pt>
                <c:pt idx="3307">
                  <c:v>0.871</c:v>
                </c:pt>
                <c:pt idx="3308">
                  <c:v>0.87</c:v>
                </c:pt>
                <c:pt idx="3309">
                  <c:v>0.86299999999999999</c:v>
                </c:pt>
                <c:pt idx="3310">
                  <c:v>0.85</c:v>
                </c:pt>
                <c:pt idx="3311">
                  <c:v>0.85699999999999998</c:v>
                </c:pt>
                <c:pt idx="3312">
                  <c:v>1.214</c:v>
                </c:pt>
                <c:pt idx="3313">
                  <c:v>0.93</c:v>
                </c:pt>
                <c:pt idx="3314">
                  <c:v>0.95199999999999996</c:v>
                </c:pt>
                <c:pt idx="3315">
                  <c:v>1.1120000000000001</c:v>
                </c:pt>
                <c:pt idx="3316">
                  <c:v>1.0409999999999999</c:v>
                </c:pt>
                <c:pt idx="3317">
                  <c:v>1.0609999999999999</c:v>
                </c:pt>
                <c:pt idx="3318">
                  <c:v>1.0609999999999999</c:v>
                </c:pt>
                <c:pt idx="3319">
                  <c:v>1.04</c:v>
                </c:pt>
                <c:pt idx="3320">
                  <c:v>1.0549999999999999</c:v>
                </c:pt>
                <c:pt idx="3321">
                  <c:v>1.0580000000000001</c:v>
                </c:pt>
                <c:pt idx="3322">
                  <c:v>1.071</c:v>
                </c:pt>
                <c:pt idx="3323">
                  <c:v>1.069</c:v>
                </c:pt>
                <c:pt idx="3324">
                  <c:v>1.0569999999999999</c:v>
                </c:pt>
                <c:pt idx="3325">
                  <c:v>1.4630000000000001</c:v>
                </c:pt>
                <c:pt idx="3326">
                  <c:v>1.071</c:v>
                </c:pt>
                <c:pt idx="3327">
                  <c:v>0.997</c:v>
                </c:pt>
                <c:pt idx="3328">
                  <c:v>0.97</c:v>
                </c:pt>
                <c:pt idx="3329">
                  <c:v>0.94699999999999995</c:v>
                </c:pt>
                <c:pt idx="3330">
                  <c:v>0.91900000000000004</c:v>
                </c:pt>
                <c:pt idx="3331">
                  <c:v>0.89200000000000002</c:v>
                </c:pt>
                <c:pt idx="3332">
                  <c:v>1.22</c:v>
                </c:pt>
                <c:pt idx="3333">
                  <c:v>0.98599999999999999</c:v>
                </c:pt>
                <c:pt idx="3334">
                  <c:v>0.95799999999999996</c:v>
                </c:pt>
                <c:pt idx="3335">
                  <c:v>0.93</c:v>
                </c:pt>
                <c:pt idx="3336">
                  <c:v>0.92800000000000005</c:v>
                </c:pt>
                <c:pt idx="3337">
                  <c:v>0.92400000000000004</c:v>
                </c:pt>
                <c:pt idx="3338">
                  <c:v>0.94899999999999995</c:v>
                </c:pt>
                <c:pt idx="3339">
                  <c:v>0.93200000000000005</c:v>
                </c:pt>
                <c:pt idx="3340">
                  <c:v>0.93700000000000006</c:v>
                </c:pt>
                <c:pt idx="3341">
                  <c:v>0.93400000000000005</c:v>
                </c:pt>
                <c:pt idx="3342">
                  <c:v>0.93200000000000005</c:v>
                </c:pt>
                <c:pt idx="3343">
                  <c:v>0.94599999999999995</c:v>
                </c:pt>
                <c:pt idx="3344">
                  <c:v>0.92300000000000004</c:v>
                </c:pt>
                <c:pt idx="3345">
                  <c:v>0.91900000000000004</c:v>
                </c:pt>
                <c:pt idx="3346">
                  <c:v>0.93700000000000006</c:v>
                </c:pt>
                <c:pt idx="3347">
                  <c:v>0.872</c:v>
                </c:pt>
                <c:pt idx="3348">
                  <c:v>0.89900000000000002</c:v>
                </c:pt>
                <c:pt idx="3349">
                  <c:v>0.90900000000000003</c:v>
                </c:pt>
                <c:pt idx="3350">
                  <c:v>0.89200000000000002</c:v>
                </c:pt>
                <c:pt idx="3351">
                  <c:v>0.88500000000000001</c:v>
                </c:pt>
                <c:pt idx="3352">
                  <c:v>1.2190000000000001</c:v>
                </c:pt>
                <c:pt idx="3353">
                  <c:v>0.76900000000000002</c:v>
                </c:pt>
                <c:pt idx="3354">
                  <c:v>0.73599999999999999</c:v>
                </c:pt>
                <c:pt idx="3355">
                  <c:v>0.73299999999999998</c:v>
                </c:pt>
                <c:pt idx="3356">
                  <c:v>0.73799999999999999</c:v>
                </c:pt>
                <c:pt idx="3357">
                  <c:v>0.73299999999999998</c:v>
                </c:pt>
                <c:pt idx="3358">
                  <c:v>0.72799999999999998</c:v>
                </c:pt>
                <c:pt idx="3359">
                  <c:v>0.70899999999999996</c:v>
                </c:pt>
                <c:pt idx="3360">
                  <c:v>0.72199999999999998</c:v>
                </c:pt>
                <c:pt idx="3361">
                  <c:v>0.70499999999999996</c:v>
                </c:pt>
                <c:pt idx="3362">
                  <c:v>0.72399999999999998</c:v>
                </c:pt>
                <c:pt idx="3363">
                  <c:v>0.72199999999999998</c:v>
                </c:pt>
                <c:pt idx="3364">
                  <c:v>0.71899999999999997</c:v>
                </c:pt>
                <c:pt idx="3365">
                  <c:v>0.73</c:v>
                </c:pt>
                <c:pt idx="3366">
                  <c:v>0.71299999999999997</c:v>
                </c:pt>
                <c:pt idx="3367">
                  <c:v>0.71799999999999997</c:v>
                </c:pt>
                <c:pt idx="3368">
                  <c:v>0.80500000000000005</c:v>
                </c:pt>
                <c:pt idx="3369">
                  <c:v>0.73599999999999999</c:v>
                </c:pt>
                <c:pt idx="3370">
                  <c:v>0.72499999999999998</c:v>
                </c:pt>
                <c:pt idx="3371">
                  <c:v>0.73299999999999998</c:v>
                </c:pt>
                <c:pt idx="3372">
                  <c:v>0.755</c:v>
                </c:pt>
                <c:pt idx="3373">
                  <c:v>0.747</c:v>
                </c:pt>
                <c:pt idx="3374">
                  <c:v>0.72699999999999998</c:v>
                </c:pt>
                <c:pt idx="3375">
                  <c:v>0.73499999999999999</c:v>
                </c:pt>
                <c:pt idx="3376">
                  <c:v>0.69599999999999995</c:v>
                </c:pt>
                <c:pt idx="3377">
                  <c:v>1.018</c:v>
                </c:pt>
                <c:pt idx="3378">
                  <c:v>0.57899999999999996</c:v>
                </c:pt>
                <c:pt idx="3379">
                  <c:v>0.57099999999999995</c:v>
                </c:pt>
                <c:pt idx="3380">
                  <c:v>0.56899999999999995</c:v>
                </c:pt>
                <c:pt idx="3381">
                  <c:v>0.58299999999999996</c:v>
                </c:pt>
                <c:pt idx="3382">
                  <c:v>0.60499999999999998</c:v>
                </c:pt>
                <c:pt idx="3383">
                  <c:v>0.61099999999999999</c:v>
                </c:pt>
                <c:pt idx="3384">
                  <c:v>0.50900000000000001</c:v>
                </c:pt>
                <c:pt idx="3385">
                  <c:v>0.42199999999999999</c:v>
                </c:pt>
                <c:pt idx="3386">
                  <c:v>0.42199999999999999</c:v>
                </c:pt>
                <c:pt idx="3387">
                  <c:v>0.41699999999999998</c:v>
                </c:pt>
                <c:pt idx="3388">
                  <c:v>0.40200000000000002</c:v>
                </c:pt>
                <c:pt idx="3389">
                  <c:v>0.39900000000000002</c:v>
                </c:pt>
                <c:pt idx="3390">
                  <c:v>0.629</c:v>
                </c:pt>
                <c:pt idx="3391">
                  <c:v>0.39</c:v>
                </c:pt>
                <c:pt idx="3392">
                  <c:v>0.39600000000000002</c:v>
                </c:pt>
                <c:pt idx="3393">
                  <c:v>0.39500000000000002</c:v>
                </c:pt>
                <c:pt idx="3394">
                  <c:v>0.36899999999999999</c:v>
                </c:pt>
                <c:pt idx="3395">
                  <c:v>0.35699999999999998</c:v>
                </c:pt>
                <c:pt idx="3396">
                  <c:v>0.372</c:v>
                </c:pt>
                <c:pt idx="3397">
                  <c:v>0.371</c:v>
                </c:pt>
                <c:pt idx="3398">
                  <c:v>0.375</c:v>
                </c:pt>
                <c:pt idx="3399">
                  <c:v>0.378</c:v>
                </c:pt>
                <c:pt idx="3400">
                  <c:v>0.38500000000000001</c:v>
                </c:pt>
                <c:pt idx="3401">
                  <c:v>0.38600000000000001</c:v>
                </c:pt>
                <c:pt idx="3402">
                  <c:v>0.379</c:v>
                </c:pt>
                <c:pt idx="3403">
                  <c:v>0.39100000000000001</c:v>
                </c:pt>
                <c:pt idx="3404">
                  <c:v>0.374</c:v>
                </c:pt>
                <c:pt idx="3405">
                  <c:v>0.39400000000000002</c:v>
                </c:pt>
                <c:pt idx="3406">
                  <c:v>0.371</c:v>
                </c:pt>
                <c:pt idx="3407">
                  <c:v>0.378</c:v>
                </c:pt>
                <c:pt idx="3408">
                  <c:v>0.379</c:v>
                </c:pt>
                <c:pt idx="3409">
                  <c:v>0.377</c:v>
                </c:pt>
                <c:pt idx="3410">
                  <c:v>0.379</c:v>
                </c:pt>
                <c:pt idx="3411">
                  <c:v>0.38500000000000001</c:v>
                </c:pt>
                <c:pt idx="3412">
                  <c:v>0.38</c:v>
                </c:pt>
                <c:pt idx="3413">
                  <c:v>0.36299999999999999</c:v>
                </c:pt>
                <c:pt idx="3414">
                  <c:v>0.36599999999999999</c:v>
                </c:pt>
                <c:pt idx="3415">
                  <c:v>0.377</c:v>
                </c:pt>
                <c:pt idx="3416">
                  <c:v>0.36599999999999999</c:v>
                </c:pt>
                <c:pt idx="3417">
                  <c:v>0.36699999999999999</c:v>
                </c:pt>
                <c:pt idx="3418">
                  <c:v>0.36199999999999999</c:v>
                </c:pt>
                <c:pt idx="3419">
                  <c:v>0.36699999999999999</c:v>
                </c:pt>
                <c:pt idx="3420">
                  <c:v>0.36199999999999999</c:v>
                </c:pt>
                <c:pt idx="3421">
                  <c:v>0.36399999999999999</c:v>
                </c:pt>
                <c:pt idx="3422">
                  <c:v>0.371</c:v>
                </c:pt>
                <c:pt idx="3423">
                  <c:v>0.371</c:v>
                </c:pt>
                <c:pt idx="3424">
                  <c:v>0.371</c:v>
                </c:pt>
                <c:pt idx="3425">
                  <c:v>0.36399999999999999</c:v>
                </c:pt>
                <c:pt idx="3426">
                  <c:v>0.36</c:v>
                </c:pt>
                <c:pt idx="3427">
                  <c:v>0.36199999999999999</c:v>
                </c:pt>
                <c:pt idx="3428">
                  <c:v>0.35899999999999999</c:v>
                </c:pt>
                <c:pt idx="3429">
                  <c:v>0.36399999999999999</c:v>
                </c:pt>
                <c:pt idx="3430">
                  <c:v>0.36799999999999999</c:v>
                </c:pt>
                <c:pt idx="3431">
                  <c:v>0.36</c:v>
                </c:pt>
                <c:pt idx="3432">
                  <c:v>0.36</c:v>
                </c:pt>
                <c:pt idx="3433">
                  <c:v>0.374</c:v>
                </c:pt>
                <c:pt idx="3434">
                  <c:v>0.37</c:v>
                </c:pt>
                <c:pt idx="3435">
                  <c:v>0.36</c:v>
                </c:pt>
                <c:pt idx="3436">
                  <c:v>0.35099999999999998</c:v>
                </c:pt>
                <c:pt idx="3437">
                  <c:v>0.34200000000000003</c:v>
                </c:pt>
                <c:pt idx="3438">
                  <c:v>0.35499999999999998</c:v>
                </c:pt>
                <c:pt idx="3439">
                  <c:v>0.35899999999999999</c:v>
                </c:pt>
                <c:pt idx="3440">
                  <c:v>0.36199999999999999</c:v>
                </c:pt>
                <c:pt idx="3441">
                  <c:v>0.35499999999999998</c:v>
                </c:pt>
                <c:pt idx="3442">
                  <c:v>0.35499999999999998</c:v>
                </c:pt>
                <c:pt idx="3443">
                  <c:v>0.36299999999999999</c:v>
                </c:pt>
                <c:pt idx="3444">
                  <c:v>0.35599999999999998</c:v>
                </c:pt>
                <c:pt idx="3445">
                  <c:v>0.36099999999999999</c:v>
                </c:pt>
                <c:pt idx="3446">
                  <c:v>0.35899999999999999</c:v>
                </c:pt>
                <c:pt idx="3447">
                  <c:v>0.35</c:v>
                </c:pt>
                <c:pt idx="3448">
                  <c:v>0.34799999999999998</c:v>
                </c:pt>
                <c:pt idx="3449">
                  <c:v>0.35199999999999998</c:v>
                </c:pt>
                <c:pt idx="3450">
                  <c:v>0.35899999999999999</c:v>
                </c:pt>
                <c:pt idx="3451">
                  <c:v>0.34899999999999998</c:v>
                </c:pt>
                <c:pt idx="3452">
                  <c:v>0.35299999999999998</c:v>
                </c:pt>
                <c:pt idx="3453">
                  <c:v>0.35199999999999998</c:v>
                </c:pt>
                <c:pt idx="3454">
                  <c:v>0.34899999999999998</c:v>
                </c:pt>
                <c:pt idx="3455">
                  <c:v>0.38800000000000001</c:v>
                </c:pt>
                <c:pt idx="3456">
                  <c:v>0.34699999999999998</c:v>
                </c:pt>
                <c:pt idx="3457">
                  <c:v>0.34300000000000003</c:v>
                </c:pt>
                <c:pt idx="3458">
                  <c:v>0.35299999999999998</c:v>
                </c:pt>
                <c:pt idx="3459">
                  <c:v>0.35199999999999998</c:v>
                </c:pt>
                <c:pt idx="3460">
                  <c:v>0.35199999999999998</c:v>
                </c:pt>
                <c:pt idx="3461">
                  <c:v>0.35199999999999998</c:v>
                </c:pt>
                <c:pt idx="3462">
                  <c:v>0.34699999999999998</c:v>
                </c:pt>
                <c:pt idx="3463">
                  <c:v>0.35</c:v>
                </c:pt>
                <c:pt idx="3464">
                  <c:v>0.34100000000000003</c:v>
                </c:pt>
                <c:pt idx="3465">
                  <c:v>0.34599999999999997</c:v>
                </c:pt>
                <c:pt idx="3466">
                  <c:v>0.34599999999999997</c:v>
                </c:pt>
                <c:pt idx="3467">
                  <c:v>0.34899999999999998</c:v>
                </c:pt>
                <c:pt idx="3468">
                  <c:v>0.34599999999999997</c:v>
                </c:pt>
                <c:pt idx="3469">
                  <c:v>0.34699999999999998</c:v>
                </c:pt>
                <c:pt idx="3470">
                  <c:v>0.34399999999999997</c:v>
                </c:pt>
                <c:pt idx="3471">
                  <c:v>0.33800000000000002</c:v>
                </c:pt>
                <c:pt idx="3472">
                  <c:v>0.33800000000000002</c:v>
                </c:pt>
                <c:pt idx="3473">
                  <c:v>0.33700000000000002</c:v>
                </c:pt>
                <c:pt idx="3474">
                  <c:v>0.34300000000000003</c:v>
                </c:pt>
                <c:pt idx="3475">
                  <c:v>0.34599999999999997</c:v>
                </c:pt>
                <c:pt idx="3476">
                  <c:v>0.34399999999999997</c:v>
                </c:pt>
                <c:pt idx="3477">
                  <c:v>0.34399999999999997</c:v>
                </c:pt>
                <c:pt idx="3478">
                  <c:v>0.34300000000000003</c:v>
                </c:pt>
                <c:pt idx="3479">
                  <c:v>0.34300000000000003</c:v>
                </c:pt>
                <c:pt idx="3480">
                  <c:v>0.34300000000000003</c:v>
                </c:pt>
                <c:pt idx="3481">
                  <c:v>0.34799999999999998</c:v>
                </c:pt>
                <c:pt idx="3482">
                  <c:v>0.34599999999999997</c:v>
                </c:pt>
                <c:pt idx="3483">
                  <c:v>0.34399999999999997</c:v>
                </c:pt>
                <c:pt idx="3484">
                  <c:v>0.34799999999999998</c:v>
                </c:pt>
                <c:pt idx="3485">
                  <c:v>0.34100000000000003</c:v>
                </c:pt>
                <c:pt idx="3486">
                  <c:v>0.34599999999999997</c:v>
                </c:pt>
                <c:pt idx="3487">
                  <c:v>0.34</c:v>
                </c:pt>
                <c:pt idx="3488">
                  <c:v>0.33</c:v>
                </c:pt>
                <c:pt idx="3489">
                  <c:v>0.32</c:v>
                </c:pt>
                <c:pt idx="3490">
                  <c:v>0.33700000000000002</c:v>
                </c:pt>
                <c:pt idx="3491">
                  <c:v>0.33700000000000002</c:v>
                </c:pt>
                <c:pt idx="3492">
                  <c:v>0.33600000000000002</c:v>
                </c:pt>
                <c:pt idx="3493">
                  <c:v>0.33500000000000002</c:v>
                </c:pt>
                <c:pt idx="3494">
                  <c:v>0.33500000000000002</c:v>
                </c:pt>
                <c:pt idx="3495">
                  <c:v>0.32300000000000001</c:v>
                </c:pt>
                <c:pt idx="3496">
                  <c:v>0.32200000000000001</c:v>
                </c:pt>
                <c:pt idx="3497">
                  <c:v>0.33500000000000002</c:v>
                </c:pt>
                <c:pt idx="3498">
                  <c:v>0.33300000000000002</c:v>
                </c:pt>
                <c:pt idx="3499">
                  <c:v>0.32900000000000001</c:v>
                </c:pt>
                <c:pt idx="3500">
                  <c:v>0.33700000000000002</c:v>
                </c:pt>
                <c:pt idx="3501">
                  <c:v>0.33200000000000002</c:v>
                </c:pt>
                <c:pt idx="3502">
                  <c:v>0.33500000000000002</c:v>
                </c:pt>
                <c:pt idx="3503">
                  <c:v>0.31</c:v>
                </c:pt>
                <c:pt idx="3504">
                  <c:v>0.312</c:v>
                </c:pt>
                <c:pt idx="3505">
                  <c:v>0.33100000000000002</c:v>
                </c:pt>
                <c:pt idx="3506">
                  <c:v>0.33600000000000002</c:v>
                </c:pt>
                <c:pt idx="3507">
                  <c:v>0.33600000000000002</c:v>
                </c:pt>
                <c:pt idx="3508">
                  <c:v>0.33500000000000002</c:v>
                </c:pt>
                <c:pt idx="3509">
                  <c:v>0.33100000000000002</c:v>
                </c:pt>
                <c:pt idx="3510">
                  <c:v>0.32900000000000001</c:v>
                </c:pt>
                <c:pt idx="3511">
                  <c:v>0.33400000000000002</c:v>
                </c:pt>
                <c:pt idx="3512">
                  <c:v>0.33300000000000002</c:v>
                </c:pt>
                <c:pt idx="3513">
                  <c:v>0.32600000000000001</c:v>
                </c:pt>
                <c:pt idx="3514">
                  <c:v>0.32900000000000001</c:v>
                </c:pt>
                <c:pt idx="3515">
                  <c:v>0.32500000000000001</c:v>
                </c:pt>
                <c:pt idx="3516">
                  <c:v>0.32800000000000001</c:v>
                </c:pt>
                <c:pt idx="3517">
                  <c:v>0.33</c:v>
                </c:pt>
                <c:pt idx="3518">
                  <c:v>0.33100000000000002</c:v>
                </c:pt>
                <c:pt idx="3519">
                  <c:v>0.33100000000000002</c:v>
                </c:pt>
                <c:pt idx="3520">
                  <c:v>0.38200000000000001</c:v>
                </c:pt>
                <c:pt idx="3521">
                  <c:v>0.32900000000000001</c:v>
                </c:pt>
                <c:pt idx="3522">
                  <c:v>0.33200000000000002</c:v>
                </c:pt>
                <c:pt idx="3523">
                  <c:v>0.33200000000000002</c:v>
                </c:pt>
                <c:pt idx="3524">
                  <c:v>0.33100000000000002</c:v>
                </c:pt>
                <c:pt idx="3525">
                  <c:v>0.32900000000000001</c:v>
                </c:pt>
                <c:pt idx="3526">
                  <c:v>0.32500000000000001</c:v>
                </c:pt>
                <c:pt idx="3527">
                  <c:v>0.32300000000000001</c:v>
                </c:pt>
                <c:pt idx="3528">
                  <c:v>0.13100000000000001</c:v>
                </c:pt>
                <c:pt idx="3529">
                  <c:v>0.128</c:v>
                </c:pt>
                <c:pt idx="3530">
                  <c:v>0.11700000000000001</c:v>
                </c:pt>
                <c:pt idx="3531">
                  <c:v>0.114</c:v>
                </c:pt>
                <c:pt idx="3532">
                  <c:v>0.11899999999999999</c:v>
                </c:pt>
                <c:pt idx="3533">
                  <c:v>0.11899999999999999</c:v>
                </c:pt>
                <c:pt idx="3534">
                  <c:v>0.12</c:v>
                </c:pt>
                <c:pt idx="3535">
                  <c:v>0.115</c:v>
                </c:pt>
                <c:pt idx="3536">
                  <c:v>0.11600000000000001</c:v>
                </c:pt>
                <c:pt idx="3537">
                  <c:v>0.113</c:v>
                </c:pt>
                <c:pt idx="3538">
                  <c:v>0.114</c:v>
                </c:pt>
                <c:pt idx="3539">
                  <c:v>0.112</c:v>
                </c:pt>
                <c:pt idx="3540">
                  <c:v>0.111</c:v>
                </c:pt>
                <c:pt idx="3541">
                  <c:v>0.112</c:v>
                </c:pt>
                <c:pt idx="3542">
                  <c:v>0.111</c:v>
                </c:pt>
                <c:pt idx="3543">
                  <c:v>0.112</c:v>
                </c:pt>
                <c:pt idx="3544">
                  <c:v>0.109</c:v>
                </c:pt>
                <c:pt idx="3545">
                  <c:v>0.111</c:v>
                </c:pt>
                <c:pt idx="3546">
                  <c:v>0.109</c:v>
                </c:pt>
                <c:pt idx="3547">
                  <c:v>0.111</c:v>
                </c:pt>
                <c:pt idx="3548">
                  <c:v>0.11600000000000001</c:v>
                </c:pt>
                <c:pt idx="3549">
                  <c:v>0.123</c:v>
                </c:pt>
                <c:pt idx="3550">
                  <c:v>0.115</c:v>
                </c:pt>
                <c:pt idx="3551">
                  <c:v>0.112</c:v>
                </c:pt>
                <c:pt idx="3552">
                  <c:v>0.11</c:v>
                </c:pt>
                <c:pt idx="3553">
                  <c:v>0.112</c:v>
                </c:pt>
                <c:pt idx="3554">
                  <c:v>0.111</c:v>
                </c:pt>
                <c:pt idx="3555">
                  <c:v>0.112</c:v>
                </c:pt>
                <c:pt idx="3556">
                  <c:v>0.109</c:v>
                </c:pt>
                <c:pt idx="3557">
                  <c:v>0.10299999999999999</c:v>
                </c:pt>
                <c:pt idx="3558">
                  <c:v>0.10299999999999999</c:v>
                </c:pt>
                <c:pt idx="3559">
                  <c:v>0.108</c:v>
                </c:pt>
                <c:pt idx="3560">
                  <c:v>0.107</c:v>
                </c:pt>
                <c:pt idx="3561">
                  <c:v>0.11</c:v>
                </c:pt>
                <c:pt idx="3562">
                  <c:v>0.111</c:v>
                </c:pt>
                <c:pt idx="3563">
                  <c:v>0.10199999999999999</c:v>
                </c:pt>
                <c:pt idx="3564">
                  <c:v>0.106</c:v>
                </c:pt>
                <c:pt idx="3565">
                  <c:v>0.11</c:v>
                </c:pt>
                <c:pt idx="3566">
                  <c:v>0.108</c:v>
                </c:pt>
                <c:pt idx="3567">
                  <c:v>0.10199999999999999</c:v>
                </c:pt>
                <c:pt idx="3568">
                  <c:v>0.107</c:v>
                </c:pt>
                <c:pt idx="3569">
                  <c:v>0.108</c:v>
                </c:pt>
                <c:pt idx="3570">
                  <c:v>0.105</c:v>
                </c:pt>
                <c:pt idx="3571">
                  <c:v>0.10100000000000001</c:v>
                </c:pt>
                <c:pt idx="3572">
                  <c:v>0.1</c:v>
                </c:pt>
                <c:pt idx="3573">
                  <c:v>0.10100000000000001</c:v>
                </c:pt>
                <c:pt idx="3574">
                  <c:v>0.10299999999999999</c:v>
                </c:pt>
                <c:pt idx="3575">
                  <c:v>9.5000000000000001E-2</c:v>
                </c:pt>
                <c:pt idx="3576">
                  <c:v>8.8999999999999996E-2</c:v>
                </c:pt>
                <c:pt idx="3577">
                  <c:v>0.1</c:v>
                </c:pt>
                <c:pt idx="3578">
                  <c:v>0.09</c:v>
                </c:pt>
                <c:pt idx="3579">
                  <c:v>9.7000000000000003E-2</c:v>
                </c:pt>
                <c:pt idx="3580">
                  <c:v>9.5000000000000001E-2</c:v>
                </c:pt>
                <c:pt idx="3581">
                  <c:v>9.5000000000000001E-2</c:v>
                </c:pt>
                <c:pt idx="3582">
                  <c:v>9.1999999999999998E-2</c:v>
                </c:pt>
                <c:pt idx="3583">
                  <c:v>9.6000000000000002E-2</c:v>
                </c:pt>
                <c:pt idx="3584">
                  <c:v>9.5000000000000001E-2</c:v>
                </c:pt>
                <c:pt idx="3585">
                  <c:v>0.107</c:v>
                </c:pt>
                <c:pt idx="3586">
                  <c:v>9.5000000000000001E-2</c:v>
                </c:pt>
                <c:pt idx="3587">
                  <c:v>8.6999999999999994E-2</c:v>
                </c:pt>
                <c:pt idx="3588">
                  <c:v>8.5000000000000006E-2</c:v>
                </c:pt>
                <c:pt idx="3589">
                  <c:v>9.5000000000000001E-2</c:v>
                </c:pt>
                <c:pt idx="3590">
                  <c:v>9.2999999999999999E-2</c:v>
                </c:pt>
                <c:pt idx="3591">
                  <c:v>9.4E-2</c:v>
                </c:pt>
                <c:pt idx="3592">
                  <c:v>9.0999999999999998E-2</c:v>
                </c:pt>
                <c:pt idx="3593">
                  <c:v>9.1999999999999998E-2</c:v>
                </c:pt>
                <c:pt idx="3594">
                  <c:v>9.5000000000000001E-2</c:v>
                </c:pt>
                <c:pt idx="3595">
                  <c:v>9.1999999999999998E-2</c:v>
                </c:pt>
                <c:pt idx="3596">
                  <c:v>9.6000000000000002E-2</c:v>
                </c:pt>
                <c:pt idx="3597">
                  <c:v>9.0999999999999998E-2</c:v>
                </c:pt>
                <c:pt idx="3598">
                  <c:v>9.2999999999999999E-2</c:v>
                </c:pt>
                <c:pt idx="3599">
                  <c:v>9.2999999999999999E-2</c:v>
                </c:pt>
                <c:pt idx="3600">
                  <c:v>9.5000000000000001E-2</c:v>
                </c:pt>
                <c:pt idx="3601">
                  <c:v>9.1999999999999998E-2</c:v>
                </c:pt>
                <c:pt idx="3602">
                  <c:v>8.7999999999999995E-2</c:v>
                </c:pt>
                <c:pt idx="3603">
                  <c:v>8.8999999999999996E-2</c:v>
                </c:pt>
                <c:pt idx="3604">
                  <c:v>8.8999999999999996E-2</c:v>
                </c:pt>
                <c:pt idx="3605">
                  <c:v>8.5999999999999993E-2</c:v>
                </c:pt>
                <c:pt idx="3606">
                  <c:v>8.8999999999999996E-2</c:v>
                </c:pt>
                <c:pt idx="3607">
                  <c:v>8.7999999999999995E-2</c:v>
                </c:pt>
                <c:pt idx="3608">
                  <c:v>7.8E-2</c:v>
                </c:pt>
                <c:pt idx="3609">
                  <c:v>7.9000000000000001E-2</c:v>
                </c:pt>
                <c:pt idx="3610">
                  <c:v>0.09</c:v>
                </c:pt>
                <c:pt idx="3611">
                  <c:v>8.8999999999999996E-2</c:v>
                </c:pt>
                <c:pt idx="3612">
                  <c:v>0.09</c:v>
                </c:pt>
                <c:pt idx="3613">
                  <c:v>0.09</c:v>
                </c:pt>
                <c:pt idx="3614">
                  <c:v>8.6999999999999994E-2</c:v>
                </c:pt>
                <c:pt idx="3615">
                  <c:v>7.1999999999999995E-2</c:v>
                </c:pt>
                <c:pt idx="3616">
                  <c:v>8.2000000000000003E-2</c:v>
                </c:pt>
                <c:pt idx="3617">
                  <c:v>0.08</c:v>
                </c:pt>
                <c:pt idx="3618">
                  <c:v>7.6999999999999999E-2</c:v>
                </c:pt>
                <c:pt idx="3619">
                  <c:v>7.8E-2</c:v>
                </c:pt>
                <c:pt idx="3620">
                  <c:v>7.9000000000000001E-2</c:v>
                </c:pt>
                <c:pt idx="3621">
                  <c:v>7.6999999999999999E-2</c:v>
                </c:pt>
                <c:pt idx="3622">
                  <c:v>7.3999999999999996E-2</c:v>
                </c:pt>
                <c:pt idx="3623">
                  <c:v>7.1999999999999995E-2</c:v>
                </c:pt>
                <c:pt idx="3624">
                  <c:v>7.0999999999999994E-2</c:v>
                </c:pt>
                <c:pt idx="3625">
                  <c:v>7.3999999999999996E-2</c:v>
                </c:pt>
                <c:pt idx="3626">
                  <c:v>7.1999999999999995E-2</c:v>
                </c:pt>
                <c:pt idx="3627">
                  <c:v>7.1999999999999995E-2</c:v>
                </c:pt>
                <c:pt idx="3628">
                  <c:v>7.2999999999999995E-2</c:v>
                </c:pt>
                <c:pt idx="3629">
                  <c:v>7.1999999999999995E-2</c:v>
                </c:pt>
                <c:pt idx="3630">
                  <c:v>7.6999999999999999E-2</c:v>
                </c:pt>
                <c:pt idx="3631">
                  <c:v>7.6999999999999999E-2</c:v>
                </c:pt>
                <c:pt idx="3632">
                  <c:v>7.2999999999999995E-2</c:v>
                </c:pt>
                <c:pt idx="3633">
                  <c:v>6.9000000000000006E-2</c:v>
                </c:pt>
                <c:pt idx="3634">
                  <c:v>7.1999999999999995E-2</c:v>
                </c:pt>
                <c:pt idx="3635">
                  <c:v>7.1999999999999995E-2</c:v>
                </c:pt>
                <c:pt idx="3636">
                  <c:v>6.9000000000000006E-2</c:v>
                </c:pt>
                <c:pt idx="3637">
                  <c:v>6.7000000000000004E-2</c:v>
                </c:pt>
                <c:pt idx="3638">
                  <c:v>6.6000000000000003E-2</c:v>
                </c:pt>
                <c:pt idx="3639">
                  <c:v>7.0999999999999994E-2</c:v>
                </c:pt>
                <c:pt idx="3640">
                  <c:v>7.3999999999999996E-2</c:v>
                </c:pt>
                <c:pt idx="3641">
                  <c:v>7.0999999999999994E-2</c:v>
                </c:pt>
                <c:pt idx="3642">
                  <c:v>7.1999999999999995E-2</c:v>
                </c:pt>
                <c:pt idx="3643">
                  <c:v>7.0000000000000007E-2</c:v>
                </c:pt>
                <c:pt idx="3644">
                  <c:v>6.9000000000000006E-2</c:v>
                </c:pt>
                <c:pt idx="3645">
                  <c:v>0.06</c:v>
                </c:pt>
                <c:pt idx="3646">
                  <c:v>6.0999999999999999E-2</c:v>
                </c:pt>
                <c:pt idx="3647">
                  <c:v>6.0999999999999999E-2</c:v>
                </c:pt>
                <c:pt idx="3648">
                  <c:v>6.0999999999999999E-2</c:v>
                </c:pt>
                <c:pt idx="3649">
                  <c:v>7.1999999999999995E-2</c:v>
                </c:pt>
                <c:pt idx="3650">
                  <c:v>7.9000000000000001E-2</c:v>
                </c:pt>
                <c:pt idx="3651">
                  <c:v>0.13100000000000001</c:v>
                </c:pt>
                <c:pt idx="3652">
                  <c:v>0.13100000000000001</c:v>
                </c:pt>
                <c:pt idx="3653">
                  <c:v>6.2E-2</c:v>
                </c:pt>
                <c:pt idx="3654">
                  <c:v>6.6000000000000003E-2</c:v>
                </c:pt>
                <c:pt idx="3655">
                  <c:v>6.8000000000000005E-2</c:v>
                </c:pt>
                <c:pt idx="3656">
                  <c:v>6.6000000000000003E-2</c:v>
                </c:pt>
                <c:pt idx="3657">
                  <c:v>6.7000000000000004E-2</c:v>
                </c:pt>
                <c:pt idx="3658">
                  <c:v>6.9000000000000006E-2</c:v>
                </c:pt>
                <c:pt idx="3659">
                  <c:v>6.9000000000000006E-2</c:v>
                </c:pt>
                <c:pt idx="3660">
                  <c:v>6.7000000000000004E-2</c:v>
                </c:pt>
                <c:pt idx="3661">
                  <c:v>6.5000000000000002E-2</c:v>
                </c:pt>
                <c:pt idx="3662">
                  <c:v>6.4000000000000001E-2</c:v>
                </c:pt>
                <c:pt idx="3663">
                  <c:v>6.7000000000000004E-2</c:v>
                </c:pt>
                <c:pt idx="3664">
                  <c:v>6.8000000000000005E-2</c:v>
                </c:pt>
                <c:pt idx="3665">
                  <c:v>6.8000000000000005E-2</c:v>
                </c:pt>
                <c:pt idx="3666">
                  <c:v>6.8000000000000005E-2</c:v>
                </c:pt>
                <c:pt idx="3667">
                  <c:v>6.9000000000000006E-2</c:v>
                </c:pt>
                <c:pt idx="3668">
                  <c:v>6.8000000000000005E-2</c:v>
                </c:pt>
                <c:pt idx="3669">
                  <c:v>6.8000000000000005E-2</c:v>
                </c:pt>
                <c:pt idx="3670">
                  <c:v>7.0999999999999994E-2</c:v>
                </c:pt>
                <c:pt idx="3671">
                  <c:v>7.2999999999999995E-2</c:v>
                </c:pt>
                <c:pt idx="3672">
                  <c:v>7.3999999999999996E-2</c:v>
                </c:pt>
                <c:pt idx="3673">
                  <c:v>8.1000000000000003E-2</c:v>
                </c:pt>
                <c:pt idx="3674">
                  <c:v>0.08</c:v>
                </c:pt>
                <c:pt idx="3675">
                  <c:v>8.1000000000000003E-2</c:v>
                </c:pt>
                <c:pt idx="3676">
                  <c:v>7.9000000000000001E-2</c:v>
                </c:pt>
                <c:pt idx="3677">
                  <c:v>7.3999999999999996E-2</c:v>
                </c:pt>
                <c:pt idx="3678">
                  <c:v>6.7000000000000004E-2</c:v>
                </c:pt>
                <c:pt idx="3679">
                  <c:v>6.8000000000000005E-2</c:v>
                </c:pt>
                <c:pt idx="3680">
                  <c:v>6.8000000000000005E-2</c:v>
                </c:pt>
                <c:pt idx="3681">
                  <c:v>7.1999999999999995E-2</c:v>
                </c:pt>
                <c:pt idx="3682">
                  <c:v>7.2999999999999995E-2</c:v>
                </c:pt>
                <c:pt idx="3683">
                  <c:v>6.4000000000000001E-2</c:v>
                </c:pt>
                <c:pt idx="3684">
                  <c:v>6.6000000000000003E-2</c:v>
                </c:pt>
                <c:pt idx="3685">
                  <c:v>0.06</c:v>
                </c:pt>
                <c:pt idx="3686">
                  <c:v>5.8000000000000003E-2</c:v>
                </c:pt>
                <c:pt idx="3687">
                  <c:v>6.2E-2</c:v>
                </c:pt>
                <c:pt idx="3688">
                  <c:v>6.9000000000000006E-2</c:v>
                </c:pt>
                <c:pt idx="3689">
                  <c:v>7.0000000000000007E-2</c:v>
                </c:pt>
                <c:pt idx="3690">
                  <c:v>7.0999999999999994E-2</c:v>
                </c:pt>
                <c:pt idx="3691">
                  <c:v>6.4000000000000001E-2</c:v>
                </c:pt>
                <c:pt idx="3692">
                  <c:v>6.5000000000000002E-2</c:v>
                </c:pt>
                <c:pt idx="3693">
                  <c:v>5.6000000000000001E-2</c:v>
                </c:pt>
                <c:pt idx="3694">
                  <c:v>6.6000000000000003E-2</c:v>
                </c:pt>
                <c:pt idx="3695">
                  <c:v>5.8999999999999997E-2</c:v>
                </c:pt>
                <c:pt idx="3696">
                  <c:v>0.06</c:v>
                </c:pt>
                <c:pt idx="3697">
                  <c:v>6.0999999999999999E-2</c:v>
                </c:pt>
                <c:pt idx="3698">
                  <c:v>7.0000000000000007E-2</c:v>
                </c:pt>
                <c:pt idx="3699">
                  <c:v>6.3E-2</c:v>
                </c:pt>
                <c:pt idx="3700">
                  <c:v>0.06</c:v>
                </c:pt>
                <c:pt idx="3701">
                  <c:v>6.4000000000000001E-2</c:v>
                </c:pt>
                <c:pt idx="3702">
                  <c:v>6.8000000000000005E-2</c:v>
                </c:pt>
                <c:pt idx="3703">
                  <c:v>6.8000000000000005E-2</c:v>
                </c:pt>
                <c:pt idx="3704">
                  <c:v>6.8000000000000005E-2</c:v>
                </c:pt>
                <c:pt idx="3705">
                  <c:v>7.0000000000000007E-2</c:v>
                </c:pt>
                <c:pt idx="3706">
                  <c:v>6.9000000000000006E-2</c:v>
                </c:pt>
                <c:pt idx="3707">
                  <c:v>6.4000000000000001E-2</c:v>
                </c:pt>
                <c:pt idx="3708">
                  <c:v>6.5000000000000002E-2</c:v>
                </c:pt>
                <c:pt idx="3709">
                  <c:v>6.2E-2</c:v>
                </c:pt>
                <c:pt idx="3710">
                  <c:v>6.0999999999999999E-2</c:v>
                </c:pt>
                <c:pt idx="3711">
                  <c:v>6.4000000000000001E-2</c:v>
                </c:pt>
                <c:pt idx="3712">
                  <c:v>6.4000000000000001E-2</c:v>
                </c:pt>
                <c:pt idx="3713">
                  <c:v>6.7000000000000004E-2</c:v>
                </c:pt>
                <c:pt idx="3714">
                  <c:v>0.112</c:v>
                </c:pt>
                <c:pt idx="3715">
                  <c:v>0.112</c:v>
                </c:pt>
                <c:pt idx="3716">
                  <c:v>0.112</c:v>
                </c:pt>
                <c:pt idx="3717">
                  <c:v>7.0000000000000007E-2</c:v>
                </c:pt>
                <c:pt idx="3718">
                  <c:v>7.1999999999999995E-2</c:v>
                </c:pt>
                <c:pt idx="3719">
                  <c:v>7.3999999999999996E-2</c:v>
                </c:pt>
                <c:pt idx="3720">
                  <c:v>7.4999999999999997E-2</c:v>
                </c:pt>
                <c:pt idx="3721">
                  <c:v>8.2000000000000003E-2</c:v>
                </c:pt>
                <c:pt idx="3722">
                  <c:v>7.8E-2</c:v>
                </c:pt>
                <c:pt idx="3723">
                  <c:v>8.2000000000000003E-2</c:v>
                </c:pt>
                <c:pt idx="3724">
                  <c:v>8.5999999999999993E-2</c:v>
                </c:pt>
                <c:pt idx="3725">
                  <c:v>8.2000000000000003E-2</c:v>
                </c:pt>
                <c:pt idx="3726">
                  <c:v>8.3000000000000004E-2</c:v>
                </c:pt>
                <c:pt idx="3727">
                  <c:v>0.08</c:v>
                </c:pt>
                <c:pt idx="3728">
                  <c:v>7.8E-2</c:v>
                </c:pt>
                <c:pt idx="3729">
                  <c:v>0.08</c:v>
                </c:pt>
                <c:pt idx="3730">
                  <c:v>8.3000000000000004E-2</c:v>
                </c:pt>
                <c:pt idx="3731">
                  <c:v>8.2000000000000003E-2</c:v>
                </c:pt>
                <c:pt idx="3732">
                  <c:v>7.9000000000000001E-2</c:v>
                </c:pt>
                <c:pt idx="3733">
                  <c:v>8.3000000000000004E-2</c:v>
                </c:pt>
                <c:pt idx="3734">
                  <c:v>8.3000000000000004E-2</c:v>
                </c:pt>
                <c:pt idx="3735">
                  <c:v>8.2000000000000003E-2</c:v>
                </c:pt>
                <c:pt idx="3736">
                  <c:v>8.5000000000000006E-2</c:v>
                </c:pt>
                <c:pt idx="3737">
                  <c:v>0.10199999999999999</c:v>
                </c:pt>
                <c:pt idx="3738">
                  <c:v>0.10199999999999999</c:v>
                </c:pt>
                <c:pt idx="3739">
                  <c:v>7.8E-2</c:v>
                </c:pt>
                <c:pt idx="3740">
                  <c:v>7.6999999999999999E-2</c:v>
                </c:pt>
                <c:pt idx="3741">
                  <c:v>8.3000000000000004E-2</c:v>
                </c:pt>
                <c:pt idx="3742">
                  <c:v>7.4999999999999997E-2</c:v>
                </c:pt>
                <c:pt idx="3743">
                  <c:v>6.4000000000000001E-2</c:v>
                </c:pt>
                <c:pt idx="3744">
                  <c:v>7.1999999999999995E-2</c:v>
                </c:pt>
                <c:pt idx="3745">
                  <c:v>7.3999999999999996E-2</c:v>
                </c:pt>
                <c:pt idx="3746">
                  <c:v>8.5999999999999993E-2</c:v>
                </c:pt>
                <c:pt idx="3747">
                  <c:v>8.1000000000000003E-2</c:v>
                </c:pt>
                <c:pt idx="3748">
                  <c:v>7.8E-2</c:v>
                </c:pt>
                <c:pt idx="3749">
                  <c:v>8.2000000000000003E-2</c:v>
                </c:pt>
                <c:pt idx="3750">
                  <c:v>6.6000000000000003E-2</c:v>
                </c:pt>
                <c:pt idx="3751">
                  <c:v>6.9000000000000006E-2</c:v>
                </c:pt>
                <c:pt idx="3752">
                  <c:v>7.5999999999999998E-2</c:v>
                </c:pt>
                <c:pt idx="3753">
                  <c:v>8.3000000000000004E-2</c:v>
                </c:pt>
                <c:pt idx="3754">
                  <c:v>7.8E-2</c:v>
                </c:pt>
                <c:pt idx="3755">
                  <c:v>8.1000000000000003E-2</c:v>
                </c:pt>
                <c:pt idx="3756">
                  <c:v>8.2000000000000003E-2</c:v>
                </c:pt>
                <c:pt idx="3757">
                  <c:v>8.4000000000000005E-2</c:v>
                </c:pt>
                <c:pt idx="3758">
                  <c:v>7.5999999999999998E-2</c:v>
                </c:pt>
                <c:pt idx="3759">
                  <c:v>7.2999999999999995E-2</c:v>
                </c:pt>
                <c:pt idx="3760">
                  <c:v>0.114</c:v>
                </c:pt>
                <c:pt idx="3761">
                  <c:v>7.8E-2</c:v>
                </c:pt>
                <c:pt idx="3762">
                  <c:v>7.8E-2</c:v>
                </c:pt>
                <c:pt idx="3763">
                  <c:v>8.1000000000000003E-2</c:v>
                </c:pt>
                <c:pt idx="3764">
                  <c:v>8.3000000000000004E-2</c:v>
                </c:pt>
                <c:pt idx="3765">
                  <c:v>7.8E-2</c:v>
                </c:pt>
                <c:pt idx="3766">
                  <c:v>8.2000000000000003E-2</c:v>
                </c:pt>
                <c:pt idx="3767">
                  <c:v>7.4999999999999997E-2</c:v>
                </c:pt>
                <c:pt idx="3768">
                  <c:v>7.6999999999999999E-2</c:v>
                </c:pt>
                <c:pt idx="3769">
                  <c:v>7.3999999999999996E-2</c:v>
                </c:pt>
                <c:pt idx="3770">
                  <c:v>7.4999999999999997E-2</c:v>
                </c:pt>
                <c:pt idx="3771">
                  <c:v>0.08</c:v>
                </c:pt>
                <c:pt idx="3772">
                  <c:v>7.2999999999999995E-2</c:v>
                </c:pt>
                <c:pt idx="3773">
                  <c:v>8.2000000000000003E-2</c:v>
                </c:pt>
                <c:pt idx="3774">
                  <c:v>8.2000000000000003E-2</c:v>
                </c:pt>
                <c:pt idx="3775">
                  <c:v>8.4000000000000005E-2</c:v>
                </c:pt>
                <c:pt idx="3776">
                  <c:v>8.4000000000000005E-2</c:v>
                </c:pt>
                <c:pt idx="3777">
                  <c:v>7.9000000000000001E-2</c:v>
                </c:pt>
                <c:pt idx="3778">
                  <c:v>8.4000000000000005E-2</c:v>
                </c:pt>
                <c:pt idx="3779">
                  <c:v>8.5999999999999993E-2</c:v>
                </c:pt>
                <c:pt idx="3780">
                  <c:v>0.20799999999999999</c:v>
                </c:pt>
                <c:pt idx="3781">
                  <c:v>8.5000000000000006E-2</c:v>
                </c:pt>
                <c:pt idx="3782">
                  <c:v>8.2000000000000003E-2</c:v>
                </c:pt>
                <c:pt idx="3783">
                  <c:v>8.2000000000000003E-2</c:v>
                </c:pt>
                <c:pt idx="3784">
                  <c:v>8.6999999999999994E-2</c:v>
                </c:pt>
                <c:pt idx="3785">
                  <c:v>8.6999999999999994E-2</c:v>
                </c:pt>
                <c:pt idx="3786">
                  <c:v>8.4000000000000005E-2</c:v>
                </c:pt>
                <c:pt idx="3787">
                  <c:v>8.3000000000000004E-2</c:v>
                </c:pt>
                <c:pt idx="3788">
                  <c:v>8.7999999999999995E-2</c:v>
                </c:pt>
                <c:pt idx="3789">
                  <c:v>0.09</c:v>
                </c:pt>
                <c:pt idx="3790">
                  <c:v>8.6999999999999994E-2</c:v>
                </c:pt>
                <c:pt idx="3791">
                  <c:v>8.5999999999999993E-2</c:v>
                </c:pt>
                <c:pt idx="3792">
                  <c:v>8.3000000000000004E-2</c:v>
                </c:pt>
                <c:pt idx="3793">
                  <c:v>0.09</c:v>
                </c:pt>
                <c:pt idx="3794">
                  <c:v>9.0999999999999998E-2</c:v>
                </c:pt>
                <c:pt idx="3795">
                  <c:v>9.8000000000000004E-2</c:v>
                </c:pt>
                <c:pt idx="3796">
                  <c:v>0.10100000000000001</c:v>
                </c:pt>
                <c:pt idx="3797">
                  <c:v>0.105</c:v>
                </c:pt>
                <c:pt idx="3798">
                  <c:v>0.104</c:v>
                </c:pt>
                <c:pt idx="3799">
                  <c:v>9.8000000000000004E-2</c:v>
                </c:pt>
                <c:pt idx="3800">
                  <c:v>9.7000000000000003E-2</c:v>
                </c:pt>
                <c:pt idx="3801">
                  <c:v>9.1999999999999998E-2</c:v>
                </c:pt>
                <c:pt idx="3802">
                  <c:v>9.9000000000000005E-2</c:v>
                </c:pt>
                <c:pt idx="3803">
                  <c:v>0.14299999999999999</c:v>
                </c:pt>
                <c:pt idx="3804">
                  <c:v>9.2999999999999999E-2</c:v>
                </c:pt>
                <c:pt idx="3805">
                  <c:v>8.4000000000000005E-2</c:v>
                </c:pt>
                <c:pt idx="3806">
                  <c:v>8.3000000000000004E-2</c:v>
                </c:pt>
                <c:pt idx="3807">
                  <c:v>7.8E-2</c:v>
                </c:pt>
                <c:pt idx="3808">
                  <c:v>9.9000000000000005E-2</c:v>
                </c:pt>
                <c:pt idx="3809">
                  <c:v>8.4000000000000005E-2</c:v>
                </c:pt>
                <c:pt idx="3810">
                  <c:v>8.2000000000000003E-2</c:v>
                </c:pt>
                <c:pt idx="3811">
                  <c:v>7.9000000000000001E-2</c:v>
                </c:pt>
                <c:pt idx="3812">
                  <c:v>7.6999999999999999E-2</c:v>
                </c:pt>
                <c:pt idx="3813">
                  <c:v>0.08</c:v>
                </c:pt>
                <c:pt idx="3814">
                  <c:v>7.6999999999999999E-2</c:v>
                </c:pt>
                <c:pt idx="3815">
                  <c:v>7.8E-2</c:v>
                </c:pt>
                <c:pt idx="3816">
                  <c:v>7.9000000000000001E-2</c:v>
                </c:pt>
                <c:pt idx="3817">
                  <c:v>7.8E-2</c:v>
                </c:pt>
                <c:pt idx="3818">
                  <c:v>7.8E-2</c:v>
                </c:pt>
                <c:pt idx="3819">
                  <c:v>7.9000000000000001E-2</c:v>
                </c:pt>
                <c:pt idx="3820">
                  <c:v>7.6999999999999999E-2</c:v>
                </c:pt>
                <c:pt idx="3821">
                  <c:v>7.8E-2</c:v>
                </c:pt>
                <c:pt idx="3822">
                  <c:v>0.08</c:v>
                </c:pt>
                <c:pt idx="3823">
                  <c:v>7.8E-2</c:v>
                </c:pt>
                <c:pt idx="3824">
                  <c:v>7.5999999999999998E-2</c:v>
                </c:pt>
                <c:pt idx="3825">
                  <c:v>0.107</c:v>
                </c:pt>
                <c:pt idx="3826">
                  <c:v>7.9000000000000001E-2</c:v>
                </c:pt>
                <c:pt idx="3827">
                  <c:v>0.08</c:v>
                </c:pt>
                <c:pt idx="3828">
                  <c:v>7.2999999999999995E-2</c:v>
                </c:pt>
                <c:pt idx="3829">
                  <c:v>6.9000000000000006E-2</c:v>
                </c:pt>
                <c:pt idx="3830">
                  <c:v>7.4999999999999997E-2</c:v>
                </c:pt>
                <c:pt idx="3831">
                  <c:v>6.8000000000000005E-2</c:v>
                </c:pt>
                <c:pt idx="3832">
                  <c:v>7.0999999999999994E-2</c:v>
                </c:pt>
                <c:pt idx="3833">
                  <c:v>7.2999999999999995E-2</c:v>
                </c:pt>
                <c:pt idx="3834">
                  <c:v>6.8000000000000005E-2</c:v>
                </c:pt>
                <c:pt idx="3835">
                  <c:v>7.1999999999999995E-2</c:v>
                </c:pt>
                <c:pt idx="3836">
                  <c:v>7.2999999999999995E-2</c:v>
                </c:pt>
                <c:pt idx="3837">
                  <c:v>7.4999999999999997E-2</c:v>
                </c:pt>
                <c:pt idx="3838">
                  <c:v>7.8E-2</c:v>
                </c:pt>
                <c:pt idx="3839">
                  <c:v>7.4999999999999997E-2</c:v>
                </c:pt>
                <c:pt idx="3840">
                  <c:v>7.8E-2</c:v>
                </c:pt>
                <c:pt idx="3841">
                  <c:v>0.08</c:v>
                </c:pt>
                <c:pt idx="3842">
                  <c:v>7.6999999999999999E-2</c:v>
                </c:pt>
                <c:pt idx="3843">
                  <c:v>7.6999999999999999E-2</c:v>
                </c:pt>
                <c:pt idx="3844">
                  <c:v>8.2000000000000003E-2</c:v>
                </c:pt>
                <c:pt idx="3845">
                  <c:v>8.5000000000000006E-2</c:v>
                </c:pt>
                <c:pt idx="3846">
                  <c:v>0.17899999999999999</c:v>
                </c:pt>
                <c:pt idx="3847">
                  <c:v>0.08</c:v>
                </c:pt>
                <c:pt idx="3848">
                  <c:v>7.9000000000000001E-2</c:v>
                </c:pt>
                <c:pt idx="3849">
                  <c:v>7.9000000000000001E-2</c:v>
                </c:pt>
                <c:pt idx="3850">
                  <c:v>8.4000000000000005E-2</c:v>
                </c:pt>
                <c:pt idx="3851">
                  <c:v>8.2000000000000003E-2</c:v>
                </c:pt>
                <c:pt idx="3852">
                  <c:v>8.4000000000000005E-2</c:v>
                </c:pt>
                <c:pt idx="3853">
                  <c:v>8.1000000000000003E-2</c:v>
                </c:pt>
                <c:pt idx="3854">
                  <c:v>0.08</c:v>
                </c:pt>
                <c:pt idx="3855">
                  <c:v>8.5000000000000006E-2</c:v>
                </c:pt>
                <c:pt idx="3856">
                  <c:v>7.8E-2</c:v>
                </c:pt>
                <c:pt idx="3857">
                  <c:v>7.8E-2</c:v>
                </c:pt>
                <c:pt idx="3858">
                  <c:v>8.2000000000000003E-2</c:v>
                </c:pt>
                <c:pt idx="3859">
                  <c:v>8.7999999999999995E-2</c:v>
                </c:pt>
                <c:pt idx="3860">
                  <c:v>9.2999999999999999E-2</c:v>
                </c:pt>
                <c:pt idx="3861">
                  <c:v>9.0999999999999998E-2</c:v>
                </c:pt>
                <c:pt idx="3862">
                  <c:v>9.2999999999999999E-2</c:v>
                </c:pt>
                <c:pt idx="3863">
                  <c:v>9.4E-2</c:v>
                </c:pt>
                <c:pt idx="3864">
                  <c:v>9.6000000000000002E-2</c:v>
                </c:pt>
                <c:pt idx="3865">
                  <c:v>9.6000000000000002E-2</c:v>
                </c:pt>
                <c:pt idx="3866">
                  <c:v>9.5000000000000001E-2</c:v>
                </c:pt>
                <c:pt idx="3867">
                  <c:v>9.8000000000000004E-2</c:v>
                </c:pt>
                <c:pt idx="3868">
                  <c:v>0.10299999999999999</c:v>
                </c:pt>
                <c:pt idx="3869">
                  <c:v>0.22800000000000001</c:v>
                </c:pt>
                <c:pt idx="3870">
                  <c:v>9.1999999999999998E-2</c:v>
                </c:pt>
                <c:pt idx="3871">
                  <c:v>9.1999999999999998E-2</c:v>
                </c:pt>
                <c:pt idx="3872">
                  <c:v>8.8999999999999996E-2</c:v>
                </c:pt>
                <c:pt idx="3873">
                  <c:v>8.5999999999999993E-2</c:v>
                </c:pt>
                <c:pt idx="3874">
                  <c:v>7.8E-2</c:v>
                </c:pt>
                <c:pt idx="3875">
                  <c:v>7.6999999999999999E-2</c:v>
                </c:pt>
                <c:pt idx="3876">
                  <c:v>7.5999999999999998E-2</c:v>
                </c:pt>
                <c:pt idx="3877">
                  <c:v>7.3999999999999996E-2</c:v>
                </c:pt>
                <c:pt idx="3878">
                  <c:v>7.0000000000000007E-2</c:v>
                </c:pt>
                <c:pt idx="3879">
                  <c:v>7.5999999999999998E-2</c:v>
                </c:pt>
                <c:pt idx="3880">
                  <c:v>7.9000000000000001E-2</c:v>
                </c:pt>
                <c:pt idx="3881">
                  <c:v>8.4000000000000005E-2</c:v>
                </c:pt>
                <c:pt idx="3882">
                  <c:v>8.5999999999999993E-2</c:v>
                </c:pt>
                <c:pt idx="3883">
                  <c:v>9.0999999999999998E-2</c:v>
                </c:pt>
                <c:pt idx="3884">
                  <c:v>0.108</c:v>
                </c:pt>
                <c:pt idx="3885">
                  <c:v>0.11700000000000001</c:v>
                </c:pt>
                <c:pt idx="3886">
                  <c:v>0.13200000000000001</c:v>
                </c:pt>
                <c:pt idx="3887">
                  <c:v>0.13100000000000001</c:v>
                </c:pt>
                <c:pt idx="3888">
                  <c:v>0.123</c:v>
                </c:pt>
                <c:pt idx="3889">
                  <c:v>0.127</c:v>
                </c:pt>
                <c:pt idx="3890">
                  <c:v>0.27700000000000002</c:v>
                </c:pt>
                <c:pt idx="3891">
                  <c:v>0.112</c:v>
                </c:pt>
                <c:pt idx="3892">
                  <c:v>0.11700000000000001</c:v>
                </c:pt>
                <c:pt idx="3893">
                  <c:v>0.126</c:v>
                </c:pt>
                <c:pt idx="3894">
                  <c:v>0.127</c:v>
                </c:pt>
                <c:pt idx="3895">
                  <c:v>0.127</c:v>
                </c:pt>
                <c:pt idx="3896">
                  <c:v>0.125</c:v>
                </c:pt>
                <c:pt idx="3897">
                  <c:v>0.13100000000000001</c:v>
                </c:pt>
                <c:pt idx="3898">
                  <c:v>0.14399999999999999</c:v>
                </c:pt>
                <c:pt idx="3899">
                  <c:v>0.13900000000000001</c:v>
                </c:pt>
                <c:pt idx="3900">
                  <c:v>0.15</c:v>
                </c:pt>
                <c:pt idx="3901">
                  <c:v>0.183</c:v>
                </c:pt>
                <c:pt idx="3902">
                  <c:v>0.20599999999999999</c:v>
                </c:pt>
                <c:pt idx="3903">
                  <c:v>0.17599999999999999</c:v>
                </c:pt>
                <c:pt idx="3904">
                  <c:v>0.159</c:v>
                </c:pt>
                <c:pt idx="3905">
                  <c:v>0.161</c:v>
                </c:pt>
                <c:pt idx="3906">
                  <c:v>0.158</c:v>
                </c:pt>
                <c:pt idx="3907">
                  <c:v>0.17100000000000001</c:v>
                </c:pt>
                <c:pt idx="3908">
                  <c:v>0.17100000000000001</c:v>
                </c:pt>
                <c:pt idx="3909">
                  <c:v>0.17100000000000001</c:v>
                </c:pt>
                <c:pt idx="3910">
                  <c:v>0.192</c:v>
                </c:pt>
                <c:pt idx="3911">
                  <c:v>0.223</c:v>
                </c:pt>
                <c:pt idx="3912">
                  <c:v>0.44600000000000001</c:v>
                </c:pt>
                <c:pt idx="3913">
                  <c:v>0.44600000000000001</c:v>
                </c:pt>
                <c:pt idx="3914">
                  <c:v>0.152</c:v>
                </c:pt>
                <c:pt idx="3915">
                  <c:v>0.111</c:v>
                </c:pt>
                <c:pt idx="3916">
                  <c:v>9.6000000000000002E-2</c:v>
                </c:pt>
                <c:pt idx="3917">
                  <c:v>9.9000000000000005E-2</c:v>
                </c:pt>
                <c:pt idx="3918">
                  <c:v>0.13700000000000001</c:v>
                </c:pt>
                <c:pt idx="3919">
                  <c:v>0.156</c:v>
                </c:pt>
                <c:pt idx="3920">
                  <c:v>0.154</c:v>
                </c:pt>
                <c:pt idx="3921">
                  <c:v>0.153</c:v>
                </c:pt>
                <c:pt idx="3922">
                  <c:v>0.14699999999999999</c:v>
                </c:pt>
                <c:pt idx="3923">
                  <c:v>0.21</c:v>
                </c:pt>
                <c:pt idx="3924">
                  <c:v>0.3</c:v>
                </c:pt>
                <c:pt idx="3925">
                  <c:v>0.34300000000000003</c:v>
                </c:pt>
                <c:pt idx="3926">
                  <c:v>0.35899999999999999</c:v>
                </c:pt>
                <c:pt idx="3927">
                  <c:v>0.35099999999999998</c:v>
                </c:pt>
                <c:pt idx="3928">
                  <c:v>0.23799999999999999</c:v>
                </c:pt>
                <c:pt idx="3929">
                  <c:v>0.21</c:v>
                </c:pt>
                <c:pt idx="3930">
                  <c:v>0.191</c:v>
                </c:pt>
                <c:pt idx="3931">
                  <c:v>0.188</c:v>
                </c:pt>
                <c:pt idx="3932">
                  <c:v>0.17899999999999999</c:v>
                </c:pt>
                <c:pt idx="3933">
                  <c:v>0.157</c:v>
                </c:pt>
                <c:pt idx="3934">
                  <c:v>0.155</c:v>
                </c:pt>
                <c:pt idx="3935">
                  <c:v>0.22800000000000001</c:v>
                </c:pt>
                <c:pt idx="3936">
                  <c:v>0.14000000000000001</c:v>
                </c:pt>
                <c:pt idx="3937">
                  <c:v>0.13300000000000001</c:v>
                </c:pt>
                <c:pt idx="3938">
                  <c:v>0.14499999999999999</c:v>
                </c:pt>
                <c:pt idx="3939">
                  <c:v>0.13200000000000001</c:v>
                </c:pt>
                <c:pt idx="3940">
                  <c:v>0.13100000000000001</c:v>
                </c:pt>
                <c:pt idx="3941">
                  <c:v>0.127</c:v>
                </c:pt>
                <c:pt idx="3942">
                  <c:v>0.122</c:v>
                </c:pt>
                <c:pt idx="3943">
                  <c:v>0.17</c:v>
                </c:pt>
                <c:pt idx="3944">
                  <c:v>0.159</c:v>
                </c:pt>
                <c:pt idx="3945">
                  <c:v>0.14399999999999999</c:v>
                </c:pt>
                <c:pt idx="3946">
                  <c:v>0.15</c:v>
                </c:pt>
                <c:pt idx="3947">
                  <c:v>0.153</c:v>
                </c:pt>
                <c:pt idx="3948">
                  <c:v>0.16400000000000001</c:v>
                </c:pt>
                <c:pt idx="3949">
                  <c:v>0.16900000000000001</c:v>
                </c:pt>
                <c:pt idx="3950">
                  <c:v>0.17100000000000001</c:v>
                </c:pt>
                <c:pt idx="3951">
                  <c:v>0.16900000000000001</c:v>
                </c:pt>
                <c:pt idx="3952">
                  <c:v>0.16600000000000001</c:v>
                </c:pt>
                <c:pt idx="3953">
                  <c:v>0.16800000000000001</c:v>
                </c:pt>
                <c:pt idx="3954">
                  <c:v>0.16200000000000001</c:v>
                </c:pt>
                <c:pt idx="3955">
                  <c:v>0.25900000000000001</c:v>
                </c:pt>
                <c:pt idx="3956">
                  <c:v>0.156</c:v>
                </c:pt>
                <c:pt idx="3957">
                  <c:v>0.157</c:v>
                </c:pt>
                <c:pt idx="3958">
                  <c:v>0.16400000000000001</c:v>
                </c:pt>
                <c:pt idx="3959">
                  <c:v>0.16300000000000001</c:v>
                </c:pt>
                <c:pt idx="3960">
                  <c:v>0.159</c:v>
                </c:pt>
                <c:pt idx="3961">
                  <c:v>0.16700000000000001</c:v>
                </c:pt>
                <c:pt idx="3962">
                  <c:v>0.17100000000000001</c:v>
                </c:pt>
                <c:pt idx="3963">
                  <c:v>0.17199999999999999</c:v>
                </c:pt>
                <c:pt idx="3964">
                  <c:v>0.17</c:v>
                </c:pt>
                <c:pt idx="3965">
                  <c:v>0.158</c:v>
                </c:pt>
                <c:pt idx="3966">
                  <c:v>0.16200000000000001</c:v>
                </c:pt>
                <c:pt idx="3967">
                  <c:v>0.16</c:v>
                </c:pt>
                <c:pt idx="3968">
                  <c:v>0.16800000000000001</c:v>
                </c:pt>
                <c:pt idx="3969">
                  <c:v>0.16300000000000001</c:v>
                </c:pt>
                <c:pt idx="3970">
                  <c:v>0.17</c:v>
                </c:pt>
                <c:pt idx="3971">
                  <c:v>0.16900000000000001</c:v>
                </c:pt>
                <c:pt idx="3972">
                  <c:v>0.17199999999999999</c:v>
                </c:pt>
                <c:pt idx="3973">
                  <c:v>0.17100000000000001</c:v>
                </c:pt>
                <c:pt idx="3974">
                  <c:v>0.17399999999999999</c:v>
                </c:pt>
                <c:pt idx="3975">
                  <c:v>0.19500000000000001</c:v>
                </c:pt>
                <c:pt idx="3976">
                  <c:v>0.68799999999999994</c:v>
                </c:pt>
                <c:pt idx="3977">
                  <c:v>0.19400000000000001</c:v>
                </c:pt>
                <c:pt idx="3978">
                  <c:v>0.21199999999999999</c:v>
                </c:pt>
                <c:pt idx="3979">
                  <c:v>0.218</c:v>
                </c:pt>
                <c:pt idx="3980">
                  <c:v>0.21199999999999999</c:v>
                </c:pt>
                <c:pt idx="3981">
                  <c:v>0.224</c:v>
                </c:pt>
                <c:pt idx="3982">
                  <c:v>0.216</c:v>
                </c:pt>
                <c:pt idx="3983">
                  <c:v>0.20899999999999999</c:v>
                </c:pt>
                <c:pt idx="3984">
                  <c:v>0.20699999999999999</c:v>
                </c:pt>
                <c:pt idx="3985">
                  <c:v>0.20899999999999999</c:v>
                </c:pt>
                <c:pt idx="3986">
                  <c:v>0.20899999999999999</c:v>
                </c:pt>
                <c:pt idx="3987">
                  <c:v>0.20699999999999999</c:v>
                </c:pt>
                <c:pt idx="3988">
                  <c:v>0.20399999999999999</c:v>
                </c:pt>
                <c:pt idx="3989">
                  <c:v>0.221</c:v>
                </c:pt>
                <c:pt idx="3990">
                  <c:v>0.221</c:v>
                </c:pt>
                <c:pt idx="3991">
                  <c:v>0.221</c:v>
                </c:pt>
                <c:pt idx="3992">
                  <c:v>0.217</c:v>
                </c:pt>
                <c:pt idx="3993">
                  <c:v>0.23799999999999999</c:v>
                </c:pt>
                <c:pt idx="3994">
                  <c:v>0.29399999999999998</c:v>
                </c:pt>
                <c:pt idx="3995">
                  <c:v>0.33100000000000002</c:v>
                </c:pt>
                <c:pt idx="3996">
                  <c:v>0.39800000000000002</c:v>
                </c:pt>
                <c:pt idx="3997">
                  <c:v>0.45700000000000002</c:v>
                </c:pt>
                <c:pt idx="3998">
                  <c:v>0.4</c:v>
                </c:pt>
                <c:pt idx="3999">
                  <c:v>0.4</c:v>
                </c:pt>
                <c:pt idx="4000">
                  <c:v>0.159</c:v>
                </c:pt>
                <c:pt idx="4001">
                  <c:v>0.126</c:v>
                </c:pt>
                <c:pt idx="4002">
                  <c:v>0.108</c:v>
                </c:pt>
                <c:pt idx="4003">
                  <c:v>0.26</c:v>
                </c:pt>
                <c:pt idx="4004">
                  <c:v>0.23899999999999999</c:v>
                </c:pt>
                <c:pt idx="4005">
                  <c:v>0.222</c:v>
                </c:pt>
                <c:pt idx="4006">
                  <c:v>0.191</c:v>
                </c:pt>
                <c:pt idx="4007">
                  <c:v>0.184</c:v>
                </c:pt>
                <c:pt idx="4008">
                  <c:v>0.17699999999999999</c:v>
                </c:pt>
                <c:pt idx="4009">
                  <c:v>0.17199999999999999</c:v>
                </c:pt>
                <c:pt idx="4010">
                  <c:v>0.16900000000000001</c:v>
                </c:pt>
                <c:pt idx="4011">
                  <c:v>0.17699999999999999</c:v>
                </c:pt>
                <c:pt idx="4012">
                  <c:v>0.19600000000000001</c:v>
                </c:pt>
                <c:pt idx="4013">
                  <c:v>0.27100000000000002</c:v>
                </c:pt>
                <c:pt idx="4014">
                  <c:v>0.33700000000000002</c:v>
                </c:pt>
                <c:pt idx="4015">
                  <c:v>0.39600000000000002</c:v>
                </c:pt>
                <c:pt idx="4016">
                  <c:v>0.42499999999999999</c:v>
                </c:pt>
                <c:pt idx="4017">
                  <c:v>0.46899999999999997</c:v>
                </c:pt>
                <c:pt idx="4018">
                  <c:v>0.23899999999999999</c:v>
                </c:pt>
                <c:pt idx="4019">
                  <c:v>0.24399999999999999</c:v>
                </c:pt>
                <c:pt idx="4020">
                  <c:v>0.44800000000000001</c:v>
                </c:pt>
                <c:pt idx="4021">
                  <c:v>0.22600000000000001</c:v>
                </c:pt>
                <c:pt idx="4022">
                  <c:v>0.191</c:v>
                </c:pt>
                <c:pt idx="4023">
                  <c:v>0.14199999999999999</c:v>
                </c:pt>
                <c:pt idx="4024">
                  <c:v>0.104</c:v>
                </c:pt>
                <c:pt idx="4025">
                  <c:v>6.7000000000000004E-2</c:v>
                </c:pt>
                <c:pt idx="4026">
                  <c:v>5.2999999999999999E-2</c:v>
                </c:pt>
                <c:pt idx="4027">
                  <c:v>6.5000000000000002E-2</c:v>
                </c:pt>
                <c:pt idx="4028">
                  <c:v>0.06</c:v>
                </c:pt>
                <c:pt idx="4029">
                  <c:v>4.2999999999999997E-2</c:v>
                </c:pt>
                <c:pt idx="4030">
                  <c:v>2.5999999999999999E-2</c:v>
                </c:pt>
                <c:pt idx="4031">
                  <c:v>2.7E-2</c:v>
                </c:pt>
                <c:pt idx="4032">
                  <c:v>0.03</c:v>
                </c:pt>
                <c:pt idx="4033">
                  <c:v>1.4999999999999999E-2</c:v>
                </c:pt>
                <c:pt idx="4034">
                  <c:v>0.01</c:v>
                </c:pt>
                <c:pt idx="4035">
                  <c:v>2.5000000000000001E-2</c:v>
                </c:pt>
                <c:pt idx="4036">
                  <c:v>3.1E-2</c:v>
                </c:pt>
                <c:pt idx="4037">
                  <c:v>3.5999999999999997E-2</c:v>
                </c:pt>
                <c:pt idx="4038">
                  <c:v>4.2999999999999997E-2</c:v>
                </c:pt>
                <c:pt idx="4039">
                  <c:v>3.5999999999999997E-2</c:v>
                </c:pt>
                <c:pt idx="4040">
                  <c:v>2.5000000000000001E-2</c:v>
                </c:pt>
                <c:pt idx="4041">
                  <c:v>0.33600000000000002</c:v>
                </c:pt>
                <c:pt idx="4042">
                  <c:v>2.5999999999999999E-2</c:v>
                </c:pt>
                <c:pt idx="4043">
                  <c:v>2.3E-2</c:v>
                </c:pt>
                <c:pt idx="4044">
                  <c:v>3.2000000000000001E-2</c:v>
                </c:pt>
                <c:pt idx="4045">
                  <c:v>3.2000000000000001E-2</c:v>
                </c:pt>
                <c:pt idx="4046">
                  <c:v>2.9000000000000001E-2</c:v>
                </c:pt>
                <c:pt idx="4047">
                  <c:v>2.7E-2</c:v>
                </c:pt>
                <c:pt idx="4048">
                  <c:v>3.3000000000000002E-2</c:v>
                </c:pt>
                <c:pt idx="4049">
                  <c:v>3.5999999999999997E-2</c:v>
                </c:pt>
                <c:pt idx="4050">
                  <c:v>0.05</c:v>
                </c:pt>
                <c:pt idx="4051">
                  <c:v>5.1999999999999998E-2</c:v>
                </c:pt>
                <c:pt idx="4052">
                  <c:v>3.4000000000000002E-2</c:v>
                </c:pt>
                <c:pt idx="4053">
                  <c:v>3.5999999999999997E-2</c:v>
                </c:pt>
                <c:pt idx="4054">
                  <c:v>3.9E-2</c:v>
                </c:pt>
                <c:pt idx="4055">
                  <c:v>3.6999999999999998E-2</c:v>
                </c:pt>
                <c:pt idx="4056">
                  <c:v>4.8000000000000001E-2</c:v>
                </c:pt>
                <c:pt idx="4057">
                  <c:v>4.1000000000000002E-2</c:v>
                </c:pt>
                <c:pt idx="4058">
                  <c:v>4.7E-2</c:v>
                </c:pt>
                <c:pt idx="4059">
                  <c:v>4.2000000000000003E-2</c:v>
                </c:pt>
                <c:pt idx="4060">
                  <c:v>4.2999999999999997E-2</c:v>
                </c:pt>
                <c:pt idx="4061">
                  <c:v>4.3999999999999997E-2</c:v>
                </c:pt>
                <c:pt idx="4062">
                  <c:v>3.2000000000000001E-2</c:v>
                </c:pt>
                <c:pt idx="4063">
                  <c:v>3.5000000000000003E-2</c:v>
                </c:pt>
                <c:pt idx="4064">
                  <c:v>0.17699999999999999</c:v>
                </c:pt>
                <c:pt idx="4065">
                  <c:v>2.3E-2</c:v>
                </c:pt>
                <c:pt idx="4066">
                  <c:v>2.9000000000000001E-2</c:v>
                </c:pt>
                <c:pt idx="4067">
                  <c:v>3.1E-2</c:v>
                </c:pt>
                <c:pt idx="4068">
                  <c:v>2.1000000000000001E-2</c:v>
                </c:pt>
                <c:pt idx="4069">
                  <c:v>1.4E-2</c:v>
                </c:pt>
                <c:pt idx="4070">
                  <c:v>1.9E-2</c:v>
                </c:pt>
                <c:pt idx="4071">
                  <c:v>0.01</c:v>
                </c:pt>
                <c:pt idx="4072">
                  <c:v>8.9999999999999993E-3</c:v>
                </c:pt>
                <c:pt idx="4073">
                  <c:v>1.9E-2</c:v>
                </c:pt>
                <c:pt idx="4074">
                  <c:v>1.4E-2</c:v>
                </c:pt>
                <c:pt idx="4075">
                  <c:v>7.0000000000000001E-3</c:v>
                </c:pt>
                <c:pt idx="4076">
                  <c:v>6.0000000000000001E-3</c:v>
                </c:pt>
                <c:pt idx="4077">
                  <c:v>5.0000000000000001E-3</c:v>
                </c:pt>
                <c:pt idx="4078">
                  <c:v>1.2999999999999999E-2</c:v>
                </c:pt>
                <c:pt idx="4079">
                  <c:v>1.4E-2</c:v>
                </c:pt>
                <c:pt idx="4080">
                  <c:v>6.0000000000000001E-3</c:v>
                </c:pt>
                <c:pt idx="4081">
                  <c:v>1.9E-2</c:v>
                </c:pt>
                <c:pt idx="4082">
                  <c:v>8.9999999999999993E-3</c:v>
                </c:pt>
                <c:pt idx="4083">
                  <c:v>1.0999999999999999E-2</c:v>
                </c:pt>
                <c:pt idx="4084">
                  <c:v>-4.0000000000000001E-3</c:v>
                </c:pt>
                <c:pt idx="4085">
                  <c:v>0.10100000000000001</c:v>
                </c:pt>
                <c:pt idx="4086">
                  <c:v>-1.2999999999999999E-2</c:v>
                </c:pt>
                <c:pt idx="4087">
                  <c:v>-7.0000000000000001E-3</c:v>
                </c:pt>
                <c:pt idx="4088">
                  <c:v>-6.0000000000000001E-3</c:v>
                </c:pt>
                <c:pt idx="4089">
                  <c:v>3.0000000000000001E-3</c:v>
                </c:pt>
                <c:pt idx="4090">
                  <c:v>0</c:v>
                </c:pt>
                <c:pt idx="4091">
                  <c:v>3.0000000000000001E-3</c:v>
                </c:pt>
                <c:pt idx="4092">
                  <c:v>1.2E-2</c:v>
                </c:pt>
                <c:pt idx="4093">
                  <c:v>-2.4E-2</c:v>
                </c:pt>
                <c:pt idx="4094">
                  <c:v>-1.6E-2</c:v>
                </c:pt>
                <c:pt idx="4095">
                  <c:v>-1.4E-2</c:v>
                </c:pt>
                <c:pt idx="4096">
                  <c:v>-1.0999999999999999E-2</c:v>
                </c:pt>
                <c:pt idx="4097">
                  <c:v>7.0000000000000001E-3</c:v>
                </c:pt>
                <c:pt idx="4098">
                  <c:v>7.0000000000000001E-3</c:v>
                </c:pt>
                <c:pt idx="4099">
                  <c:v>3.0000000000000001E-3</c:v>
                </c:pt>
                <c:pt idx="4100">
                  <c:v>7.0000000000000001E-3</c:v>
                </c:pt>
                <c:pt idx="4101">
                  <c:v>2E-3</c:v>
                </c:pt>
                <c:pt idx="4102">
                  <c:v>1.4999999999999999E-2</c:v>
                </c:pt>
                <c:pt idx="4103">
                  <c:v>2.1999999999999999E-2</c:v>
                </c:pt>
                <c:pt idx="4104">
                  <c:v>-3.0000000000000001E-3</c:v>
                </c:pt>
                <c:pt idx="4105">
                  <c:v>-1.7000000000000001E-2</c:v>
                </c:pt>
                <c:pt idx="4106">
                  <c:v>-2.1999999999999999E-2</c:v>
                </c:pt>
                <c:pt idx="4107">
                  <c:v>0.19700000000000001</c:v>
                </c:pt>
                <c:pt idx="4108">
                  <c:v>-3.2000000000000001E-2</c:v>
                </c:pt>
                <c:pt idx="4109">
                  <c:v>-3.3000000000000002E-2</c:v>
                </c:pt>
                <c:pt idx="4110">
                  <c:v>-4.4999999999999998E-2</c:v>
                </c:pt>
                <c:pt idx="4111">
                  <c:v>-1.4E-2</c:v>
                </c:pt>
                <c:pt idx="4112">
                  <c:v>-3.3000000000000002E-2</c:v>
                </c:pt>
                <c:pt idx="4113">
                  <c:v>-1.4999999999999999E-2</c:v>
                </c:pt>
                <c:pt idx="4114">
                  <c:v>-1.4999999999999999E-2</c:v>
                </c:pt>
                <c:pt idx="4115">
                  <c:v>-6.0000000000000001E-3</c:v>
                </c:pt>
                <c:pt idx="4116">
                  <c:v>-1.7999999999999999E-2</c:v>
                </c:pt>
                <c:pt idx="4117">
                  <c:v>-2.5999999999999999E-2</c:v>
                </c:pt>
                <c:pt idx="4118">
                  <c:v>-1.0999999999999999E-2</c:v>
                </c:pt>
                <c:pt idx="4119">
                  <c:v>-1.2E-2</c:v>
                </c:pt>
                <c:pt idx="4120">
                  <c:v>-1.4E-2</c:v>
                </c:pt>
                <c:pt idx="4121">
                  <c:v>-3.0000000000000001E-3</c:v>
                </c:pt>
                <c:pt idx="4122">
                  <c:v>1.2E-2</c:v>
                </c:pt>
                <c:pt idx="4123">
                  <c:v>1.7000000000000001E-2</c:v>
                </c:pt>
                <c:pt idx="4124">
                  <c:v>1.4E-2</c:v>
                </c:pt>
                <c:pt idx="4125">
                  <c:v>1.7999999999999999E-2</c:v>
                </c:pt>
                <c:pt idx="4126">
                  <c:v>1.2999999999999999E-2</c:v>
                </c:pt>
                <c:pt idx="4127">
                  <c:v>0.01</c:v>
                </c:pt>
                <c:pt idx="4128">
                  <c:v>6.0000000000000001E-3</c:v>
                </c:pt>
                <c:pt idx="4129">
                  <c:v>2E-3</c:v>
                </c:pt>
                <c:pt idx="4130">
                  <c:v>8.2000000000000003E-2</c:v>
                </c:pt>
                <c:pt idx="4131">
                  <c:v>-3.5000000000000003E-2</c:v>
                </c:pt>
                <c:pt idx="4132">
                  <c:v>-3.9E-2</c:v>
                </c:pt>
                <c:pt idx="4133">
                  <c:v>-4.2000000000000003E-2</c:v>
                </c:pt>
                <c:pt idx="4134">
                  <c:v>-3.6999999999999998E-2</c:v>
                </c:pt>
                <c:pt idx="4135">
                  <c:v>-3.7999999999999999E-2</c:v>
                </c:pt>
                <c:pt idx="4136">
                  <c:v>-3.2000000000000001E-2</c:v>
                </c:pt>
                <c:pt idx="4137">
                  <c:v>-3.5999999999999997E-2</c:v>
                </c:pt>
                <c:pt idx="4138">
                  <c:v>-2.7E-2</c:v>
                </c:pt>
                <c:pt idx="4139">
                  <c:v>-2.8000000000000001E-2</c:v>
                </c:pt>
                <c:pt idx="4140">
                  <c:v>-2.9000000000000001E-2</c:v>
                </c:pt>
                <c:pt idx="4141">
                  <c:v>-2.7E-2</c:v>
                </c:pt>
                <c:pt idx="4142">
                  <c:v>-2.1999999999999999E-2</c:v>
                </c:pt>
                <c:pt idx="4143">
                  <c:v>-2.3E-2</c:v>
                </c:pt>
                <c:pt idx="4144">
                  <c:v>-1.9E-2</c:v>
                </c:pt>
                <c:pt idx="4145">
                  <c:v>-1.0999999999999999E-2</c:v>
                </c:pt>
                <c:pt idx="4146">
                  <c:v>-6.0000000000000001E-3</c:v>
                </c:pt>
                <c:pt idx="4147">
                  <c:v>1.7000000000000001E-2</c:v>
                </c:pt>
                <c:pt idx="4148">
                  <c:v>4.5999999999999999E-2</c:v>
                </c:pt>
                <c:pt idx="4149">
                  <c:v>2.9000000000000001E-2</c:v>
                </c:pt>
                <c:pt idx="4150">
                  <c:v>0.128</c:v>
                </c:pt>
                <c:pt idx="4151">
                  <c:v>-7.0000000000000001E-3</c:v>
                </c:pt>
                <c:pt idx="4152">
                  <c:v>-2.5000000000000001E-2</c:v>
                </c:pt>
                <c:pt idx="4153">
                  <c:v>-2.3E-2</c:v>
                </c:pt>
                <c:pt idx="4154">
                  <c:v>-3.5999999999999997E-2</c:v>
                </c:pt>
                <c:pt idx="4155">
                  <c:v>-3.7999999999999999E-2</c:v>
                </c:pt>
                <c:pt idx="4156">
                  <c:v>-5.1999999999999998E-2</c:v>
                </c:pt>
                <c:pt idx="4157">
                  <c:v>-0.04</c:v>
                </c:pt>
                <c:pt idx="4158">
                  <c:v>-2.5000000000000001E-2</c:v>
                </c:pt>
                <c:pt idx="4159">
                  <c:v>-1.4E-2</c:v>
                </c:pt>
                <c:pt idx="4160">
                  <c:v>-2.1000000000000001E-2</c:v>
                </c:pt>
                <c:pt idx="4161">
                  <c:v>-1.6E-2</c:v>
                </c:pt>
                <c:pt idx="4162">
                  <c:v>-1.9E-2</c:v>
                </c:pt>
                <c:pt idx="4163">
                  <c:v>-2.5999999999999999E-2</c:v>
                </c:pt>
                <c:pt idx="4164">
                  <c:v>-0.03</c:v>
                </c:pt>
                <c:pt idx="4165">
                  <c:v>-5.5E-2</c:v>
                </c:pt>
                <c:pt idx="4166">
                  <c:v>-5.0999999999999997E-2</c:v>
                </c:pt>
                <c:pt idx="4167">
                  <c:v>-7.6999999999999999E-2</c:v>
                </c:pt>
                <c:pt idx="4168">
                  <c:v>-8.5000000000000006E-2</c:v>
                </c:pt>
                <c:pt idx="4169">
                  <c:v>-8.5000000000000006E-2</c:v>
                </c:pt>
                <c:pt idx="4170">
                  <c:v>-8.5000000000000006E-2</c:v>
                </c:pt>
                <c:pt idx="4171">
                  <c:v>-0.06</c:v>
                </c:pt>
                <c:pt idx="4172">
                  <c:v>-7.6999999999999999E-2</c:v>
                </c:pt>
                <c:pt idx="4173">
                  <c:v>0.14399999999999999</c:v>
                </c:pt>
                <c:pt idx="4174">
                  <c:v>0.14399999999999999</c:v>
                </c:pt>
                <c:pt idx="4175">
                  <c:v>-7.9000000000000001E-2</c:v>
                </c:pt>
                <c:pt idx="4176">
                  <c:v>-7.3999999999999996E-2</c:v>
                </c:pt>
                <c:pt idx="4177">
                  <c:v>-7.4999999999999997E-2</c:v>
                </c:pt>
                <c:pt idx="4178">
                  <c:v>-6.9000000000000006E-2</c:v>
                </c:pt>
                <c:pt idx="4179">
                  <c:v>-7.0000000000000007E-2</c:v>
                </c:pt>
                <c:pt idx="4180">
                  <c:v>-4.7E-2</c:v>
                </c:pt>
                <c:pt idx="4181">
                  <c:v>-6.3E-2</c:v>
                </c:pt>
                <c:pt idx="4182">
                  <c:v>-6.9000000000000006E-2</c:v>
                </c:pt>
                <c:pt idx="4183">
                  <c:v>-6.7000000000000004E-2</c:v>
                </c:pt>
                <c:pt idx="4184">
                  <c:v>-6.7000000000000004E-2</c:v>
                </c:pt>
                <c:pt idx="4185">
                  <c:v>-8.1000000000000003E-2</c:v>
                </c:pt>
                <c:pt idx="4186">
                  <c:v>-7.4999999999999997E-2</c:v>
                </c:pt>
                <c:pt idx="4187">
                  <c:v>-8.1000000000000003E-2</c:v>
                </c:pt>
                <c:pt idx="4188">
                  <c:v>-6.8000000000000005E-2</c:v>
                </c:pt>
                <c:pt idx="4189">
                  <c:v>-3.5999999999999997E-2</c:v>
                </c:pt>
                <c:pt idx="4190">
                  <c:v>-1.9E-2</c:v>
                </c:pt>
                <c:pt idx="4191">
                  <c:v>-3.3000000000000002E-2</c:v>
                </c:pt>
                <c:pt idx="4192">
                  <c:v>-1.9E-2</c:v>
                </c:pt>
                <c:pt idx="4193">
                  <c:v>-2.9000000000000001E-2</c:v>
                </c:pt>
                <c:pt idx="4194">
                  <c:v>-2.8000000000000001E-2</c:v>
                </c:pt>
                <c:pt idx="4195">
                  <c:v>8.5999999999999993E-2</c:v>
                </c:pt>
                <c:pt idx="4196">
                  <c:v>-2.4E-2</c:v>
                </c:pt>
                <c:pt idx="4197">
                  <c:v>-3.4000000000000002E-2</c:v>
                </c:pt>
                <c:pt idx="4198">
                  <c:v>-3.6999999999999998E-2</c:v>
                </c:pt>
                <c:pt idx="4199">
                  <c:v>-2.5999999999999999E-2</c:v>
                </c:pt>
                <c:pt idx="4200">
                  <c:v>-3.6999999999999998E-2</c:v>
                </c:pt>
                <c:pt idx="4201">
                  <c:v>-4.2000000000000003E-2</c:v>
                </c:pt>
                <c:pt idx="4202">
                  <c:v>-4.1000000000000002E-2</c:v>
                </c:pt>
                <c:pt idx="4203">
                  <c:v>-4.8000000000000001E-2</c:v>
                </c:pt>
                <c:pt idx="4204">
                  <c:v>-4.4999999999999998E-2</c:v>
                </c:pt>
                <c:pt idx="4205">
                  <c:v>-4.5999999999999999E-2</c:v>
                </c:pt>
                <c:pt idx="4206">
                  <c:v>-4.9000000000000002E-2</c:v>
                </c:pt>
                <c:pt idx="4207">
                  <c:v>-0.04</c:v>
                </c:pt>
                <c:pt idx="4208">
                  <c:v>-3.7999999999999999E-2</c:v>
                </c:pt>
                <c:pt idx="4209">
                  <c:v>-3.4000000000000002E-2</c:v>
                </c:pt>
                <c:pt idx="4210">
                  <c:v>-4.2999999999999997E-2</c:v>
                </c:pt>
                <c:pt idx="4211">
                  <c:v>-4.3999999999999997E-2</c:v>
                </c:pt>
                <c:pt idx="4212">
                  <c:v>-4.8000000000000001E-2</c:v>
                </c:pt>
                <c:pt idx="4213">
                  <c:v>-4.5999999999999999E-2</c:v>
                </c:pt>
                <c:pt idx="4214">
                  <c:v>-6.2E-2</c:v>
                </c:pt>
                <c:pt idx="4215">
                  <c:v>6.4000000000000001E-2</c:v>
                </c:pt>
                <c:pt idx="4216">
                  <c:v>-5.5E-2</c:v>
                </c:pt>
                <c:pt idx="4217">
                  <c:v>-6.3E-2</c:v>
                </c:pt>
                <c:pt idx="4218">
                  <c:v>-0.06</c:v>
                </c:pt>
                <c:pt idx="4219">
                  <c:v>-5.6000000000000001E-2</c:v>
                </c:pt>
                <c:pt idx="4220">
                  <c:v>-6.4000000000000001E-2</c:v>
                </c:pt>
                <c:pt idx="4221">
                  <c:v>-6.4000000000000001E-2</c:v>
                </c:pt>
                <c:pt idx="4222">
                  <c:v>-6.4000000000000001E-2</c:v>
                </c:pt>
                <c:pt idx="4223">
                  <c:v>-5.5E-2</c:v>
                </c:pt>
                <c:pt idx="4224">
                  <c:v>-5.5E-2</c:v>
                </c:pt>
                <c:pt idx="4225">
                  <c:v>-0.04</c:v>
                </c:pt>
                <c:pt idx="4226">
                  <c:v>-5.8000000000000003E-2</c:v>
                </c:pt>
                <c:pt idx="4227">
                  <c:v>-4.1000000000000002E-2</c:v>
                </c:pt>
                <c:pt idx="4228">
                  <c:v>-5.7000000000000002E-2</c:v>
                </c:pt>
                <c:pt idx="4229">
                  <c:v>-0.04</c:v>
                </c:pt>
                <c:pt idx="4230">
                  <c:v>-5.5E-2</c:v>
                </c:pt>
                <c:pt idx="4231">
                  <c:v>-4.8000000000000001E-2</c:v>
                </c:pt>
                <c:pt idx="4232">
                  <c:v>-5.8999999999999997E-2</c:v>
                </c:pt>
                <c:pt idx="4233">
                  <c:v>-6.3E-2</c:v>
                </c:pt>
                <c:pt idx="4234">
                  <c:v>-5.8000000000000003E-2</c:v>
                </c:pt>
                <c:pt idx="4235">
                  <c:v>-5.2999999999999999E-2</c:v>
                </c:pt>
                <c:pt idx="4236">
                  <c:v>-0.05</c:v>
                </c:pt>
                <c:pt idx="4237">
                  <c:v>0.05</c:v>
                </c:pt>
                <c:pt idx="4238">
                  <c:v>-7.0000000000000007E-2</c:v>
                </c:pt>
                <c:pt idx="4239">
                  <c:v>-7.9000000000000001E-2</c:v>
                </c:pt>
                <c:pt idx="4240">
                  <c:v>-7.9000000000000001E-2</c:v>
                </c:pt>
                <c:pt idx="4241">
                  <c:v>-7.9000000000000001E-2</c:v>
                </c:pt>
                <c:pt idx="4242">
                  <c:v>-0.08</c:v>
                </c:pt>
                <c:pt idx="4243">
                  <c:v>-7.3999999999999996E-2</c:v>
                </c:pt>
                <c:pt idx="4244">
                  <c:v>-5.6000000000000001E-2</c:v>
                </c:pt>
                <c:pt idx="4245">
                  <c:v>-7.0000000000000007E-2</c:v>
                </c:pt>
                <c:pt idx="4246">
                  <c:v>-7.1999999999999995E-2</c:v>
                </c:pt>
                <c:pt idx="4247">
                  <c:v>-8.8999999999999996E-2</c:v>
                </c:pt>
                <c:pt idx="4248">
                  <c:v>-7.3999999999999996E-2</c:v>
                </c:pt>
                <c:pt idx="4249">
                  <c:v>-9.2999999999999999E-2</c:v>
                </c:pt>
                <c:pt idx="4250">
                  <c:v>-7.2999999999999995E-2</c:v>
                </c:pt>
                <c:pt idx="4251">
                  <c:v>-7.9000000000000001E-2</c:v>
                </c:pt>
                <c:pt idx="4252">
                  <c:v>-8.4000000000000005E-2</c:v>
                </c:pt>
                <c:pt idx="4253">
                  <c:v>-7.6999999999999999E-2</c:v>
                </c:pt>
                <c:pt idx="4254">
                  <c:v>-0.08</c:v>
                </c:pt>
                <c:pt idx="4255">
                  <c:v>-8.1000000000000003E-2</c:v>
                </c:pt>
                <c:pt idx="4256">
                  <c:v>-8.1000000000000003E-2</c:v>
                </c:pt>
                <c:pt idx="4257">
                  <c:v>-7.9000000000000001E-2</c:v>
                </c:pt>
                <c:pt idx="4258">
                  <c:v>-7.1999999999999995E-2</c:v>
                </c:pt>
                <c:pt idx="4259">
                  <c:v>-2.7E-2</c:v>
                </c:pt>
                <c:pt idx="4260">
                  <c:v>-2.7E-2</c:v>
                </c:pt>
                <c:pt idx="4261">
                  <c:v>-8.4000000000000005E-2</c:v>
                </c:pt>
                <c:pt idx="4262">
                  <c:v>-8.5000000000000006E-2</c:v>
                </c:pt>
                <c:pt idx="4263">
                  <c:v>-8.7999999999999995E-2</c:v>
                </c:pt>
                <c:pt idx="4264">
                  <c:v>-8.8999999999999996E-2</c:v>
                </c:pt>
                <c:pt idx="4265">
                  <c:v>-8.6999999999999994E-2</c:v>
                </c:pt>
                <c:pt idx="4266">
                  <c:v>-8.8999999999999996E-2</c:v>
                </c:pt>
                <c:pt idx="4267">
                  <c:v>-9.0999999999999998E-2</c:v>
                </c:pt>
                <c:pt idx="4268">
                  <c:v>-0.13700000000000001</c:v>
                </c:pt>
                <c:pt idx="4269">
                  <c:v>-0.14299999999999999</c:v>
                </c:pt>
                <c:pt idx="4270">
                  <c:v>-0.11</c:v>
                </c:pt>
                <c:pt idx="4271">
                  <c:v>-0.105</c:v>
                </c:pt>
                <c:pt idx="4272">
                  <c:v>-0.106</c:v>
                </c:pt>
                <c:pt idx="4273">
                  <c:v>-0.105</c:v>
                </c:pt>
                <c:pt idx="4274">
                  <c:v>-0.106</c:v>
                </c:pt>
                <c:pt idx="4275">
                  <c:v>-0.14000000000000001</c:v>
                </c:pt>
                <c:pt idx="4276">
                  <c:v>-0.14299999999999999</c:v>
                </c:pt>
                <c:pt idx="4277">
                  <c:v>-0.109</c:v>
                </c:pt>
                <c:pt idx="4278">
                  <c:v>-0.114</c:v>
                </c:pt>
                <c:pt idx="4279">
                  <c:v>-0.104</c:v>
                </c:pt>
                <c:pt idx="4280">
                  <c:v>-0.08</c:v>
                </c:pt>
                <c:pt idx="4281">
                  <c:v>-0.106</c:v>
                </c:pt>
                <c:pt idx="4282">
                  <c:v>-0.122</c:v>
                </c:pt>
                <c:pt idx="4283">
                  <c:v>-0.14299999999999999</c:v>
                </c:pt>
                <c:pt idx="4284">
                  <c:v>-0.13800000000000001</c:v>
                </c:pt>
                <c:pt idx="4285">
                  <c:v>-0.115</c:v>
                </c:pt>
                <c:pt idx="4286">
                  <c:v>-0.127</c:v>
                </c:pt>
                <c:pt idx="4287">
                  <c:v>-0.126</c:v>
                </c:pt>
                <c:pt idx="4288">
                  <c:v>-0.11700000000000001</c:v>
                </c:pt>
                <c:pt idx="4289">
                  <c:v>-0.12</c:v>
                </c:pt>
                <c:pt idx="4290">
                  <c:v>-0.125</c:v>
                </c:pt>
                <c:pt idx="4291">
                  <c:v>-0.11899999999999999</c:v>
                </c:pt>
                <c:pt idx="4292">
                  <c:v>-0.125</c:v>
                </c:pt>
                <c:pt idx="4293">
                  <c:v>-0.11</c:v>
                </c:pt>
                <c:pt idx="4294">
                  <c:v>-0.11799999999999999</c:v>
                </c:pt>
                <c:pt idx="4295">
                  <c:v>-0.12</c:v>
                </c:pt>
                <c:pt idx="4296">
                  <c:v>-0.127</c:v>
                </c:pt>
                <c:pt idx="4297">
                  <c:v>-0.121</c:v>
                </c:pt>
                <c:pt idx="4298">
                  <c:v>-0.111</c:v>
                </c:pt>
                <c:pt idx="4299">
                  <c:v>-0.11600000000000001</c:v>
                </c:pt>
                <c:pt idx="4300">
                  <c:v>-0.123</c:v>
                </c:pt>
                <c:pt idx="4301">
                  <c:v>-0.11799999999999999</c:v>
                </c:pt>
                <c:pt idx="4302">
                  <c:v>-0.06</c:v>
                </c:pt>
                <c:pt idx="4303">
                  <c:v>-0.123</c:v>
                </c:pt>
                <c:pt idx="4304">
                  <c:v>-0.121</c:v>
                </c:pt>
                <c:pt idx="4305">
                  <c:v>-0.11600000000000001</c:v>
                </c:pt>
                <c:pt idx="4306">
                  <c:v>-0.122</c:v>
                </c:pt>
                <c:pt idx="4307">
                  <c:v>-0.12</c:v>
                </c:pt>
                <c:pt idx="4308">
                  <c:v>-0.11799999999999999</c:v>
                </c:pt>
                <c:pt idx="4309">
                  <c:v>-0.121</c:v>
                </c:pt>
                <c:pt idx="4310">
                  <c:v>-0.12</c:v>
                </c:pt>
                <c:pt idx="4311">
                  <c:v>-0.11799999999999999</c:v>
                </c:pt>
                <c:pt idx="4312">
                  <c:v>-0.112</c:v>
                </c:pt>
                <c:pt idx="4313">
                  <c:v>-0.122</c:v>
                </c:pt>
                <c:pt idx="4314">
                  <c:v>-0.124</c:v>
                </c:pt>
                <c:pt idx="4315">
                  <c:v>-0.122</c:v>
                </c:pt>
                <c:pt idx="4316">
                  <c:v>-0.11600000000000001</c:v>
                </c:pt>
                <c:pt idx="4317">
                  <c:v>-0.121</c:v>
                </c:pt>
                <c:pt idx="4318">
                  <c:v>-0.12</c:v>
                </c:pt>
                <c:pt idx="4319">
                  <c:v>-0.115</c:v>
                </c:pt>
                <c:pt idx="4320">
                  <c:v>-0.114</c:v>
                </c:pt>
                <c:pt idx="4321">
                  <c:v>-0.11700000000000001</c:v>
                </c:pt>
                <c:pt idx="4322">
                  <c:v>-0.114</c:v>
                </c:pt>
                <c:pt idx="4323">
                  <c:v>-0.113</c:v>
                </c:pt>
                <c:pt idx="4324">
                  <c:v>-0.11600000000000001</c:v>
                </c:pt>
                <c:pt idx="4325">
                  <c:v>-0.10199999999999999</c:v>
                </c:pt>
                <c:pt idx="4326">
                  <c:v>-0.108</c:v>
                </c:pt>
                <c:pt idx="4327">
                  <c:v>-0.11</c:v>
                </c:pt>
                <c:pt idx="4328">
                  <c:v>-0.108</c:v>
                </c:pt>
                <c:pt idx="4329">
                  <c:v>-0.11600000000000001</c:v>
                </c:pt>
                <c:pt idx="4330">
                  <c:v>-0.11899999999999999</c:v>
                </c:pt>
                <c:pt idx="4331">
                  <c:v>-0.129</c:v>
                </c:pt>
                <c:pt idx="4332">
                  <c:v>-0.11700000000000001</c:v>
                </c:pt>
                <c:pt idx="4333">
                  <c:v>-0.124</c:v>
                </c:pt>
                <c:pt idx="4334">
                  <c:v>-0.129</c:v>
                </c:pt>
                <c:pt idx="4335">
                  <c:v>-0.13</c:v>
                </c:pt>
                <c:pt idx="4336">
                  <c:v>-0.122</c:v>
                </c:pt>
                <c:pt idx="4337">
                  <c:v>-0.126</c:v>
                </c:pt>
                <c:pt idx="4338">
                  <c:v>-0.11899999999999999</c:v>
                </c:pt>
                <c:pt idx="4339">
                  <c:v>-0.11799999999999999</c:v>
                </c:pt>
                <c:pt idx="4340">
                  <c:v>-0.11899999999999999</c:v>
                </c:pt>
                <c:pt idx="4341">
                  <c:v>-0.126</c:v>
                </c:pt>
                <c:pt idx="4342">
                  <c:v>-0.13500000000000001</c:v>
                </c:pt>
                <c:pt idx="4343">
                  <c:v>-0.129</c:v>
                </c:pt>
                <c:pt idx="4344">
                  <c:v>-0.127</c:v>
                </c:pt>
                <c:pt idx="4345">
                  <c:v>-0.126</c:v>
                </c:pt>
                <c:pt idx="4346">
                  <c:v>-0.11</c:v>
                </c:pt>
                <c:pt idx="4347">
                  <c:v>-0.125</c:v>
                </c:pt>
                <c:pt idx="4348">
                  <c:v>-0.125</c:v>
                </c:pt>
                <c:pt idx="4349">
                  <c:v>-0.124</c:v>
                </c:pt>
                <c:pt idx="4350">
                  <c:v>-0.13300000000000001</c:v>
                </c:pt>
                <c:pt idx="4351">
                  <c:v>-0.13600000000000001</c:v>
                </c:pt>
                <c:pt idx="4352">
                  <c:v>-0.13400000000000001</c:v>
                </c:pt>
                <c:pt idx="4353">
                  <c:v>-0.13</c:v>
                </c:pt>
                <c:pt idx="4354">
                  <c:v>-0.13200000000000001</c:v>
                </c:pt>
                <c:pt idx="4355">
                  <c:v>-0.13</c:v>
                </c:pt>
                <c:pt idx="4356">
                  <c:v>-0.14000000000000001</c:v>
                </c:pt>
                <c:pt idx="4357">
                  <c:v>-0.14199999999999999</c:v>
                </c:pt>
                <c:pt idx="4358">
                  <c:v>-0.13600000000000001</c:v>
                </c:pt>
                <c:pt idx="4359">
                  <c:v>-0.13800000000000001</c:v>
                </c:pt>
                <c:pt idx="4360">
                  <c:v>-0.14099999999999999</c:v>
                </c:pt>
                <c:pt idx="4361">
                  <c:v>-0.14499999999999999</c:v>
                </c:pt>
                <c:pt idx="4362">
                  <c:v>-0.14199999999999999</c:v>
                </c:pt>
                <c:pt idx="4363">
                  <c:v>-0.14299999999999999</c:v>
                </c:pt>
                <c:pt idx="4364">
                  <c:v>-0.14299999999999999</c:v>
                </c:pt>
                <c:pt idx="4365">
                  <c:v>-0.14299999999999999</c:v>
                </c:pt>
                <c:pt idx="4366">
                  <c:v>-0.14599999999999999</c:v>
                </c:pt>
                <c:pt idx="4367">
                  <c:v>-0.13500000000000001</c:v>
                </c:pt>
                <c:pt idx="4368">
                  <c:v>-0.122</c:v>
                </c:pt>
                <c:pt idx="4369">
                  <c:v>-0.14199999999999999</c:v>
                </c:pt>
                <c:pt idx="4370">
                  <c:v>-0.13900000000000001</c:v>
                </c:pt>
                <c:pt idx="4371">
                  <c:v>-0.14399999999999999</c:v>
                </c:pt>
                <c:pt idx="4372">
                  <c:v>-0.13400000000000001</c:v>
                </c:pt>
                <c:pt idx="4373">
                  <c:v>-0.13900000000000001</c:v>
                </c:pt>
                <c:pt idx="4374">
                  <c:v>-0.13800000000000001</c:v>
                </c:pt>
                <c:pt idx="4375">
                  <c:v>-0.14199999999999999</c:v>
                </c:pt>
                <c:pt idx="4376">
                  <c:v>-0.13400000000000001</c:v>
                </c:pt>
                <c:pt idx="4377">
                  <c:v>-0.13600000000000001</c:v>
                </c:pt>
                <c:pt idx="4378">
                  <c:v>-0.13500000000000001</c:v>
                </c:pt>
                <c:pt idx="4379">
                  <c:v>-0.14299999999999999</c:v>
                </c:pt>
                <c:pt idx="4380">
                  <c:v>-0.14199999999999999</c:v>
                </c:pt>
                <c:pt idx="4381">
                  <c:v>-0.14199999999999999</c:v>
                </c:pt>
                <c:pt idx="4382">
                  <c:v>-0.13900000000000001</c:v>
                </c:pt>
                <c:pt idx="4383">
                  <c:v>-0.13600000000000001</c:v>
                </c:pt>
                <c:pt idx="4384">
                  <c:v>-0.13900000000000001</c:v>
                </c:pt>
                <c:pt idx="4385">
                  <c:v>-0.13400000000000001</c:v>
                </c:pt>
                <c:pt idx="4386">
                  <c:v>-0.14399999999999999</c:v>
                </c:pt>
                <c:pt idx="4387">
                  <c:v>-0.13700000000000001</c:v>
                </c:pt>
                <c:pt idx="4388">
                  <c:v>-0.14499999999999999</c:v>
                </c:pt>
                <c:pt idx="4389">
                  <c:v>-0.14299999999999999</c:v>
                </c:pt>
                <c:pt idx="4390">
                  <c:v>-0.129</c:v>
                </c:pt>
                <c:pt idx="4391">
                  <c:v>-0.129</c:v>
                </c:pt>
                <c:pt idx="4392">
                  <c:v>-0.13400000000000001</c:v>
                </c:pt>
                <c:pt idx="4393">
                  <c:v>-0.13</c:v>
                </c:pt>
                <c:pt idx="4394">
                  <c:v>-0.129</c:v>
                </c:pt>
                <c:pt idx="4395">
                  <c:v>-0.13800000000000001</c:v>
                </c:pt>
                <c:pt idx="4396">
                  <c:v>-0.14499999999999999</c:v>
                </c:pt>
                <c:pt idx="4397">
                  <c:v>-0.13900000000000001</c:v>
                </c:pt>
                <c:pt idx="4398">
                  <c:v>-0.13100000000000001</c:v>
                </c:pt>
                <c:pt idx="4399">
                  <c:v>-0.13800000000000001</c:v>
                </c:pt>
                <c:pt idx="4400">
                  <c:v>-0.13200000000000001</c:v>
                </c:pt>
                <c:pt idx="4401">
                  <c:v>-0.13800000000000001</c:v>
                </c:pt>
                <c:pt idx="4402">
                  <c:v>-0.13100000000000001</c:v>
                </c:pt>
                <c:pt idx="4403">
                  <c:v>-0.129</c:v>
                </c:pt>
                <c:pt idx="4404">
                  <c:v>-0.13700000000000001</c:v>
                </c:pt>
                <c:pt idx="4405">
                  <c:v>-0.13300000000000001</c:v>
                </c:pt>
                <c:pt idx="4406">
                  <c:v>-0.13800000000000001</c:v>
                </c:pt>
                <c:pt idx="4407">
                  <c:v>-0.13900000000000001</c:v>
                </c:pt>
                <c:pt idx="4408">
                  <c:v>-0.13400000000000001</c:v>
                </c:pt>
                <c:pt idx="4409">
                  <c:v>-0.13900000000000001</c:v>
                </c:pt>
                <c:pt idx="4410">
                  <c:v>-0.13800000000000001</c:v>
                </c:pt>
                <c:pt idx="4411">
                  <c:v>-0.127</c:v>
                </c:pt>
                <c:pt idx="4412">
                  <c:v>-0.13100000000000001</c:v>
                </c:pt>
                <c:pt idx="4413">
                  <c:v>-0.13200000000000001</c:v>
                </c:pt>
                <c:pt idx="4414">
                  <c:v>-0.13600000000000001</c:v>
                </c:pt>
                <c:pt idx="4415">
                  <c:v>-0.13800000000000001</c:v>
                </c:pt>
                <c:pt idx="4416">
                  <c:v>-0.14199999999999999</c:v>
                </c:pt>
                <c:pt idx="4417">
                  <c:v>-0.14699999999999999</c:v>
                </c:pt>
                <c:pt idx="4418">
                  <c:v>-0.23499999999999999</c:v>
                </c:pt>
                <c:pt idx="4419">
                  <c:v>-0.23200000000000001</c:v>
                </c:pt>
                <c:pt idx="4420">
                  <c:v>-0.23100000000000001</c:v>
                </c:pt>
                <c:pt idx="4421">
                  <c:v>-0.23</c:v>
                </c:pt>
                <c:pt idx="4422">
                  <c:v>-0.23899999999999999</c:v>
                </c:pt>
                <c:pt idx="4423">
                  <c:v>-0.24099999999999999</c:v>
                </c:pt>
                <c:pt idx="4424">
                  <c:v>-0.23799999999999999</c:v>
                </c:pt>
                <c:pt idx="4425">
                  <c:v>-0.23699999999999999</c:v>
                </c:pt>
                <c:pt idx="4426">
                  <c:v>-0.23100000000000001</c:v>
                </c:pt>
                <c:pt idx="4427">
                  <c:v>-0.23100000000000001</c:v>
                </c:pt>
                <c:pt idx="4428">
                  <c:v>-0.23400000000000001</c:v>
                </c:pt>
                <c:pt idx="4429">
                  <c:v>-0.24399999999999999</c:v>
                </c:pt>
                <c:pt idx="4430">
                  <c:v>-0.24399999999999999</c:v>
                </c:pt>
                <c:pt idx="4431">
                  <c:v>-0.23799999999999999</c:v>
                </c:pt>
                <c:pt idx="4432">
                  <c:v>-0.223</c:v>
                </c:pt>
                <c:pt idx="4433">
                  <c:v>-0.14000000000000001</c:v>
                </c:pt>
                <c:pt idx="4434">
                  <c:v>-0.127</c:v>
                </c:pt>
                <c:pt idx="4435">
                  <c:v>-0.127</c:v>
                </c:pt>
                <c:pt idx="4436">
                  <c:v>-0.24099999999999999</c:v>
                </c:pt>
                <c:pt idx="4437">
                  <c:v>-0.251</c:v>
                </c:pt>
                <c:pt idx="4438">
                  <c:v>-0.253</c:v>
                </c:pt>
                <c:pt idx="4439">
                  <c:v>-0.23300000000000001</c:v>
                </c:pt>
                <c:pt idx="4440">
                  <c:v>-0.23499999999999999</c:v>
                </c:pt>
                <c:pt idx="4441">
                  <c:v>-0.23599999999999999</c:v>
                </c:pt>
                <c:pt idx="4442">
                  <c:v>-0.23300000000000001</c:v>
                </c:pt>
                <c:pt idx="4443">
                  <c:v>-0.23699999999999999</c:v>
                </c:pt>
                <c:pt idx="4444">
                  <c:v>-0.24</c:v>
                </c:pt>
                <c:pt idx="4445">
                  <c:v>-0.23899999999999999</c:v>
                </c:pt>
                <c:pt idx="4446">
                  <c:v>-0.24</c:v>
                </c:pt>
                <c:pt idx="4447">
                  <c:v>-0.23899999999999999</c:v>
                </c:pt>
                <c:pt idx="4448">
                  <c:v>-0.23799999999999999</c:v>
                </c:pt>
                <c:pt idx="4449">
                  <c:v>-0.24</c:v>
                </c:pt>
                <c:pt idx="4450">
                  <c:v>-0.24099999999999999</c:v>
                </c:pt>
                <c:pt idx="4451">
                  <c:v>-0.23799999999999999</c:v>
                </c:pt>
                <c:pt idx="4452">
                  <c:v>-0.23599999999999999</c:v>
                </c:pt>
                <c:pt idx="4453">
                  <c:v>-0.23699999999999999</c:v>
                </c:pt>
                <c:pt idx="4454">
                  <c:v>-0.23899999999999999</c:v>
                </c:pt>
                <c:pt idx="4455">
                  <c:v>-0.22800000000000001</c:v>
                </c:pt>
                <c:pt idx="4456">
                  <c:v>-0.23699999999999999</c:v>
                </c:pt>
                <c:pt idx="4457">
                  <c:v>-0.23200000000000001</c:v>
                </c:pt>
                <c:pt idx="4458">
                  <c:v>-0.247</c:v>
                </c:pt>
                <c:pt idx="4459">
                  <c:v>-0.23100000000000001</c:v>
                </c:pt>
                <c:pt idx="4460">
                  <c:v>-0.23599999999999999</c:v>
                </c:pt>
                <c:pt idx="4461">
                  <c:v>-0.24199999999999999</c:v>
                </c:pt>
                <c:pt idx="4462">
                  <c:v>-0.23699999999999999</c:v>
                </c:pt>
                <c:pt idx="4463">
                  <c:v>-0.23699999999999999</c:v>
                </c:pt>
                <c:pt idx="4464">
                  <c:v>-0.23899999999999999</c:v>
                </c:pt>
                <c:pt idx="4465">
                  <c:v>-0.24</c:v>
                </c:pt>
                <c:pt idx="4466">
                  <c:v>-0.24299999999999999</c:v>
                </c:pt>
                <c:pt idx="4467">
                  <c:v>-0.24199999999999999</c:v>
                </c:pt>
                <c:pt idx="4468">
                  <c:v>-0.24399999999999999</c:v>
                </c:pt>
                <c:pt idx="4469">
                  <c:v>-0.24399999999999999</c:v>
                </c:pt>
                <c:pt idx="4470">
                  <c:v>-0.24299999999999999</c:v>
                </c:pt>
                <c:pt idx="4471">
                  <c:v>-0.24199999999999999</c:v>
                </c:pt>
                <c:pt idx="4472">
                  <c:v>-0.246</c:v>
                </c:pt>
                <c:pt idx="4473">
                  <c:v>-0.247</c:v>
                </c:pt>
                <c:pt idx="4474">
                  <c:v>-0.249</c:v>
                </c:pt>
                <c:pt idx="4475">
                  <c:v>-0.24299999999999999</c:v>
                </c:pt>
                <c:pt idx="4476">
                  <c:v>-0.22700000000000001</c:v>
                </c:pt>
                <c:pt idx="4477">
                  <c:v>-0.23799999999999999</c:v>
                </c:pt>
                <c:pt idx="4478">
                  <c:v>-0.23400000000000001</c:v>
                </c:pt>
                <c:pt idx="4479">
                  <c:v>-0.23799999999999999</c:v>
                </c:pt>
                <c:pt idx="4480">
                  <c:v>-0.23599999999999999</c:v>
                </c:pt>
                <c:pt idx="4481">
                  <c:v>-0.23899999999999999</c:v>
                </c:pt>
                <c:pt idx="4482">
                  <c:v>-0.23400000000000001</c:v>
                </c:pt>
                <c:pt idx="4483">
                  <c:v>-0.23599999999999999</c:v>
                </c:pt>
                <c:pt idx="4484">
                  <c:v>-0.24199999999999999</c:v>
                </c:pt>
                <c:pt idx="4485">
                  <c:v>-0.24199999999999999</c:v>
                </c:pt>
                <c:pt idx="4486">
                  <c:v>-0.24299999999999999</c:v>
                </c:pt>
                <c:pt idx="4487">
                  <c:v>-0.248</c:v>
                </c:pt>
                <c:pt idx="4488">
                  <c:v>-0.33900000000000002</c:v>
                </c:pt>
                <c:pt idx="4489">
                  <c:v>-0.34699999999999998</c:v>
                </c:pt>
                <c:pt idx="4490">
                  <c:v>-0.34499999999999997</c:v>
                </c:pt>
                <c:pt idx="4491">
                  <c:v>-0.34499999999999997</c:v>
                </c:pt>
                <c:pt idx="4492">
                  <c:v>-0.34399999999999997</c:v>
                </c:pt>
                <c:pt idx="4493">
                  <c:v>-0.34599999999999997</c:v>
                </c:pt>
                <c:pt idx="4494">
                  <c:v>-0.34899999999999998</c:v>
                </c:pt>
                <c:pt idx="4495">
                  <c:v>-0.34899999999999998</c:v>
                </c:pt>
                <c:pt idx="4496">
                  <c:v>-0.34899999999999998</c:v>
                </c:pt>
                <c:pt idx="4497">
                  <c:v>-0.34699999999999998</c:v>
                </c:pt>
                <c:pt idx="4498">
                  <c:v>-0.34699999999999998</c:v>
                </c:pt>
                <c:pt idx="4499">
                  <c:v>-0.30299999999999999</c:v>
                </c:pt>
                <c:pt idx="4500">
                  <c:v>-0.33500000000000002</c:v>
                </c:pt>
                <c:pt idx="4501">
                  <c:v>-0.33100000000000002</c:v>
                </c:pt>
                <c:pt idx="4502">
                  <c:v>-0.33200000000000002</c:v>
                </c:pt>
                <c:pt idx="4503">
                  <c:v>-0.33400000000000002</c:v>
                </c:pt>
                <c:pt idx="4504">
                  <c:v>-0.33</c:v>
                </c:pt>
                <c:pt idx="4505">
                  <c:v>-0.33400000000000002</c:v>
                </c:pt>
                <c:pt idx="4506">
                  <c:v>-0.33300000000000002</c:v>
                </c:pt>
                <c:pt idx="4507">
                  <c:v>-0.34100000000000003</c:v>
                </c:pt>
                <c:pt idx="4508">
                  <c:v>-0.33700000000000002</c:v>
                </c:pt>
                <c:pt idx="4509">
                  <c:v>-0.34</c:v>
                </c:pt>
                <c:pt idx="4510">
                  <c:v>-0.34100000000000003</c:v>
                </c:pt>
                <c:pt idx="4511">
                  <c:v>-0.34799999999999998</c:v>
                </c:pt>
                <c:pt idx="4512">
                  <c:v>-0.34</c:v>
                </c:pt>
                <c:pt idx="4513">
                  <c:v>-0.34300000000000003</c:v>
                </c:pt>
                <c:pt idx="4514">
                  <c:v>-0.34200000000000003</c:v>
                </c:pt>
                <c:pt idx="4515">
                  <c:v>-0.34</c:v>
                </c:pt>
                <c:pt idx="4516">
                  <c:v>-0.34100000000000003</c:v>
                </c:pt>
                <c:pt idx="4517">
                  <c:v>-0.34200000000000003</c:v>
                </c:pt>
                <c:pt idx="4518">
                  <c:v>-0.34</c:v>
                </c:pt>
                <c:pt idx="4519">
                  <c:v>-0.33700000000000002</c:v>
                </c:pt>
                <c:pt idx="4520">
                  <c:v>-0.33300000000000002</c:v>
                </c:pt>
                <c:pt idx="4521">
                  <c:v>-0.33800000000000002</c:v>
                </c:pt>
                <c:pt idx="4522">
                  <c:v>-0.33100000000000002</c:v>
                </c:pt>
                <c:pt idx="4523">
                  <c:v>-0.33600000000000002</c:v>
                </c:pt>
                <c:pt idx="4524">
                  <c:v>-0.34100000000000003</c:v>
                </c:pt>
                <c:pt idx="4525">
                  <c:v>-0.32900000000000001</c:v>
                </c:pt>
                <c:pt idx="4526">
                  <c:v>-0.32600000000000001</c:v>
                </c:pt>
                <c:pt idx="4527">
                  <c:v>-0.33300000000000002</c:v>
                </c:pt>
                <c:pt idx="4528">
                  <c:v>-0.33500000000000002</c:v>
                </c:pt>
                <c:pt idx="4529">
                  <c:v>-0.34200000000000003</c:v>
                </c:pt>
                <c:pt idx="4530">
                  <c:v>-0.34100000000000003</c:v>
                </c:pt>
                <c:pt idx="4531">
                  <c:v>-0.34699999999999998</c:v>
                </c:pt>
                <c:pt idx="4532">
                  <c:v>-0.33400000000000002</c:v>
                </c:pt>
                <c:pt idx="4533">
                  <c:v>-0.33700000000000002</c:v>
                </c:pt>
                <c:pt idx="4534">
                  <c:v>-0.34</c:v>
                </c:pt>
                <c:pt idx="4535">
                  <c:v>-0.33500000000000002</c:v>
                </c:pt>
                <c:pt idx="4536">
                  <c:v>-0.33800000000000002</c:v>
                </c:pt>
                <c:pt idx="4537">
                  <c:v>-0.34</c:v>
                </c:pt>
                <c:pt idx="4538">
                  <c:v>-0.34200000000000003</c:v>
                </c:pt>
                <c:pt idx="4539">
                  <c:v>-0.35599999999999998</c:v>
                </c:pt>
                <c:pt idx="4540">
                  <c:v>-0.34599999999999997</c:v>
                </c:pt>
                <c:pt idx="4541">
                  <c:v>-0.34499999999999997</c:v>
                </c:pt>
                <c:pt idx="4542">
                  <c:v>-0.32400000000000001</c:v>
                </c:pt>
                <c:pt idx="4543">
                  <c:v>-0.33300000000000002</c:v>
                </c:pt>
                <c:pt idx="4544">
                  <c:v>-0.33</c:v>
                </c:pt>
                <c:pt idx="4545">
                  <c:v>-0.33800000000000002</c:v>
                </c:pt>
                <c:pt idx="4546">
                  <c:v>-0.33100000000000002</c:v>
                </c:pt>
                <c:pt idx="4547">
                  <c:v>-0.33300000000000002</c:v>
                </c:pt>
                <c:pt idx="4548">
                  <c:v>-0.33700000000000002</c:v>
                </c:pt>
                <c:pt idx="4549">
                  <c:v>-0.33100000000000002</c:v>
                </c:pt>
                <c:pt idx="4550">
                  <c:v>-0.32900000000000001</c:v>
                </c:pt>
                <c:pt idx="4551">
                  <c:v>-0.32700000000000001</c:v>
                </c:pt>
                <c:pt idx="4552">
                  <c:v>-0.33</c:v>
                </c:pt>
                <c:pt idx="4553">
                  <c:v>-0.33400000000000002</c:v>
                </c:pt>
                <c:pt idx="4554">
                  <c:v>-0.33500000000000002</c:v>
                </c:pt>
                <c:pt idx="4555">
                  <c:v>-0.34100000000000003</c:v>
                </c:pt>
                <c:pt idx="4556">
                  <c:v>-0.34100000000000003</c:v>
                </c:pt>
                <c:pt idx="4557">
                  <c:v>-0.33500000000000002</c:v>
                </c:pt>
                <c:pt idx="4558">
                  <c:v>-0.34</c:v>
                </c:pt>
                <c:pt idx="4559">
                  <c:v>-0.34499999999999997</c:v>
                </c:pt>
                <c:pt idx="4560">
                  <c:v>-0.32300000000000001</c:v>
                </c:pt>
                <c:pt idx="4561">
                  <c:v>-0.33600000000000002</c:v>
                </c:pt>
                <c:pt idx="4562">
                  <c:v>-0.33700000000000002</c:v>
                </c:pt>
                <c:pt idx="4563">
                  <c:v>-0.33700000000000002</c:v>
                </c:pt>
                <c:pt idx="4564">
                  <c:v>-0.29299999999999998</c:v>
                </c:pt>
                <c:pt idx="4565">
                  <c:v>-0.32100000000000001</c:v>
                </c:pt>
                <c:pt idx="4566">
                  <c:v>-0.315</c:v>
                </c:pt>
                <c:pt idx="4567">
                  <c:v>-0.32300000000000001</c:v>
                </c:pt>
                <c:pt idx="4568">
                  <c:v>-0.32600000000000001</c:v>
                </c:pt>
                <c:pt idx="4569">
                  <c:v>-0.32900000000000001</c:v>
                </c:pt>
                <c:pt idx="4570">
                  <c:v>-0.32100000000000001</c:v>
                </c:pt>
                <c:pt idx="4571">
                  <c:v>-0.32600000000000001</c:v>
                </c:pt>
                <c:pt idx="4572">
                  <c:v>-0.32400000000000001</c:v>
                </c:pt>
                <c:pt idx="4573">
                  <c:v>-0.32600000000000001</c:v>
                </c:pt>
                <c:pt idx="4574">
                  <c:v>-0.33200000000000002</c:v>
                </c:pt>
                <c:pt idx="4575">
                  <c:v>-0.33300000000000002</c:v>
                </c:pt>
                <c:pt idx="4576">
                  <c:v>-0.33400000000000002</c:v>
                </c:pt>
                <c:pt idx="4577">
                  <c:v>-0.33600000000000002</c:v>
                </c:pt>
                <c:pt idx="4578">
                  <c:v>-0.33300000000000002</c:v>
                </c:pt>
                <c:pt idx="4579">
                  <c:v>-0.33500000000000002</c:v>
                </c:pt>
              </c:numCache>
            </c:numRef>
          </c:val>
          <c:smooth val="0"/>
        </c:ser>
        <c:dLbls>
          <c:showLegendKey val="0"/>
          <c:showVal val="0"/>
          <c:showCatName val="0"/>
          <c:showSerName val="0"/>
          <c:showPercent val="0"/>
          <c:showBubbleSize val="0"/>
        </c:dLbls>
        <c:smooth val="0"/>
        <c:axId val="908277216"/>
        <c:axId val="908275040"/>
      </c:lineChart>
      <c:dateAx>
        <c:axId val="908277216"/>
        <c:scaling>
          <c:orientation val="minMax"/>
        </c:scaling>
        <c:delete val="0"/>
        <c:axPos val="b"/>
        <c:numFmt formatCode="yyyy;@" sourceLinked="0"/>
        <c:majorTickMark val="out"/>
        <c:minorTickMark val="none"/>
        <c:tickLblPos val="nextTo"/>
        <c:txPr>
          <a:bodyPr/>
          <a:lstStyle/>
          <a:p>
            <a:pPr>
              <a:defRPr sz="1400"/>
            </a:pPr>
            <a:endParaRPr lang="de-DE"/>
          </a:p>
        </c:txPr>
        <c:crossAx val="908275040"/>
        <c:crosses val="autoZero"/>
        <c:auto val="0"/>
        <c:lblOffset val="100"/>
        <c:baseTimeUnit val="days"/>
        <c:majorUnit val="5"/>
        <c:majorTimeUnit val="years"/>
        <c:minorUnit val="12"/>
      </c:dateAx>
      <c:valAx>
        <c:axId val="908275040"/>
        <c:scaling>
          <c:orientation val="minMax"/>
        </c:scaling>
        <c:delete val="0"/>
        <c:axPos val="l"/>
        <c:majorGridlines/>
        <c:title>
          <c:tx>
            <c:rich>
              <a:bodyPr rot="-5400000" vert="horz"/>
              <a:lstStyle/>
              <a:p>
                <a:pPr>
                  <a:defRPr sz="1600"/>
                </a:pPr>
                <a:r>
                  <a:rPr lang="en-US" sz="1600"/>
                  <a:t>Interest Rate (%)</a:t>
                </a:r>
              </a:p>
            </c:rich>
          </c:tx>
          <c:overlay val="0"/>
        </c:title>
        <c:numFmt formatCode="General" sourceLinked="1"/>
        <c:majorTickMark val="out"/>
        <c:minorTickMark val="none"/>
        <c:tickLblPos val="nextTo"/>
        <c:txPr>
          <a:bodyPr/>
          <a:lstStyle/>
          <a:p>
            <a:pPr>
              <a:defRPr sz="1400"/>
            </a:pPr>
            <a:endParaRPr lang="de-DE"/>
          </a:p>
        </c:txPr>
        <c:crossAx val="908277216"/>
        <c:crosses val="autoZero"/>
        <c:crossBetween val="midCat"/>
      </c:valAx>
    </c:plotArea>
    <c:legend>
      <c:legendPos val="r"/>
      <c:layout>
        <c:manualLayout>
          <c:xMode val="edge"/>
          <c:yMode val="edge"/>
          <c:x val="0.65711627697464803"/>
          <c:y val="4.5838738512503398E-2"/>
          <c:w val="0.32699278215223099"/>
          <c:h val="0.45674794061047203"/>
        </c:manualLayout>
      </c:layout>
      <c:overlay val="1"/>
      <c:txPr>
        <a:bodyPr/>
        <a:lstStyle/>
        <a:p>
          <a:pPr>
            <a:defRPr sz="1400"/>
          </a:pPr>
          <a:endParaRPr lang="de-DE"/>
        </a:p>
      </c:txPr>
    </c:legend>
    <c:plotVisOnly val="1"/>
    <c:dispBlanksAs val="gap"/>
    <c:showDLblsOverMax val="0"/>
  </c:chart>
  <c:txPr>
    <a:bodyPr/>
    <a:lstStyle/>
    <a:p>
      <a:pPr>
        <a:defRPr>
          <a:latin typeface="+mn-lt"/>
          <a:cs typeface="Arial" pitchFamily="34" charset="0"/>
        </a:defRPr>
      </a:pPr>
      <a:endParaRPr lang="de-DE"/>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spPr>
            <a:ln>
              <a:solidFill>
                <a:sysClr val="windowText" lastClr="000000"/>
              </a:solidFill>
            </a:ln>
          </c:spPr>
          <c:marker>
            <c:symbol val="none"/>
          </c:marker>
          <c:cat>
            <c:numRef>
              <c:f>'Figure 12.7a'!$A$2:$A$4501</c:f>
              <c:numCache>
                <c:formatCode>m/d/yyyy</c:formatCode>
                <c:ptCount val="4500"/>
                <c:pt idx="0">
                  <c:v>36161</c:v>
                </c:pt>
                <c:pt idx="1">
                  <c:v>36164</c:v>
                </c:pt>
                <c:pt idx="2">
                  <c:v>36165</c:v>
                </c:pt>
                <c:pt idx="3">
                  <c:v>36166</c:v>
                </c:pt>
                <c:pt idx="4">
                  <c:v>36167</c:v>
                </c:pt>
                <c:pt idx="5">
                  <c:v>36168</c:v>
                </c:pt>
                <c:pt idx="6">
                  <c:v>36171</c:v>
                </c:pt>
                <c:pt idx="7">
                  <c:v>36172</c:v>
                </c:pt>
                <c:pt idx="8">
                  <c:v>36173</c:v>
                </c:pt>
                <c:pt idx="9">
                  <c:v>36174</c:v>
                </c:pt>
                <c:pt idx="10">
                  <c:v>36175</c:v>
                </c:pt>
                <c:pt idx="11">
                  <c:v>36178</c:v>
                </c:pt>
                <c:pt idx="12">
                  <c:v>36179</c:v>
                </c:pt>
                <c:pt idx="13">
                  <c:v>36180</c:v>
                </c:pt>
                <c:pt idx="14">
                  <c:v>36181</c:v>
                </c:pt>
                <c:pt idx="15">
                  <c:v>36182</c:v>
                </c:pt>
                <c:pt idx="16">
                  <c:v>36185</c:v>
                </c:pt>
                <c:pt idx="17">
                  <c:v>36186</c:v>
                </c:pt>
                <c:pt idx="18">
                  <c:v>36187</c:v>
                </c:pt>
                <c:pt idx="19">
                  <c:v>36188</c:v>
                </c:pt>
                <c:pt idx="20">
                  <c:v>36189</c:v>
                </c:pt>
                <c:pt idx="21">
                  <c:v>36192</c:v>
                </c:pt>
                <c:pt idx="22">
                  <c:v>36193</c:v>
                </c:pt>
                <c:pt idx="23">
                  <c:v>36194</c:v>
                </c:pt>
                <c:pt idx="24">
                  <c:v>36195</c:v>
                </c:pt>
                <c:pt idx="25">
                  <c:v>36196</c:v>
                </c:pt>
                <c:pt idx="26">
                  <c:v>36199</c:v>
                </c:pt>
                <c:pt idx="27">
                  <c:v>36200</c:v>
                </c:pt>
                <c:pt idx="28">
                  <c:v>36201</c:v>
                </c:pt>
                <c:pt idx="29">
                  <c:v>36202</c:v>
                </c:pt>
                <c:pt idx="30">
                  <c:v>36203</c:v>
                </c:pt>
                <c:pt idx="31">
                  <c:v>36206</c:v>
                </c:pt>
                <c:pt idx="32">
                  <c:v>36207</c:v>
                </c:pt>
                <c:pt idx="33">
                  <c:v>36208</c:v>
                </c:pt>
                <c:pt idx="34">
                  <c:v>36209</c:v>
                </c:pt>
                <c:pt idx="35">
                  <c:v>36210</c:v>
                </c:pt>
                <c:pt idx="36">
                  <c:v>36213</c:v>
                </c:pt>
                <c:pt idx="37">
                  <c:v>36214</c:v>
                </c:pt>
                <c:pt idx="38">
                  <c:v>36215</c:v>
                </c:pt>
                <c:pt idx="39">
                  <c:v>36216</c:v>
                </c:pt>
                <c:pt idx="40">
                  <c:v>36217</c:v>
                </c:pt>
                <c:pt idx="41">
                  <c:v>36220</c:v>
                </c:pt>
                <c:pt idx="42">
                  <c:v>36221</c:v>
                </c:pt>
                <c:pt idx="43">
                  <c:v>36222</c:v>
                </c:pt>
                <c:pt idx="44">
                  <c:v>36223</c:v>
                </c:pt>
                <c:pt idx="45">
                  <c:v>36224</c:v>
                </c:pt>
                <c:pt idx="46">
                  <c:v>36227</c:v>
                </c:pt>
                <c:pt idx="47">
                  <c:v>36228</c:v>
                </c:pt>
                <c:pt idx="48">
                  <c:v>36229</c:v>
                </c:pt>
                <c:pt idx="49">
                  <c:v>36230</c:v>
                </c:pt>
                <c:pt idx="50">
                  <c:v>36231</c:v>
                </c:pt>
                <c:pt idx="51">
                  <c:v>36234</c:v>
                </c:pt>
                <c:pt idx="52">
                  <c:v>36235</c:v>
                </c:pt>
                <c:pt idx="53">
                  <c:v>36236</c:v>
                </c:pt>
                <c:pt idx="54">
                  <c:v>36237</c:v>
                </c:pt>
                <c:pt idx="55">
                  <c:v>36238</c:v>
                </c:pt>
                <c:pt idx="56">
                  <c:v>36241</c:v>
                </c:pt>
                <c:pt idx="57">
                  <c:v>36242</c:v>
                </c:pt>
                <c:pt idx="58">
                  <c:v>36243</c:v>
                </c:pt>
                <c:pt idx="59">
                  <c:v>36244</c:v>
                </c:pt>
                <c:pt idx="60">
                  <c:v>36245</c:v>
                </c:pt>
                <c:pt idx="61">
                  <c:v>36248</c:v>
                </c:pt>
                <c:pt idx="62">
                  <c:v>36249</c:v>
                </c:pt>
                <c:pt idx="63">
                  <c:v>36250</c:v>
                </c:pt>
                <c:pt idx="64">
                  <c:v>36251</c:v>
                </c:pt>
                <c:pt idx="65">
                  <c:v>36252</c:v>
                </c:pt>
                <c:pt idx="66">
                  <c:v>36255</c:v>
                </c:pt>
                <c:pt idx="67">
                  <c:v>36256</c:v>
                </c:pt>
                <c:pt idx="68">
                  <c:v>36257</c:v>
                </c:pt>
                <c:pt idx="69">
                  <c:v>36258</c:v>
                </c:pt>
                <c:pt idx="70">
                  <c:v>36259</c:v>
                </c:pt>
                <c:pt idx="71">
                  <c:v>36262</c:v>
                </c:pt>
                <c:pt idx="72">
                  <c:v>36263</c:v>
                </c:pt>
                <c:pt idx="73">
                  <c:v>36264</c:v>
                </c:pt>
                <c:pt idx="74">
                  <c:v>36265</c:v>
                </c:pt>
                <c:pt idx="75">
                  <c:v>36266</c:v>
                </c:pt>
                <c:pt idx="76">
                  <c:v>36269</c:v>
                </c:pt>
                <c:pt idx="77">
                  <c:v>36270</c:v>
                </c:pt>
                <c:pt idx="78">
                  <c:v>36271</c:v>
                </c:pt>
                <c:pt idx="79">
                  <c:v>36272</c:v>
                </c:pt>
                <c:pt idx="80">
                  <c:v>36273</c:v>
                </c:pt>
                <c:pt idx="81">
                  <c:v>36276</c:v>
                </c:pt>
                <c:pt idx="82">
                  <c:v>36277</c:v>
                </c:pt>
                <c:pt idx="83">
                  <c:v>36278</c:v>
                </c:pt>
                <c:pt idx="84">
                  <c:v>36279</c:v>
                </c:pt>
                <c:pt idx="85">
                  <c:v>36280</c:v>
                </c:pt>
                <c:pt idx="86">
                  <c:v>36283</c:v>
                </c:pt>
                <c:pt idx="87">
                  <c:v>36284</c:v>
                </c:pt>
                <c:pt idx="88">
                  <c:v>36285</c:v>
                </c:pt>
                <c:pt idx="89">
                  <c:v>36286</c:v>
                </c:pt>
                <c:pt idx="90">
                  <c:v>36287</c:v>
                </c:pt>
                <c:pt idx="91">
                  <c:v>36290</c:v>
                </c:pt>
                <c:pt idx="92">
                  <c:v>36291</c:v>
                </c:pt>
                <c:pt idx="93">
                  <c:v>36292</c:v>
                </c:pt>
                <c:pt idx="94">
                  <c:v>36293</c:v>
                </c:pt>
                <c:pt idx="95">
                  <c:v>36294</c:v>
                </c:pt>
                <c:pt idx="96">
                  <c:v>36297</c:v>
                </c:pt>
                <c:pt idx="97">
                  <c:v>36298</c:v>
                </c:pt>
                <c:pt idx="98">
                  <c:v>36299</c:v>
                </c:pt>
                <c:pt idx="99">
                  <c:v>36300</c:v>
                </c:pt>
                <c:pt idx="100">
                  <c:v>36301</c:v>
                </c:pt>
                <c:pt idx="101">
                  <c:v>36304</c:v>
                </c:pt>
                <c:pt idx="102">
                  <c:v>36305</c:v>
                </c:pt>
                <c:pt idx="103">
                  <c:v>36306</c:v>
                </c:pt>
                <c:pt idx="104">
                  <c:v>36307</c:v>
                </c:pt>
                <c:pt idx="105">
                  <c:v>36308</c:v>
                </c:pt>
                <c:pt idx="106">
                  <c:v>36311</c:v>
                </c:pt>
                <c:pt idx="107">
                  <c:v>36312</c:v>
                </c:pt>
                <c:pt idx="108">
                  <c:v>36313</c:v>
                </c:pt>
                <c:pt idx="109">
                  <c:v>36314</c:v>
                </c:pt>
                <c:pt idx="110">
                  <c:v>36315</c:v>
                </c:pt>
                <c:pt idx="111">
                  <c:v>36318</c:v>
                </c:pt>
                <c:pt idx="112">
                  <c:v>36319</c:v>
                </c:pt>
                <c:pt idx="113">
                  <c:v>36320</c:v>
                </c:pt>
                <c:pt idx="114">
                  <c:v>36321</c:v>
                </c:pt>
                <c:pt idx="115">
                  <c:v>36322</c:v>
                </c:pt>
                <c:pt idx="116">
                  <c:v>36325</c:v>
                </c:pt>
                <c:pt idx="117">
                  <c:v>36326</c:v>
                </c:pt>
                <c:pt idx="118">
                  <c:v>36327</c:v>
                </c:pt>
                <c:pt idx="119">
                  <c:v>36328</c:v>
                </c:pt>
                <c:pt idx="120">
                  <c:v>36329</c:v>
                </c:pt>
                <c:pt idx="121">
                  <c:v>36332</c:v>
                </c:pt>
                <c:pt idx="122">
                  <c:v>36333</c:v>
                </c:pt>
                <c:pt idx="123">
                  <c:v>36334</c:v>
                </c:pt>
                <c:pt idx="124">
                  <c:v>36335</c:v>
                </c:pt>
                <c:pt idx="125">
                  <c:v>36336</c:v>
                </c:pt>
                <c:pt idx="126">
                  <c:v>36339</c:v>
                </c:pt>
                <c:pt idx="127">
                  <c:v>36340</c:v>
                </c:pt>
                <c:pt idx="128">
                  <c:v>36341</c:v>
                </c:pt>
                <c:pt idx="129">
                  <c:v>36342</c:v>
                </c:pt>
                <c:pt idx="130">
                  <c:v>36343</c:v>
                </c:pt>
                <c:pt idx="131">
                  <c:v>36346</c:v>
                </c:pt>
                <c:pt idx="132">
                  <c:v>36347</c:v>
                </c:pt>
                <c:pt idx="133">
                  <c:v>36348</c:v>
                </c:pt>
                <c:pt idx="134">
                  <c:v>36349</c:v>
                </c:pt>
                <c:pt idx="135">
                  <c:v>36350</c:v>
                </c:pt>
                <c:pt idx="136">
                  <c:v>36353</c:v>
                </c:pt>
                <c:pt idx="137">
                  <c:v>36354</c:v>
                </c:pt>
                <c:pt idx="138">
                  <c:v>36355</c:v>
                </c:pt>
                <c:pt idx="139">
                  <c:v>36356</c:v>
                </c:pt>
                <c:pt idx="140">
                  <c:v>36357</c:v>
                </c:pt>
                <c:pt idx="141">
                  <c:v>36360</c:v>
                </c:pt>
                <c:pt idx="142">
                  <c:v>36361</c:v>
                </c:pt>
                <c:pt idx="143">
                  <c:v>36362</c:v>
                </c:pt>
                <c:pt idx="144">
                  <c:v>36363</c:v>
                </c:pt>
                <c:pt idx="145">
                  <c:v>36364</c:v>
                </c:pt>
                <c:pt idx="146">
                  <c:v>36367</c:v>
                </c:pt>
                <c:pt idx="147">
                  <c:v>36368</c:v>
                </c:pt>
                <c:pt idx="148">
                  <c:v>36369</c:v>
                </c:pt>
                <c:pt idx="149">
                  <c:v>36370</c:v>
                </c:pt>
                <c:pt idx="150">
                  <c:v>36371</c:v>
                </c:pt>
                <c:pt idx="151">
                  <c:v>36374</c:v>
                </c:pt>
                <c:pt idx="152">
                  <c:v>36375</c:v>
                </c:pt>
                <c:pt idx="153">
                  <c:v>36376</c:v>
                </c:pt>
                <c:pt idx="154">
                  <c:v>36377</c:v>
                </c:pt>
                <c:pt idx="155">
                  <c:v>36378</c:v>
                </c:pt>
                <c:pt idx="156">
                  <c:v>36381</c:v>
                </c:pt>
                <c:pt idx="157">
                  <c:v>36382</c:v>
                </c:pt>
                <c:pt idx="158">
                  <c:v>36383</c:v>
                </c:pt>
                <c:pt idx="159">
                  <c:v>36384</c:v>
                </c:pt>
                <c:pt idx="160">
                  <c:v>36385</c:v>
                </c:pt>
                <c:pt idx="161">
                  <c:v>36388</c:v>
                </c:pt>
                <c:pt idx="162">
                  <c:v>36389</c:v>
                </c:pt>
                <c:pt idx="163">
                  <c:v>36390</c:v>
                </c:pt>
                <c:pt idx="164">
                  <c:v>36391</c:v>
                </c:pt>
                <c:pt idx="165">
                  <c:v>36392</c:v>
                </c:pt>
                <c:pt idx="166">
                  <c:v>36395</c:v>
                </c:pt>
                <c:pt idx="167">
                  <c:v>36396</c:v>
                </c:pt>
                <c:pt idx="168">
                  <c:v>36397</c:v>
                </c:pt>
                <c:pt idx="169">
                  <c:v>36398</c:v>
                </c:pt>
                <c:pt idx="170">
                  <c:v>36399</c:v>
                </c:pt>
                <c:pt idx="171">
                  <c:v>36402</c:v>
                </c:pt>
                <c:pt idx="172">
                  <c:v>36403</c:v>
                </c:pt>
                <c:pt idx="173">
                  <c:v>36404</c:v>
                </c:pt>
                <c:pt idx="174">
                  <c:v>36405</c:v>
                </c:pt>
                <c:pt idx="175">
                  <c:v>36406</c:v>
                </c:pt>
                <c:pt idx="176">
                  <c:v>36409</c:v>
                </c:pt>
                <c:pt idx="177">
                  <c:v>36410</c:v>
                </c:pt>
                <c:pt idx="178">
                  <c:v>36411</c:v>
                </c:pt>
                <c:pt idx="179">
                  <c:v>36412</c:v>
                </c:pt>
                <c:pt idx="180">
                  <c:v>36413</c:v>
                </c:pt>
                <c:pt idx="181">
                  <c:v>36416</c:v>
                </c:pt>
                <c:pt idx="182">
                  <c:v>36417</c:v>
                </c:pt>
                <c:pt idx="183">
                  <c:v>36418</c:v>
                </c:pt>
                <c:pt idx="184">
                  <c:v>36419</c:v>
                </c:pt>
                <c:pt idx="185">
                  <c:v>36420</c:v>
                </c:pt>
                <c:pt idx="186">
                  <c:v>36423</c:v>
                </c:pt>
                <c:pt idx="187">
                  <c:v>36424</c:v>
                </c:pt>
                <c:pt idx="188">
                  <c:v>36425</c:v>
                </c:pt>
                <c:pt idx="189">
                  <c:v>36426</c:v>
                </c:pt>
                <c:pt idx="190">
                  <c:v>36427</c:v>
                </c:pt>
                <c:pt idx="191">
                  <c:v>36430</c:v>
                </c:pt>
                <c:pt idx="192">
                  <c:v>36431</c:v>
                </c:pt>
                <c:pt idx="193">
                  <c:v>36432</c:v>
                </c:pt>
                <c:pt idx="194">
                  <c:v>36433</c:v>
                </c:pt>
                <c:pt idx="195">
                  <c:v>36434</c:v>
                </c:pt>
                <c:pt idx="196">
                  <c:v>36437</c:v>
                </c:pt>
                <c:pt idx="197">
                  <c:v>36438</c:v>
                </c:pt>
                <c:pt idx="198">
                  <c:v>36439</c:v>
                </c:pt>
                <c:pt idx="199">
                  <c:v>36440</c:v>
                </c:pt>
                <c:pt idx="200">
                  <c:v>36441</c:v>
                </c:pt>
                <c:pt idx="201">
                  <c:v>36444</c:v>
                </c:pt>
                <c:pt idx="202">
                  <c:v>36445</c:v>
                </c:pt>
                <c:pt idx="203">
                  <c:v>36446</c:v>
                </c:pt>
                <c:pt idx="204">
                  <c:v>36447</c:v>
                </c:pt>
                <c:pt idx="205">
                  <c:v>36448</c:v>
                </c:pt>
                <c:pt idx="206">
                  <c:v>36451</c:v>
                </c:pt>
                <c:pt idx="207">
                  <c:v>36452</c:v>
                </c:pt>
                <c:pt idx="208">
                  <c:v>36453</c:v>
                </c:pt>
                <c:pt idx="209">
                  <c:v>36454</c:v>
                </c:pt>
                <c:pt idx="210">
                  <c:v>36455</c:v>
                </c:pt>
                <c:pt idx="211">
                  <c:v>36458</c:v>
                </c:pt>
                <c:pt idx="212">
                  <c:v>36459</c:v>
                </c:pt>
                <c:pt idx="213">
                  <c:v>36460</c:v>
                </c:pt>
                <c:pt idx="214">
                  <c:v>36461</c:v>
                </c:pt>
                <c:pt idx="215">
                  <c:v>36462</c:v>
                </c:pt>
                <c:pt idx="216">
                  <c:v>36465</c:v>
                </c:pt>
                <c:pt idx="217">
                  <c:v>36466</c:v>
                </c:pt>
                <c:pt idx="218">
                  <c:v>36467</c:v>
                </c:pt>
                <c:pt idx="219">
                  <c:v>36468</c:v>
                </c:pt>
                <c:pt idx="220">
                  <c:v>36469</c:v>
                </c:pt>
                <c:pt idx="221">
                  <c:v>36472</c:v>
                </c:pt>
                <c:pt idx="222">
                  <c:v>36473</c:v>
                </c:pt>
                <c:pt idx="223">
                  <c:v>36474</c:v>
                </c:pt>
                <c:pt idx="224">
                  <c:v>36475</c:v>
                </c:pt>
                <c:pt idx="225">
                  <c:v>36476</c:v>
                </c:pt>
                <c:pt idx="226">
                  <c:v>36479</c:v>
                </c:pt>
                <c:pt idx="227">
                  <c:v>36480</c:v>
                </c:pt>
                <c:pt idx="228">
                  <c:v>36481</c:v>
                </c:pt>
                <c:pt idx="229">
                  <c:v>36482</c:v>
                </c:pt>
                <c:pt idx="230">
                  <c:v>36483</c:v>
                </c:pt>
                <c:pt idx="231">
                  <c:v>36486</c:v>
                </c:pt>
                <c:pt idx="232">
                  <c:v>36487</c:v>
                </c:pt>
                <c:pt idx="233">
                  <c:v>36488</c:v>
                </c:pt>
                <c:pt idx="234">
                  <c:v>36489</c:v>
                </c:pt>
                <c:pt idx="235">
                  <c:v>36490</c:v>
                </c:pt>
                <c:pt idx="236">
                  <c:v>36493</c:v>
                </c:pt>
                <c:pt idx="237">
                  <c:v>36494</c:v>
                </c:pt>
                <c:pt idx="238">
                  <c:v>36495</c:v>
                </c:pt>
                <c:pt idx="239">
                  <c:v>36496</c:v>
                </c:pt>
                <c:pt idx="240">
                  <c:v>36497</c:v>
                </c:pt>
                <c:pt idx="241">
                  <c:v>36500</c:v>
                </c:pt>
                <c:pt idx="242">
                  <c:v>36501</c:v>
                </c:pt>
                <c:pt idx="243">
                  <c:v>36502</c:v>
                </c:pt>
                <c:pt idx="244">
                  <c:v>36503</c:v>
                </c:pt>
                <c:pt idx="245">
                  <c:v>36504</c:v>
                </c:pt>
                <c:pt idx="246">
                  <c:v>36507</c:v>
                </c:pt>
                <c:pt idx="247">
                  <c:v>36508</c:v>
                </c:pt>
                <c:pt idx="248">
                  <c:v>36509</c:v>
                </c:pt>
                <c:pt idx="249">
                  <c:v>36510</c:v>
                </c:pt>
                <c:pt idx="250">
                  <c:v>36511</c:v>
                </c:pt>
                <c:pt idx="251">
                  <c:v>36514</c:v>
                </c:pt>
                <c:pt idx="252">
                  <c:v>36515</c:v>
                </c:pt>
                <c:pt idx="253">
                  <c:v>36516</c:v>
                </c:pt>
                <c:pt idx="254">
                  <c:v>36517</c:v>
                </c:pt>
                <c:pt idx="255">
                  <c:v>36518</c:v>
                </c:pt>
                <c:pt idx="256">
                  <c:v>36521</c:v>
                </c:pt>
                <c:pt idx="257">
                  <c:v>36522</c:v>
                </c:pt>
                <c:pt idx="258">
                  <c:v>36523</c:v>
                </c:pt>
                <c:pt idx="259">
                  <c:v>36524</c:v>
                </c:pt>
                <c:pt idx="260">
                  <c:v>36525</c:v>
                </c:pt>
                <c:pt idx="261">
                  <c:v>36528</c:v>
                </c:pt>
                <c:pt idx="262">
                  <c:v>36529</c:v>
                </c:pt>
                <c:pt idx="263">
                  <c:v>36530</c:v>
                </c:pt>
                <c:pt idx="264">
                  <c:v>36531</c:v>
                </c:pt>
                <c:pt idx="265">
                  <c:v>36532</c:v>
                </c:pt>
                <c:pt idx="266">
                  <c:v>36535</c:v>
                </c:pt>
                <c:pt idx="267">
                  <c:v>36536</c:v>
                </c:pt>
                <c:pt idx="268">
                  <c:v>36537</c:v>
                </c:pt>
                <c:pt idx="269">
                  <c:v>36538</c:v>
                </c:pt>
                <c:pt idx="270">
                  <c:v>36539</c:v>
                </c:pt>
                <c:pt idx="271">
                  <c:v>36542</c:v>
                </c:pt>
                <c:pt idx="272">
                  <c:v>36543</c:v>
                </c:pt>
                <c:pt idx="273">
                  <c:v>36544</c:v>
                </c:pt>
                <c:pt idx="274">
                  <c:v>36545</c:v>
                </c:pt>
                <c:pt idx="275">
                  <c:v>36546</c:v>
                </c:pt>
                <c:pt idx="276">
                  <c:v>36549</c:v>
                </c:pt>
                <c:pt idx="277">
                  <c:v>36550</c:v>
                </c:pt>
                <c:pt idx="278">
                  <c:v>36551</c:v>
                </c:pt>
                <c:pt idx="279">
                  <c:v>36552</c:v>
                </c:pt>
                <c:pt idx="280">
                  <c:v>36553</c:v>
                </c:pt>
                <c:pt idx="281">
                  <c:v>36556</c:v>
                </c:pt>
                <c:pt idx="282">
                  <c:v>36557</c:v>
                </c:pt>
                <c:pt idx="283">
                  <c:v>36558</c:v>
                </c:pt>
                <c:pt idx="284">
                  <c:v>36559</c:v>
                </c:pt>
                <c:pt idx="285">
                  <c:v>36560</c:v>
                </c:pt>
                <c:pt idx="286">
                  <c:v>36563</c:v>
                </c:pt>
                <c:pt idx="287">
                  <c:v>36564</c:v>
                </c:pt>
                <c:pt idx="288">
                  <c:v>36565</c:v>
                </c:pt>
                <c:pt idx="289">
                  <c:v>36566</c:v>
                </c:pt>
                <c:pt idx="290">
                  <c:v>36567</c:v>
                </c:pt>
                <c:pt idx="291">
                  <c:v>36570</c:v>
                </c:pt>
                <c:pt idx="292">
                  <c:v>36571</c:v>
                </c:pt>
                <c:pt idx="293">
                  <c:v>36572</c:v>
                </c:pt>
                <c:pt idx="294">
                  <c:v>36573</c:v>
                </c:pt>
                <c:pt idx="295">
                  <c:v>36574</c:v>
                </c:pt>
                <c:pt idx="296">
                  <c:v>36577</c:v>
                </c:pt>
                <c:pt idx="297">
                  <c:v>36578</c:v>
                </c:pt>
                <c:pt idx="298">
                  <c:v>36579</c:v>
                </c:pt>
                <c:pt idx="299">
                  <c:v>36580</c:v>
                </c:pt>
                <c:pt idx="300">
                  <c:v>36581</c:v>
                </c:pt>
                <c:pt idx="301">
                  <c:v>36584</c:v>
                </c:pt>
                <c:pt idx="302">
                  <c:v>36585</c:v>
                </c:pt>
                <c:pt idx="303">
                  <c:v>36586</c:v>
                </c:pt>
                <c:pt idx="304">
                  <c:v>36587</c:v>
                </c:pt>
                <c:pt idx="305">
                  <c:v>36588</c:v>
                </c:pt>
                <c:pt idx="306">
                  <c:v>36591</c:v>
                </c:pt>
                <c:pt idx="307">
                  <c:v>36592</c:v>
                </c:pt>
                <c:pt idx="308">
                  <c:v>36593</c:v>
                </c:pt>
                <c:pt idx="309">
                  <c:v>36594</c:v>
                </c:pt>
                <c:pt idx="310">
                  <c:v>36595</c:v>
                </c:pt>
                <c:pt idx="311">
                  <c:v>36598</c:v>
                </c:pt>
                <c:pt idx="312">
                  <c:v>36599</c:v>
                </c:pt>
                <c:pt idx="313">
                  <c:v>36600</c:v>
                </c:pt>
                <c:pt idx="314">
                  <c:v>36601</c:v>
                </c:pt>
                <c:pt idx="315">
                  <c:v>36602</c:v>
                </c:pt>
                <c:pt idx="316">
                  <c:v>36605</c:v>
                </c:pt>
                <c:pt idx="317">
                  <c:v>36606</c:v>
                </c:pt>
                <c:pt idx="318">
                  <c:v>36607</c:v>
                </c:pt>
                <c:pt idx="319">
                  <c:v>36608</c:v>
                </c:pt>
                <c:pt idx="320">
                  <c:v>36609</c:v>
                </c:pt>
                <c:pt idx="321">
                  <c:v>36612</c:v>
                </c:pt>
                <c:pt idx="322">
                  <c:v>36613</c:v>
                </c:pt>
                <c:pt idx="323">
                  <c:v>36614</c:v>
                </c:pt>
                <c:pt idx="324">
                  <c:v>36615</c:v>
                </c:pt>
                <c:pt idx="325">
                  <c:v>36616</c:v>
                </c:pt>
                <c:pt idx="326">
                  <c:v>36619</c:v>
                </c:pt>
                <c:pt idx="327">
                  <c:v>36620</c:v>
                </c:pt>
                <c:pt idx="328">
                  <c:v>36621</c:v>
                </c:pt>
                <c:pt idx="329">
                  <c:v>36622</c:v>
                </c:pt>
                <c:pt idx="330">
                  <c:v>36623</c:v>
                </c:pt>
                <c:pt idx="331">
                  <c:v>36626</c:v>
                </c:pt>
                <c:pt idx="332">
                  <c:v>36627</c:v>
                </c:pt>
                <c:pt idx="333">
                  <c:v>36628</c:v>
                </c:pt>
                <c:pt idx="334">
                  <c:v>36629</c:v>
                </c:pt>
                <c:pt idx="335">
                  <c:v>36630</c:v>
                </c:pt>
                <c:pt idx="336">
                  <c:v>36633</c:v>
                </c:pt>
                <c:pt idx="337">
                  <c:v>36634</c:v>
                </c:pt>
                <c:pt idx="338">
                  <c:v>36635</c:v>
                </c:pt>
                <c:pt idx="339">
                  <c:v>36636</c:v>
                </c:pt>
                <c:pt idx="340">
                  <c:v>36637</c:v>
                </c:pt>
                <c:pt idx="341">
                  <c:v>36640</c:v>
                </c:pt>
                <c:pt idx="342">
                  <c:v>36641</c:v>
                </c:pt>
                <c:pt idx="343">
                  <c:v>36642</c:v>
                </c:pt>
                <c:pt idx="344">
                  <c:v>36643</c:v>
                </c:pt>
                <c:pt idx="345">
                  <c:v>36644</c:v>
                </c:pt>
                <c:pt idx="346">
                  <c:v>36647</c:v>
                </c:pt>
                <c:pt idx="347">
                  <c:v>36648</c:v>
                </c:pt>
                <c:pt idx="348">
                  <c:v>36649</c:v>
                </c:pt>
                <c:pt idx="349">
                  <c:v>36650</c:v>
                </c:pt>
                <c:pt idx="350">
                  <c:v>36651</c:v>
                </c:pt>
                <c:pt idx="351">
                  <c:v>36654</c:v>
                </c:pt>
                <c:pt idx="352">
                  <c:v>36655</c:v>
                </c:pt>
                <c:pt idx="353">
                  <c:v>36656</c:v>
                </c:pt>
                <c:pt idx="354">
                  <c:v>36657</c:v>
                </c:pt>
                <c:pt idx="355">
                  <c:v>36658</c:v>
                </c:pt>
                <c:pt idx="356">
                  <c:v>36661</c:v>
                </c:pt>
                <c:pt idx="357">
                  <c:v>36662</c:v>
                </c:pt>
                <c:pt idx="358">
                  <c:v>36663</c:v>
                </c:pt>
                <c:pt idx="359">
                  <c:v>36664</c:v>
                </c:pt>
                <c:pt idx="360">
                  <c:v>36665</c:v>
                </c:pt>
                <c:pt idx="361">
                  <c:v>36668</c:v>
                </c:pt>
                <c:pt idx="362">
                  <c:v>36669</c:v>
                </c:pt>
                <c:pt idx="363">
                  <c:v>36670</c:v>
                </c:pt>
                <c:pt idx="364">
                  <c:v>36671</c:v>
                </c:pt>
                <c:pt idx="365">
                  <c:v>36672</c:v>
                </c:pt>
                <c:pt idx="366">
                  <c:v>36675</c:v>
                </c:pt>
                <c:pt idx="367">
                  <c:v>36676</c:v>
                </c:pt>
                <c:pt idx="368">
                  <c:v>36677</c:v>
                </c:pt>
                <c:pt idx="369">
                  <c:v>36678</c:v>
                </c:pt>
                <c:pt idx="370">
                  <c:v>36679</c:v>
                </c:pt>
                <c:pt idx="371">
                  <c:v>36682</c:v>
                </c:pt>
                <c:pt idx="372">
                  <c:v>36683</c:v>
                </c:pt>
                <c:pt idx="373">
                  <c:v>36684</c:v>
                </c:pt>
                <c:pt idx="374">
                  <c:v>36685</c:v>
                </c:pt>
                <c:pt idx="375">
                  <c:v>36686</c:v>
                </c:pt>
                <c:pt idx="376">
                  <c:v>36689</c:v>
                </c:pt>
                <c:pt idx="377">
                  <c:v>36690</c:v>
                </c:pt>
                <c:pt idx="378">
                  <c:v>36691</c:v>
                </c:pt>
                <c:pt idx="379">
                  <c:v>36692</c:v>
                </c:pt>
                <c:pt idx="380">
                  <c:v>36693</c:v>
                </c:pt>
                <c:pt idx="381">
                  <c:v>36696</c:v>
                </c:pt>
                <c:pt idx="382">
                  <c:v>36697</c:v>
                </c:pt>
                <c:pt idx="383">
                  <c:v>36698</c:v>
                </c:pt>
                <c:pt idx="384">
                  <c:v>36699</c:v>
                </c:pt>
                <c:pt idx="385">
                  <c:v>36700</c:v>
                </c:pt>
                <c:pt idx="386">
                  <c:v>36703</c:v>
                </c:pt>
                <c:pt idx="387">
                  <c:v>36704</c:v>
                </c:pt>
                <c:pt idx="388">
                  <c:v>36705</c:v>
                </c:pt>
                <c:pt idx="389">
                  <c:v>36706</c:v>
                </c:pt>
                <c:pt idx="390">
                  <c:v>36707</c:v>
                </c:pt>
                <c:pt idx="391">
                  <c:v>36710</c:v>
                </c:pt>
                <c:pt idx="392">
                  <c:v>36711</c:v>
                </c:pt>
                <c:pt idx="393">
                  <c:v>36712</c:v>
                </c:pt>
                <c:pt idx="394">
                  <c:v>36713</c:v>
                </c:pt>
                <c:pt idx="395">
                  <c:v>36714</c:v>
                </c:pt>
                <c:pt idx="396">
                  <c:v>36717</c:v>
                </c:pt>
                <c:pt idx="397">
                  <c:v>36718</c:v>
                </c:pt>
                <c:pt idx="398">
                  <c:v>36719</c:v>
                </c:pt>
                <c:pt idx="399">
                  <c:v>36720</c:v>
                </c:pt>
                <c:pt idx="400">
                  <c:v>36721</c:v>
                </c:pt>
                <c:pt idx="401">
                  <c:v>36724</c:v>
                </c:pt>
                <c:pt idx="402">
                  <c:v>36725</c:v>
                </c:pt>
                <c:pt idx="403">
                  <c:v>36726</c:v>
                </c:pt>
                <c:pt idx="404">
                  <c:v>36727</c:v>
                </c:pt>
                <c:pt idx="405">
                  <c:v>36728</c:v>
                </c:pt>
                <c:pt idx="406">
                  <c:v>36731</c:v>
                </c:pt>
                <c:pt idx="407">
                  <c:v>36732</c:v>
                </c:pt>
                <c:pt idx="408">
                  <c:v>36733</c:v>
                </c:pt>
                <c:pt idx="409">
                  <c:v>36734</c:v>
                </c:pt>
                <c:pt idx="410">
                  <c:v>36735</c:v>
                </c:pt>
                <c:pt idx="411">
                  <c:v>36738</c:v>
                </c:pt>
                <c:pt idx="412">
                  <c:v>36739</c:v>
                </c:pt>
                <c:pt idx="413">
                  <c:v>36740</c:v>
                </c:pt>
                <c:pt idx="414">
                  <c:v>36741</c:v>
                </c:pt>
                <c:pt idx="415">
                  <c:v>36742</c:v>
                </c:pt>
                <c:pt idx="416">
                  <c:v>36745</c:v>
                </c:pt>
                <c:pt idx="417">
                  <c:v>36746</c:v>
                </c:pt>
                <c:pt idx="418">
                  <c:v>36747</c:v>
                </c:pt>
                <c:pt idx="419">
                  <c:v>36748</c:v>
                </c:pt>
                <c:pt idx="420">
                  <c:v>36749</c:v>
                </c:pt>
                <c:pt idx="421">
                  <c:v>36752</c:v>
                </c:pt>
                <c:pt idx="422">
                  <c:v>36753</c:v>
                </c:pt>
                <c:pt idx="423">
                  <c:v>36754</c:v>
                </c:pt>
                <c:pt idx="424">
                  <c:v>36755</c:v>
                </c:pt>
                <c:pt idx="425">
                  <c:v>36756</c:v>
                </c:pt>
                <c:pt idx="426">
                  <c:v>36759</c:v>
                </c:pt>
                <c:pt idx="427">
                  <c:v>36760</c:v>
                </c:pt>
                <c:pt idx="428">
                  <c:v>36761</c:v>
                </c:pt>
                <c:pt idx="429">
                  <c:v>36762</c:v>
                </c:pt>
                <c:pt idx="430">
                  <c:v>36763</c:v>
                </c:pt>
                <c:pt idx="431">
                  <c:v>36766</c:v>
                </c:pt>
                <c:pt idx="432">
                  <c:v>36767</c:v>
                </c:pt>
                <c:pt idx="433">
                  <c:v>36768</c:v>
                </c:pt>
                <c:pt idx="434">
                  <c:v>36769</c:v>
                </c:pt>
                <c:pt idx="435">
                  <c:v>36770</c:v>
                </c:pt>
                <c:pt idx="436">
                  <c:v>36773</c:v>
                </c:pt>
                <c:pt idx="437">
                  <c:v>36774</c:v>
                </c:pt>
                <c:pt idx="438">
                  <c:v>36775</c:v>
                </c:pt>
                <c:pt idx="439">
                  <c:v>36776</c:v>
                </c:pt>
                <c:pt idx="440">
                  <c:v>36777</c:v>
                </c:pt>
                <c:pt idx="441">
                  <c:v>36780</c:v>
                </c:pt>
                <c:pt idx="442">
                  <c:v>36781</c:v>
                </c:pt>
                <c:pt idx="443">
                  <c:v>36782</c:v>
                </c:pt>
                <c:pt idx="444">
                  <c:v>36783</c:v>
                </c:pt>
                <c:pt idx="445">
                  <c:v>36784</c:v>
                </c:pt>
                <c:pt idx="446">
                  <c:v>36787</c:v>
                </c:pt>
                <c:pt idx="447">
                  <c:v>36788</c:v>
                </c:pt>
                <c:pt idx="448">
                  <c:v>36789</c:v>
                </c:pt>
                <c:pt idx="449">
                  <c:v>36790</c:v>
                </c:pt>
                <c:pt idx="450">
                  <c:v>36791</c:v>
                </c:pt>
                <c:pt idx="451">
                  <c:v>36794</c:v>
                </c:pt>
                <c:pt idx="452">
                  <c:v>36795</c:v>
                </c:pt>
                <c:pt idx="453">
                  <c:v>36796</c:v>
                </c:pt>
                <c:pt idx="454">
                  <c:v>36797</c:v>
                </c:pt>
                <c:pt idx="455">
                  <c:v>36798</c:v>
                </c:pt>
                <c:pt idx="456">
                  <c:v>36801</c:v>
                </c:pt>
                <c:pt idx="457">
                  <c:v>36802</c:v>
                </c:pt>
                <c:pt idx="458">
                  <c:v>36803</c:v>
                </c:pt>
                <c:pt idx="459">
                  <c:v>36804</c:v>
                </c:pt>
                <c:pt idx="460">
                  <c:v>36805</c:v>
                </c:pt>
                <c:pt idx="461">
                  <c:v>36808</c:v>
                </c:pt>
                <c:pt idx="462">
                  <c:v>36809</c:v>
                </c:pt>
                <c:pt idx="463">
                  <c:v>36810</c:v>
                </c:pt>
                <c:pt idx="464">
                  <c:v>36811</c:v>
                </c:pt>
                <c:pt idx="465">
                  <c:v>36812</c:v>
                </c:pt>
                <c:pt idx="466">
                  <c:v>36815</c:v>
                </c:pt>
                <c:pt idx="467">
                  <c:v>36816</c:v>
                </c:pt>
                <c:pt idx="468">
                  <c:v>36817</c:v>
                </c:pt>
                <c:pt idx="469">
                  <c:v>36818</c:v>
                </c:pt>
                <c:pt idx="470">
                  <c:v>36819</c:v>
                </c:pt>
                <c:pt idx="471">
                  <c:v>36822</c:v>
                </c:pt>
                <c:pt idx="472">
                  <c:v>36823</c:v>
                </c:pt>
                <c:pt idx="473">
                  <c:v>36824</c:v>
                </c:pt>
                <c:pt idx="474">
                  <c:v>36825</c:v>
                </c:pt>
                <c:pt idx="475">
                  <c:v>36826</c:v>
                </c:pt>
                <c:pt idx="476">
                  <c:v>36829</c:v>
                </c:pt>
                <c:pt idx="477">
                  <c:v>36830</c:v>
                </c:pt>
                <c:pt idx="478">
                  <c:v>36831</c:v>
                </c:pt>
                <c:pt idx="479">
                  <c:v>36832</c:v>
                </c:pt>
                <c:pt idx="480">
                  <c:v>36833</c:v>
                </c:pt>
                <c:pt idx="481">
                  <c:v>36836</c:v>
                </c:pt>
                <c:pt idx="482">
                  <c:v>36837</c:v>
                </c:pt>
                <c:pt idx="483">
                  <c:v>36838</c:v>
                </c:pt>
                <c:pt idx="484">
                  <c:v>36839</c:v>
                </c:pt>
                <c:pt idx="485">
                  <c:v>36840</c:v>
                </c:pt>
                <c:pt idx="486">
                  <c:v>36843</c:v>
                </c:pt>
                <c:pt idx="487">
                  <c:v>36844</c:v>
                </c:pt>
                <c:pt idx="488">
                  <c:v>36845</c:v>
                </c:pt>
                <c:pt idx="489">
                  <c:v>36846</c:v>
                </c:pt>
                <c:pt idx="490">
                  <c:v>36847</c:v>
                </c:pt>
                <c:pt idx="491">
                  <c:v>36850</c:v>
                </c:pt>
                <c:pt idx="492">
                  <c:v>36851</c:v>
                </c:pt>
                <c:pt idx="493">
                  <c:v>36852</c:v>
                </c:pt>
                <c:pt idx="494">
                  <c:v>36853</c:v>
                </c:pt>
                <c:pt idx="495">
                  <c:v>36854</c:v>
                </c:pt>
                <c:pt idx="496">
                  <c:v>36857</c:v>
                </c:pt>
                <c:pt idx="497">
                  <c:v>36858</c:v>
                </c:pt>
                <c:pt idx="498">
                  <c:v>36859</c:v>
                </c:pt>
                <c:pt idx="499">
                  <c:v>36860</c:v>
                </c:pt>
                <c:pt idx="500">
                  <c:v>36861</c:v>
                </c:pt>
                <c:pt idx="501">
                  <c:v>36864</c:v>
                </c:pt>
                <c:pt idx="502">
                  <c:v>36865</c:v>
                </c:pt>
                <c:pt idx="503">
                  <c:v>36866</c:v>
                </c:pt>
                <c:pt idx="504">
                  <c:v>36867</c:v>
                </c:pt>
                <c:pt idx="505">
                  <c:v>36868</c:v>
                </c:pt>
                <c:pt idx="506">
                  <c:v>36871</c:v>
                </c:pt>
                <c:pt idx="507">
                  <c:v>36872</c:v>
                </c:pt>
                <c:pt idx="508">
                  <c:v>36873</c:v>
                </c:pt>
                <c:pt idx="509">
                  <c:v>36874</c:v>
                </c:pt>
                <c:pt idx="510">
                  <c:v>36875</c:v>
                </c:pt>
                <c:pt idx="511">
                  <c:v>36878</c:v>
                </c:pt>
                <c:pt idx="512">
                  <c:v>36879</c:v>
                </c:pt>
                <c:pt idx="513">
                  <c:v>36880</c:v>
                </c:pt>
                <c:pt idx="514">
                  <c:v>36881</c:v>
                </c:pt>
                <c:pt idx="515">
                  <c:v>36882</c:v>
                </c:pt>
                <c:pt idx="516">
                  <c:v>36885</c:v>
                </c:pt>
                <c:pt idx="517">
                  <c:v>36886</c:v>
                </c:pt>
                <c:pt idx="518">
                  <c:v>36887</c:v>
                </c:pt>
                <c:pt idx="519">
                  <c:v>36888</c:v>
                </c:pt>
                <c:pt idx="520">
                  <c:v>36889</c:v>
                </c:pt>
                <c:pt idx="521">
                  <c:v>36892</c:v>
                </c:pt>
                <c:pt idx="522">
                  <c:v>36893</c:v>
                </c:pt>
                <c:pt idx="523">
                  <c:v>36894</c:v>
                </c:pt>
                <c:pt idx="524">
                  <c:v>36895</c:v>
                </c:pt>
                <c:pt idx="525">
                  <c:v>36896</c:v>
                </c:pt>
                <c:pt idx="526">
                  <c:v>36899</c:v>
                </c:pt>
                <c:pt idx="527">
                  <c:v>36900</c:v>
                </c:pt>
                <c:pt idx="528">
                  <c:v>36901</c:v>
                </c:pt>
                <c:pt idx="529">
                  <c:v>36902</c:v>
                </c:pt>
                <c:pt idx="530">
                  <c:v>36903</c:v>
                </c:pt>
                <c:pt idx="531">
                  <c:v>36906</c:v>
                </c:pt>
                <c:pt idx="532">
                  <c:v>36907</c:v>
                </c:pt>
                <c:pt idx="533">
                  <c:v>36908</c:v>
                </c:pt>
                <c:pt idx="534">
                  <c:v>36909</c:v>
                </c:pt>
                <c:pt idx="535">
                  <c:v>36910</c:v>
                </c:pt>
                <c:pt idx="536">
                  <c:v>36913</c:v>
                </c:pt>
                <c:pt idx="537">
                  <c:v>36914</c:v>
                </c:pt>
                <c:pt idx="538">
                  <c:v>36915</c:v>
                </c:pt>
                <c:pt idx="539">
                  <c:v>36916</c:v>
                </c:pt>
                <c:pt idx="540">
                  <c:v>36917</c:v>
                </c:pt>
                <c:pt idx="541">
                  <c:v>36920</c:v>
                </c:pt>
                <c:pt idx="542">
                  <c:v>36921</c:v>
                </c:pt>
                <c:pt idx="543">
                  <c:v>36922</c:v>
                </c:pt>
                <c:pt idx="544">
                  <c:v>36923</c:v>
                </c:pt>
                <c:pt idx="545">
                  <c:v>36924</c:v>
                </c:pt>
                <c:pt idx="546">
                  <c:v>36927</c:v>
                </c:pt>
                <c:pt idx="547">
                  <c:v>36928</c:v>
                </c:pt>
                <c:pt idx="548">
                  <c:v>36929</c:v>
                </c:pt>
                <c:pt idx="549">
                  <c:v>36930</c:v>
                </c:pt>
                <c:pt idx="550">
                  <c:v>36931</c:v>
                </c:pt>
                <c:pt idx="551">
                  <c:v>36934</c:v>
                </c:pt>
                <c:pt idx="552">
                  <c:v>36935</c:v>
                </c:pt>
                <c:pt idx="553">
                  <c:v>36936</c:v>
                </c:pt>
                <c:pt idx="554">
                  <c:v>36937</c:v>
                </c:pt>
                <c:pt idx="555">
                  <c:v>36938</c:v>
                </c:pt>
                <c:pt idx="556">
                  <c:v>36941</c:v>
                </c:pt>
                <c:pt idx="557">
                  <c:v>36942</c:v>
                </c:pt>
                <c:pt idx="558">
                  <c:v>36943</c:v>
                </c:pt>
                <c:pt idx="559">
                  <c:v>36944</c:v>
                </c:pt>
                <c:pt idx="560">
                  <c:v>36945</c:v>
                </c:pt>
                <c:pt idx="561">
                  <c:v>36948</c:v>
                </c:pt>
                <c:pt idx="562">
                  <c:v>36949</c:v>
                </c:pt>
                <c:pt idx="563">
                  <c:v>36950</c:v>
                </c:pt>
                <c:pt idx="564">
                  <c:v>36951</c:v>
                </c:pt>
                <c:pt idx="565">
                  <c:v>36952</c:v>
                </c:pt>
                <c:pt idx="566">
                  <c:v>36955</c:v>
                </c:pt>
                <c:pt idx="567">
                  <c:v>36956</c:v>
                </c:pt>
                <c:pt idx="568">
                  <c:v>36957</c:v>
                </c:pt>
                <c:pt idx="569">
                  <c:v>36958</c:v>
                </c:pt>
                <c:pt idx="570">
                  <c:v>36959</c:v>
                </c:pt>
                <c:pt idx="571">
                  <c:v>36962</c:v>
                </c:pt>
                <c:pt idx="572">
                  <c:v>36963</c:v>
                </c:pt>
                <c:pt idx="573">
                  <c:v>36964</c:v>
                </c:pt>
                <c:pt idx="574">
                  <c:v>36965</c:v>
                </c:pt>
                <c:pt idx="575">
                  <c:v>36966</c:v>
                </c:pt>
                <c:pt idx="576">
                  <c:v>36969</c:v>
                </c:pt>
                <c:pt idx="577">
                  <c:v>36970</c:v>
                </c:pt>
                <c:pt idx="578">
                  <c:v>36971</c:v>
                </c:pt>
                <c:pt idx="579">
                  <c:v>36972</c:v>
                </c:pt>
                <c:pt idx="580">
                  <c:v>36973</c:v>
                </c:pt>
                <c:pt idx="581">
                  <c:v>36976</c:v>
                </c:pt>
                <c:pt idx="582">
                  <c:v>36977</c:v>
                </c:pt>
                <c:pt idx="583">
                  <c:v>36978</c:v>
                </c:pt>
                <c:pt idx="584">
                  <c:v>36979</c:v>
                </c:pt>
                <c:pt idx="585">
                  <c:v>36980</c:v>
                </c:pt>
                <c:pt idx="586">
                  <c:v>36983</c:v>
                </c:pt>
                <c:pt idx="587">
                  <c:v>36984</c:v>
                </c:pt>
                <c:pt idx="588">
                  <c:v>36985</c:v>
                </c:pt>
                <c:pt idx="589">
                  <c:v>36986</c:v>
                </c:pt>
                <c:pt idx="590">
                  <c:v>36987</c:v>
                </c:pt>
                <c:pt idx="591">
                  <c:v>36990</c:v>
                </c:pt>
                <c:pt idx="592">
                  <c:v>36991</c:v>
                </c:pt>
                <c:pt idx="593">
                  <c:v>36992</c:v>
                </c:pt>
                <c:pt idx="594">
                  <c:v>36993</c:v>
                </c:pt>
                <c:pt idx="595">
                  <c:v>36994</c:v>
                </c:pt>
                <c:pt idx="596">
                  <c:v>36997</c:v>
                </c:pt>
                <c:pt idx="597">
                  <c:v>36998</c:v>
                </c:pt>
                <c:pt idx="598">
                  <c:v>36999</c:v>
                </c:pt>
                <c:pt idx="599">
                  <c:v>37000</c:v>
                </c:pt>
                <c:pt idx="600">
                  <c:v>37001</c:v>
                </c:pt>
                <c:pt idx="601">
                  <c:v>37004</c:v>
                </c:pt>
                <c:pt idx="602">
                  <c:v>37005</c:v>
                </c:pt>
                <c:pt idx="603">
                  <c:v>37006</c:v>
                </c:pt>
                <c:pt idx="604">
                  <c:v>37007</c:v>
                </c:pt>
                <c:pt idx="605">
                  <c:v>37008</c:v>
                </c:pt>
                <c:pt idx="606">
                  <c:v>37011</c:v>
                </c:pt>
                <c:pt idx="607">
                  <c:v>37012</c:v>
                </c:pt>
                <c:pt idx="608">
                  <c:v>37013</c:v>
                </c:pt>
                <c:pt idx="609">
                  <c:v>37014</c:v>
                </c:pt>
                <c:pt idx="610">
                  <c:v>37015</c:v>
                </c:pt>
                <c:pt idx="611">
                  <c:v>37018</c:v>
                </c:pt>
                <c:pt idx="612">
                  <c:v>37019</c:v>
                </c:pt>
                <c:pt idx="613">
                  <c:v>37020</c:v>
                </c:pt>
                <c:pt idx="614">
                  <c:v>37021</c:v>
                </c:pt>
                <c:pt idx="615">
                  <c:v>37022</c:v>
                </c:pt>
                <c:pt idx="616">
                  <c:v>37025</c:v>
                </c:pt>
                <c:pt idx="617">
                  <c:v>37026</c:v>
                </c:pt>
                <c:pt idx="618">
                  <c:v>37027</c:v>
                </c:pt>
                <c:pt idx="619">
                  <c:v>37028</c:v>
                </c:pt>
                <c:pt idx="620">
                  <c:v>37029</c:v>
                </c:pt>
                <c:pt idx="621">
                  <c:v>37032</c:v>
                </c:pt>
                <c:pt idx="622">
                  <c:v>37033</c:v>
                </c:pt>
                <c:pt idx="623">
                  <c:v>37034</c:v>
                </c:pt>
                <c:pt idx="624">
                  <c:v>37035</c:v>
                </c:pt>
                <c:pt idx="625">
                  <c:v>37036</c:v>
                </c:pt>
                <c:pt idx="626">
                  <c:v>37039</c:v>
                </c:pt>
                <c:pt idx="627">
                  <c:v>37040</c:v>
                </c:pt>
                <c:pt idx="628">
                  <c:v>37041</c:v>
                </c:pt>
                <c:pt idx="629">
                  <c:v>37042</c:v>
                </c:pt>
                <c:pt idx="630">
                  <c:v>37043</c:v>
                </c:pt>
                <c:pt idx="631">
                  <c:v>37046</c:v>
                </c:pt>
                <c:pt idx="632">
                  <c:v>37047</c:v>
                </c:pt>
                <c:pt idx="633">
                  <c:v>37048</c:v>
                </c:pt>
                <c:pt idx="634">
                  <c:v>37049</c:v>
                </c:pt>
                <c:pt idx="635">
                  <c:v>37050</c:v>
                </c:pt>
                <c:pt idx="636">
                  <c:v>37053</c:v>
                </c:pt>
                <c:pt idx="637">
                  <c:v>37054</c:v>
                </c:pt>
                <c:pt idx="638">
                  <c:v>37055</c:v>
                </c:pt>
                <c:pt idx="639">
                  <c:v>37056</c:v>
                </c:pt>
                <c:pt idx="640">
                  <c:v>37057</c:v>
                </c:pt>
                <c:pt idx="641">
                  <c:v>37060</c:v>
                </c:pt>
                <c:pt idx="642">
                  <c:v>37061</c:v>
                </c:pt>
                <c:pt idx="643">
                  <c:v>37062</c:v>
                </c:pt>
                <c:pt idx="644">
                  <c:v>37063</c:v>
                </c:pt>
                <c:pt idx="645">
                  <c:v>37064</c:v>
                </c:pt>
                <c:pt idx="646">
                  <c:v>37067</c:v>
                </c:pt>
                <c:pt idx="647">
                  <c:v>37068</c:v>
                </c:pt>
                <c:pt idx="648">
                  <c:v>37069</c:v>
                </c:pt>
                <c:pt idx="649">
                  <c:v>37070</c:v>
                </c:pt>
                <c:pt idx="650">
                  <c:v>37071</c:v>
                </c:pt>
                <c:pt idx="651">
                  <c:v>37074</c:v>
                </c:pt>
                <c:pt idx="652">
                  <c:v>37075</c:v>
                </c:pt>
                <c:pt idx="653">
                  <c:v>37076</c:v>
                </c:pt>
                <c:pt idx="654">
                  <c:v>37077</c:v>
                </c:pt>
                <c:pt idx="655">
                  <c:v>37078</c:v>
                </c:pt>
                <c:pt idx="656">
                  <c:v>37081</c:v>
                </c:pt>
                <c:pt idx="657">
                  <c:v>37082</c:v>
                </c:pt>
                <c:pt idx="658">
                  <c:v>37083</c:v>
                </c:pt>
                <c:pt idx="659">
                  <c:v>37084</c:v>
                </c:pt>
                <c:pt idx="660">
                  <c:v>37085</c:v>
                </c:pt>
                <c:pt idx="661">
                  <c:v>37088</c:v>
                </c:pt>
                <c:pt idx="662">
                  <c:v>37089</c:v>
                </c:pt>
                <c:pt idx="663">
                  <c:v>37090</c:v>
                </c:pt>
                <c:pt idx="664">
                  <c:v>37091</c:v>
                </c:pt>
                <c:pt idx="665">
                  <c:v>37092</c:v>
                </c:pt>
                <c:pt idx="666">
                  <c:v>37095</c:v>
                </c:pt>
                <c:pt idx="667">
                  <c:v>37096</c:v>
                </c:pt>
                <c:pt idx="668">
                  <c:v>37097</c:v>
                </c:pt>
                <c:pt idx="669">
                  <c:v>37098</c:v>
                </c:pt>
                <c:pt idx="670">
                  <c:v>37099</c:v>
                </c:pt>
                <c:pt idx="671">
                  <c:v>37102</c:v>
                </c:pt>
                <c:pt idx="672">
                  <c:v>37103</c:v>
                </c:pt>
                <c:pt idx="673">
                  <c:v>37104</c:v>
                </c:pt>
                <c:pt idx="674">
                  <c:v>37105</c:v>
                </c:pt>
                <c:pt idx="675">
                  <c:v>37106</c:v>
                </c:pt>
                <c:pt idx="676">
                  <c:v>37109</c:v>
                </c:pt>
                <c:pt idx="677">
                  <c:v>37110</c:v>
                </c:pt>
                <c:pt idx="678">
                  <c:v>37111</c:v>
                </c:pt>
                <c:pt idx="679">
                  <c:v>37112</c:v>
                </c:pt>
                <c:pt idx="680">
                  <c:v>37113</c:v>
                </c:pt>
                <c:pt idx="681">
                  <c:v>37116</c:v>
                </c:pt>
                <c:pt idx="682">
                  <c:v>37117</c:v>
                </c:pt>
                <c:pt idx="683">
                  <c:v>37118</c:v>
                </c:pt>
                <c:pt idx="684">
                  <c:v>37119</c:v>
                </c:pt>
                <c:pt idx="685">
                  <c:v>37120</c:v>
                </c:pt>
                <c:pt idx="686">
                  <c:v>37123</c:v>
                </c:pt>
                <c:pt idx="687">
                  <c:v>37124</c:v>
                </c:pt>
                <c:pt idx="688">
                  <c:v>37125</c:v>
                </c:pt>
                <c:pt idx="689">
                  <c:v>37126</c:v>
                </c:pt>
                <c:pt idx="690">
                  <c:v>37127</c:v>
                </c:pt>
                <c:pt idx="691">
                  <c:v>37130</c:v>
                </c:pt>
                <c:pt idx="692">
                  <c:v>37131</c:v>
                </c:pt>
                <c:pt idx="693">
                  <c:v>37132</c:v>
                </c:pt>
                <c:pt idx="694">
                  <c:v>37133</c:v>
                </c:pt>
                <c:pt idx="695">
                  <c:v>37134</c:v>
                </c:pt>
                <c:pt idx="696">
                  <c:v>37137</c:v>
                </c:pt>
                <c:pt idx="697">
                  <c:v>37138</c:v>
                </c:pt>
                <c:pt idx="698">
                  <c:v>37139</c:v>
                </c:pt>
                <c:pt idx="699">
                  <c:v>37140</c:v>
                </c:pt>
                <c:pt idx="700">
                  <c:v>37141</c:v>
                </c:pt>
                <c:pt idx="701">
                  <c:v>37144</c:v>
                </c:pt>
                <c:pt idx="702">
                  <c:v>37145</c:v>
                </c:pt>
                <c:pt idx="703">
                  <c:v>37146</c:v>
                </c:pt>
                <c:pt idx="704">
                  <c:v>37147</c:v>
                </c:pt>
                <c:pt idx="705">
                  <c:v>37148</c:v>
                </c:pt>
                <c:pt idx="706">
                  <c:v>37151</c:v>
                </c:pt>
                <c:pt idx="707">
                  <c:v>37152</c:v>
                </c:pt>
                <c:pt idx="708">
                  <c:v>37153</c:v>
                </c:pt>
                <c:pt idx="709">
                  <c:v>37154</c:v>
                </c:pt>
                <c:pt idx="710">
                  <c:v>37155</c:v>
                </c:pt>
                <c:pt idx="711">
                  <c:v>37158</c:v>
                </c:pt>
                <c:pt idx="712">
                  <c:v>37159</c:v>
                </c:pt>
                <c:pt idx="713">
                  <c:v>37160</c:v>
                </c:pt>
                <c:pt idx="714">
                  <c:v>37161</c:v>
                </c:pt>
                <c:pt idx="715">
                  <c:v>37162</c:v>
                </c:pt>
                <c:pt idx="716">
                  <c:v>37165</c:v>
                </c:pt>
                <c:pt idx="717">
                  <c:v>37166</c:v>
                </c:pt>
                <c:pt idx="718">
                  <c:v>37167</c:v>
                </c:pt>
                <c:pt idx="719">
                  <c:v>37168</c:v>
                </c:pt>
                <c:pt idx="720">
                  <c:v>37169</c:v>
                </c:pt>
                <c:pt idx="721">
                  <c:v>37172</c:v>
                </c:pt>
                <c:pt idx="722">
                  <c:v>37173</c:v>
                </c:pt>
                <c:pt idx="723">
                  <c:v>37174</c:v>
                </c:pt>
                <c:pt idx="724">
                  <c:v>37175</c:v>
                </c:pt>
                <c:pt idx="725">
                  <c:v>37176</c:v>
                </c:pt>
                <c:pt idx="726">
                  <c:v>37179</c:v>
                </c:pt>
                <c:pt idx="727">
                  <c:v>37180</c:v>
                </c:pt>
                <c:pt idx="728">
                  <c:v>37181</c:v>
                </c:pt>
                <c:pt idx="729">
                  <c:v>37182</c:v>
                </c:pt>
                <c:pt idx="730">
                  <c:v>37183</c:v>
                </c:pt>
                <c:pt idx="731">
                  <c:v>37186</c:v>
                </c:pt>
                <c:pt idx="732">
                  <c:v>37187</c:v>
                </c:pt>
                <c:pt idx="733">
                  <c:v>37188</c:v>
                </c:pt>
                <c:pt idx="734">
                  <c:v>37189</c:v>
                </c:pt>
                <c:pt idx="735">
                  <c:v>37190</c:v>
                </c:pt>
                <c:pt idx="736">
                  <c:v>37193</c:v>
                </c:pt>
                <c:pt idx="737">
                  <c:v>37194</c:v>
                </c:pt>
                <c:pt idx="738">
                  <c:v>37195</c:v>
                </c:pt>
                <c:pt idx="739">
                  <c:v>37196</c:v>
                </c:pt>
                <c:pt idx="740">
                  <c:v>37197</c:v>
                </c:pt>
                <c:pt idx="741">
                  <c:v>37200</c:v>
                </c:pt>
                <c:pt idx="742">
                  <c:v>37201</c:v>
                </c:pt>
                <c:pt idx="743">
                  <c:v>37202</c:v>
                </c:pt>
                <c:pt idx="744">
                  <c:v>37203</c:v>
                </c:pt>
                <c:pt idx="745">
                  <c:v>37204</c:v>
                </c:pt>
                <c:pt idx="746">
                  <c:v>37207</c:v>
                </c:pt>
                <c:pt idx="747">
                  <c:v>37208</c:v>
                </c:pt>
                <c:pt idx="748">
                  <c:v>37209</c:v>
                </c:pt>
                <c:pt idx="749">
                  <c:v>37210</c:v>
                </c:pt>
                <c:pt idx="750">
                  <c:v>37211</c:v>
                </c:pt>
                <c:pt idx="751">
                  <c:v>37214</c:v>
                </c:pt>
                <c:pt idx="752">
                  <c:v>37215</c:v>
                </c:pt>
                <c:pt idx="753">
                  <c:v>37216</c:v>
                </c:pt>
                <c:pt idx="754">
                  <c:v>37217</c:v>
                </c:pt>
                <c:pt idx="755">
                  <c:v>37218</c:v>
                </c:pt>
                <c:pt idx="756">
                  <c:v>37221</c:v>
                </c:pt>
                <c:pt idx="757">
                  <c:v>37222</c:v>
                </c:pt>
                <c:pt idx="758">
                  <c:v>37223</c:v>
                </c:pt>
                <c:pt idx="759">
                  <c:v>37224</c:v>
                </c:pt>
                <c:pt idx="760">
                  <c:v>37225</c:v>
                </c:pt>
                <c:pt idx="761">
                  <c:v>37228</c:v>
                </c:pt>
                <c:pt idx="762">
                  <c:v>37229</c:v>
                </c:pt>
                <c:pt idx="763">
                  <c:v>37230</c:v>
                </c:pt>
                <c:pt idx="764">
                  <c:v>37231</c:v>
                </c:pt>
                <c:pt idx="765">
                  <c:v>37232</c:v>
                </c:pt>
                <c:pt idx="766">
                  <c:v>37235</c:v>
                </c:pt>
                <c:pt idx="767">
                  <c:v>37236</c:v>
                </c:pt>
                <c:pt idx="768">
                  <c:v>37237</c:v>
                </c:pt>
                <c:pt idx="769">
                  <c:v>37238</c:v>
                </c:pt>
                <c:pt idx="770">
                  <c:v>37239</c:v>
                </c:pt>
                <c:pt idx="771">
                  <c:v>37242</c:v>
                </c:pt>
                <c:pt idx="772">
                  <c:v>37243</c:v>
                </c:pt>
                <c:pt idx="773">
                  <c:v>37244</c:v>
                </c:pt>
                <c:pt idx="774">
                  <c:v>37245</c:v>
                </c:pt>
                <c:pt idx="775">
                  <c:v>37246</c:v>
                </c:pt>
                <c:pt idx="776">
                  <c:v>37249</c:v>
                </c:pt>
                <c:pt idx="777">
                  <c:v>37250</c:v>
                </c:pt>
                <c:pt idx="778">
                  <c:v>37251</c:v>
                </c:pt>
                <c:pt idx="779">
                  <c:v>37252</c:v>
                </c:pt>
                <c:pt idx="780">
                  <c:v>37253</c:v>
                </c:pt>
                <c:pt idx="781">
                  <c:v>37256</c:v>
                </c:pt>
                <c:pt idx="782">
                  <c:v>37257</c:v>
                </c:pt>
                <c:pt idx="783">
                  <c:v>37258</c:v>
                </c:pt>
                <c:pt idx="784">
                  <c:v>37259</c:v>
                </c:pt>
                <c:pt idx="785">
                  <c:v>37260</c:v>
                </c:pt>
                <c:pt idx="786">
                  <c:v>37263</c:v>
                </c:pt>
                <c:pt idx="787">
                  <c:v>37264</c:v>
                </c:pt>
                <c:pt idx="788">
                  <c:v>37265</c:v>
                </c:pt>
                <c:pt idx="789">
                  <c:v>37266</c:v>
                </c:pt>
                <c:pt idx="790">
                  <c:v>37267</c:v>
                </c:pt>
                <c:pt idx="791">
                  <c:v>37270</c:v>
                </c:pt>
                <c:pt idx="792">
                  <c:v>37271</c:v>
                </c:pt>
                <c:pt idx="793">
                  <c:v>37272</c:v>
                </c:pt>
                <c:pt idx="794">
                  <c:v>37273</c:v>
                </c:pt>
                <c:pt idx="795">
                  <c:v>37274</c:v>
                </c:pt>
                <c:pt idx="796">
                  <c:v>37277</c:v>
                </c:pt>
                <c:pt idx="797">
                  <c:v>37278</c:v>
                </c:pt>
                <c:pt idx="798">
                  <c:v>37279</c:v>
                </c:pt>
                <c:pt idx="799">
                  <c:v>37280</c:v>
                </c:pt>
                <c:pt idx="800">
                  <c:v>37281</c:v>
                </c:pt>
                <c:pt idx="801">
                  <c:v>37284</c:v>
                </c:pt>
                <c:pt idx="802">
                  <c:v>37285</c:v>
                </c:pt>
                <c:pt idx="803">
                  <c:v>37286</c:v>
                </c:pt>
                <c:pt idx="804">
                  <c:v>37287</c:v>
                </c:pt>
                <c:pt idx="805">
                  <c:v>37288</c:v>
                </c:pt>
                <c:pt idx="806">
                  <c:v>37291</c:v>
                </c:pt>
                <c:pt idx="807">
                  <c:v>37292</c:v>
                </c:pt>
                <c:pt idx="808">
                  <c:v>37293</c:v>
                </c:pt>
                <c:pt idx="809">
                  <c:v>37294</c:v>
                </c:pt>
                <c:pt idx="810">
                  <c:v>37295</c:v>
                </c:pt>
                <c:pt idx="811">
                  <c:v>37298</c:v>
                </c:pt>
                <c:pt idx="812">
                  <c:v>37299</c:v>
                </c:pt>
                <c:pt idx="813">
                  <c:v>37300</c:v>
                </c:pt>
                <c:pt idx="814">
                  <c:v>37301</c:v>
                </c:pt>
                <c:pt idx="815">
                  <c:v>37302</c:v>
                </c:pt>
                <c:pt idx="816">
                  <c:v>37305</c:v>
                </c:pt>
                <c:pt idx="817">
                  <c:v>37306</c:v>
                </c:pt>
                <c:pt idx="818">
                  <c:v>37307</c:v>
                </c:pt>
                <c:pt idx="819">
                  <c:v>37308</c:v>
                </c:pt>
                <c:pt idx="820">
                  <c:v>37309</c:v>
                </c:pt>
                <c:pt idx="821">
                  <c:v>37312</c:v>
                </c:pt>
                <c:pt idx="822">
                  <c:v>37313</c:v>
                </c:pt>
                <c:pt idx="823">
                  <c:v>37314</c:v>
                </c:pt>
                <c:pt idx="824">
                  <c:v>37315</c:v>
                </c:pt>
                <c:pt idx="825">
                  <c:v>37316</c:v>
                </c:pt>
                <c:pt idx="826">
                  <c:v>37319</c:v>
                </c:pt>
                <c:pt idx="827">
                  <c:v>37320</c:v>
                </c:pt>
                <c:pt idx="828">
                  <c:v>37321</c:v>
                </c:pt>
                <c:pt idx="829">
                  <c:v>37322</c:v>
                </c:pt>
                <c:pt idx="830">
                  <c:v>37323</c:v>
                </c:pt>
                <c:pt idx="831">
                  <c:v>37326</c:v>
                </c:pt>
                <c:pt idx="832">
                  <c:v>37327</c:v>
                </c:pt>
                <c:pt idx="833">
                  <c:v>37328</c:v>
                </c:pt>
                <c:pt idx="834">
                  <c:v>37329</c:v>
                </c:pt>
                <c:pt idx="835">
                  <c:v>37330</c:v>
                </c:pt>
                <c:pt idx="836">
                  <c:v>37333</c:v>
                </c:pt>
                <c:pt idx="837">
                  <c:v>37334</c:v>
                </c:pt>
                <c:pt idx="838">
                  <c:v>37335</c:v>
                </c:pt>
                <c:pt idx="839">
                  <c:v>37336</c:v>
                </c:pt>
                <c:pt idx="840">
                  <c:v>37337</c:v>
                </c:pt>
                <c:pt idx="841">
                  <c:v>37340</c:v>
                </c:pt>
                <c:pt idx="842">
                  <c:v>37341</c:v>
                </c:pt>
                <c:pt idx="843">
                  <c:v>37342</c:v>
                </c:pt>
                <c:pt idx="844">
                  <c:v>37343</c:v>
                </c:pt>
                <c:pt idx="845">
                  <c:v>37344</c:v>
                </c:pt>
                <c:pt idx="846">
                  <c:v>37347</c:v>
                </c:pt>
                <c:pt idx="847">
                  <c:v>37348</c:v>
                </c:pt>
                <c:pt idx="848">
                  <c:v>37349</c:v>
                </c:pt>
                <c:pt idx="849">
                  <c:v>37350</c:v>
                </c:pt>
                <c:pt idx="850">
                  <c:v>37351</c:v>
                </c:pt>
                <c:pt idx="851">
                  <c:v>37354</c:v>
                </c:pt>
                <c:pt idx="852">
                  <c:v>37355</c:v>
                </c:pt>
                <c:pt idx="853">
                  <c:v>37356</c:v>
                </c:pt>
                <c:pt idx="854">
                  <c:v>37357</c:v>
                </c:pt>
                <c:pt idx="855">
                  <c:v>37358</c:v>
                </c:pt>
                <c:pt idx="856">
                  <c:v>37361</c:v>
                </c:pt>
                <c:pt idx="857">
                  <c:v>37362</c:v>
                </c:pt>
                <c:pt idx="858">
                  <c:v>37363</c:v>
                </c:pt>
                <c:pt idx="859">
                  <c:v>37364</c:v>
                </c:pt>
                <c:pt idx="860">
                  <c:v>37365</c:v>
                </c:pt>
                <c:pt idx="861">
                  <c:v>37368</c:v>
                </c:pt>
                <c:pt idx="862">
                  <c:v>37369</c:v>
                </c:pt>
                <c:pt idx="863">
                  <c:v>37370</c:v>
                </c:pt>
                <c:pt idx="864">
                  <c:v>37371</c:v>
                </c:pt>
                <c:pt idx="865">
                  <c:v>37372</c:v>
                </c:pt>
                <c:pt idx="866">
                  <c:v>37375</c:v>
                </c:pt>
                <c:pt idx="867">
                  <c:v>37376</c:v>
                </c:pt>
                <c:pt idx="868">
                  <c:v>37377</c:v>
                </c:pt>
                <c:pt idx="869">
                  <c:v>37378</c:v>
                </c:pt>
                <c:pt idx="870">
                  <c:v>37379</c:v>
                </c:pt>
                <c:pt idx="871">
                  <c:v>37382</c:v>
                </c:pt>
                <c:pt idx="872">
                  <c:v>37383</c:v>
                </c:pt>
                <c:pt idx="873">
                  <c:v>37384</c:v>
                </c:pt>
                <c:pt idx="874">
                  <c:v>37385</c:v>
                </c:pt>
                <c:pt idx="875">
                  <c:v>37386</c:v>
                </c:pt>
                <c:pt idx="876">
                  <c:v>37389</c:v>
                </c:pt>
                <c:pt idx="877">
                  <c:v>37390</c:v>
                </c:pt>
                <c:pt idx="878">
                  <c:v>37391</c:v>
                </c:pt>
                <c:pt idx="879">
                  <c:v>37392</c:v>
                </c:pt>
                <c:pt idx="880">
                  <c:v>37393</c:v>
                </c:pt>
                <c:pt idx="881">
                  <c:v>37396</c:v>
                </c:pt>
                <c:pt idx="882">
                  <c:v>37397</c:v>
                </c:pt>
                <c:pt idx="883">
                  <c:v>37398</c:v>
                </c:pt>
                <c:pt idx="884">
                  <c:v>37399</c:v>
                </c:pt>
                <c:pt idx="885">
                  <c:v>37400</c:v>
                </c:pt>
                <c:pt idx="886">
                  <c:v>37403</c:v>
                </c:pt>
                <c:pt idx="887">
                  <c:v>37404</c:v>
                </c:pt>
                <c:pt idx="888">
                  <c:v>37405</c:v>
                </c:pt>
                <c:pt idx="889">
                  <c:v>37406</c:v>
                </c:pt>
                <c:pt idx="890">
                  <c:v>37407</c:v>
                </c:pt>
                <c:pt idx="891">
                  <c:v>37410</c:v>
                </c:pt>
                <c:pt idx="892">
                  <c:v>37411</c:v>
                </c:pt>
                <c:pt idx="893">
                  <c:v>37412</c:v>
                </c:pt>
                <c:pt idx="894">
                  <c:v>37413</c:v>
                </c:pt>
                <c:pt idx="895">
                  <c:v>37414</c:v>
                </c:pt>
                <c:pt idx="896">
                  <c:v>37417</c:v>
                </c:pt>
                <c:pt idx="897">
                  <c:v>37418</c:v>
                </c:pt>
                <c:pt idx="898">
                  <c:v>37419</c:v>
                </c:pt>
                <c:pt idx="899">
                  <c:v>37420</c:v>
                </c:pt>
                <c:pt idx="900">
                  <c:v>37421</c:v>
                </c:pt>
                <c:pt idx="901">
                  <c:v>37424</c:v>
                </c:pt>
                <c:pt idx="902">
                  <c:v>37425</c:v>
                </c:pt>
                <c:pt idx="903">
                  <c:v>37426</c:v>
                </c:pt>
                <c:pt idx="904">
                  <c:v>37427</c:v>
                </c:pt>
                <c:pt idx="905">
                  <c:v>37428</c:v>
                </c:pt>
                <c:pt idx="906">
                  <c:v>37431</c:v>
                </c:pt>
                <c:pt idx="907">
                  <c:v>37432</c:v>
                </c:pt>
                <c:pt idx="908">
                  <c:v>37433</c:v>
                </c:pt>
                <c:pt idx="909">
                  <c:v>37434</c:v>
                </c:pt>
                <c:pt idx="910">
                  <c:v>37435</c:v>
                </c:pt>
                <c:pt idx="911">
                  <c:v>37438</c:v>
                </c:pt>
                <c:pt idx="912">
                  <c:v>37439</c:v>
                </c:pt>
                <c:pt idx="913">
                  <c:v>37440</c:v>
                </c:pt>
                <c:pt idx="914">
                  <c:v>37441</c:v>
                </c:pt>
                <c:pt idx="915">
                  <c:v>37442</c:v>
                </c:pt>
                <c:pt idx="916">
                  <c:v>37445</c:v>
                </c:pt>
                <c:pt idx="917">
                  <c:v>37446</c:v>
                </c:pt>
                <c:pt idx="918">
                  <c:v>37447</c:v>
                </c:pt>
                <c:pt idx="919">
                  <c:v>37448</c:v>
                </c:pt>
                <c:pt idx="920">
                  <c:v>37449</c:v>
                </c:pt>
                <c:pt idx="921">
                  <c:v>37452</c:v>
                </c:pt>
                <c:pt idx="922">
                  <c:v>37453</c:v>
                </c:pt>
                <c:pt idx="923">
                  <c:v>37454</c:v>
                </c:pt>
                <c:pt idx="924">
                  <c:v>37455</c:v>
                </c:pt>
                <c:pt idx="925">
                  <c:v>37456</c:v>
                </c:pt>
                <c:pt idx="926">
                  <c:v>37459</c:v>
                </c:pt>
                <c:pt idx="927">
                  <c:v>37460</c:v>
                </c:pt>
                <c:pt idx="928">
                  <c:v>37461</c:v>
                </c:pt>
                <c:pt idx="929">
                  <c:v>37462</c:v>
                </c:pt>
                <c:pt idx="930">
                  <c:v>37463</c:v>
                </c:pt>
                <c:pt idx="931">
                  <c:v>37466</c:v>
                </c:pt>
                <c:pt idx="932">
                  <c:v>37467</c:v>
                </c:pt>
                <c:pt idx="933">
                  <c:v>37468</c:v>
                </c:pt>
                <c:pt idx="934">
                  <c:v>37469</c:v>
                </c:pt>
                <c:pt idx="935">
                  <c:v>37470</c:v>
                </c:pt>
                <c:pt idx="936">
                  <c:v>37473</c:v>
                </c:pt>
                <c:pt idx="937">
                  <c:v>37474</c:v>
                </c:pt>
                <c:pt idx="938">
                  <c:v>37475</c:v>
                </c:pt>
                <c:pt idx="939">
                  <c:v>37476</c:v>
                </c:pt>
                <c:pt idx="940">
                  <c:v>37477</c:v>
                </c:pt>
                <c:pt idx="941">
                  <c:v>37480</c:v>
                </c:pt>
                <c:pt idx="942">
                  <c:v>37481</c:v>
                </c:pt>
                <c:pt idx="943">
                  <c:v>37482</c:v>
                </c:pt>
                <c:pt idx="944">
                  <c:v>37483</c:v>
                </c:pt>
                <c:pt idx="945">
                  <c:v>37484</c:v>
                </c:pt>
                <c:pt idx="946">
                  <c:v>37487</c:v>
                </c:pt>
                <c:pt idx="947">
                  <c:v>37488</c:v>
                </c:pt>
                <c:pt idx="948">
                  <c:v>37489</c:v>
                </c:pt>
                <c:pt idx="949">
                  <c:v>37490</c:v>
                </c:pt>
                <c:pt idx="950">
                  <c:v>37491</c:v>
                </c:pt>
                <c:pt idx="951">
                  <c:v>37494</c:v>
                </c:pt>
                <c:pt idx="952">
                  <c:v>37495</c:v>
                </c:pt>
                <c:pt idx="953">
                  <c:v>37496</c:v>
                </c:pt>
                <c:pt idx="954">
                  <c:v>37497</c:v>
                </c:pt>
                <c:pt idx="955">
                  <c:v>37498</c:v>
                </c:pt>
                <c:pt idx="956">
                  <c:v>37501</c:v>
                </c:pt>
                <c:pt idx="957">
                  <c:v>37502</c:v>
                </c:pt>
                <c:pt idx="958">
                  <c:v>37503</c:v>
                </c:pt>
                <c:pt idx="959">
                  <c:v>37504</c:v>
                </c:pt>
                <c:pt idx="960">
                  <c:v>37505</c:v>
                </c:pt>
                <c:pt idx="961">
                  <c:v>37508</c:v>
                </c:pt>
                <c:pt idx="962">
                  <c:v>37509</c:v>
                </c:pt>
                <c:pt idx="963">
                  <c:v>37510</c:v>
                </c:pt>
                <c:pt idx="964">
                  <c:v>37511</c:v>
                </c:pt>
                <c:pt idx="965">
                  <c:v>37512</c:v>
                </c:pt>
                <c:pt idx="966">
                  <c:v>37515</c:v>
                </c:pt>
                <c:pt idx="967">
                  <c:v>37516</c:v>
                </c:pt>
                <c:pt idx="968">
                  <c:v>37517</c:v>
                </c:pt>
                <c:pt idx="969">
                  <c:v>37518</c:v>
                </c:pt>
                <c:pt idx="970">
                  <c:v>37519</c:v>
                </c:pt>
                <c:pt idx="971">
                  <c:v>37522</c:v>
                </c:pt>
                <c:pt idx="972">
                  <c:v>37523</c:v>
                </c:pt>
                <c:pt idx="973">
                  <c:v>37524</c:v>
                </c:pt>
                <c:pt idx="974">
                  <c:v>37525</c:v>
                </c:pt>
                <c:pt idx="975">
                  <c:v>37526</c:v>
                </c:pt>
                <c:pt idx="976">
                  <c:v>37529</c:v>
                </c:pt>
                <c:pt idx="977">
                  <c:v>37530</c:v>
                </c:pt>
                <c:pt idx="978">
                  <c:v>37531</c:v>
                </c:pt>
                <c:pt idx="979">
                  <c:v>37532</c:v>
                </c:pt>
                <c:pt idx="980">
                  <c:v>37533</c:v>
                </c:pt>
                <c:pt idx="981">
                  <c:v>37536</c:v>
                </c:pt>
                <c:pt idx="982">
                  <c:v>37537</c:v>
                </c:pt>
                <c:pt idx="983">
                  <c:v>37538</c:v>
                </c:pt>
                <c:pt idx="984">
                  <c:v>37539</c:v>
                </c:pt>
                <c:pt idx="985">
                  <c:v>37540</c:v>
                </c:pt>
                <c:pt idx="986">
                  <c:v>37543</c:v>
                </c:pt>
                <c:pt idx="987">
                  <c:v>37544</c:v>
                </c:pt>
                <c:pt idx="988">
                  <c:v>37545</c:v>
                </c:pt>
                <c:pt idx="989">
                  <c:v>37546</c:v>
                </c:pt>
                <c:pt idx="990">
                  <c:v>37547</c:v>
                </c:pt>
                <c:pt idx="991">
                  <c:v>37550</c:v>
                </c:pt>
                <c:pt idx="992">
                  <c:v>37551</c:v>
                </c:pt>
                <c:pt idx="993">
                  <c:v>37552</c:v>
                </c:pt>
                <c:pt idx="994">
                  <c:v>37553</c:v>
                </c:pt>
                <c:pt idx="995">
                  <c:v>37554</c:v>
                </c:pt>
                <c:pt idx="996">
                  <c:v>37557</c:v>
                </c:pt>
                <c:pt idx="997">
                  <c:v>37558</c:v>
                </c:pt>
                <c:pt idx="998">
                  <c:v>37559</c:v>
                </c:pt>
                <c:pt idx="999">
                  <c:v>37560</c:v>
                </c:pt>
                <c:pt idx="1000">
                  <c:v>37561</c:v>
                </c:pt>
                <c:pt idx="1001">
                  <c:v>37564</c:v>
                </c:pt>
                <c:pt idx="1002">
                  <c:v>37565</c:v>
                </c:pt>
                <c:pt idx="1003">
                  <c:v>37566</c:v>
                </c:pt>
                <c:pt idx="1004">
                  <c:v>37567</c:v>
                </c:pt>
                <c:pt idx="1005">
                  <c:v>37568</c:v>
                </c:pt>
                <c:pt idx="1006">
                  <c:v>37571</c:v>
                </c:pt>
                <c:pt idx="1007">
                  <c:v>37572</c:v>
                </c:pt>
                <c:pt idx="1008">
                  <c:v>37573</c:v>
                </c:pt>
                <c:pt idx="1009">
                  <c:v>37574</c:v>
                </c:pt>
                <c:pt idx="1010">
                  <c:v>37575</c:v>
                </c:pt>
                <c:pt idx="1011">
                  <c:v>37578</c:v>
                </c:pt>
                <c:pt idx="1012">
                  <c:v>37579</c:v>
                </c:pt>
                <c:pt idx="1013">
                  <c:v>37580</c:v>
                </c:pt>
                <c:pt idx="1014">
                  <c:v>37581</c:v>
                </c:pt>
                <c:pt idx="1015">
                  <c:v>37582</c:v>
                </c:pt>
                <c:pt idx="1016">
                  <c:v>37585</c:v>
                </c:pt>
                <c:pt idx="1017">
                  <c:v>37586</c:v>
                </c:pt>
                <c:pt idx="1018">
                  <c:v>37587</c:v>
                </c:pt>
                <c:pt idx="1019">
                  <c:v>37588</c:v>
                </c:pt>
                <c:pt idx="1020">
                  <c:v>37589</c:v>
                </c:pt>
                <c:pt idx="1021">
                  <c:v>37592</c:v>
                </c:pt>
                <c:pt idx="1022">
                  <c:v>37593</c:v>
                </c:pt>
                <c:pt idx="1023">
                  <c:v>37594</c:v>
                </c:pt>
                <c:pt idx="1024">
                  <c:v>37595</c:v>
                </c:pt>
                <c:pt idx="1025">
                  <c:v>37596</c:v>
                </c:pt>
                <c:pt idx="1026">
                  <c:v>37599</c:v>
                </c:pt>
                <c:pt idx="1027">
                  <c:v>37600</c:v>
                </c:pt>
                <c:pt idx="1028">
                  <c:v>37601</c:v>
                </c:pt>
                <c:pt idx="1029">
                  <c:v>37602</c:v>
                </c:pt>
                <c:pt idx="1030">
                  <c:v>37603</c:v>
                </c:pt>
                <c:pt idx="1031">
                  <c:v>37606</c:v>
                </c:pt>
                <c:pt idx="1032">
                  <c:v>37607</c:v>
                </c:pt>
                <c:pt idx="1033">
                  <c:v>37608</c:v>
                </c:pt>
                <c:pt idx="1034">
                  <c:v>37609</c:v>
                </c:pt>
                <c:pt idx="1035">
                  <c:v>37610</c:v>
                </c:pt>
                <c:pt idx="1036">
                  <c:v>37613</c:v>
                </c:pt>
                <c:pt idx="1037">
                  <c:v>37614</c:v>
                </c:pt>
                <c:pt idx="1038">
                  <c:v>37615</c:v>
                </c:pt>
                <c:pt idx="1039">
                  <c:v>37616</c:v>
                </c:pt>
                <c:pt idx="1040">
                  <c:v>37617</c:v>
                </c:pt>
                <c:pt idx="1041">
                  <c:v>37620</c:v>
                </c:pt>
                <c:pt idx="1042">
                  <c:v>37621</c:v>
                </c:pt>
                <c:pt idx="1043">
                  <c:v>37622</c:v>
                </c:pt>
                <c:pt idx="1044">
                  <c:v>37623</c:v>
                </c:pt>
                <c:pt idx="1045">
                  <c:v>37624</c:v>
                </c:pt>
                <c:pt idx="1046">
                  <c:v>37627</c:v>
                </c:pt>
                <c:pt idx="1047">
                  <c:v>37628</c:v>
                </c:pt>
                <c:pt idx="1048">
                  <c:v>37629</c:v>
                </c:pt>
                <c:pt idx="1049">
                  <c:v>37630</c:v>
                </c:pt>
                <c:pt idx="1050">
                  <c:v>37631</c:v>
                </c:pt>
                <c:pt idx="1051">
                  <c:v>37634</c:v>
                </c:pt>
                <c:pt idx="1052">
                  <c:v>37635</c:v>
                </c:pt>
                <c:pt idx="1053">
                  <c:v>37636</c:v>
                </c:pt>
                <c:pt idx="1054">
                  <c:v>37637</c:v>
                </c:pt>
                <c:pt idx="1055">
                  <c:v>37638</c:v>
                </c:pt>
                <c:pt idx="1056">
                  <c:v>37641</c:v>
                </c:pt>
                <c:pt idx="1057">
                  <c:v>37642</c:v>
                </c:pt>
                <c:pt idx="1058">
                  <c:v>37643</c:v>
                </c:pt>
                <c:pt idx="1059">
                  <c:v>37644</c:v>
                </c:pt>
                <c:pt idx="1060">
                  <c:v>37645</c:v>
                </c:pt>
                <c:pt idx="1061">
                  <c:v>37648</c:v>
                </c:pt>
                <c:pt idx="1062">
                  <c:v>37649</c:v>
                </c:pt>
                <c:pt idx="1063">
                  <c:v>37650</c:v>
                </c:pt>
                <c:pt idx="1064">
                  <c:v>37651</c:v>
                </c:pt>
                <c:pt idx="1065">
                  <c:v>37652</c:v>
                </c:pt>
                <c:pt idx="1066">
                  <c:v>37655</c:v>
                </c:pt>
                <c:pt idx="1067">
                  <c:v>37656</c:v>
                </c:pt>
                <c:pt idx="1068">
                  <c:v>37657</c:v>
                </c:pt>
                <c:pt idx="1069">
                  <c:v>37658</c:v>
                </c:pt>
                <c:pt idx="1070">
                  <c:v>37659</c:v>
                </c:pt>
                <c:pt idx="1071">
                  <c:v>37662</c:v>
                </c:pt>
                <c:pt idx="1072">
                  <c:v>37663</c:v>
                </c:pt>
                <c:pt idx="1073">
                  <c:v>37664</c:v>
                </c:pt>
                <c:pt idx="1074">
                  <c:v>37665</c:v>
                </c:pt>
                <c:pt idx="1075">
                  <c:v>37666</c:v>
                </c:pt>
                <c:pt idx="1076">
                  <c:v>37669</c:v>
                </c:pt>
                <c:pt idx="1077">
                  <c:v>37670</c:v>
                </c:pt>
                <c:pt idx="1078">
                  <c:v>37671</c:v>
                </c:pt>
                <c:pt idx="1079">
                  <c:v>37672</c:v>
                </c:pt>
                <c:pt idx="1080">
                  <c:v>37673</c:v>
                </c:pt>
                <c:pt idx="1081">
                  <c:v>37676</c:v>
                </c:pt>
                <c:pt idx="1082">
                  <c:v>37677</c:v>
                </c:pt>
                <c:pt idx="1083">
                  <c:v>37678</c:v>
                </c:pt>
                <c:pt idx="1084">
                  <c:v>37679</c:v>
                </c:pt>
                <c:pt idx="1085">
                  <c:v>37680</c:v>
                </c:pt>
                <c:pt idx="1086">
                  <c:v>37683</c:v>
                </c:pt>
                <c:pt idx="1087">
                  <c:v>37684</c:v>
                </c:pt>
                <c:pt idx="1088">
                  <c:v>37685</c:v>
                </c:pt>
                <c:pt idx="1089">
                  <c:v>37686</c:v>
                </c:pt>
                <c:pt idx="1090">
                  <c:v>37687</c:v>
                </c:pt>
                <c:pt idx="1091">
                  <c:v>37690</c:v>
                </c:pt>
                <c:pt idx="1092">
                  <c:v>37691</c:v>
                </c:pt>
                <c:pt idx="1093">
                  <c:v>37692</c:v>
                </c:pt>
                <c:pt idx="1094">
                  <c:v>37693</c:v>
                </c:pt>
                <c:pt idx="1095">
                  <c:v>37694</c:v>
                </c:pt>
                <c:pt idx="1096">
                  <c:v>37697</c:v>
                </c:pt>
                <c:pt idx="1097">
                  <c:v>37698</c:v>
                </c:pt>
                <c:pt idx="1098">
                  <c:v>37699</c:v>
                </c:pt>
                <c:pt idx="1099">
                  <c:v>37700</c:v>
                </c:pt>
                <c:pt idx="1100">
                  <c:v>37701</c:v>
                </c:pt>
                <c:pt idx="1101">
                  <c:v>37704</c:v>
                </c:pt>
                <c:pt idx="1102">
                  <c:v>37705</c:v>
                </c:pt>
                <c:pt idx="1103">
                  <c:v>37706</c:v>
                </c:pt>
                <c:pt idx="1104">
                  <c:v>37707</c:v>
                </c:pt>
                <c:pt idx="1105">
                  <c:v>37708</c:v>
                </c:pt>
                <c:pt idx="1106">
                  <c:v>37711</c:v>
                </c:pt>
                <c:pt idx="1107">
                  <c:v>37712</c:v>
                </c:pt>
                <c:pt idx="1108">
                  <c:v>37713</c:v>
                </c:pt>
                <c:pt idx="1109">
                  <c:v>37714</c:v>
                </c:pt>
                <c:pt idx="1110">
                  <c:v>37715</c:v>
                </c:pt>
                <c:pt idx="1111">
                  <c:v>37718</c:v>
                </c:pt>
                <c:pt idx="1112">
                  <c:v>37719</c:v>
                </c:pt>
                <c:pt idx="1113">
                  <c:v>37720</c:v>
                </c:pt>
                <c:pt idx="1114">
                  <c:v>37721</c:v>
                </c:pt>
                <c:pt idx="1115">
                  <c:v>37722</c:v>
                </c:pt>
                <c:pt idx="1116">
                  <c:v>37725</c:v>
                </c:pt>
                <c:pt idx="1117">
                  <c:v>37726</c:v>
                </c:pt>
                <c:pt idx="1118">
                  <c:v>37727</c:v>
                </c:pt>
                <c:pt idx="1119">
                  <c:v>37728</c:v>
                </c:pt>
                <c:pt idx="1120">
                  <c:v>37729</c:v>
                </c:pt>
                <c:pt idx="1121">
                  <c:v>37732</c:v>
                </c:pt>
                <c:pt idx="1122">
                  <c:v>37733</c:v>
                </c:pt>
                <c:pt idx="1123">
                  <c:v>37734</c:v>
                </c:pt>
                <c:pt idx="1124">
                  <c:v>37735</c:v>
                </c:pt>
                <c:pt idx="1125">
                  <c:v>37736</c:v>
                </c:pt>
                <c:pt idx="1126">
                  <c:v>37739</c:v>
                </c:pt>
                <c:pt idx="1127">
                  <c:v>37740</c:v>
                </c:pt>
                <c:pt idx="1128">
                  <c:v>37741</c:v>
                </c:pt>
                <c:pt idx="1129">
                  <c:v>37742</c:v>
                </c:pt>
                <c:pt idx="1130">
                  <c:v>37743</c:v>
                </c:pt>
                <c:pt idx="1131">
                  <c:v>37746</c:v>
                </c:pt>
                <c:pt idx="1132">
                  <c:v>37747</c:v>
                </c:pt>
                <c:pt idx="1133">
                  <c:v>37748</c:v>
                </c:pt>
                <c:pt idx="1134">
                  <c:v>37749</c:v>
                </c:pt>
                <c:pt idx="1135">
                  <c:v>37750</c:v>
                </c:pt>
                <c:pt idx="1136">
                  <c:v>37753</c:v>
                </c:pt>
                <c:pt idx="1137">
                  <c:v>37754</c:v>
                </c:pt>
                <c:pt idx="1138">
                  <c:v>37755</c:v>
                </c:pt>
                <c:pt idx="1139">
                  <c:v>37756</c:v>
                </c:pt>
                <c:pt idx="1140">
                  <c:v>37757</c:v>
                </c:pt>
                <c:pt idx="1141">
                  <c:v>37760</c:v>
                </c:pt>
                <c:pt idx="1142">
                  <c:v>37761</c:v>
                </c:pt>
                <c:pt idx="1143">
                  <c:v>37762</c:v>
                </c:pt>
                <c:pt idx="1144">
                  <c:v>37763</c:v>
                </c:pt>
                <c:pt idx="1145">
                  <c:v>37764</c:v>
                </c:pt>
                <c:pt idx="1146">
                  <c:v>37767</c:v>
                </c:pt>
                <c:pt idx="1147">
                  <c:v>37768</c:v>
                </c:pt>
                <c:pt idx="1148">
                  <c:v>37769</c:v>
                </c:pt>
                <c:pt idx="1149">
                  <c:v>37770</c:v>
                </c:pt>
                <c:pt idx="1150">
                  <c:v>37771</c:v>
                </c:pt>
                <c:pt idx="1151">
                  <c:v>37774</c:v>
                </c:pt>
                <c:pt idx="1152">
                  <c:v>37775</c:v>
                </c:pt>
                <c:pt idx="1153">
                  <c:v>37776</c:v>
                </c:pt>
                <c:pt idx="1154">
                  <c:v>37777</c:v>
                </c:pt>
                <c:pt idx="1155">
                  <c:v>37778</c:v>
                </c:pt>
                <c:pt idx="1156">
                  <c:v>37781</c:v>
                </c:pt>
                <c:pt idx="1157">
                  <c:v>37782</c:v>
                </c:pt>
                <c:pt idx="1158">
                  <c:v>37783</c:v>
                </c:pt>
                <c:pt idx="1159">
                  <c:v>37784</c:v>
                </c:pt>
                <c:pt idx="1160">
                  <c:v>37785</c:v>
                </c:pt>
                <c:pt idx="1161">
                  <c:v>37788</c:v>
                </c:pt>
                <c:pt idx="1162">
                  <c:v>37789</c:v>
                </c:pt>
                <c:pt idx="1163">
                  <c:v>37790</c:v>
                </c:pt>
                <c:pt idx="1164">
                  <c:v>37791</c:v>
                </c:pt>
                <c:pt idx="1165">
                  <c:v>37792</c:v>
                </c:pt>
                <c:pt idx="1166">
                  <c:v>37795</c:v>
                </c:pt>
                <c:pt idx="1167">
                  <c:v>37796</c:v>
                </c:pt>
                <c:pt idx="1168">
                  <c:v>37797</c:v>
                </c:pt>
                <c:pt idx="1169">
                  <c:v>37798</c:v>
                </c:pt>
                <c:pt idx="1170">
                  <c:v>37799</c:v>
                </c:pt>
                <c:pt idx="1171">
                  <c:v>37802</c:v>
                </c:pt>
                <c:pt idx="1172">
                  <c:v>37803</c:v>
                </c:pt>
                <c:pt idx="1173">
                  <c:v>37804</c:v>
                </c:pt>
                <c:pt idx="1174">
                  <c:v>37805</c:v>
                </c:pt>
                <c:pt idx="1175">
                  <c:v>37806</c:v>
                </c:pt>
                <c:pt idx="1176">
                  <c:v>37809</c:v>
                </c:pt>
                <c:pt idx="1177">
                  <c:v>37810</c:v>
                </c:pt>
                <c:pt idx="1178">
                  <c:v>37811</c:v>
                </c:pt>
                <c:pt idx="1179">
                  <c:v>37812</c:v>
                </c:pt>
                <c:pt idx="1180">
                  <c:v>37813</c:v>
                </c:pt>
                <c:pt idx="1181">
                  <c:v>37816</c:v>
                </c:pt>
                <c:pt idx="1182">
                  <c:v>37817</c:v>
                </c:pt>
                <c:pt idx="1183">
                  <c:v>37818</c:v>
                </c:pt>
                <c:pt idx="1184">
                  <c:v>37819</c:v>
                </c:pt>
                <c:pt idx="1185">
                  <c:v>37820</c:v>
                </c:pt>
                <c:pt idx="1186">
                  <c:v>37823</c:v>
                </c:pt>
                <c:pt idx="1187">
                  <c:v>37824</c:v>
                </c:pt>
                <c:pt idx="1188">
                  <c:v>37825</c:v>
                </c:pt>
                <c:pt idx="1189">
                  <c:v>37826</c:v>
                </c:pt>
                <c:pt idx="1190">
                  <c:v>37827</c:v>
                </c:pt>
                <c:pt idx="1191">
                  <c:v>37830</c:v>
                </c:pt>
                <c:pt idx="1192">
                  <c:v>37831</c:v>
                </c:pt>
                <c:pt idx="1193">
                  <c:v>37832</c:v>
                </c:pt>
                <c:pt idx="1194">
                  <c:v>37833</c:v>
                </c:pt>
                <c:pt idx="1195">
                  <c:v>37834</c:v>
                </c:pt>
                <c:pt idx="1196">
                  <c:v>37837</c:v>
                </c:pt>
                <c:pt idx="1197">
                  <c:v>37838</c:v>
                </c:pt>
                <c:pt idx="1198">
                  <c:v>37839</c:v>
                </c:pt>
                <c:pt idx="1199">
                  <c:v>37840</c:v>
                </c:pt>
                <c:pt idx="1200">
                  <c:v>37841</c:v>
                </c:pt>
                <c:pt idx="1201">
                  <c:v>37844</c:v>
                </c:pt>
                <c:pt idx="1202">
                  <c:v>37845</c:v>
                </c:pt>
                <c:pt idx="1203">
                  <c:v>37846</c:v>
                </c:pt>
                <c:pt idx="1204">
                  <c:v>37847</c:v>
                </c:pt>
                <c:pt idx="1205">
                  <c:v>37848</c:v>
                </c:pt>
                <c:pt idx="1206">
                  <c:v>37851</c:v>
                </c:pt>
                <c:pt idx="1207">
                  <c:v>37852</c:v>
                </c:pt>
                <c:pt idx="1208">
                  <c:v>37853</c:v>
                </c:pt>
                <c:pt idx="1209">
                  <c:v>37854</c:v>
                </c:pt>
                <c:pt idx="1210">
                  <c:v>37855</c:v>
                </c:pt>
                <c:pt idx="1211">
                  <c:v>37858</c:v>
                </c:pt>
                <c:pt idx="1212">
                  <c:v>37859</c:v>
                </c:pt>
                <c:pt idx="1213">
                  <c:v>37860</c:v>
                </c:pt>
                <c:pt idx="1214">
                  <c:v>37861</c:v>
                </c:pt>
                <c:pt idx="1215">
                  <c:v>37862</c:v>
                </c:pt>
                <c:pt idx="1216">
                  <c:v>37865</c:v>
                </c:pt>
                <c:pt idx="1217">
                  <c:v>37866</c:v>
                </c:pt>
                <c:pt idx="1218">
                  <c:v>37867</c:v>
                </c:pt>
                <c:pt idx="1219">
                  <c:v>37868</c:v>
                </c:pt>
                <c:pt idx="1220">
                  <c:v>37869</c:v>
                </c:pt>
                <c:pt idx="1221">
                  <c:v>37872</c:v>
                </c:pt>
                <c:pt idx="1222">
                  <c:v>37873</c:v>
                </c:pt>
                <c:pt idx="1223">
                  <c:v>37874</c:v>
                </c:pt>
                <c:pt idx="1224">
                  <c:v>37875</c:v>
                </c:pt>
                <c:pt idx="1225">
                  <c:v>37876</c:v>
                </c:pt>
                <c:pt idx="1226">
                  <c:v>37879</c:v>
                </c:pt>
                <c:pt idx="1227">
                  <c:v>37880</c:v>
                </c:pt>
                <c:pt idx="1228">
                  <c:v>37881</c:v>
                </c:pt>
                <c:pt idx="1229">
                  <c:v>37882</c:v>
                </c:pt>
                <c:pt idx="1230">
                  <c:v>37883</c:v>
                </c:pt>
                <c:pt idx="1231">
                  <c:v>37886</c:v>
                </c:pt>
                <c:pt idx="1232">
                  <c:v>37887</c:v>
                </c:pt>
                <c:pt idx="1233">
                  <c:v>37888</c:v>
                </c:pt>
                <c:pt idx="1234">
                  <c:v>37889</c:v>
                </c:pt>
                <c:pt idx="1235">
                  <c:v>37890</c:v>
                </c:pt>
                <c:pt idx="1236">
                  <c:v>37893</c:v>
                </c:pt>
                <c:pt idx="1237">
                  <c:v>37894</c:v>
                </c:pt>
                <c:pt idx="1238">
                  <c:v>37895</c:v>
                </c:pt>
                <c:pt idx="1239">
                  <c:v>37896</c:v>
                </c:pt>
                <c:pt idx="1240">
                  <c:v>37897</c:v>
                </c:pt>
                <c:pt idx="1241">
                  <c:v>37900</c:v>
                </c:pt>
                <c:pt idx="1242">
                  <c:v>37901</c:v>
                </c:pt>
                <c:pt idx="1243">
                  <c:v>37902</c:v>
                </c:pt>
                <c:pt idx="1244">
                  <c:v>37903</c:v>
                </c:pt>
                <c:pt idx="1245">
                  <c:v>37904</c:v>
                </c:pt>
                <c:pt idx="1246">
                  <c:v>37907</c:v>
                </c:pt>
                <c:pt idx="1247">
                  <c:v>37908</c:v>
                </c:pt>
                <c:pt idx="1248">
                  <c:v>37909</c:v>
                </c:pt>
                <c:pt idx="1249">
                  <c:v>37910</c:v>
                </c:pt>
                <c:pt idx="1250">
                  <c:v>37911</c:v>
                </c:pt>
                <c:pt idx="1251">
                  <c:v>37914</c:v>
                </c:pt>
                <c:pt idx="1252">
                  <c:v>37915</c:v>
                </c:pt>
                <c:pt idx="1253">
                  <c:v>37916</c:v>
                </c:pt>
                <c:pt idx="1254">
                  <c:v>37917</c:v>
                </c:pt>
                <c:pt idx="1255">
                  <c:v>37918</c:v>
                </c:pt>
                <c:pt idx="1256">
                  <c:v>37921</c:v>
                </c:pt>
                <c:pt idx="1257">
                  <c:v>37922</c:v>
                </c:pt>
                <c:pt idx="1258">
                  <c:v>37923</c:v>
                </c:pt>
                <c:pt idx="1259">
                  <c:v>37924</c:v>
                </c:pt>
                <c:pt idx="1260">
                  <c:v>37925</c:v>
                </c:pt>
                <c:pt idx="1261">
                  <c:v>37928</c:v>
                </c:pt>
                <c:pt idx="1262">
                  <c:v>37929</c:v>
                </c:pt>
                <c:pt idx="1263">
                  <c:v>37930</c:v>
                </c:pt>
                <c:pt idx="1264">
                  <c:v>37931</c:v>
                </c:pt>
                <c:pt idx="1265">
                  <c:v>37932</c:v>
                </c:pt>
                <c:pt idx="1266">
                  <c:v>37935</c:v>
                </c:pt>
                <c:pt idx="1267">
                  <c:v>37936</c:v>
                </c:pt>
                <c:pt idx="1268">
                  <c:v>37937</c:v>
                </c:pt>
                <c:pt idx="1269">
                  <c:v>37938</c:v>
                </c:pt>
                <c:pt idx="1270">
                  <c:v>37939</c:v>
                </c:pt>
                <c:pt idx="1271">
                  <c:v>37942</c:v>
                </c:pt>
                <c:pt idx="1272">
                  <c:v>37943</c:v>
                </c:pt>
                <c:pt idx="1273">
                  <c:v>37944</c:v>
                </c:pt>
                <c:pt idx="1274">
                  <c:v>37945</c:v>
                </c:pt>
                <c:pt idx="1275">
                  <c:v>37946</c:v>
                </c:pt>
                <c:pt idx="1276">
                  <c:v>37949</c:v>
                </c:pt>
                <c:pt idx="1277">
                  <c:v>37950</c:v>
                </c:pt>
                <c:pt idx="1278">
                  <c:v>37951</c:v>
                </c:pt>
                <c:pt idx="1279">
                  <c:v>37952</c:v>
                </c:pt>
                <c:pt idx="1280">
                  <c:v>37953</c:v>
                </c:pt>
                <c:pt idx="1281">
                  <c:v>37956</c:v>
                </c:pt>
                <c:pt idx="1282">
                  <c:v>37957</c:v>
                </c:pt>
                <c:pt idx="1283">
                  <c:v>37958</c:v>
                </c:pt>
                <c:pt idx="1284">
                  <c:v>37959</c:v>
                </c:pt>
                <c:pt idx="1285">
                  <c:v>37960</c:v>
                </c:pt>
                <c:pt idx="1286">
                  <c:v>37963</c:v>
                </c:pt>
                <c:pt idx="1287">
                  <c:v>37964</c:v>
                </c:pt>
                <c:pt idx="1288">
                  <c:v>37965</c:v>
                </c:pt>
                <c:pt idx="1289">
                  <c:v>37966</c:v>
                </c:pt>
                <c:pt idx="1290">
                  <c:v>37967</c:v>
                </c:pt>
                <c:pt idx="1291">
                  <c:v>37970</c:v>
                </c:pt>
                <c:pt idx="1292">
                  <c:v>37971</c:v>
                </c:pt>
                <c:pt idx="1293">
                  <c:v>37972</c:v>
                </c:pt>
                <c:pt idx="1294">
                  <c:v>37973</c:v>
                </c:pt>
                <c:pt idx="1295">
                  <c:v>37974</c:v>
                </c:pt>
                <c:pt idx="1296">
                  <c:v>37977</c:v>
                </c:pt>
                <c:pt idx="1297">
                  <c:v>37978</c:v>
                </c:pt>
                <c:pt idx="1298">
                  <c:v>37979</c:v>
                </c:pt>
                <c:pt idx="1299">
                  <c:v>37980</c:v>
                </c:pt>
                <c:pt idx="1300">
                  <c:v>37981</c:v>
                </c:pt>
                <c:pt idx="1301">
                  <c:v>37984</c:v>
                </c:pt>
                <c:pt idx="1302">
                  <c:v>37985</c:v>
                </c:pt>
                <c:pt idx="1303">
                  <c:v>37986</c:v>
                </c:pt>
                <c:pt idx="1304">
                  <c:v>37987</c:v>
                </c:pt>
                <c:pt idx="1305">
                  <c:v>37988</c:v>
                </c:pt>
                <c:pt idx="1306">
                  <c:v>37991</c:v>
                </c:pt>
                <c:pt idx="1307">
                  <c:v>37992</c:v>
                </c:pt>
                <c:pt idx="1308">
                  <c:v>37993</c:v>
                </c:pt>
                <c:pt idx="1309">
                  <c:v>37994</c:v>
                </c:pt>
                <c:pt idx="1310">
                  <c:v>37995</c:v>
                </c:pt>
                <c:pt idx="1311">
                  <c:v>37998</c:v>
                </c:pt>
                <c:pt idx="1312">
                  <c:v>37999</c:v>
                </c:pt>
                <c:pt idx="1313">
                  <c:v>38000</c:v>
                </c:pt>
                <c:pt idx="1314">
                  <c:v>38001</c:v>
                </c:pt>
                <c:pt idx="1315">
                  <c:v>38002</c:v>
                </c:pt>
                <c:pt idx="1316">
                  <c:v>38005</c:v>
                </c:pt>
                <c:pt idx="1317">
                  <c:v>38006</c:v>
                </c:pt>
                <c:pt idx="1318">
                  <c:v>38007</c:v>
                </c:pt>
                <c:pt idx="1319">
                  <c:v>38008</c:v>
                </c:pt>
                <c:pt idx="1320">
                  <c:v>38009</c:v>
                </c:pt>
                <c:pt idx="1321">
                  <c:v>38012</c:v>
                </c:pt>
                <c:pt idx="1322">
                  <c:v>38013</c:v>
                </c:pt>
                <c:pt idx="1323">
                  <c:v>38014</c:v>
                </c:pt>
                <c:pt idx="1324">
                  <c:v>38015</c:v>
                </c:pt>
                <c:pt idx="1325">
                  <c:v>38016</c:v>
                </c:pt>
                <c:pt idx="1326">
                  <c:v>38019</c:v>
                </c:pt>
                <c:pt idx="1327">
                  <c:v>38020</c:v>
                </c:pt>
                <c:pt idx="1328">
                  <c:v>38021</c:v>
                </c:pt>
                <c:pt idx="1329">
                  <c:v>38022</c:v>
                </c:pt>
                <c:pt idx="1330">
                  <c:v>38023</c:v>
                </c:pt>
                <c:pt idx="1331">
                  <c:v>38026</c:v>
                </c:pt>
                <c:pt idx="1332">
                  <c:v>38027</c:v>
                </c:pt>
                <c:pt idx="1333">
                  <c:v>38028</c:v>
                </c:pt>
                <c:pt idx="1334">
                  <c:v>38029</c:v>
                </c:pt>
                <c:pt idx="1335">
                  <c:v>38030</c:v>
                </c:pt>
                <c:pt idx="1336">
                  <c:v>38033</c:v>
                </c:pt>
                <c:pt idx="1337">
                  <c:v>38034</c:v>
                </c:pt>
                <c:pt idx="1338">
                  <c:v>38035</c:v>
                </c:pt>
                <c:pt idx="1339">
                  <c:v>38036</c:v>
                </c:pt>
                <c:pt idx="1340">
                  <c:v>38037</c:v>
                </c:pt>
                <c:pt idx="1341">
                  <c:v>38040</c:v>
                </c:pt>
                <c:pt idx="1342">
                  <c:v>38041</c:v>
                </c:pt>
                <c:pt idx="1343">
                  <c:v>38042</c:v>
                </c:pt>
                <c:pt idx="1344">
                  <c:v>38043</c:v>
                </c:pt>
                <c:pt idx="1345">
                  <c:v>38044</c:v>
                </c:pt>
                <c:pt idx="1346">
                  <c:v>38047</c:v>
                </c:pt>
                <c:pt idx="1347">
                  <c:v>38048</c:v>
                </c:pt>
                <c:pt idx="1348">
                  <c:v>38049</c:v>
                </c:pt>
                <c:pt idx="1349">
                  <c:v>38050</c:v>
                </c:pt>
                <c:pt idx="1350">
                  <c:v>38051</c:v>
                </c:pt>
                <c:pt idx="1351">
                  <c:v>38054</c:v>
                </c:pt>
                <c:pt idx="1352">
                  <c:v>38055</c:v>
                </c:pt>
                <c:pt idx="1353">
                  <c:v>38056</c:v>
                </c:pt>
                <c:pt idx="1354">
                  <c:v>38057</c:v>
                </c:pt>
                <c:pt idx="1355">
                  <c:v>38058</c:v>
                </c:pt>
                <c:pt idx="1356">
                  <c:v>38061</c:v>
                </c:pt>
                <c:pt idx="1357">
                  <c:v>38062</c:v>
                </c:pt>
                <c:pt idx="1358">
                  <c:v>38063</c:v>
                </c:pt>
                <c:pt idx="1359">
                  <c:v>38064</c:v>
                </c:pt>
                <c:pt idx="1360">
                  <c:v>38065</c:v>
                </c:pt>
                <c:pt idx="1361">
                  <c:v>38068</c:v>
                </c:pt>
                <c:pt idx="1362">
                  <c:v>38069</c:v>
                </c:pt>
                <c:pt idx="1363">
                  <c:v>38070</c:v>
                </c:pt>
                <c:pt idx="1364">
                  <c:v>38071</c:v>
                </c:pt>
                <c:pt idx="1365">
                  <c:v>38072</c:v>
                </c:pt>
                <c:pt idx="1366">
                  <c:v>38075</c:v>
                </c:pt>
                <c:pt idx="1367">
                  <c:v>38076</c:v>
                </c:pt>
                <c:pt idx="1368">
                  <c:v>38077</c:v>
                </c:pt>
                <c:pt idx="1369">
                  <c:v>38078</c:v>
                </c:pt>
                <c:pt idx="1370">
                  <c:v>38079</c:v>
                </c:pt>
                <c:pt idx="1371">
                  <c:v>38082</c:v>
                </c:pt>
                <c:pt idx="1372">
                  <c:v>38083</c:v>
                </c:pt>
                <c:pt idx="1373">
                  <c:v>38084</c:v>
                </c:pt>
                <c:pt idx="1374">
                  <c:v>38085</c:v>
                </c:pt>
                <c:pt idx="1375">
                  <c:v>38086</c:v>
                </c:pt>
                <c:pt idx="1376">
                  <c:v>38089</c:v>
                </c:pt>
                <c:pt idx="1377">
                  <c:v>38090</c:v>
                </c:pt>
                <c:pt idx="1378">
                  <c:v>38091</c:v>
                </c:pt>
                <c:pt idx="1379">
                  <c:v>38092</c:v>
                </c:pt>
                <c:pt idx="1380">
                  <c:v>38093</c:v>
                </c:pt>
                <c:pt idx="1381">
                  <c:v>38096</c:v>
                </c:pt>
                <c:pt idx="1382">
                  <c:v>38097</c:v>
                </c:pt>
                <c:pt idx="1383">
                  <c:v>38098</c:v>
                </c:pt>
                <c:pt idx="1384">
                  <c:v>38099</c:v>
                </c:pt>
                <c:pt idx="1385">
                  <c:v>38100</c:v>
                </c:pt>
                <c:pt idx="1386">
                  <c:v>38103</c:v>
                </c:pt>
                <c:pt idx="1387">
                  <c:v>38104</c:v>
                </c:pt>
                <c:pt idx="1388">
                  <c:v>38105</c:v>
                </c:pt>
                <c:pt idx="1389">
                  <c:v>38106</c:v>
                </c:pt>
                <c:pt idx="1390">
                  <c:v>38107</c:v>
                </c:pt>
                <c:pt idx="1391">
                  <c:v>38110</c:v>
                </c:pt>
                <c:pt idx="1392">
                  <c:v>38111</c:v>
                </c:pt>
                <c:pt idx="1393">
                  <c:v>38112</c:v>
                </c:pt>
                <c:pt idx="1394">
                  <c:v>38113</c:v>
                </c:pt>
                <c:pt idx="1395">
                  <c:v>38114</c:v>
                </c:pt>
                <c:pt idx="1396">
                  <c:v>38117</c:v>
                </c:pt>
                <c:pt idx="1397">
                  <c:v>38118</c:v>
                </c:pt>
                <c:pt idx="1398">
                  <c:v>38119</c:v>
                </c:pt>
                <c:pt idx="1399">
                  <c:v>38120</c:v>
                </c:pt>
                <c:pt idx="1400">
                  <c:v>38121</c:v>
                </c:pt>
                <c:pt idx="1401">
                  <c:v>38124</c:v>
                </c:pt>
                <c:pt idx="1402">
                  <c:v>38125</c:v>
                </c:pt>
                <c:pt idx="1403">
                  <c:v>38126</c:v>
                </c:pt>
                <c:pt idx="1404">
                  <c:v>38127</c:v>
                </c:pt>
                <c:pt idx="1405">
                  <c:v>38128</c:v>
                </c:pt>
                <c:pt idx="1406">
                  <c:v>38131</c:v>
                </c:pt>
                <c:pt idx="1407">
                  <c:v>38132</c:v>
                </c:pt>
                <c:pt idx="1408">
                  <c:v>38133</c:v>
                </c:pt>
                <c:pt idx="1409">
                  <c:v>38134</c:v>
                </c:pt>
                <c:pt idx="1410">
                  <c:v>38135</c:v>
                </c:pt>
                <c:pt idx="1411">
                  <c:v>38138</c:v>
                </c:pt>
                <c:pt idx="1412">
                  <c:v>38139</c:v>
                </c:pt>
                <c:pt idx="1413">
                  <c:v>38140</c:v>
                </c:pt>
                <c:pt idx="1414">
                  <c:v>38141</c:v>
                </c:pt>
                <c:pt idx="1415">
                  <c:v>38142</c:v>
                </c:pt>
                <c:pt idx="1416">
                  <c:v>38145</c:v>
                </c:pt>
                <c:pt idx="1417">
                  <c:v>38146</c:v>
                </c:pt>
                <c:pt idx="1418">
                  <c:v>38147</c:v>
                </c:pt>
                <c:pt idx="1419">
                  <c:v>38148</c:v>
                </c:pt>
                <c:pt idx="1420">
                  <c:v>38149</c:v>
                </c:pt>
                <c:pt idx="1421">
                  <c:v>38152</c:v>
                </c:pt>
                <c:pt idx="1422">
                  <c:v>38153</c:v>
                </c:pt>
                <c:pt idx="1423">
                  <c:v>38154</c:v>
                </c:pt>
                <c:pt idx="1424">
                  <c:v>38155</c:v>
                </c:pt>
                <c:pt idx="1425">
                  <c:v>38156</c:v>
                </c:pt>
                <c:pt idx="1426">
                  <c:v>38159</c:v>
                </c:pt>
                <c:pt idx="1427">
                  <c:v>38160</c:v>
                </c:pt>
                <c:pt idx="1428">
                  <c:v>38161</c:v>
                </c:pt>
                <c:pt idx="1429">
                  <c:v>38162</c:v>
                </c:pt>
                <c:pt idx="1430">
                  <c:v>38163</c:v>
                </c:pt>
                <c:pt idx="1431">
                  <c:v>38166</c:v>
                </c:pt>
                <c:pt idx="1432">
                  <c:v>38167</c:v>
                </c:pt>
                <c:pt idx="1433">
                  <c:v>38168</c:v>
                </c:pt>
                <c:pt idx="1434">
                  <c:v>38169</c:v>
                </c:pt>
                <c:pt idx="1435">
                  <c:v>38170</c:v>
                </c:pt>
                <c:pt idx="1436">
                  <c:v>38173</c:v>
                </c:pt>
                <c:pt idx="1437">
                  <c:v>38174</c:v>
                </c:pt>
                <c:pt idx="1438">
                  <c:v>38175</c:v>
                </c:pt>
                <c:pt idx="1439">
                  <c:v>38176</c:v>
                </c:pt>
                <c:pt idx="1440">
                  <c:v>38177</c:v>
                </c:pt>
                <c:pt idx="1441">
                  <c:v>38180</c:v>
                </c:pt>
                <c:pt idx="1442">
                  <c:v>38181</c:v>
                </c:pt>
                <c:pt idx="1443">
                  <c:v>38182</c:v>
                </c:pt>
                <c:pt idx="1444">
                  <c:v>38183</c:v>
                </c:pt>
                <c:pt idx="1445">
                  <c:v>38184</c:v>
                </c:pt>
                <c:pt idx="1446">
                  <c:v>38187</c:v>
                </c:pt>
                <c:pt idx="1447">
                  <c:v>38188</c:v>
                </c:pt>
                <c:pt idx="1448">
                  <c:v>38189</c:v>
                </c:pt>
                <c:pt idx="1449">
                  <c:v>38190</c:v>
                </c:pt>
                <c:pt idx="1450">
                  <c:v>38191</c:v>
                </c:pt>
                <c:pt idx="1451">
                  <c:v>38194</c:v>
                </c:pt>
                <c:pt idx="1452">
                  <c:v>38195</c:v>
                </c:pt>
                <c:pt idx="1453">
                  <c:v>38196</c:v>
                </c:pt>
                <c:pt idx="1454">
                  <c:v>38197</c:v>
                </c:pt>
                <c:pt idx="1455">
                  <c:v>38198</c:v>
                </c:pt>
                <c:pt idx="1456">
                  <c:v>38201</c:v>
                </c:pt>
                <c:pt idx="1457">
                  <c:v>38202</c:v>
                </c:pt>
                <c:pt idx="1458">
                  <c:v>38203</c:v>
                </c:pt>
                <c:pt idx="1459">
                  <c:v>38204</c:v>
                </c:pt>
                <c:pt idx="1460">
                  <c:v>38205</c:v>
                </c:pt>
                <c:pt idx="1461">
                  <c:v>38208</c:v>
                </c:pt>
                <c:pt idx="1462">
                  <c:v>38209</c:v>
                </c:pt>
                <c:pt idx="1463">
                  <c:v>38210</c:v>
                </c:pt>
                <c:pt idx="1464">
                  <c:v>38211</c:v>
                </c:pt>
                <c:pt idx="1465">
                  <c:v>38212</c:v>
                </c:pt>
                <c:pt idx="1466">
                  <c:v>38215</c:v>
                </c:pt>
                <c:pt idx="1467">
                  <c:v>38216</c:v>
                </c:pt>
                <c:pt idx="1468">
                  <c:v>38217</c:v>
                </c:pt>
                <c:pt idx="1469">
                  <c:v>38218</c:v>
                </c:pt>
                <c:pt idx="1470">
                  <c:v>38219</c:v>
                </c:pt>
                <c:pt idx="1471">
                  <c:v>38222</c:v>
                </c:pt>
                <c:pt idx="1472">
                  <c:v>38223</c:v>
                </c:pt>
                <c:pt idx="1473">
                  <c:v>38224</c:v>
                </c:pt>
                <c:pt idx="1474">
                  <c:v>38225</c:v>
                </c:pt>
                <c:pt idx="1475">
                  <c:v>38226</c:v>
                </c:pt>
                <c:pt idx="1476">
                  <c:v>38229</c:v>
                </c:pt>
                <c:pt idx="1477">
                  <c:v>38230</c:v>
                </c:pt>
                <c:pt idx="1478">
                  <c:v>38231</c:v>
                </c:pt>
                <c:pt idx="1479">
                  <c:v>38232</c:v>
                </c:pt>
                <c:pt idx="1480">
                  <c:v>38233</c:v>
                </c:pt>
                <c:pt idx="1481">
                  <c:v>38236</c:v>
                </c:pt>
                <c:pt idx="1482">
                  <c:v>38237</c:v>
                </c:pt>
                <c:pt idx="1483">
                  <c:v>38238</c:v>
                </c:pt>
                <c:pt idx="1484">
                  <c:v>38239</c:v>
                </c:pt>
                <c:pt idx="1485">
                  <c:v>38240</c:v>
                </c:pt>
                <c:pt idx="1486">
                  <c:v>38243</c:v>
                </c:pt>
                <c:pt idx="1487">
                  <c:v>38244</c:v>
                </c:pt>
                <c:pt idx="1488">
                  <c:v>38245</c:v>
                </c:pt>
                <c:pt idx="1489">
                  <c:v>38246</c:v>
                </c:pt>
                <c:pt idx="1490">
                  <c:v>38247</c:v>
                </c:pt>
                <c:pt idx="1491">
                  <c:v>38250</c:v>
                </c:pt>
                <c:pt idx="1492">
                  <c:v>38251</c:v>
                </c:pt>
                <c:pt idx="1493">
                  <c:v>38252</c:v>
                </c:pt>
                <c:pt idx="1494">
                  <c:v>38253</c:v>
                </c:pt>
                <c:pt idx="1495">
                  <c:v>38254</c:v>
                </c:pt>
                <c:pt idx="1496">
                  <c:v>38257</c:v>
                </c:pt>
                <c:pt idx="1497">
                  <c:v>38258</c:v>
                </c:pt>
                <c:pt idx="1498">
                  <c:v>38259</c:v>
                </c:pt>
                <c:pt idx="1499">
                  <c:v>38260</c:v>
                </c:pt>
                <c:pt idx="1500">
                  <c:v>38261</c:v>
                </c:pt>
                <c:pt idx="1501">
                  <c:v>38264</c:v>
                </c:pt>
                <c:pt idx="1502">
                  <c:v>38265</c:v>
                </c:pt>
                <c:pt idx="1503">
                  <c:v>38266</c:v>
                </c:pt>
                <c:pt idx="1504">
                  <c:v>38267</c:v>
                </c:pt>
                <c:pt idx="1505">
                  <c:v>38268</c:v>
                </c:pt>
                <c:pt idx="1506">
                  <c:v>38271</c:v>
                </c:pt>
                <c:pt idx="1507">
                  <c:v>38272</c:v>
                </c:pt>
                <c:pt idx="1508">
                  <c:v>38273</c:v>
                </c:pt>
                <c:pt idx="1509">
                  <c:v>38274</c:v>
                </c:pt>
                <c:pt idx="1510">
                  <c:v>38275</c:v>
                </c:pt>
                <c:pt idx="1511">
                  <c:v>38278</c:v>
                </c:pt>
                <c:pt idx="1512">
                  <c:v>38279</c:v>
                </c:pt>
                <c:pt idx="1513">
                  <c:v>38280</c:v>
                </c:pt>
                <c:pt idx="1514">
                  <c:v>38281</c:v>
                </c:pt>
                <c:pt idx="1515">
                  <c:v>38282</c:v>
                </c:pt>
                <c:pt idx="1516">
                  <c:v>38285</c:v>
                </c:pt>
                <c:pt idx="1517">
                  <c:v>38286</c:v>
                </c:pt>
                <c:pt idx="1518">
                  <c:v>38287</c:v>
                </c:pt>
                <c:pt idx="1519">
                  <c:v>38288</c:v>
                </c:pt>
                <c:pt idx="1520">
                  <c:v>38289</c:v>
                </c:pt>
                <c:pt idx="1521">
                  <c:v>38292</c:v>
                </c:pt>
                <c:pt idx="1522">
                  <c:v>38293</c:v>
                </c:pt>
                <c:pt idx="1523">
                  <c:v>38294</c:v>
                </c:pt>
                <c:pt idx="1524">
                  <c:v>38295</c:v>
                </c:pt>
                <c:pt idx="1525">
                  <c:v>38296</c:v>
                </c:pt>
                <c:pt idx="1526">
                  <c:v>38299</c:v>
                </c:pt>
                <c:pt idx="1527">
                  <c:v>38300</c:v>
                </c:pt>
                <c:pt idx="1528">
                  <c:v>38301</c:v>
                </c:pt>
                <c:pt idx="1529">
                  <c:v>38302</c:v>
                </c:pt>
                <c:pt idx="1530">
                  <c:v>38303</c:v>
                </c:pt>
                <c:pt idx="1531">
                  <c:v>38306</c:v>
                </c:pt>
                <c:pt idx="1532">
                  <c:v>38307</c:v>
                </c:pt>
                <c:pt idx="1533">
                  <c:v>38308</c:v>
                </c:pt>
                <c:pt idx="1534">
                  <c:v>38309</c:v>
                </c:pt>
                <c:pt idx="1535">
                  <c:v>38310</c:v>
                </c:pt>
                <c:pt idx="1536">
                  <c:v>38313</c:v>
                </c:pt>
                <c:pt idx="1537">
                  <c:v>38314</c:v>
                </c:pt>
                <c:pt idx="1538">
                  <c:v>38315</c:v>
                </c:pt>
                <c:pt idx="1539">
                  <c:v>38316</c:v>
                </c:pt>
                <c:pt idx="1540">
                  <c:v>38317</c:v>
                </c:pt>
                <c:pt idx="1541">
                  <c:v>38320</c:v>
                </c:pt>
                <c:pt idx="1542">
                  <c:v>38321</c:v>
                </c:pt>
                <c:pt idx="1543">
                  <c:v>38322</c:v>
                </c:pt>
                <c:pt idx="1544">
                  <c:v>38323</c:v>
                </c:pt>
                <c:pt idx="1545">
                  <c:v>38324</c:v>
                </c:pt>
                <c:pt idx="1546">
                  <c:v>38327</c:v>
                </c:pt>
                <c:pt idx="1547">
                  <c:v>38328</c:v>
                </c:pt>
                <c:pt idx="1548">
                  <c:v>38329</c:v>
                </c:pt>
                <c:pt idx="1549">
                  <c:v>38330</c:v>
                </c:pt>
                <c:pt idx="1550">
                  <c:v>38331</c:v>
                </c:pt>
                <c:pt idx="1551">
                  <c:v>38334</c:v>
                </c:pt>
                <c:pt idx="1552">
                  <c:v>38335</c:v>
                </c:pt>
                <c:pt idx="1553">
                  <c:v>38336</c:v>
                </c:pt>
                <c:pt idx="1554">
                  <c:v>38337</c:v>
                </c:pt>
                <c:pt idx="1555">
                  <c:v>38338</c:v>
                </c:pt>
                <c:pt idx="1556">
                  <c:v>38341</c:v>
                </c:pt>
                <c:pt idx="1557">
                  <c:v>38342</c:v>
                </c:pt>
                <c:pt idx="1558">
                  <c:v>38343</c:v>
                </c:pt>
                <c:pt idx="1559">
                  <c:v>38344</c:v>
                </c:pt>
                <c:pt idx="1560">
                  <c:v>38345</c:v>
                </c:pt>
                <c:pt idx="1561">
                  <c:v>38348</c:v>
                </c:pt>
                <c:pt idx="1562">
                  <c:v>38349</c:v>
                </c:pt>
                <c:pt idx="1563">
                  <c:v>38350</c:v>
                </c:pt>
                <c:pt idx="1564">
                  <c:v>38351</c:v>
                </c:pt>
                <c:pt idx="1565">
                  <c:v>38352</c:v>
                </c:pt>
                <c:pt idx="1566">
                  <c:v>38355</c:v>
                </c:pt>
                <c:pt idx="1567">
                  <c:v>38356</c:v>
                </c:pt>
                <c:pt idx="1568">
                  <c:v>38357</c:v>
                </c:pt>
                <c:pt idx="1569">
                  <c:v>38358</c:v>
                </c:pt>
                <c:pt idx="1570">
                  <c:v>38359</c:v>
                </c:pt>
                <c:pt idx="1571">
                  <c:v>38362</c:v>
                </c:pt>
                <c:pt idx="1572">
                  <c:v>38363</c:v>
                </c:pt>
                <c:pt idx="1573">
                  <c:v>38364</c:v>
                </c:pt>
                <c:pt idx="1574">
                  <c:v>38365</c:v>
                </c:pt>
                <c:pt idx="1575">
                  <c:v>38366</c:v>
                </c:pt>
                <c:pt idx="1576">
                  <c:v>38369</c:v>
                </c:pt>
                <c:pt idx="1577">
                  <c:v>38370</c:v>
                </c:pt>
                <c:pt idx="1578">
                  <c:v>38371</c:v>
                </c:pt>
                <c:pt idx="1579">
                  <c:v>38372</c:v>
                </c:pt>
                <c:pt idx="1580">
                  <c:v>38373</c:v>
                </c:pt>
                <c:pt idx="1581">
                  <c:v>38376</c:v>
                </c:pt>
                <c:pt idx="1582">
                  <c:v>38377</c:v>
                </c:pt>
                <c:pt idx="1583">
                  <c:v>38378</c:v>
                </c:pt>
                <c:pt idx="1584">
                  <c:v>38379</c:v>
                </c:pt>
                <c:pt idx="1585">
                  <c:v>38380</c:v>
                </c:pt>
                <c:pt idx="1586">
                  <c:v>38383</c:v>
                </c:pt>
                <c:pt idx="1587">
                  <c:v>38384</c:v>
                </c:pt>
                <c:pt idx="1588">
                  <c:v>38385</c:v>
                </c:pt>
                <c:pt idx="1589">
                  <c:v>38386</c:v>
                </c:pt>
                <c:pt idx="1590">
                  <c:v>38387</c:v>
                </c:pt>
                <c:pt idx="1591">
                  <c:v>38390</c:v>
                </c:pt>
                <c:pt idx="1592">
                  <c:v>38391</c:v>
                </c:pt>
                <c:pt idx="1593">
                  <c:v>38392</c:v>
                </c:pt>
                <c:pt idx="1594">
                  <c:v>38393</c:v>
                </c:pt>
                <c:pt idx="1595">
                  <c:v>38394</c:v>
                </c:pt>
                <c:pt idx="1596">
                  <c:v>38397</c:v>
                </c:pt>
                <c:pt idx="1597">
                  <c:v>38398</c:v>
                </c:pt>
                <c:pt idx="1598">
                  <c:v>38399</c:v>
                </c:pt>
                <c:pt idx="1599">
                  <c:v>38400</c:v>
                </c:pt>
                <c:pt idx="1600">
                  <c:v>38401</c:v>
                </c:pt>
                <c:pt idx="1601">
                  <c:v>38404</c:v>
                </c:pt>
                <c:pt idx="1602">
                  <c:v>38405</c:v>
                </c:pt>
                <c:pt idx="1603">
                  <c:v>38406</c:v>
                </c:pt>
                <c:pt idx="1604">
                  <c:v>38407</c:v>
                </c:pt>
                <c:pt idx="1605">
                  <c:v>38408</c:v>
                </c:pt>
                <c:pt idx="1606">
                  <c:v>38411</c:v>
                </c:pt>
                <c:pt idx="1607">
                  <c:v>38412</c:v>
                </c:pt>
                <c:pt idx="1608">
                  <c:v>38413</c:v>
                </c:pt>
                <c:pt idx="1609">
                  <c:v>38414</c:v>
                </c:pt>
                <c:pt idx="1610">
                  <c:v>38415</c:v>
                </c:pt>
                <c:pt idx="1611">
                  <c:v>38418</c:v>
                </c:pt>
                <c:pt idx="1612">
                  <c:v>38419</c:v>
                </c:pt>
                <c:pt idx="1613">
                  <c:v>38420</c:v>
                </c:pt>
                <c:pt idx="1614">
                  <c:v>38421</c:v>
                </c:pt>
                <c:pt idx="1615">
                  <c:v>38422</c:v>
                </c:pt>
                <c:pt idx="1616">
                  <c:v>38425</c:v>
                </c:pt>
                <c:pt idx="1617">
                  <c:v>38426</c:v>
                </c:pt>
                <c:pt idx="1618">
                  <c:v>38427</c:v>
                </c:pt>
                <c:pt idx="1619">
                  <c:v>38428</c:v>
                </c:pt>
                <c:pt idx="1620">
                  <c:v>38429</c:v>
                </c:pt>
                <c:pt idx="1621">
                  <c:v>38432</c:v>
                </c:pt>
                <c:pt idx="1622">
                  <c:v>38433</c:v>
                </c:pt>
                <c:pt idx="1623">
                  <c:v>38434</c:v>
                </c:pt>
                <c:pt idx="1624">
                  <c:v>38435</c:v>
                </c:pt>
                <c:pt idx="1625">
                  <c:v>38436</c:v>
                </c:pt>
                <c:pt idx="1626">
                  <c:v>38439</c:v>
                </c:pt>
                <c:pt idx="1627">
                  <c:v>38440</c:v>
                </c:pt>
                <c:pt idx="1628">
                  <c:v>38441</c:v>
                </c:pt>
                <c:pt idx="1629">
                  <c:v>38442</c:v>
                </c:pt>
                <c:pt idx="1630">
                  <c:v>38443</c:v>
                </c:pt>
                <c:pt idx="1631">
                  <c:v>38446</c:v>
                </c:pt>
                <c:pt idx="1632">
                  <c:v>38447</c:v>
                </c:pt>
                <c:pt idx="1633">
                  <c:v>38448</c:v>
                </c:pt>
                <c:pt idx="1634">
                  <c:v>38449</c:v>
                </c:pt>
                <c:pt idx="1635">
                  <c:v>38450</c:v>
                </c:pt>
                <c:pt idx="1636">
                  <c:v>38453</c:v>
                </c:pt>
                <c:pt idx="1637">
                  <c:v>38454</c:v>
                </c:pt>
                <c:pt idx="1638">
                  <c:v>38455</c:v>
                </c:pt>
                <c:pt idx="1639">
                  <c:v>38456</c:v>
                </c:pt>
                <c:pt idx="1640">
                  <c:v>38457</c:v>
                </c:pt>
                <c:pt idx="1641">
                  <c:v>38460</c:v>
                </c:pt>
                <c:pt idx="1642">
                  <c:v>38461</c:v>
                </c:pt>
                <c:pt idx="1643">
                  <c:v>38462</c:v>
                </c:pt>
                <c:pt idx="1644">
                  <c:v>38463</c:v>
                </c:pt>
                <c:pt idx="1645">
                  <c:v>38464</c:v>
                </c:pt>
                <c:pt idx="1646">
                  <c:v>38467</c:v>
                </c:pt>
                <c:pt idx="1647">
                  <c:v>38468</c:v>
                </c:pt>
                <c:pt idx="1648">
                  <c:v>38469</c:v>
                </c:pt>
                <c:pt idx="1649">
                  <c:v>38470</c:v>
                </c:pt>
                <c:pt idx="1650">
                  <c:v>38471</c:v>
                </c:pt>
                <c:pt idx="1651">
                  <c:v>38474</c:v>
                </c:pt>
                <c:pt idx="1652">
                  <c:v>38475</c:v>
                </c:pt>
                <c:pt idx="1653">
                  <c:v>38476</c:v>
                </c:pt>
                <c:pt idx="1654">
                  <c:v>38477</c:v>
                </c:pt>
                <c:pt idx="1655">
                  <c:v>38478</c:v>
                </c:pt>
                <c:pt idx="1656">
                  <c:v>38481</c:v>
                </c:pt>
                <c:pt idx="1657">
                  <c:v>38482</c:v>
                </c:pt>
                <c:pt idx="1658">
                  <c:v>38483</c:v>
                </c:pt>
                <c:pt idx="1659">
                  <c:v>38484</c:v>
                </c:pt>
                <c:pt idx="1660">
                  <c:v>38485</c:v>
                </c:pt>
                <c:pt idx="1661">
                  <c:v>38488</c:v>
                </c:pt>
                <c:pt idx="1662">
                  <c:v>38489</c:v>
                </c:pt>
                <c:pt idx="1663">
                  <c:v>38490</c:v>
                </c:pt>
                <c:pt idx="1664">
                  <c:v>38491</c:v>
                </c:pt>
                <c:pt idx="1665">
                  <c:v>38492</c:v>
                </c:pt>
                <c:pt idx="1666">
                  <c:v>38495</c:v>
                </c:pt>
                <c:pt idx="1667">
                  <c:v>38496</c:v>
                </c:pt>
                <c:pt idx="1668">
                  <c:v>38497</c:v>
                </c:pt>
                <c:pt idx="1669">
                  <c:v>38498</c:v>
                </c:pt>
                <c:pt idx="1670">
                  <c:v>38499</c:v>
                </c:pt>
                <c:pt idx="1671">
                  <c:v>38502</c:v>
                </c:pt>
                <c:pt idx="1672">
                  <c:v>38503</c:v>
                </c:pt>
                <c:pt idx="1673">
                  <c:v>38504</c:v>
                </c:pt>
                <c:pt idx="1674">
                  <c:v>38505</c:v>
                </c:pt>
                <c:pt idx="1675">
                  <c:v>38506</c:v>
                </c:pt>
                <c:pt idx="1676">
                  <c:v>38509</c:v>
                </c:pt>
                <c:pt idx="1677">
                  <c:v>38510</c:v>
                </c:pt>
                <c:pt idx="1678">
                  <c:v>38511</c:v>
                </c:pt>
                <c:pt idx="1679">
                  <c:v>38512</c:v>
                </c:pt>
                <c:pt idx="1680">
                  <c:v>38513</c:v>
                </c:pt>
                <c:pt idx="1681">
                  <c:v>38516</c:v>
                </c:pt>
                <c:pt idx="1682">
                  <c:v>38517</c:v>
                </c:pt>
                <c:pt idx="1683">
                  <c:v>38518</c:v>
                </c:pt>
                <c:pt idx="1684">
                  <c:v>38519</c:v>
                </c:pt>
                <c:pt idx="1685">
                  <c:v>38520</c:v>
                </c:pt>
                <c:pt idx="1686">
                  <c:v>38523</c:v>
                </c:pt>
                <c:pt idx="1687">
                  <c:v>38524</c:v>
                </c:pt>
                <c:pt idx="1688">
                  <c:v>38525</c:v>
                </c:pt>
                <c:pt idx="1689">
                  <c:v>38526</c:v>
                </c:pt>
                <c:pt idx="1690">
                  <c:v>38527</c:v>
                </c:pt>
                <c:pt idx="1691">
                  <c:v>38530</c:v>
                </c:pt>
                <c:pt idx="1692">
                  <c:v>38531</c:v>
                </c:pt>
                <c:pt idx="1693">
                  <c:v>38532</c:v>
                </c:pt>
                <c:pt idx="1694">
                  <c:v>38533</c:v>
                </c:pt>
                <c:pt idx="1695">
                  <c:v>38534</c:v>
                </c:pt>
                <c:pt idx="1696">
                  <c:v>38537</c:v>
                </c:pt>
                <c:pt idx="1697">
                  <c:v>38538</c:v>
                </c:pt>
                <c:pt idx="1698">
                  <c:v>38539</c:v>
                </c:pt>
                <c:pt idx="1699">
                  <c:v>38540</c:v>
                </c:pt>
                <c:pt idx="1700">
                  <c:v>38541</c:v>
                </c:pt>
                <c:pt idx="1701">
                  <c:v>38544</c:v>
                </c:pt>
                <c:pt idx="1702">
                  <c:v>38545</c:v>
                </c:pt>
                <c:pt idx="1703">
                  <c:v>38546</c:v>
                </c:pt>
                <c:pt idx="1704">
                  <c:v>38547</c:v>
                </c:pt>
                <c:pt idx="1705">
                  <c:v>38548</c:v>
                </c:pt>
                <c:pt idx="1706">
                  <c:v>38551</c:v>
                </c:pt>
                <c:pt idx="1707">
                  <c:v>38552</c:v>
                </c:pt>
                <c:pt idx="1708">
                  <c:v>38553</c:v>
                </c:pt>
                <c:pt idx="1709">
                  <c:v>38554</c:v>
                </c:pt>
                <c:pt idx="1710">
                  <c:v>38555</c:v>
                </c:pt>
                <c:pt idx="1711">
                  <c:v>38558</c:v>
                </c:pt>
                <c:pt idx="1712">
                  <c:v>38559</c:v>
                </c:pt>
                <c:pt idx="1713">
                  <c:v>38560</c:v>
                </c:pt>
                <c:pt idx="1714">
                  <c:v>38561</c:v>
                </c:pt>
                <c:pt idx="1715">
                  <c:v>38562</c:v>
                </c:pt>
                <c:pt idx="1716">
                  <c:v>38565</c:v>
                </c:pt>
                <c:pt idx="1717">
                  <c:v>38566</c:v>
                </c:pt>
                <c:pt idx="1718">
                  <c:v>38567</c:v>
                </c:pt>
                <c:pt idx="1719">
                  <c:v>38568</c:v>
                </c:pt>
                <c:pt idx="1720">
                  <c:v>38569</c:v>
                </c:pt>
                <c:pt idx="1721">
                  <c:v>38572</c:v>
                </c:pt>
                <c:pt idx="1722">
                  <c:v>38573</c:v>
                </c:pt>
                <c:pt idx="1723">
                  <c:v>38574</c:v>
                </c:pt>
                <c:pt idx="1724">
                  <c:v>38575</c:v>
                </c:pt>
                <c:pt idx="1725">
                  <c:v>38576</c:v>
                </c:pt>
                <c:pt idx="1726">
                  <c:v>38579</c:v>
                </c:pt>
                <c:pt idx="1727">
                  <c:v>38580</c:v>
                </c:pt>
                <c:pt idx="1728">
                  <c:v>38581</c:v>
                </c:pt>
                <c:pt idx="1729">
                  <c:v>38582</c:v>
                </c:pt>
                <c:pt idx="1730">
                  <c:v>38583</c:v>
                </c:pt>
                <c:pt idx="1731">
                  <c:v>38586</c:v>
                </c:pt>
                <c:pt idx="1732">
                  <c:v>38587</c:v>
                </c:pt>
                <c:pt idx="1733">
                  <c:v>38588</c:v>
                </c:pt>
                <c:pt idx="1734">
                  <c:v>38589</c:v>
                </c:pt>
                <c:pt idx="1735">
                  <c:v>38590</c:v>
                </c:pt>
                <c:pt idx="1736">
                  <c:v>38593</c:v>
                </c:pt>
                <c:pt idx="1737">
                  <c:v>38594</c:v>
                </c:pt>
                <c:pt idx="1738">
                  <c:v>38595</c:v>
                </c:pt>
                <c:pt idx="1739">
                  <c:v>38596</c:v>
                </c:pt>
                <c:pt idx="1740">
                  <c:v>38597</c:v>
                </c:pt>
                <c:pt idx="1741">
                  <c:v>38600</c:v>
                </c:pt>
                <c:pt idx="1742">
                  <c:v>38601</c:v>
                </c:pt>
                <c:pt idx="1743">
                  <c:v>38602</c:v>
                </c:pt>
                <c:pt idx="1744">
                  <c:v>38603</c:v>
                </c:pt>
                <c:pt idx="1745">
                  <c:v>38604</c:v>
                </c:pt>
                <c:pt idx="1746">
                  <c:v>38607</c:v>
                </c:pt>
                <c:pt idx="1747">
                  <c:v>38608</c:v>
                </c:pt>
                <c:pt idx="1748">
                  <c:v>38609</c:v>
                </c:pt>
                <c:pt idx="1749">
                  <c:v>38610</c:v>
                </c:pt>
                <c:pt idx="1750">
                  <c:v>38611</c:v>
                </c:pt>
                <c:pt idx="1751">
                  <c:v>38614</c:v>
                </c:pt>
                <c:pt idx="1752">
                  <c:v>38615</c:v>
                </c:pt>
                <c:pt idx="1753">
                  <c:v>38616</c:v>
                </c:pt>
                <c:pt idx="1754">
                  <c:v>38617</c:v>
                </c:pt>
                <c:pt idx="1755">
                  <c:v>38618</c:v>
                </c:pt>
                <c:pt idx="1756">
                  <c:v>38621</c:v>
                </c:pt>
                <c:pt idx="1757">
                  <c:v>38622</c:v>
                </c:pt>
                <c:pt idx="1758">
                  <c:v>38623</c:v>
                </c:pt>
                <c:pt idx="1759">
                  <c:v>38624</c:v>
                </c:pt>
                <c:pt idx="1760">
                  <c:v>38625</c:v>
                </c:pt>
                <c:pt idx="1761">
                  <c:v>38628</c:v>
                </c:pt>
                <c:pt idx="1762">
                  <c:v>38629</c:v>
                </c:pt>
                <c:pt idx="1763">
                  <c:v>38630</c:v>
                </c:pt>
                <c:pt idx="1764">
                  <c:v>38631</c:v>
                </c:pt>
                <c:pt idx="1765">
                  <c:v>38632</c:v>
                </c:pt>
                <c:pt idx="1766">
                  <c:v>38635</c:v>
                </c:pt>
                <c:pt idx="1767">
                  <c:v>38636</c:v>
                </c:pt>
                <c:pt idx="1768">
                  <c:v>38637</c:v>
                </c:pt>
                <c:pt idx="1769">
                  <c:v>38638</c:v>
                </c:pt>
                <c:pt idx="1770">
                  <c:v>38639</c:v>
                </c:pt>
                <c:pt idx="1771">
                  <c:v>38642</c:v>
                </c:pt>
                <c:pt idx="1772">
                  <c:v>38643</c:v>
                </c:pt>
                <c:pt idx="1773">
                  <c:v>38644</c:v>
                </c:pt>
                <c:pt idx="1774">
                  <c:v>38645</c:v>
                </c:pt>
                <c:pt idx="1775">
                  <c:v>38646</c:v>
                </c:pt>
                <c:pt idx="1776">
                  <c:v>38649</c:v>
                </c:pt>
                <c:pt idx="1777">
                  <c:v>38650</c:v>
                </c:pt>
                <c:pt idx="1778">
                  <c:v>38651</c:v>
                </c:pt>
                <c:pt idx="1779">
                  <c:v>38652</c:v>
                </c:pt>
                <c:pt idx="1780">
                  <c:v>38653</c:v>
                </c:pt>
                <c:pt idx="1781">
                  <c:v>38656</c:v>
                </c:pt>
                <c:pt idx="1782">
                  <c:v>38657</c:v>
                </c:pt>
                <c:pt idx="1783">
                  <c:v>38658</c:v>
                </c:pt>
                <c:pt idx="1784">
                  <c:v>38659</c:v>
                </c:pt>
                <c:pt idx="1785">
                  <c:v>38660</c:v>
                </c:pt>
                <c:pt idx="1786">
                  <c:v>38663</c:v>
                </c:pt>
                <c:pt idx="1787">
                  <c:v>38664</c:v>
                </c:pt>
                <c:pt idx="1788">
                  <c:v>38665</c:v>
                </c:pt>
                <c:pt idx="1789">
                  <c:v>38666</c:v>
                </c:pt>
                <c:pt idx="1790">
                  <c:v>38667</c:v>
                </c:pt>
                <c:pt idx="1791">
                  <c:v>38670</c:v>
                </c:pt>
                <c:pt idx="1792">
                  <c:v>38671</c:v>
                </c:pt>
                <c:pt idx="1793">
                  <c:v>38672</c:v>
                </c:pt>
                <c:pt idx="1794">
                  <c:v>38673</c:v>
                </c:pt>
                <c:pt idx="1795">
                  <c:v>38674</c:v>
                </c:pt>
                <c:pt idx="1796">
                  <c:v>38677</c:v>
                </c:pt>
                <c:pt idx="1797">
                  <c:v>38678</c:v>
                </c:pt>
                <c:pt idx="1798">
                  <c:v>38679</c:v>
                </c:pt>
                <c:pt idx="1799">
                  <c:v>38680</c:v>
                </c:pt>
                <c:pt idx="1800">
                  <c:v>38681</c:v>
                </c:pt>
                <c:pt idx="1801">
                  <c:v>38684</c:v>
                </c:pt>
                <c:pt idx="1802">
                  <c:v>38685</c:v>
                </c:pt>
                <c:pt idx="1803">
                  <c:v>38686</c:v>
                </c:pt>
                <c:pt idx="1804">
                  <c:v>38687</c:v>
                </c:pt>
                <c:pt idx="1805">
                  <c:v>38688</c:v>
                </c:pt>
                <c:pt idx="1806">
                  <c:v>38691</c:v>
                </c:pt>
                <c:pt idx="1807">
                  <c:v>38692</c:v>
                </c:pt>
                <c:pt idx="1808">
                  <c:v>38693</c:v>
                </c:pt>
                <c:pt idx="1809">
                  <c:v>38694</c:v>
                </c:pt>
                <c:pt idx="1810">
                  <c:v>38695</c:v>
                </c:pt>
                <c:pt idx="1811">
                  <c:v>38698</c:v>
                </c:pt>
                <c:pt idx="1812">
                  <c:v>38699</c:v>
                </c:pt>
                <c:pt idx="1813">
                  <c:v>38700</c:v>
                </c:pt>
                <c:pt idx="1814">
                  <c:v>38701</c:v>
                </c:pt>
                <c:pt idx="1815">
                  <c:v>38702</c:v>
                </c:pt>
                <c:pt idx="1816">
                  <c:v>38705</c:v>
                </c:pt>
                <c:pt idx="1817">
                  <c:v>38706</c:v>
                </c:pt>
                <c:pt idx="1818">
                  <c:v>38707</c:v>
                </c:pt>
                <c:pt idx="1819">
                  <c:v>38708</c:v>
                </c:pt>
                <c:pt idx="1820">
                  <c:v>38709</c:v>
                </c:pt>
                <c:pt idx="1821">
                  <c:v>38712</c:v>
                </c:pt>
                <c:pt idx="1822">
                  <c:v>38713</c:v>
                </c:pt>
                <c:pt idx="1823">
                  <c:v>38714</c:v>
                </c:pt>
                <c:pt idx="1824">
                  <c:v>38715</c:v>
                </c:pt>
                <c:pt idx="1825">
                  <c:v>38716</c:v>
                </c:pt>
                <c:pt idx="1826">
                  <c:v>38719</c:v>
                </c:pt>
                <c:pt idx="1827">
                  <c:v>38720</c:v>
                </c:pt>
                <c:pt idx="1828">
                  <c:v>38721</c:v>
                </c:pt>
                <c:pt idx="1829">
                  <c:v>38722</c:v>
                </c:pt>
                <c:pt idx="1830">
                  <c:v>38723</c:v>
                </c:pt>
                <c:pt idx="1831">
                  <c:v>38726</c:v>
                </c:pt>
                <c:pt idx="1832">
                  <c:v>38727</c:v>
                </c:pt>
                <c:pt idx="1833">
                  <c:v>38728</c:v>
                </c:pt>
                <c:pt idx="1834">
                  <c:v>38729</c:v>
                </c:pt>
                <c:pt idx="1835">
                  <c:v>38730</c:v>
                </c:pt>
                <c:pt idx="1836">
                  <c:v>38733</c:v>
                </c:pt>
                <c:pt idx="1837">
                  <c:v>38734</c:v>
                </c:pt>
                <c:pt idx="1838">
                  <c:v>38735</c:v>
                </c:pt>
                <c:pt idx="1839">
                  <c:v>38736</c:v>
                </c:pt>
                <c:pt idx="1840">
                  <c:v>38737</c:v>
                </c:pt>
                <c:pt idx="1841">
                  <c:v>38740</c:v>
                </c:pt>
                <c:pt idx="1842">
                  <c:v>38741</c:v>
                </c:pt>
                <c:pt idx="1843">
                  <c:v>38742</c:v>
                </c:pt>
                <c:pt idx="1844">
                  <c:v>38743</c:v>
                </c:pt>
                <c:pt idx="1845">
                  <c:v>38744</c:v>
                </c:pt>
                <c:pt idx="1846">
                  <c:v>38747</c:v>
                </c:pt>
                <c:pt idx="1847">
                  <c:v>38748</c:v>
                </c:pt>
                <c:pt idx="1848">
                  <c:v>38749</c:v>
                </c:pt>
                <c:pt idx="1849">
                  <c:v>38750</c:v>
                </c:pt>
                <c:pt idx="1850">
                  <c:v>38751</c:v>
                </c:pt>
                <c:pt idx="1851">
                  <c:v>38754</c:v>
                </c:pt>
                <c:pt idx="1852">
                  <c:v>38755</c:v>
                </c:pt>
                <c:pt idx="1853">
                  <c:v>38756</c:v>
                </c:pt>
                <c:pt idx="1854">
                  <c:v>38757</c:v>
                </c:pt>
                <c:pt idx="1855">
                  <c:v>38758</c:v>
                </c:pt>
                <c:pt idx="1856">
                  <c:v>38761</c:v>
                </c:pt>
                <c:pt idx="1857">
                  <c:v>38762</c:v>
                </c:pt>
                <c:pt idx="1858">
                  <c:v>38763</c:v>
                </c:pt>
                <c:pt idx="1859">
                  <c:v>38764</c:v>
                </c:pt>
                <c:pt idx="1860">
                  <c:v>38765</c:v>
                </c:pt>
                <c:pt idx="1861">
                  <c:v>38768</c:v>
                </c:pt>
                <c:pt idx="1862">
                  <c:v>38769</c:v>
                </c:pt>
                <c:pt idx="1863">
                  <c:v>38770</c:v>
                </c:pt>
                <c:pt idx="1864">
                  <c:v>38771</c:v>
                </c:pt>
                <c:pt idx="1865">
                  <c:v>38772</c:v>
                </c:pt>
                <c:pt idx="1866">
                  <c:v>38775</c:v>
                </c:pt>
                <c:pt idx="1867">
                  <c:v>38776</c:v>
                </c:pt>
                <c:pt idx="1868">
                  <c:v>38777</c:v>
                </c:pt>
                <c:pt idx="1869">
                  <c:v>38778</c:v>
                </c:pt>
                <c:pt idx="1870">
                  <c:v>38779</c:v>
                </c:pt>
                <c:pt idx="1871">
                  <c:v>38782</c:v>
                </c:pt>
                <c:pt idx="1872">
                  <c:v>38783</c:v>
                </c:pt>
                <c:pt idx="1873">
                  <c:v>38784</c:v>
                </c:pt>
                <c:pt idx="1874">
                  <c:v>38785</c:v>
                </c:pt>
                <c:pt idx="1875">
                  <c:v>38786</c:v>
                </c:pt>
                <c:pt idx="1876">
                  <c:v>38789</c:v>
                </c:pt>
                <c:pt idx="1877">
                  <c:v>38790</c:v>
                </c:pt>
                <c:pt idx="1878">
                  <c:v>38791</c:v>
                </c:pt>
                <c:pt idx="1879">
                  <c:v>38792</c:v>
                </c:pt>
                <c:pt idx="1880">
                  <c:v>38793</c:v>
                </c:pt>
                <c:pt idx="1881">
                  <c:v>38796</c:v>
                </c:pt>
                <c:pt idx="1882">
                  <c:v>38797</c:v>
                </c:pt>
                <c:pt idx="1883">
                  <c:v>38798</c:v>
                </c:pt>
                <c:pt idx="1884">
                  <c:v>38799</c:v>
                </c:pt>
                <c:pt idx="1885">
                  <c:v>38800</c:v>
                </c:pt>
                <c:pt idx="1886">
                  <c:v>38803</c:v>
                </c:pt>
                <c:pt idx="1887">
                  <c:v>38804</c:v>
                </c:pt>
                <c:pt idx="1888">
                  <c:v>38805</c:v>
                </c:pt>
                <c:pt idx="1889">
                  <c:v>38806</c:v>
                </c:pt>
                <c:pt idx="1890">
                  <c:v>38807</c:v>
                </c:pt>
                <c:pt idx="1891">
                  <c:v>38810</c:v>
                </c:pt>
                <c:pt idx="1892">
                  <c:v>38811</c:v>
                </c:pt>
                <c:pt idx="1893">
                  <c:v>38812</c:v>
                </c:pt>
                <c:pt idx="1894">
                  <c:v>38813</c:v>
                </c:pt>
                <c:pt idx="1895">
                  <c:v>38814</c:v>
                </c:pt>
                <c:pt idx="1896">
                  <c:v>38817</c:v>
                </c:pt>
                <c:pt idx="1897">
                  <c:v>38818</c:v>
                </c:pt>
                <c:pt idx="1898">
                  <c:v>38819</c:v>
                </c:pt>
                <c:pt idx="1899">
                  <c:v>38820</c:v>
                </c:pt>
                <c:pt idx="1900">
                  <c:v>38821</c:v>
                </c:pt>
                <c:pt idx="1901">
                  <c:v>38824</c:v>
                </c:pt>
                <c:pt idx="1902">
                  <c:v>38825</c:v>
                </c:pt>
                <c:pt idx="1903">
                  <c:v>38826</c:v>
                </c:pt>
                <c:pt idx="1904">
                  <c:v>38827</c:v>
                </c:pt>
                <c:pt idx="1905">
                  <c:v>38828</c:v>
                </c:pt>
                <c:pt idx="1906">
                  <c:v>38831</c:v>
                </c:pt>
                <c:pt idx="1907">
                  <c:v>38832</c:v>
                </c:pt>
                <c:pt idx="1908">
                  <c:v>38833</c:v>
                </c:pt>
                <c:pt idx="1909">
                  <c:v>38834</c:v>
                </c:pt>
                <c:pt idx="1910">
                  <c:v>38835</c:v>
                </c:pt>
                <c:pt idx="1911">
                  <c:v>38838</c:v>
                </c:pt>
                <c:pt idx="1912">
                  <c:v>38839</c:v>
                </c:pt>
                <c:pt idx="1913">
                  <c:v>38840</c:v>
                </c:pt>
                <c:pt idx="1914">
                  <c:v>38841</c:v>
                </c:pt>
                <c:pt idx="1915">
                  <c:v>38842</c:v>
                </c:pt>
                <c:pt idx="1916">
                  <c:v>38845</c:v>
                </c:pt>
                <c:pt idx="1917">
                  <c:v>38846</c:v>
                </c:pt>
                <c:pt idx="1918">
                  <c:v>38847</c:v>
                </c:pt>
                <c:pt idx="1919">
                  <c:v>38848</c:v>
                </c:pt>
                <c:pt idx="1920">
                  <c:v>38849</c:v>
                </c:pt>
                <c:pt idx="1921">
                  <c:v>38852</c:v>
                </c:pt>
                <c:pt idx="1922">
                  <c:v>38853</c:v>
                </c:pt>
                <c:pt idx="1923">
                  <c:v>38854</c:v>
                </c:pt>
                <c:pt idx="1924">
                  <c:v>38855</c:v>
                </c:pt>
                <c:pt idx="1925">
                  <c:v>38856</c:v>
                </c:pt>
                <c:pt idx="1926">
                  <c:v>38859</c:v>
                </c:pt>
                <c:pt idx="1927">
                  <c:v>38860</c:v>
                </c:pt>
                <c:pt idx="1928">
                  <c:v>38861</c:v>
                </c:pt>
                <c:pt idx="1929">
                  <c:v>38862</c:v>
                </c:pt>
                <c:pt idx="1930">
                  <c:v>38863</c:v>
                </c:pt>
                <c:pt idx="1931">
                  <c:v>38866</c:v>
                </c:pt>
                <c:pt idx="1932">
                  <c:v>38867</c:v>
                </c:pt>
                <c:pt idx="1933">
                  <c:v>38868</c:v>
                </c:pt>
                <c:pt idx="1934">
                  <c:v>38869</c:v>
                </c:pt>
                <c:pt idx="1935">
                  <c:v>38870</c:v>
                </c:pt>
                <c:pt idx="1936">
                  <c:v>38873</c:v>
                </c:pt>
                <c:pt idx="1937">
                  <c:v>38874</c:v>
                </c:pt>
                <c:pt idx="1938">
                  <c:v>38875</c:v>
                </c:pt>
                <c:pt idx="1939">
                  <c:v>38876</c:v>
                </c:pt>
                <c:pt idx="1940">
                  <c:v>38877</c:v>
                </c:pt>
                <c:pt idx="1941">
                  <c:v>38880</c:v>
                </c:pt>
                <c:pt idx="1942">
                  <c:v>38881</c:v>
                </c:pt>
                <c:pt idx="1943">
                  <c:v>38882</c:v>
                </c:pt>
                <c:pt idx="1944">
                  <c:v>38883</c:v>
                </c:pt>
                <c:pt idx="1945">
                  <c:v>38884</c:v>
                </c:pt>
                <c:pt idx="1946">
                  <c:v>38887</c:v>
                </c:pt>
                <c:pt idx="1947">
                  <c:v>38888</c:v>
                </c:pt>
                <c:pt idx="1948">
                  <c:v>38889</c:v>
                </c:pt>
                <c:pt idx="1949">
                  <c:v>38890</c:v>
                </c:pt>
                <c:pt idx="1950">
                  <c:v>38891</c:v>
                </c:pt>
                <c:pt idx="1951">
                  <c:v>38894</c:v>
                </c:pt>
                <c:pt idx="1952">
                  <c:v>38895</c:v>
                </c:pt>
                <c:pt idx="1953">
                  <c:v>38896</c:v>
                </c:pt>
                <c:pt idx="1954">
                  <c:v>38897</c:v>
                </c:pt>
                <c:pt idx="1955">
                  <c:v>38898</c:v>
                </c:pt>
                <c:pt idx="1956">
                  <c:v>38901</c:v>
                </c:pt>
                <c:pt idx="1957">
                  <c:v>38902</c:v>
                </c:pt>
                <c:pt idx="1958">
                  <c:v>38903</c:v>
                </c:pt>
                <c:pt idx="1959">
                  <c:v>38904</c:v>
                </c:pt>
                <c:pt idx="1960">
                  <c:v>38905</c:v>
                </c:pt>
                <c:pt idx="1961">
                  <c:v>38908</c:v>
                </c:pt>
                <c:pt idx="1962">
                  <c:v>38909</c:v>
                </c:pt>
                <c:pt idx="1963">
                  <c:v>38910</c:v>
                </c:pt>
                <c:pt idx="1964">
                  <c:v>38911</c:v>
                </c:pt>
                <c:pt idx="1965">
                  <c:v>38912</c:v>
                </c:pt>
                <c:pt idx="1966">
                  <c:v>38915</c:v>
                </c:pt>
                <c:pt idx="1967">
                  <c:v>38916</c:v>
                </c:pt>
                <c:pt idx="1968">
                  <c:v>38917</c:v>
                </c:pt>
                <c:pt idx="1969">
                  <c:v>38918</c:v>
                </c:pt>
                <c:pt idx="1970">
                  <c:v>38919</c:v>
                </c:pt>
                <c:pt idx="1971">
                  <c:v>38922</c:v>
                </c:pt>
                <c:pt idx="1972">
                  <c:v>38923</c:v>
                </c:pt>
                <c:pt idx="1973">
                  <c:v>38924</c:v>
                </c:pt>
                <c:pt idx="1974">
                  <c:v>38925</c:v>
                </c:pt>
                <c:pt idx="1975">
                  <c:v>38926</c:v>
                </c:pt>
                <c:pt idx="1976">
                  <c:v>38929</c:v>
                </c:pt>
                <c:pt idx="1977">
                  <c:v>38930</c:v>
                </c:pt>
                <c:pt idx="1978">
                  <c:v>38931</c:v>
                </c:pt>
                <c:pt idx="1979">
                  <c:v>38932</c:v>
                </c:pt>
                <c:pt idx="1980">
                  <c:v>38933</c:v>
                </c:pt>
                <c:pt idx="1981">
                  <c:v>38936</c:v>
                </c:pt>
                <c:pt idx="1982">
                  <c:v>38937</c:v>
                </c:pt>
                <c:pt idx="1983">
                  <c:v>38938</c:v>
                </c:pt>
                <c:pt idx="1984">
                  <c:v>38939</c:v>
                </c:pt>
                <c:pt idx="1985">
                  <c:v>38940</c:v>
                </c:pt>
                <c:pt idx="1986">
                  <c:v>38943</c:v>
                </c:pt>
                <c:pt idx="1987">
                  <c:v>38944</c:v>
                </c:pt>
                <c:pt idx="1988">
                  <c:v>38945</c:v>
                </c:pt>
                <c:pt idx="1989">
                  <c:v>38946</c:v>
                </c:pt>
                <c:pt idx="1990">
                  <c:v>38947</c:v>
                </c:pt>
                <c:pt idx="1991">
                  <c:v>38950</c:v>
                </c:pt>
                <c:pt idx="1992">
                  <c:v>38951</c:v>
                </c:pt>
                <c:pt idx="1993">
                  <c:v>38952</c:v>
                </c:pt>
                <c:pt idx="1994">
                  <c:v>38953</c:v>
                </c:pt>
                <c:pt idx="1995">
                  <c:v>38954</c:v>
                </c:pt>
                <c:pt idx="1996">
                  <c:v>38957</c:v>
                </c:pt>
                <c:pt idx="1997">
                  <c:v>38958</c:v>
                </c:pt>
                <c:pt idx="1998">
                  <c:v>38959</c:v>
                </c:pt>
                <c:pt idx="1999">
                  <c:v>38960</c:v>
                </c:pt>
                <c:pt idx="2000">
                  <c:v>38961</c:v>
                </c:pt>
                <c:pt idx="2001">
                  <c:v>38964</c:v>
                </c:pt>
                <c:pt idx="2002">
                  <c:v>38965</c:v>
                </c:pt>
                <c:pt idx="2003">
                  <c:v>38966</c:v>
                </c:pt>
                <c:pt idx="2004">
                  <c:v>38967</c:v>
                </c:pt>
                <c:pt idx="2005">
                  <c:v>38968</c:v>
                </c:pt>
                <c:pt idx="2006">
                  <c:v>38971</c:v>
                </c:pt>
                <c:pt idx="2007">
                  <c:v>38972</c:v>
                </c:pt>
                <c:pt idx="2008">
                  <c:v>38973</c:v>
                </c:pt>
                <c:pt idx="2009">
                  <c:v>38974</c:v>
                </c:pt>
                <c:pt idx="2010">
                  <c:v>38975</c:v>
                </c:pt>
                <c:pt idx="2011">
                  <c:v>38978</c:v>
                </c:pt>
                <c:pt idx="2012">
                  <c:v>38979</c:v>
                </c:pt>
                <c:pt idx="2013">
                  <c:v>38980</c:v>
                </c:pt>
                <c:pt idx="2014">
                  <c:v>38981</c:v>
                </c:pt>
                <c:pt idx="2015">
                  <c:v>38982</c:v>
                </c:pt>
                <c:pt idx="2016">
                  <c:v>38985</c:v>
                </c:pt>
                <c:pt idx="2017">
                  <c:v>38986</c:v>
                </c:pt>
                <c:pt idx="2018">
                  <c:v>38987</c:v>
                </c:pt>
                <c:pt idx="2019">
                  <c:v>38988</c:v>
                </c:pt>
                <c:pt idx="2020">
                  <c:v>38989</c:v>
                </c:pt>
                <c:pt idx="2021">
                  <c:v>38992</c:v>
                </c:pt>
                <c:pt idx="2022">
                  <c:v>38993</c:v>
                </c:pt>
                <c:pt idx="2023">
                  <c:v>38994</c:v>
                </c:pt>
                <c:pt idx="2024">
                  <c:v>38995</c:v>
                </c:pt>
                <c:pt idx="2025">
                  <c:v>38996</c:v>
                </c:pt>
                <c:pt idx="2026">
                  <c:v>38999</c:v>
                </c:pt>
                <c:pt idx="2027">
                  <c:v>39000</c:v>
                </c:pt>
                <c:pt idx="2028">
                  <c:v>39001</c:v>
                </c:pt>
                <c:pt idx="2029">
                  <c:v>39002</c:v>
                </c:pt>
                <c:pt idx="2030">
                  <c:v>39003</c:v>
                </c:pt>
                <c:pt idx="2031">
                  <c:v>39006</c:v>
                </c:pt>
                <c:pt idx="2032">
                  <c:v>39007</c:v>
                </c:pt>
                <c:pt idx="2033">
                  <c:v>39008</c:v>
                </c:pt>
                <c:pt idx="2034">
                  <c:v>39009</c:v>
                </c:pt>
                <c:pt idx="2035">
                  <c:v>39010</c:v>
                </c:pt>
                <c:pt idx="2036">
                  <c:v>39013</c:v>
                </c:pt>
                <c:pt idx="2037">
                  <c:v>39014</c:v>
                </c:pt>
                <c:pt idx="2038">
                  <c:v>39015</c:v>
                </c:pt>
                <c:pt idx="2039">
                  <c:v>39016</c:v>
                </c:pt>
                <c:pt idx="2040">
                  <c:v>39017</c:v>
                </c:pt>
                <c:pt idx="2041">
                  <c:v>39020</c:v>
                </c:pt>
                <c:pt idx="2042">
                  <c:v>39021</c:v>
                </c:pt>
                <c:pt idx="2043">
                  <c:v>39022</c:v>
                </c:pt>
                <c:pt idx="2044">
                  <c:v>39023</c:v>
                </c:pt>
                <c:pt idx="2045">
                  <c:v>39024</c:v>
                </c:pt>
                <c:pt idx="2046">
                  <c:v>39027</c:v>
                </c:pt>
                <c:pt idx="2047">
                  <c:v>39028</c:v>
                </c:pt>
                <c:pt idx="2048">
                  <c:v>39029</c:v>
                </c:pt>
                <c:pt idx="2049">
                  <c:v>39030</c:v>
                </c:pt>
                <c:pt idx="2050">
                  <c:v>39031</c:v>
                </c:pt>
                <c:pt idx="2051">
                  <c:v>39034</c:v>
                </c:pt>
                <c:pt idx="2052">
                  <c:v>39035</c:v>
                </c:pt>
                <c:pt idx="2053">
                  <c:v>39036</c:v>
                </c:pt>
                <c:pt idx="2054">
                  <c:v>39037</c:v>
                </c:pt>
                <c:pt idx="2055">
                  <c:v>39038</c:v>
                </c:pt>
                <c:pt idx="2056">
                  <c:v>39041</c:v>
                </c:pt>
                <c:pt idx="2057">
                  <c:v>39042</c:v>
                </c:pt>
                <c:pt idx="2058">
                  <c:v>39043</c:v>
                </c:pt>
                <c:pt idx="2059">
                  <c:v>39044</c:v>
                </c:pt>
                <c:pt idx="2060">
                  <c:v>39045</c:v>
                </c:pt>
                <c:pt idx="2061">
                  <c:v>39048</c:v>
                </c:pt>
                <c:pt idx="2062">
                  <c:v>39049</c:v>
                </c:pt>
                <c:pt idx="2063">
                  <c:v>39050</c:v>
                </c:pt>
                <c:pt idx="2064">
                  <c:v>39051</c:v>
                </c:pt>
                <c:pt idx="2065">
                  <c:v>39052</c:v>
                </c:pt>
                <c:pt idx="2066">
                  <c:v>39055</c:v>
                </c:pt>
                <c:pt idx="2067">
                  <c:v>39056</c:v>
                </c:pt>
                <c:pt idx="2068">
                  <c:v>39057</c:v>
                </c:pt>
                <c:pt idx="2069">
                  <c:v>39058</c:v>
                </c:pt>
                <c:pt idx="2070">
                  <c:v>39059</c:v>
                </c:pt>
                <c:pt idx="2071">
                  <c:v>39062</c:v>
                </c:pt>
                <c:pt idx="2072">
                  <c:v>39063</c:v>
                </c:pt>
                <c:pt idx="2073">
                  <c:v>39064</c:v>
                </c:pt>
                <c:pt idx="2074">
                  <c:v>39065</c:v>
                </c:pt>
                <c:pt idx="2075">
                  <c:v>39066</c:v>
                </c:pt>
                <c:pt idx="2076">
                  <c:v>39069</c:v>
                </c:pt>
                <c:pt idx="2077">
                  <c:v>39070</c:v>
                </c:pt>
                <c:pt idx="2078">
                  <c:v>39071</c:v>
                </c:pt>
                <c:pt idx="2079">
                  <c:v>39072</c:v>
                </c:pt>
                <c:pt idx="2080">
                  <c:v>39073</c:v>
                </c:pt>
                <c:pt idx="2081">
                  <c:v>39076</c:v>
                </c:pt>
                <c:pt idx="2082">
                  <c:v>39077</c:v>
                </c:pt>
                <c:pt idx="2083">
                  <c:v>39078</c:v>
                </c:pt>
                <c:pt idx="2084">
                  <c:v>39079</c:v>
                </c:pt>
                <c:pt idx="2085">
                  <c:v>39080</c:v>
                </c:pt>
                <c:pt idx="2086">
                  <c:v>39083</c:v>
                </c:pt>
                <c:pt idx="2087">
                  <c:v>39084</c:v>
                </c:pt>
                <c:pt idx="2088">
                  <c:v>39085</c:v>
                </c:pt>
                <c:pt idx="2089">
                  <c:v>39086</c:v>
                </c:pt>
                <c:pt idx="2090">
                  <c:v>39087</c:v>
                </c:pt>
                <c:pt idx="2091">
                  <c:v>39090</c:v>
                </c:pt>
                <c:pt idx="2092">
                  <c:v>39091</c:v>
                </c:pt>
                <c:pt idx="2093">
                  <c:v>39092</c:v>
                </c:pt>
                <c:pt idx="2094">
                  <c:v>39093</c:v>
                </c:pt>
                <c:pt idx="2095">
                  <c:v>39094</c:v>
                </c:pt>
                <c:pt idx="2096">
                  <c:v>39097</c:v>
                </c:pt>
                <c:pt idx="2097">
                  <c:v>39098</c:v>
                </c:pt>
                <c:pt idx="2098">
                  <c:v>39099</c:v>
                </c:pt>
                <c:pt idx="2099">
                  <c:v>39100</c:v>
                </c:pt>
                <c:pt idx="2100">
                  <c:v>39101</c:v>
                </c:pt>
                <c:pt idx="2101">
                  <c:v>39104</c:v>
                </c:pt>
                <c:pt idx="2102">
                  <c:v>39105</c:v>
                </c:pt>
                <c:pt idx="2103">
                  <c:v>39106</c:v>
                </c:pt>
                <c:pt idx="2104">
                  <c:v>39107</c:v>
                </c:pt>
                <c:pt idx="2105">
                  <c:v>39108</c:v>
                </c:pt>
                <c:pt idx="2106">
                  <c:v>39111</c:v>
                </c:pt>
                <c:pt idx="2107">
                  <c:v>39112</c:v>
                </c:pt>
                <c:pt idx="2108">
                  <c:v>39113</c:v>
                </c:pt>
                <c:pt idx="2109">
                  <c:v>39114</c:v>
                </c:pt>
                <c:pt idx="2110">
                  <c:v>39115</c:v>
                </c:pt>
                <c:pt idx="2111">
                  <c:v>39118</c:v>
                </c:pt>
                <c:pt idx="2112">
                  <c:v>39119</c:v>
                </c:pt>
                <c:pt idx="2113">
                  <c:v>39120</c:v>
                </c:pt>
                <c:pt idx="2114">
                  <c:v>39121</c:v>
                </c:pt>
                <c:pt idx="2115">
                  <c:v>39122</c:v>
                </c:pt>
                <c:pt idx="2116">
                  <c:v>39125</c:v>
                </c:pt>
                <c:pt idx="2117">
                  <c:v>39126</c:v>
                </c:pt>
                <c:pt idx="2118">
                  <c:v>39127</c:v>
                </c:pt>
                <c:pt idx="2119">
                  <c:v>39128</c:v>
                </c:pt>
                <c:pt idx="2120">
                  <c:v>39129</c:v>
                </c:pt>
                <c:pt idx="2121">
                  <c:v>39132</c:v>
                </c:pt>
                <c:pt idx="2122">
                  <c:v>39133</c:v>
                </c:pt>
                <c:pt idx="2123">
                  <c:v>39134</c:v>
                </c:pt>
                <c:pt idx="2124">
                  <c:v>39135</c:v>
                </c:pt>
                <c:pt idx="2125">
                  <c:v>39136</c:v>
                </c:pt>
                <c:pt idx="2126">
                  <c:v>39139</c:v>
                </c:pt>
                <c:pt idx="2127">
                  <c:v>39140</c:v>
                </c:pt>
                <c:pt idx="2128">
                  <c:v>39141</c:v>
                </c:pt>
                <c:pt idx="2129">
                  <c:v>39142</c:v>
                </c:pt>
                <c:pt idx="2130">
                  <c:v>39143</c:v>
                </c:pt>
                <c:pt idx="2131">
                  <c:v>39146</c:v>
                </c:pt>
                <c:pt idx="2132">
                  <c:v>39147</c:v>
                </c:pt>
                <c:pt idx="2133">
                  <c:v>39148</c:v>
                </c:pt>
                <c:pt idx="2134">
                  <c:v>39149</c:v>
                </c:pt>
                <c:pt idx="2135">
                  <c:v>39150</c:v>
                </c:pt>
                <c:pt idx="2136">
                  <c:v>39153</c:v>
                </c:pt>
                <c:pt idx="2137">
                  <c:v>39154</c:v>
                </c:pt>
                <c:pt idx="2138">
                  <c:v>39155</c:v>
                </c:pt>
                <c:pt idx="2139">
                  <c:v>39156</c:v>
                </c:pt>
                <c:pt idx="2140">
                  <c:v>39157</c:v>
                </c:pt>
                <c:pt idx="2141">
                  <c:v>39160</c:v>
                </c:pt>
                <c:pt idx="2142">
                  <c:v>39161</c:v>
                </c:pt>
                <c:pt idx="2143">
                  <c:v>39162</c:v>
                </c:pt>
                <c:pt idx="2144">
                  <c:v>39163</c:v>
                </c:pt>
                <c:pt idx="2145">
                  <c:v>39164</c:v>
                </c:pt>
                <c:pt idx="2146">
                  <c:v>39167</c:v>
                </c:pt>
                <c:pt idx="2147">
                  <c:v>39168</c:v>
                </c:pt>
                <c:pt idx="2148">
                  <c:v>39169</c:v>
                </c:pt>
                <c:pt idx="2149">
                  <c:v>39170</c:v>
                </c:pt>
                <c:pt idx="2150">
                  <c:v>39171</c:v>
                </c:pt>
                <c:pt idx="2151">
                  <c:v>39174</c:v>
                </c:pt>
                <c:pt idx="2152">
                  <c:v>39175</c:v>
                </c:pt>
                <c:pt idx="2153">
                  <c:v>39176</c:v>
                </c:pt>
                <c:pt idx="2154">
                  <c:v>39177</c:v>
                </c:pt>
                <c:pt idx="2155">
                  <c:v>39178</c:v>
                </c:pt>
                <c:pt idx="2156">
                  <c:v>39181</c:v>
                </c:pt>
                <c:pt idx="2157">
                  <c:v>39182</c:v>
                </c:pt>
                <c:pt idx="2158">
                  <c:v>39183</c:v>
                </c:pt>
                <c:pt idx="2159">
                  <c:v>39184</c:v>
                </c:pt>
                <c:pt idx="2160">
                  <c:v>39185</c:v>
                </c:pt>
                <c:pt idx="2161">
                  <c:v>39188</c:v>
                </c:pt>
                <c:pt idx="2162">
                  <c:v>39189</c:v>
                </c:pt>
                <c:pt idx="2163">
                  <c:v>39190</c:v>
                </c:pt>
                <c:pt idx="2164">
                  <c:v>39191</c:v>
                </c:pt>
                <c:pt idx="2165">
                  <c:v>39192</c:v>
                </c:pt>
                <c:pt idx="2166">
                  <c:v>39195</c:v>
                </c:pt>
                <c:pt idx="2167">
                  <c:v>39196</c:v>
                </c:pt>
                <c:pt idx="2168">
                  <c:v>39197</c:v>
                </c:pt>
                <c:pt idx="2169">
                  <c:v>39198</c:v>
                </c:pt>
                <c:pt idx="2170">
                  <c:v>39199</c:v>
                </c:pt>
                <c:pt idx="2171">
                  <c:v>39202</c:v>
                </c:pt>
                <c:pt idx="2172">
                  <c:v>39203</c:v>
                </c:pt>
                <c:pt idx="2173">
                  <c:v>39204</c:v>
                </c:pt>
                <c:pt idx="2174">
                  <c:v>39205</c:v>
                </c:pt>
                <c:pt idx="2175">
                  <c:v>39206</c:v>
                </c:pt>
                <c:pt idx="2176">
                  <c:v>39209</c:v>
                </c:pt>
                <c:pt idx="2177">
                  <c:v>39210</c:v>
                </c:pt>
                <c:pt idx="2178">
                  <c:v>39211</c:v>
                </c:pt>
                <c:pt idx="2179">
                  <c:v>39212</c:v>
                </c:pt>
                <c:pt idx="2180">
                  <c:v>39213</c:v>
                </c:pt>
                <c:pt idx="2181">
                  <c:v>39216</c:v>
                </c:pt>
                <c:pt idx="2182">
                  <c:v>39217</c:v>
                </c:pt>
                <c:pt idx="2183">
                  <c:v>39218</c:v>
                </c:pt>
                <c:pt idx="2184">
                  <c:v>39219</c:v>
                </c:pt>
                <c:pt idx="2185">
                  <c:v>39220</c:v>
                </c:pt>
                <c:pt idx="2186">
                  <c:v>39223</c:v>
                </c:pt>
                <c:pt idx="2187">
                  <c:v>39224</c:v>
                </c:pt>
                <c:pt idx="2188">
                  <c:v>39225</c:v>
                </c:pt>
                <c:pt idx="2189">
                  <c:v>39226</c:v>
                </c:pt>
                <c:pt idx="2190">
                  <c:v>39227</c:v>
                </c:pt>
                <c:pt idx="2191">
                  <c:v>39230</c:v>
                </c:pt>
                <c:pt idx="2192">
                  <c:v>39231</c:v>
                </c:pt>
                <c:pt idx="2193">
                  <c:v>39232</c:v>
                </c:pt>
                <c:pt idx="2194">
                  <c:v>39233</c:v>
                </c:pt>
                <c:pt idx="2195">
                  <c:v>39234</c:v>
                </c:pt>
                <c:pt idx="2196">
                  <c:v>39237</c:v>
                </c:pt>
                <c:pt idx="2197">
                  <c:v>39238</c:v>
                </c:pt>
                <c:pt idx="2198">
                  <c:v>39239</c:v>
                </c:pt>
                <c:pt idx="2199">
                  <c:v>39240</c:v>
                </c:pt>
                <c:pt idx="2200">
                  <c:v>39241</c:v>
                </c:pt>
                <c:pt idx="2201">
                  <c:v>39244</c:v>
                </c:pt>
                <c:pt idx="2202">
                  <c:v>39245</c:v>
                </c:pt>
                <c:pt idx="2203">
                  <c:v>39246</c:v>
                </c:pt>
                <c:pt idx="2204">
                  <c:v>39247</c:v>
                </c:pt>
                <c:pt idx="2205">
                  <c:v>39248</c:v>
                </c:pt>
                <c:pt idx="2206">
                  <c:v>39251</c:v>
                </c:pt>
                <c:pt idx="2207">
                  <c:v>39252</c:v>
                </c:pt>
                <c:pt idx="2208">
                  <c:v>39253</c:v>
                </c:pt>
                <c:pt idx="2209">
                  <c:v>39254</c:v>
                </c:pt>
                <c:pt idx="2210">
                  <c:v>39255</c:v>
                </c:pt>
                <c:pt idx="2211">
                  <c:v>39258</c:v>
                </c:pt>
                <c:pt idx="2212">
                  <c:v>39259</c:v>
                </c:pt>
                <c:pt idx="2213">
                  <c:v>39260</c:v>
                </c:pt>
                <c:pt idx="2214">
                  <c:v>39261</c:v>
                </c:pt>
                <c:pt idx="2215">
                  <c:v>39262</c:v>
                </c:pt>
                <c:pt idx="2216">
                  <c:v>39265</c:v>
                </c:pt>
                <c:pt idx="2217">
                  <c:v>39266</c:v>
                </c:pt>
                <c:pt idx="2218">
                  <c:v>39267</c:v>
                </c:pt>
                <c:pt idx="2219">
                  <c:v>39268</c:v>
                </c:pt>
                <c:pt idx="2220">
                  <c:v>39269</c:v>
                </c:pt>
                <c:pt idx="2221">
                  <c:v>39272</c:v>
                </c:pt>
                <c:pt idx="2222">
                  <c:v>39273</c:v>
                </c:pt>
                <c:pt idx="2223">
                  <c:v>39274</c:v>
                </c:pt>
                <c:pt idx="2224">
                  <c:v>39275</c:v>
                </c:pt>
                <c:pt idx="2225">
                  <c:v>39276</c:v>
                </c:pt>
                <c:pt idx="2226">
                  <c:v>39279</c:v>
                </c:pt>
                <c:pt idx="2227">
                  <c:v>39280</c:v>
                </c:pt>
                <c:pt idx="2228">
                  <c:v>39281</c:v>
                </c:pt>
                <c:pt idx="2229">
                  <c:v>39282</c:v>
                </c:pt>
                <c:pt idx="2230">
                  <c:v>39283</c:v>
                </c:pt>
                <c:pt idx="2231">
                  <c:v>39286</c:v>
                </c:pt>
                <c:pt idx="2232">
                  <c:v>39287</c:v>
                </c:pt>
                <c:pt idx="2233">
                  <c:v>39288</c:v>
                </c:pt>
                <c:pt idx="2234">
                  <c:v>39289</c:v>
                </c:pt>
                <c:pt idx="2235">
                  <c:v>39290</c:v>
                </c:pt>
                <c:pt idx="2236">
                  <c:v>39293</c:v>
                </c:pt>
                <c:pt idx="2237">
                  <c:v>39294</c:v>
                </c:pt>
                <c:pt idx="2238">
                  <c:v>39295</c:v>
                </c:pt>
                <c:pt idx="2239">
                  <c:v>39296</c:v>
                </c:pt>
                <c:pt idx="2240">
                  <c:v>39297</c:v>
                </c:pt>
                <c:pt idx="2241">
                  <c:v>39300</c:v>
                </c:pt>
                <c:pt idx="2242">
                  <c:v>39301</c:v>
                </c:pt>
                <c:pt idx="2243">
                  <c:v>39302</c:v>
                </c:pt>
                <c:pt idx="2244">
                  <c:v>39303</c:v>
                </c:pt>
                <c:pt idx="2245">
                  <c:v>39304</c:v>
                </c:pt>
                <c:pt idx="2246">
                  <c:v>39307</c:v>
                </c:pt>
                <c:pt idx="2247">
                  <c:v>39308</c:v>
                </c:pt>
                <c:pt idx="2248">
                  <c:v>39309</c:v>
                </c:pt>
                <c:pt idx="2249">
                  <c:v>39310</c:v>
                </c:pt>
                <c:pt idx="2250">
                  <c:v>39311</c:v>
                </c:pt>
                <c:pt idx="2251">
                  <c:v>39314</c:v>
                </c:pt>
                <c:pt idx="2252">
                  <c:v>39315</c:v>
                </c:pt>
                <c:pt idx="2253">
                  <c:v>39316</c:v>
                </c:pt>
                <c:pt idx="2254">
                  <c:v>39317</c:v>
                </c:pt>
                <c:pt idx="2255">
                  <c:v>39318</c:v>
                </c:pt>
                <c:pt idx="2256">
                  <c:v>39321</c:v>
                </c:pt>
                <c:pt idx="2257">
                  <c:v>39322</c:v>
                </c:pt>
                <c:pt idx="2258">
                  <c:v>39323</c:v>
                </c:pt>
                <c:pt idx="2259">
                  <c:v>39324</c:v>
                </c:pt>
                <c:pt idx="2260">
                  <c:v>39325</c:v>
                </c:pt>
                <c:pt idx="2261">
                  <c:v>39328</c:v>
                </c:pt>
                <c:pt idx="2262">
                  <c:v>39329</c:v>
                </c:pt>
                <c:pt idx="2263">
                  <c:v>39330</c:v>
                </c:pt>
                <c:pt idx="2264">
                  <c:v>39331</c:v>
                </c:pt>
                <c:pt idx="2265">
                  <c:v>39332</c:v>
                </c:pt>
                <c:pt idx="2266">
                  <c:v>39335</c:v>
                </c:pt>
                <c:pt idx="2267">
                  <c:v>39336</c:v>
                </c:pt>
                <c:pt idx="2268">
                  <c:v>39337</c:v>
                </c:pt>
                <c:pt idx="2269">
                  <c:v>39338</c:v>
                </c:pt>
                <c:pt idx="2270">
                  <c:v>39339</c:v>
                </c:pt>
                <c:pt idx="2271">
                  <c:v>39342</c:v>
                </c:pt>
                <c:pt idx="2272">
                  <c:v>39343</c:v>
                </c:pt>
                <c:pt idx="2273">
                  <c:v>39344</c:v>
                </c:pt>
                <c:pt idx="2274">
                  <c:v>39345</c:v>
                </c:pt>
                <c:pt idx="2275">
                  <c:v>39346</c:v>
                </c:pt>
                <c:pt idx="2276">
                  <c:v>39349</c:v>
                </c:pt>
                <c:pt idx="2277">
                  <c:v>39350</c:v>
                </c:pt>
                <c:pt idx="2278">
                  <c:v>39351</c:v>
                </c:pt>
                <c:pt idx="2279">
                  <c:v>39352</c:v>
                </c:pt>
                <c:pt idx="2280">
                  <c:v>39353</c:v>
                </c:pt>
                <c:pt idx="2281">
                  <c:v>39356</c:v>
                </c:pt>
                <c:pt idx="2282">
                  <c:v>39357</c:v>
                </c:pt>
                <c:pt idx="2283">
                  <c:v>39358</c:v>
                </c:pt>
                <c:pt idx="2284">
                  <c:v>39359</c:v>
                </c:pt>
                <c:pt idx="2285">
                  <c:v>39360</c:v>
                </c:pt>
                <c:pt idx="2286">
                  <c:v>39363</c:v>
                </c:pt>
                <c:pt idx="2287">
                  <c:v>39364</c:v>
                </c:pt>
                <c:pt idx="2288">
                  <c:v>39365</c:v>
                </c:pt>
                <c:pt idx="2289">
                  <c:v>39366</c:v>
                </c:pt>
                <c:pt idx="2290">
                  <c:v>39367</c:v>
                </c:pt>
                <c:pt idx="2291">
                  <c:v>39370</c:v>
                </c:pt>
                <c:pt idx="2292">
                  <c:v>39371</c:v>
                </c:pt>
                <c:pt idx="2293">
                  <c:v>39372</c:v>
                </c:pt>
                <c:pt idx="2294">
                  <c:v>39373</c:v>
                </c:pt>
                <c:pt idx="2295">
                  <c:v>39374</c:v>
                </c:pt>
                <c:pt idx="2296">
                  <c:v>39377</c:v>
                </c:pt>
                <c:pt idx="2297">
                  <c:v>39378</c:v>
                </c:pt>
                <c:pt idx="2298">
                  <c:v>39379</c:v>
                </c:pt>
                <c:pt idx="2299">
                  <c:v>39380</c:v>
                </c:pt>
                <c:pt idx="2300">
                  <c:v>39381</c:v>
                </c:pt>
                <c:pt idx="2301">
                  <c:v>39384</c:v>
                </c:pt>
                <c:pt idx="2302">
                  <c:v>39385</c:v>
                </c:pt>
                <c:pt idx="2303">
                  <c:v>39386</c:v>
                </c:pt>
                <c:pt idx="2304">
                  <c:v>39387</c:v>
                </c:pt>
                <c:pt idx="2305">
                  <c:v>39388</c:v>
                </c:pt>
                <c:pt idx="2306">
                  <c:v>39391</c:v>
                </c:pt>
                <c:pt idx="2307">
                  <c:v>39392</c:v>
                </c:pt>
                <c:pt idx="2308">
                  <c:v>39393</c:v>
                </c:pt>
                <c:pt idx="2309">
                  <c:v>39394</c:v>
                </c:pt>
                <c:pt idx="2310">
                  <c:v>39395</c:v>
                </c:pt>
                <c:pt idx="2311">
                  <c:v>39398</c:v>
                </c:pt>
                <c:pt idx="2312">
                  <c:v>39399</c:v>
                </c:pt>
                <c:pt idx="2313">
                  <c:v>39400</c:v>
                </c:pt>
                <c:pt idx="2314">
                  <c:v>39401</c:v>
                </c:pt>
                <c:pt idx="2315">
                  <c:v>39402</c:v>
                </c:pt>
                <c:pt idx="2316">
                  <c:v>39405</c:v>
                </c:pt>
                <c:pt idx="2317">
                  <c:v>39406</c:v>
                </c:pt>
                <c:pt idx="2318">
                  <c:v>39407</c:v>
                </c:pt>
                <c:pt idx="2319">
                  <c:v>39408</c:v>
                </c:pt>
                <c:pt idx="2320">
                  <c:v>39409</c:v>
                </c:pt>
                <c:pt idx="2321">
                  <c:v>39412</c:v>
                </c:pt>
                <c:pt idx="2322">
                  <c:v>39413</c:v>
                </c:pt>
                <c:pt idx="2323">
                  <c:v>39414</c:v>
                </c:pt>
                <c:pt idx="2324">
                  <c:v>39415</c:v>
                </c:pt>
                <c:pt idx="2325">
                  <c:v>39416</c:v>
                </c:pt>
                <c:pt idx="2326">
                  <c:v>39419</c:v>
                </c:pt>
                <c:pt idx="2327">
                  <c:v>39420</c:v>
                </c:pt>
                <c:pt idx="2328">
                  <c:v>39421</c:v>
                </c:pt>
                <c:pt idx="2329">
                  <c:v>39422</c:v>
                </c:pt>
                <c:pt idx="2330">
                  <c:v>39423</c:v>
                </c:pt>
                <c:pt idx="2331">
                  <c:v>39426</c:v>
                </c:pt>
                <c:pt idx="2332">
                  <c:v>39427</c:v>
                </c:pt>
                <c:pt idx="2333">
                  <c:v>39428</c:v>
                </c:pt>
                <c:pt idx="2334">
                  <c:v>39429</c:v>
                </c:pt>
                <c:pt idx="2335">
                  <c:v>39430</c:v>
                </c:pt>
                <c:pt idx="2336">
                  <c:v>39433</c:v>
                </c:pt>
                <c:pt idx="2337">
                  <c:v>39434</c:v>
                </c:pt>
                <c:pt idx="2338">
                  <c:v>39435</c:v>
                </c:pt>
                <c:pt idx="2339">
                  <c:v>39436</c:v>
                </c:pt>
                <c:pt idx="2340">
                  <c:v>39437</c:v>
                </c:pt>
                <c:pt idx="2341">
                  <c:v>39440</c:v>
                </c:pt>
                <c:pt idx="2342">
                  <c:v>39441</c:v>
                </c:pt>
                <c:pt idx="2343">
                  <c:v>39442</c:v>
                </c:pt>
                <c:pt idx="2344">
                  <c:v>39443</c:v>
                </c:pt>
                <c:pt idx="2345">
                  <c:v>39444</c:v>
                </c:pt>
                <c:pt idx="2346">
                  <c:v>39447</c:v>
                </c:pt>
                <c:pt idx="2347">
                  <c:v>39448</c:v>
                </c:pt>
                <c:pt idx="2348">
                  <c:v>39449</c:v>
                </c:pt>
                <c:pt idx="2349">
                  <c:v>39450</c:v>
                </c:pt>
                <c:pt idx="2350">
                  <c:v>39451</c:v>
                </c:pt>
                <c:pt idx="2351">
                  <c:v>39454</c:v>
                </c:pt>
                <c:pt idx="2352">
                  <c:v>39455</c:v>
                </c:pt>
                <c:pt idx="2353">
                  <c:v>39456</c:v>
                </c:pt>
                <c:pt idx="2354">
                  <c:v>39457</c:v>
                </c:pt>
                <c:pt idx="2355">
                  <c:v>39458</c:v>
                </c:pt>
                <c:pt idx="2356">
                  <c:v>39461</c:v>
                </c:pt>
                <c:pt idx="2357">
                  <c:v>39462</c:v>
                </c:pt>
                <c:pt idx="2358">
                  <c:v>39463</c:v>
                </c:pt>
                <c:pt idx="2359">
                  <c:v>39464</c:v>
                </c:pt>
                <c:pt idx="2360">
                  <c:v>39465</c:v>
                </c:pt>
                <c:pt idx="2361">
                  <c:v>39468</c:v>
                </c:pt>
                <c:pt idx="2362">
                  <c:v>39469</c:v>
                </c:pt>
                <c:pt idx="2363">
                  <c:v>39470</c:v>
                </c:pt>
                <c:pt idx="2364">
                  <c:v>39471</c:v>
                </c:pt>
                <c:pt idx="2365">
                  <c:v>39472</c:v>
                </c:pt>
                <c:pt idx="2366">
                  <c:v>39475</c:v>
                </c:pt>
                <c:pt idx="2367">
                  <c:v>39476</c:v>
                </c:pt>
                <c:pt idx="2368">
                  <c:v>39477</c:v>
                </c:pt>
                <c:pt idx="2369">
                  <c:v>39478</c:v>
                </c:pt>
                <c:pt idx="2370">
                  <c:v>39479</c:v>
                </c:pt>
                <c:pt idx="2371">
                  <c:v>39482</c:v>
                </c:pt>
                <c:pt idx="2372">
                  <c:v>39483</c:v>
                </c:pt>
                <c:pt idx="2373">
                  <c:v>39484</c:v>
                </c:pt>
                <c:pt idx="2374">
                  <c:v>39485</c:v>
                </c:pt>
                <c:pt idx="2375">
                  <c:v>39486</c:v>
                </c:pt>
                <c:pt idx="2376">
                  <c:v>39489</c:v>
                </c:pt>
                <c:pt idx="2377">
                  <c:v>39490</c:v>
                </c:pt>
                <c:pt idx="2378">
                  <c:v>39491</c:v>
                </c:pt>
                <c:pt idx="2379">
                  <c:v>39492</c:v>
                </c:pt>
                <c:pt idx="2380">
                  <c:v>39493</c:v>
                </c:pt>
                <c:pt idx="2381">
                  <c:v>39496</c:v>
                </c:pt>
                <c:pt idx="2382">
                  <c:v>39497</c:v>
                </c:pt>
                <c:pt idx="2383">
                  <c:v>39498</c:v>
                </c:pt>
                <c:pt idx="2384">
                  <c:v>39499</c:v>
                </c:pt>
                <c:pt idx="2385">
                  <c:v>39500</c:v>
                </c:pt>
                <c:pt idx="2386">
                  <c:v>39503</c:v>
                </c:pt>
                <c:pt idx="2387">
                  <c:v>39504</c:v>
                </c:pt>
                <c:pt idx="2388">
                  <c:v>39505</c:v>
                </c:pt>
                <c:pt idx="2389">
                  <c:v>39506</c:v>
                </c:pt>
                <c:pt idx="2390">
                  <c:v>39507</c:v>
                </c:pt>
                <c:pt idx="2391">
                  <c:v>39510</c:v>
                </c:pt>
                <c:pt idx="2392">
                  <c:v>39511</c:v>
                </c:pt>
                <c:pt idx="2393">
                  <c:v>39512</c:v>
                </c:pt>
                <c:pt idx="2394">
                  <c:v>39513</c:v>
                </c:pt>
                <c:pt idx="2395">
                  <c:v>39514</c:v>
                </c:pt>
                <c:pt idx="2396">
                  <c:v>39517</c:v>
                </c:pt>
                <c:pt idx="2397">
                  <c:v>39518</c:v>
                </c:pt>
                <c:pt idx="2398">
                  <c:v>39519</c:v>
                </c:pt>
                <c:pt idx="2399">
                  <c:v>39520</c:v>
                </c:pt>
                <c:pt idx="2400">
                  <c:v>39521</c:v>
                </c:pt>
                <c:pt idx="2401">
                  <c:v>39524</c:v>
                </c:pt>
                <c:pt idx="2402">
                  <c:v>39525</c:v>
                </c:pt>
                <c:pt idx="2403">
                  <c:v>39526</c:v>
                </c:pt>
                <c:pt idx="2404">
                  <c:v>39527</c:v>
                </c:pt>
                <c:pt idx="2405">
                  <c:v>39528</c:v>
                </c:pt>
                <c:pt idx="2406">
                  <c:v>39531</c:v>
                </c:pt>
                <c:pt idx="2407">
                  <c:v>39532</c:v>
                </c:pt>
                <c:pt idx="2408">
                  <c:v>39533</c:v>
                </c:pt>
                <c:pt idx="2409">
                  <c:v>39534</c:v>
                </c:pt>
                <c:pt idx="2410">
                  <c:v>39535</c:v>
                </c:pt>
                <c:pt idx="2411">
                  <c:v>39538</c:v>
                </c:pt>
                <c:pt idx="2412">
                  <c:v>39539</c:v>
                </c:pt>
                <c:pt idx="2413">
                  <c:v>39540</c:v>
                </c:pt>
                <c:pt idx="2414">
                  <c:v>39541</c:v>
                </c:pt>
                <c:pt idx="2415">
                  <c:v>39542</c:v>
                </c:pt>
                <c:pt idx="2416">
                  <c:v>39545</c:v>
                </c:pt>
                <c:pt idx="2417">
                  <c:v>39546</c:v>
                </c:pt>
                <c:pt idx="2418">
                  <c:v>39547</c:v>
                </c:pt>
                <c:pt idx="2419">
                  <c:v>39548</c:v>
                </c:pt>
                <c:pt idx="2420">
                  <c:v>39549</c:v>
                </c:pt>
                <c:pt idx="2421">
                  <c:v>39552</c:v>
                </c:pt>
                <c:pt idx="2422">
                  <c:v>39553</c:v>
                </c:pt>
                <c:pt idx="2423">
                  <c:v>39554</c:v>
                </c:pt>
                <c:pt idx="2424">
                  <c:v>39555</c:v>
                </c:pt>
                <c:pt idx="2425">
                  <c:v>39556</c:v>
                </c:pt>
                <c:pt idx="2426">
                  <c:v>39559</c:v>
                </c:pt>
                <c:pt idx="2427">
                  <c:v>39560</c:v>
                </c:pt>
                <c:pt idx="2428">
                  <c:v>39561</c:v>
                </c:pt>
                <c:pt idx="2429">
                  <c:v>39562</c:v>
                </c:pt>
                <c:pt idx="2430">
                  <c:v>39563</c:v>
                </c:pt>
                <c:pt idx="2431">
                  <c:v>39566</c:v>
                </c:pt>
                <c:pt idx="2432">
                  <c:v>39567</c:v>
                </c:pt>
                <c:pt idx="2433">
                  <c:v>39568</c:v>
                </c:pt>
                <c:pt idx="2434">
                  <c:v>39569</c:v>
                </c:pt>
                <c:pt idx="2435">
                  <c:v>39570</c:v>
                </c:pt>
                <c:pt idx="2436">
                  <c:v>39573</c:v>
                </c:pt>
                <c:pt idx="2437">
                  <c:v>39574</c:v>
                </c:pt>
                <c:pt idx="2438">
                  <c:v>39575</c:v>
                </c:pt>
                <c:pt idx="2439">
                  <c:v>39576</c:v>
                </c:pt>
                <c:pt idx="2440">
                  <c:v>39577</c:v>
                </c:pt>
                <c:pt idx="2441">
                  <c:v>39580</c:v>
                </c:pt>
                <c:pt idx="2442">
                  <c:v>39581</c:v>
                </c:pt>
                <c:pt idx="2443">
                  <c:v>39582</c:v>
                </c:pt>
                <c:pt idx="2444">
                  <c:v>39583</c:v>
                </c:pt>
                <c:pt idx="2445">
                  <c:v>39584</c:v>
                </c:pt>
                <c:pt idx="2446">
                  <c:v>39587</c:v>
                </c:pt>
                <c:pt idx="2447">
                  <c:v>39588</c:v>
                </c:pt>
                <c:pt idx="2448">
                  <c:v>39589</c:v>
                </c:pt>
                <c:pt idx="2449">
                  <c:v>39590</c:v>
                </c:pt>
                <c:pt idx="2450">
                  <c:v>39591</c:v>
                </c:pt>
                <c:pt idx="2451">
                  <c:v>39594</c:v>
                </c:pt>
                <c:pt idx="2452">
                  <c:v>39595</c:v>
                </c:pt>
                <c:pt idx="2453">
                  <c:v>39596</c:v>
                </c:pt>
                <c:pt idx="2454">
                  <c:v>39597</c:v>
                </c:pt>
                <c:pt idx="2455">
                  <c:v>39598</c:v>
                </c:pt>
                <c:pt idx="2456">
                  <c:v>39601</c:v>
                </c:pt>
                <c:pt idx="2457">
                  <c:v>39602</c:v>
                </c:pt>
                <c:pt idx="2458">
                  <c:v>39603</c:v>
                </c:pt>
                <c:pt idx="2459">
                  <c:v>39604</c:v>
                </c:pt>
                <c:pt idx="2460">
                  <c:v>39605</c:v>
                </c:pt>
                <c:pt idx="2461">
                  <c:v>39608</c:v>
                </c:pt>
                <c:pt idx="2462">
                  <c:v>39609</c:v>
                </c:pt>
                <c:pt idx="2463">
                  <c:v>39610</c:v>
                </c:pt>
                <c:pt idx="2464">
                  <c:v>39611</c:v>
                </c:pt>
                <c:pt idx="2465">
                  <c:v>39612</c:v>
                </c:pt>
                <c:pt idx="2466">
                  <c:v>39615</c:v>
                </c:pt>
                <c:pt idx="2467">
                  <c:v>39616</c:v>
                </c:pt>
                <c:pt idx="2468">
                  <c:v>39617</c:v>
                </c:pt>
                <c:pt idx="2469">
                  <c:v>39618</c:v>
                </c:pt>
                <c:pt idx="2470">
                  <c:v>39619</c:v>
                </c:pt>
                <c:pt idx="2471">
                  <c:v>39622</c:v>
                </c:pt>
                <c:pt idx="2472">
                  <c:v>39623</c:v>
                </c:pt>
                <c:pt idx="2473">
                  <c:v>39624</c:v>
                </c:pt>
                <c:pt idx="2474">
                  <c:v>39625</c:v>
                </c:pt>
                <c:pt idx="2475">
                  <c:v>39626</c:v>
                </c:pt>
                <c:pt idx="2476">
                  <c:v>39629</c:v>
                </c:pt>
                <c:pt idx="2477">
                  <c:v>39630</c:v>
                </c:pt>
                <c:pt idx="2478">
                  <c:v>39631</c:v>
                </c:pt>
                <c:pt idx="2479">
                  <c:v>39632</c:v>
                </c:pt>
                <c:pt idx="2480">
                  <c:v>39633</c:v>
                </c:pt>
                <c:pt idx="2481">
                  <c:v>39636</c:v>
                </c:pt>
                <c:pt idx="2482">
                  <c:v>39637</c:v>
                </c:pt>
                <c:pt idx="2483">
                  <c:v>39638</c:v>
                </c:pt>
                <c:pt idx="2484">
                  <c:v>39639</c:v>
                </c:pt>
                <c:pt idx="2485">
                  <c:v>39640</c:v>
                </c:pt>
                <c:pt idx="2486">
                  <c:v>39643</c:v>
                </c:pt>
                <c:pt idx="2487">
                  <c:v>39644</c:v>
                </c:pt>
                <c:pt idx="2488">
                  <c:v>39645</c:v>
                </c:pt>
                <c:pt idx="2489">
                  <c:v>39646</c:v>
                </c:pt>
                <c:pt idx="2490">
                  <c:v>39647</c:v>
                </c:pt>
                <c:pt idx="2491">
                  <c:v>39650</c:v>
                </c:pt>
                <c:pt idx="2492">
                  <c:v>39651</c:v>
                </c:pt>
                <c:pt idx="2493">
                  <c:v>39652</c:v>
                </c:pt>
                <c:pt idx="2494">
                  <c:v>39653</c:v>
                </c:pt>
                <c:pt idx="2495">
                  <c:v>39654</c:v>
                </c:pt>
                <c:pt idx="2496">
                  <c:v>39657</c:v>
                </c:pt>
                <c:pt idx="2497">
                  <c:v>39658</c:v>
                </c:pt>
                <c:pt idx="2498">
                  <c:v>39659</c:v>
                </c:pt>
                <c:pt idx="2499">
                  <c:v>39660</c:v>
                </c:pt>
                <c:pt idx="2500">
                  <c:v>39661</c:v>
                </c:pt>
                <c:pt idx="2501">
                  <c:v>39664</c:v>
                </c:pt>
                <c:pt idx="2502">
                  <c:v>39665</c:v>
                </c:pt>
                <c:pt idx="2503">
                  <c:v>39666</c:v>
                </c:pt>
                <c:pt idx="2504">
                  <c:v>39667</c:v>
                </c:pt>
                <c:pt idx="2505">
                  <c:v>39668</c:v>
                </c:pt>
                <c:pt idx="2506">
                  <c:v>39671</c:v>
                </c:pt>
                <c:pt idx="2507">
                  <c:v>39672</c:v>
                </c:pt>
                <c:pt idx="2508">
                  <c:v>39673</c:v>
                </c:pt>
                <c:pt idx="2509">
                  <c:v>39674</c:v>
                </c:pt>
                <c:pt idx="2510">
                  <c:v>39675</c:v>
                </c:pt>
                <c:pt idx="2511">
                  <c:v>39678</c:v>
                </c:pt>
                <c:pt idx="2512">
                  <c:v>39679</c:v>
                </c:pt>
                <c:pt idx="2513">
                  <c:v>39680</c:v>
                </c:pt>
                <c:pt idx="2514">
                  <c:v>39681</c:v>
                </c:pt>
                <c:pt idx="2515">
                  <c:v>39682</c:v>
                </c:pt>
                <c:pt idx="2516">
                  <c:v>39685</c:v>
                </c:pt>
                <c:pt idx="2517">
                  <c:v>39686</c:v>
                </c:pt>
                <c:pt idx="2518">
                  <c:v>39687</c:v>
                </c:pt>
                <c:pt idx="2519">
                  <c:v>39688</c:v>
                </c:pt>
                <c:pt idx="2520">
                  <c:v>39689</c:v>
                </c:pt>
                <c:pt idx="2521">
                  <c:v>39692</c:v>
                </c:pt>
                <c:pt idx="2522">
                  <c:v>39693</c:v>
                </c:pt>
                <c:pt idx="2523">
                  <c:v>39694</c:v>
                </c:pt>
                <c:pt idx="2524">
                  <c:v>39695</c:v>
                </c:pt>
                <c:pt idx="2525">
                  <c:v>39696</c:v>
                </c:pt>
                <c:pt idx="2526">
                  <c:v>39699</c:v>
                </c:pt>
                <c:pt idx="2527">
                  <c:v>39700</c:v>
                </c:pt>
                <c:pt idx="2528">
                  <c:v>39701</c:v>
                </c:pt>
                <c:pt idx="2529">
                  <c:v>39702</c:v>
                </c:pt>
                <c:pt idx="2530">
                  <c:v>39703</c:v>
                </c:pt>
                <c:pt idx="2531">
                  <c:v>39706</c:v>
                </c:pt>
                <c:pt idx="2532">
                  <c:v>39707</c:v>
                </c:pt>
                <c:pt idx="2533">
                  <c:v>39708</c:v>
                </c:pt>
                <c:pt idx="2534">
                  <c:v>39709</c:v>
                </c:pt>
                <c:pt idx="2535">
                  <c:v>39710</c:v>
                </c:pt>
                <c:pt idx="2536">
                  <c:v>39713</c:v>
                </c:pt>
                <c:pt idx="2537">
                  <c:v>39714</c:v>
                </c:pt>
                <c:pt idx="2538">
                  <c:v>39715</c:v>
                </c:pt>
                <c:pt idx="2539">
                  <c:v>39716</c:v>
                </c:pt>
                <c:pt idx="2540">
                  <c:v>39717</c:v>
                </c:pt>
                <c:pt idx="2541">
                  <c:v>39720</c:v>
                </c:pt>
                <c:pt idx="2542">
                  <c:v>39721</c:v>
                </c:pt>
                <c:pt idx="2543">
                  <c:v>39722</c:v>
                </c:pt>
                <c:pt idx="2544">
                  <c:v>39723</c:v>
                </c:pt>
                <c:pt idx="2545">
                  <c:v>39724</c:v>
                </c:pt>
                <c:pt idx="2546">
                  <c:v>39727</c:v>
                </c:pt>
                <c:pt idx="2547">
                  <c:v>39728</c:v>
                </c:pt>
                <c:pt idx="2548">
                  <c:v>39729</c:v>
                </c:pt>
                <c:pt idx="2549">
                  <c:v>39730</c:v>
                </c:pt>
                <c:pt idx="2550">
                  <c:v>39731</c:v>
                </c:pt>
                <c:pt idx="2551">
                  <c:v>39734</c:v>
                </c:pt>
                <c:pt idx="2552">
                  <c:v>39735</c:v>
                </c:pt>
                <c:pt idx="2553">
                  <c:v>39736</c:v>
                </c:pt>
                <c:pt idx="2554">
                  <c:v>39737</c:v>
                </c:pt>
                <c:pt idx="2555">
                  <c:v>39738</c:v>
                </c:pt>
                <c:pt idx="2556">
                  <c:v>39741</c:v>
                </c:pt>
                <c:pt idx="2557">
                  <c:v>39742</c:v>
                </c:pt>
                <c:pt idx="2558">
                  <c:v>39743</c:v>
                </c:pt>
                <c:pt idx="2559">
                  <c:v>39744</c:v>
                </c:pt>
                <c:pt idx="2560">
                  <c:v>39745</c:v>
                </c:pt>
                <c:pt idx="2561">
                  <c:v>39748</c:v>
                </c:pt>
                <c:pt idx="2562">
                  <c:v>39749</c:v>
                </c:pt>
                <c:pt idx="2563">
                  <c:v>39750</c:v>
                </c:pt>
                <c:pt idx="2564">
                  <c:v>39751</c:v>
                </c:pt>
                <c:pt idx="2565">
                  <c:v>39752</c:v>
                </c:pt>
                <c:pt idx="2566">
                  <c:v>39755</c:v>
                </c:pt>
                <c:pt idx="2567">
                  <c:v>39756</c:v>
                </c:pt>
                <c:pt idx="2568">
                  <c:v>39757</c:v>
                </c:pt>
                <c:pt idx="2569">
                  <c:v>39758</c:v>
                </c:pt>
                <c:pt idx="2570">
                  <c:v>39759</c:v>
                </c:pt>
                <c:pt idx="2571">
                  <c:v>39762</c:v>
                </c:pt>
                <c:pt idx="2572">
                  <c:v>39763</c:v>
                </c:pt>
                <c:pt idx="2573">
                  <c:v>39764</c:v>
                </c:pt>
                <c:pt idx="2574">
                  <c:v>39765</c:v>
                </c:pt>
                <c:pt idx="2575">
                  <c:v>39766</c:v>
                </c:pt>
                <c:pt idx="2576">
                  <c:v>39769</c:v>
                </c:pt>
                <c:pt idx="2577">
                  <c:v>39770</c:v>
                </c:pt>
                <c:pt idx="2578">
                  <c:v>39771</c:v>
                </c:pt>
                <c:pt idx="2579">
                  <c:v>39772</c:v>
                </c:pt>
                <c:pt idx="2580">
                  <c:v>39773</c:v>
                </c:pt>
                <c:pt idx="2581">
                  <c:v>39776</c:v>
                </c:pt>
                <c:pt idx="2582">
                  <c:v>39777</c:v>
                </c:pt>
                <c:pt idx="2583">
                  <c:v>39778</c:v>
                </c:pt>
                <c:pt idx="2584">
                  <c:v>39779</c:v>
                </c:pt>
                <c:pt idx="2585">
                  <c:v>39780</c:v>
                </c:pt>
                <c:pt idx="2586">
                  <c:v>39783</c:v>
                </c:pt>
                <c:pt idx="2587">
                  <c:v>39784</c:v>
                </c:pt>
                <c:pt idx="2588">
                  <c:v>39785</c:v>
                </c:pt>
                <c:pt idx="2589">
                  <c:v>39786</c:v>
                </c:pt>
                <c:pt idx="2590">
                  <c:v>39787</c:v>
                </c:pt>
                <c:pt idx="2591">
                  <c:v>39790</c:v>
                </c:pt>
                <c:pt idx="2592">
                  <c:v>39791</c:v>
                </c:pt>
                <c:pt idx="2593">
                  <c:v>39792</c:v>
                </c:pt>
                <c:pt idx="2594">
                  <c:v>39793</c:v>
                </c:pt>
                <c:pt idx="2595">
                  <c:v>39794</c:v>
                </c:pt>
                <c:pt idx="2596">
                  <c:v>39797</c:v>
                </c:pt>
                <c:pt idx="2597">
                  <c:v>39798</c:v>
                </c:pt>
                <c:pt idx="2598">
                  <c:v>39799</c:v>
                </c:pt>
                <c:pt idx="2599">
                  <c:v>39800</c:v>
                </c:pt>
                <c:pt idx="2600">
                  <c:v>39801</c:v>
                </c:pt>
                <c:pt idx="2601">
                  <c:v>39804</c:v>
                </c:pt>
                <c:pt idx="2602">
                  <c:v>39805</c:v>
                </c:pt>
                <c:pt idx="2603">
                  <c:v>39806</c:v>
                </c:pt>
                <c:pt idx="2604">
                  <c:v>39807</c:v>
                </c:pt>
                <c:pt idx="2605">
                  <c:v>39808</c:v>
                </c:pt>
                <c:pt idx="2606">
                  <c:v>39811</c:v>
                </c:pt>
                <c:pt idx="2607">
                  <c:v>39812</c:v>
                </c:pt>
                <c:pt idx="2608">
                  <c:v>39813</c:v>
                </c:pt>
                <c:pt idx="2609">
                  <c:v>39814</c:v>
                </c:pt>
                <c:pt idx="2610">
                  <c:v>39815</c:v>
                </c:pt>
                <c:pt idx="2611">
                  <c:v>39818</c:v>
                </c:pt>
                <c:pt idx="2612">
                  <c:v>39819</c:v>
                </c:pt>
                <c:pt idx="2613">
                  <c:v>39820</c:v>
                </c:pt>
                <c:pt idx="2614">
                  <c:v>39821</c:v>
                </c:pt>
                <c:pt idx="2615">
                  <c:v>39822</c:v>
                </c:pt>
                <c:pt idx="2616">
                  <c:v>39825</c:v>
                </c:pt>
                <c:pt idx="2617">
                  <c:v>39826</c:v>
                </c:pt>
                <c:pt idx="2618">
                  <c:v>39827</c:v>
                </c:pt>
                <c:pt idx="2619">
                  <c:v>39828</c:v>
                </c:pt>
                <c:pt idx="2620">
                  <c:v>39829</c:v>
                </c:pt>
                <c:pt idx="2621">
                  <c:v>39832</c:v>
                </c:pt>
                <c:pt idx="2622">
                  <c:v>39833</c:v>
                </c:pt>
                <c:pt idx="2623">
                  <c:v>39834</c:v>
                </c:pt>
                <c:pt idx="2624">
                  <c:v>39835</c:v>
                </c:pt>
                <c:pt idx="2625">
                  <c:v>39836</c:v>
                </c:pt>
                <c:pt idx="2626">
                  <c:v>39839</c:v>
                </c:pt>
                <c:pt idx="2627">
                  <c:v>39840</c:v>
                </c:pt>
                <c:pt idx="2628">
                  <c:v>39841</c:v>
                </c:pt>
                <c:pt idx="2629">
                  <c:v>39842</c:v>
                </c:pt>
                <c:pt idx="2630">
                  <c:v>39843</c:v>
                </c:pt>
                <c:pt idx="2631">
                  <c:v>39846</c:v>
                </c:pt>
                <c:pt idx="2632">
                  <c:v>39847</c:v>
                </c:pt>
                <c:pt idx="2633">
                  <c:v>39848</c:v>
                </c:pt>
                <c:pt idx="2634">
                  <c:v>39849</c:v>
                </c:pt>
                <c:pt idx="2635">
                  <c:v>39850</c:v>
                </c:pt>
                <c:pt idx="2636">
                  <c:v>39853</c:v>
                </c:pt>
                <c:pt idx="2637">
                  <c:v>39854</c:v>
                </c:pt>
                <c:pt idx="2638">
                  <c:v>39855</c:v>
                </c:pt>
                <c:pt idx="2639">
                  <c:v>39856</c:v>
                </c:pt>
                <c:pt idx="2640">
                  <c:v>39857</c:v>
                </c:pt>
                <c:pt idx="2641">
                  <c:v>39860</c:v>
                </c:pt>
                <c:pt idx="2642">
                  <c:v>39861</c:v>
                </c:pt>
                <c:pt idx="2643">
                  <c:v>39862</c:v>
                </c:pt>
                <c:pt idx="2644">
                  <c:v>39863</c:v>
                </c:pt>
                <c:pt idx="2645">
                  <c:v>39864</c:v>
                </c:pt>
                <c:pt idx="2646">
                  <c:v>39867</c:v>
                </c:pt>
                <c:pt idx="2647">
                  <c:v>39868</c:v>
                </c:pt>
                <c:pt idx="2648">
                  <c:v>39869</c:v>
                </c:pt>
                <c:pt idx="2649">
                  <c:v>39870</c:v>
                </c:pt>
                <c:pt idx="2650">
                  <c:v>39871</c:v>
                </c:pt>
                <c:pt idx="2651">
                  <c:v>39874</c:v>
                </c:pt>
                <c:pt idx="2652">
                  <c:v>39875</c:v>
                </c:pt>
                <c:pt idx="2653">
                  <c:v>39876</c:v>
                </c:pt>
                <c:pt idx="2654">
                  <c:v>39877</c:v>
                </c:pt>
                <c:pt idx="2655">
                  <c:v>39878</c:v>
                </c:pt>
                <c:pt idx="2656">
                  <c:v>39881</c:v>
                </c:pt>
                <c:pt idx="2657">
                  <c:v>39882</c:v>
                </c:pt>
                <c:pt idx="2658">
                  <c:v>39883</c:v>
                </c:pt>
                <c:pt idx="2659">
                  <c:v>39884</c:v>
                </c:pt>
                <c:pt idx="2660">
                  <c:v>39885</c:v>
                </c:pt>
                <c:pt idx="2661">
                  <c:v>39888</c:v>
                </c:pt>
                <c:pt idx="2662">
                  <c:v>39889</c:v>
                </c:pt>
                <c:pt idx="2663">
                  <c:v>39890</c:v>
                </c:pt>
                <c:pt idx="2664">
                  <c:v>39891</c:v>
                </c:pt>
                <c:pt idx="2665">
                  <c:v>39892</c:v>
                </c:pt>
                <c:pt idx="2666">
                  <c:v>39895</c:v>
                </c:pt>
                <c:pt idx="2667">
                  <c:v>39896</c:v>
                </c:pt>
                <c:pt idx="2668">
                  <c:v>39897</c:v>
                </c:pt>
                <c:pt idx="2669">
                  <c:v>39898</c:v>
                </c:pt>
                <c:pt idx="2670">
                  <c:v>39899</c:v>
                </c:pt>
                <c:pt idx="2671">
                  <c:v>39902</c:v>
                </c:pt>
                <c:pt idx="2672">
                  <c:v>39903</c:v>
                </c:pt>
                <c:pt idx="2673">
                  <c:v>39904</c:v>
                </c:pt>
                <c:pt idx="2674">
                  <c:v>39905</c:v>
                </c:pt>
                <c:pt idx="2675">
                  <c:v>39906</c:v>
                </c:pt>
                <c:pt idx="2676">
                  <c:v>39909</c:v>
                </c:pt>
                <c:pt idx="2677">
                  <c:v>39910</c:v>
                </c:pt>
                <c:pt idx="2678">
                  <c:v>39911</c:v>
                </c:pt>
                <c:pt idx="2679">
                  <c:v>39912</c:v>
                </c:pt>
                <c:pt idx="2680">
                  <c:v>39913</c:v>
                </c:pt>
                <c:pt idx="2681">
                  <c:v>39916</c:v>
                </c:pt>
                <c:pt idx="2682">
                  <c:v>39917</c:v>
                </c:pt>
                <c:pt idx="2683">
                  <c:v>39918</c:v>
                </c:pt>
                <c:pt idx="2684">
                  <c:v>39919</c:v>
                </c:pt>
                <c:pt idx="2685">
                  <c:v>39920</c:v>
                </c:pt>
                <c:pt idx="2686">
                  <c:v>39923</c:v>
                </c:pt>
                <c:pt idx="2687">
                  <c:v>39924</c:v>
                </c:pt>
                <c:pt idx="2688">
                  <c:v>39925</c:v>
                </c:pt>
                <c:pt idx="2689">
                  <c:v>39926</c:v>
                </c:pt>
                <c:pt idx="2690">
                  <c:v>39927</c:v>
                </c:pt>
                <c:pt idx="2691">
                  <c:v>39930</c:v>
                </c:pt>
                <c:pt idx="2692">
                  <c:v>39931</c:v>
                </c:pt>
                <c:pt idx="2693">
                  <c:v>39932</c:v>
                </c:pt>
                <c:pt idx="2694">
                  <c:v>39933</c:v>
                </c:pt>
                <c:pt idx="2695">
                  <c:v>39934</c:v>
                </c:pt>
                <c:pt idx="2696">
                  <c:v>39937</c:v>
                </c:pt>
                <c:pt idx="2697">
                  <c:v>39938</c:v>
                </c:pt>
                <c:pt idx="2698">
                  <c:v>39939</c:v>
                </c:pt>
                <c:pt idx="2699">
                  <c:v>39940</c:v>
                </c:pt>
                <c:pt idx="2700">
                  <c:v>39941</c:v>
                </c:pt>
                <c:pt idx="2701">
                  <c:v>39944</c:v>
                </c:pt>
                <c:pt idx="2702">
                  <c:v>39945</c:v>
                </c:pt>
                <c:pt idx="2703">
                  <c:v>39946</c:v>
                </c:pt>
                <c:pt idx="2704">
                  <c:v>39947</c:v>
                </c:pt>
                <c:pt idx="2705">
                  <c:v>39948</c:v>
                </c:pt>
                <c:pt idx="2706">
                  <c:v>39951</c:v>
                </c:pt>
                <c:pt idx="2707">
                  <c:v>39952</c:v>
                </c:pt>
                <c:pt idx="2708">
                  <c:v>39953</c:v>
                </c:pt>
                <c:pt idx="2709">
                  <c:v>39954</c:v>
                </c:pt>
                <c:pt idx="2710">
                  <c:v>39955</c:v>
                </c:pt>
                <c:pt idx="2711">
                  <c:v>39958</c:v>
                </c:pt>
                <c:pt idx="2712">
                  <c:v>39959</c:v>
                </c:pt>
                <c:pt idx="2713">
                  <c:v>39960</c:v>
                </c:pt>
                <c:pt idx="2714">
                  <c:v>39961</c:v>
                </c:pt>
                <c:pt idx="2715">
                  <c:v>39962</c:v>
                </c:pt>
                <c:pt idx="2716">
                  <c:v>39965</c:v>
                </c:pt>
                <c:pt idx="2717">
                  <c:v>39966</c:v>
                </c:pt>
                <c:pt idx="2718">
                  <c:v>39967</c:v>
                </c:pt>
                <c:pt idx="2719">
                  <c:v>39968</c:v>
                </c:pt>
                <c:pt idx="2720">
                  <c:v>39969</c:v>
                </c:pt>
                <c:pt idx="2721">
                  <c:v>39972</c:v>
                </c:pt>
                <c:pt idx="2722">
                  <c:v>39973</c:v>
                </c:pt>
                <c:pt idx="2723">
                  <c:v>39974</c:v>
                </c:pt>
                <c:pt idx="2724">
                  <c:v>39975</c:v>
                </c:pt>
                <c:pt idx="2725">
                  <c:v>39976</c:v>
                </c:pt>
                <c:pt idx="2726">
                  <c:v>39979</c:v>
                </c:pt>
                <c:pt idx="2727">
                  <c:v>39980</c:v>
                </c:pt>
                <c:pt idx="2728">
                  <c:v>39981</c:v>
                </c:pt>
                <c:pt idx="2729">
                  <c:v>39982</c:v>
                </c:pt>
                <c:pt idx="2730">
                  <c:v>39983</c:v>
                </c:pt>
                <c:pt idx="2731">
                  <c:v>39986</c:v>
                </c:pt>
                <c:pt idx="2732">
                  <c:v>39987</c:v>
                </c:pt>
                <c:pt idx="2733">
                  <c:v>39988</c:v>
                </c:pt>
                <c:pt idx="2734">
                  <c:v>39989</c:v>
                </c:pt>
                <c:pt idx="2735">
                  <c:v>39990</c:v>
                </c:pt>
                <c:pt idx="2736">
                  <c:v>39993</c:v>
                </c:pt>
                <c:pt idx="2737">
                  <c:v>39994</c:v>
                </c:pt>
                <c:pt idx="2738">
                  <c:v>39995</c:v>
                </c:pt>
                <c:pt idx="2739">
                  <c:v>39996</c:v>
                </c:pt>
                <c:pt idx="2740">
                  <c:v>39997</c:v>
                </c:pt>
                <c:pt idx="2741">
                  <c:v>40000</c:v>
                </c:pt>
                <c:pt idx="2742">
                  <c:v>40001</c:v>
                </c:pt>
                <c:pt idx="2743">
                  <c:v>40002</c:v>
                </c:pt>
                <c:pt idx="2744">
                  <c:v>40003</c:v>
                </c:pt>
                <c:pt idx="2745">
                  <c:v>40004</c:v>
                </c:pt>
                <c:pt idx="2746">
                  <c:v>40007</c:v>
                </c:pt>
                <c:pt idx="2747">
                  <c:v>40008</c:v>
                </c:pt>
                <c:pt idx="2748">
                  <c:v>40009</c:v>
                </c:pt>
                <c:pt idx="2749">
                  <c:v>40010</c:v>
                </c:pt>
                <c:pt idx="2750">
                  <c:v>40011</c:v>
                </c:pt>
                <c:pt idx="2751">
                  <c:v>40014</c:v>
                </c:pt>
                <c:pt idx="2752">
                  <c:v>40015</c:v>
                </c:pt>
                <c:pt idx="2753">
                  <c:v>40016</c:v>
                </c:pt>
                <c:pt idx="2754">
                  <c:v>40017</c:v>
                </c:pt>
                <c:pt idx="2755">
                  <c:v>40018</c:v>
                </c:pt>
                <c:pt idx="2756">
                  <c:v>40021</c:v>
                </c:pt>
                <c:pt idx="2757">
                  <c:v>40022</c:v>
                </c:pt>
                <c:pt idx="2758">
                  <c:v>40023</c:v>
                </c:pt>
                <c:pt idx="2759">
                  <c:v>40024</c:v>
                </c:pt>
                <c:pt idx="2760">
                  <c:v>40025</c:v>
                </c:pt>
                <c:pt idx="2761">
                  <c:v>40028</c:v>
                </c:pt>
                <c:pt idx="2762">
                  <c:v>40029</c:v>
                </c:pt>
                <c:pt idx="2763">
                  <c:v>40030</c:v>
                </c:pt>
                <c:pt idx="2764">
                  <c:v>40031</c:v>
                </c:pt>
                <c:pt idx="2765">
                  <c:v>40032</c:v>
                </c:pt>
                <c:pt idx="2766">
                  <c:v>40035</c:v>
                </c:pt>
                <c:pt idx="2767">
                  <c:v>40036</c:v>
                </c:pt>
                <c:pt idx="2768">
                  <c:v>40037</c:v>
                </c:pt>
                <c:pt idx="2769">
                  <c:v>40038</c:v>
                </c:pt>
                <c:pt idx="2770">
                  <c:v>40039</c:v>
                </c:pt>
                <c:pt idx="2771">
                  <c:v>40042</c:v>
                </c:pt>
                <c:pt idx="2772">
                  <c:v>40043</c:v>
                </c:pt>
                <c:pt idx="2773">
                  <c:v>40044</c:v>
                </c:pt>
                <c:pt idx="2774">
                  <c:v>40045</c:v>
                </c:pt>
                <c:pt idx="2775">
                  <c:v>40046</c:v>
                </c:pt>
                <c:pt idx="2776">
                  <c:v>40049</c:v>
                </c:pt>
                <c:pt idx="2777">
                  <c:v>40050</c:v>
                </c:pt>
                <c:pt idx="2778">
                  <c:v>40051</c:v>
                </c:pt>
                <c:pt idx="2779">
                  <c:v>40052</c:v>
                </c:pt>
                <c:pt idx="2780">
                  <c:v>40053</c:v>
                </c:pt>
                <c:pt idx="2781">
                  <c:v>40056</c:v>
                </c:pt>
                <c:pt idx="2782">
                  <c:v>40057</c:v>
                </c:pt>
                <c:pt idx="2783">
                  <c:v>40058</c:v>
                </c:pt>
                <c:pt idx="2784">
                  <c:v>40059</c:v>
                </c:pt>
                <c:pt idx="2785">
                  <c:v>40060</c:v>
                </c:pt>
                <c:pt idx="2786">
                  <c:v>40063</c:v>
                </c:pt>
                <c:pt idx="2787">
                  <c:v>40064</c:v>
                </c:pt>
                <c:pt idx="2788">
                  <c:v>40065</c:v>
                </c:pt>
                <c:pt idx="2789">
                  <c:v>40066</c:v>
                </c:pt>
                <c:pt idx="2790">
                  <c:v>40067</c:v>
                </c:pt>
                <c:pt idx="2791">
                  <c:v>40070</c:v>
                </c:pt>
                <c:pt idx="2792">
                  <c:v>40071</c:v>
                </c:pt>
                <c:pt idx="2793">
                  <c:v>40072</c:v>
                </c:pt>
                <c:pt idx="2794">
                  <c:v>40073</c:v>
                </c:pt>
                <c:pt idx="2795">
                  <c:v>40074</c:v>
                </c:pt>
                <c:pt idx="2796">
                  <c:v>40077</c:v>
                </c:pt>
                <c:pt idx="2797">
                  <c:v>40078</c:v>
                </c:pt>
                <c:pt idx="2798">
                  <c:v>40079</c:v>
                </c:pt>
                <c:pt idx="2799">
                  <c:v>40080</c:v>
                </c:pt>
                <c:pt idx="2800">
                  <c:v>40081</c:v>
                </c:pt>
                <c:pt idx="2801">
                  <c:v>40084</c:v>
                </c:pt>
                <c:pt idx="2802">
                  <c:v>40085</c:v>
                </c:pt>
                <c:pt idx="2803">
                  <c:v>40086</c:v>
                </c:pt>
                <c:pt idx="2804">
                  <c:v>40087</c:v>
                </c:pt>
                <c:pt idx="2805">
                  <c:v>40088</c:v>
                </c:pt>
                <c:pt idx="2806">
                  <c:v>40091</c:v>
                </c:pt>
                <c:pt idx="2807">
                  <c:v>40092</c:v>
                </c:pt>
                <c:pt idx="2808">
                  <c:v>40093</c:v>
                </c:pt>
                <c:pt idx="2809">
                  <c:v>40094</c:v>
                </c:pt>
                <c:pt idx="2810">
                  <c:v>40095</c:v>
                </c:pt>
                <c:pt idx="2811">
                  <c:v>40098</c:v>
                </c:pt>
                <c:pt idx="2812">
                  <c:v>40099</c:v>
                </c:pt>
                <c:pt idx="2813">
                  <c:v>40100</c:v>
                </c:pt>
                <c:pt idx="2814">
                  <c:v>40101</c:v>
                </c:pt>
                <c:pt idx="2815">
                  <c:v>40102</c:v>
                </c:pt>
                <c:pt idx="2816">
                  <c:v>40105</c:v>
                </c:pt>
                <c:pt idx="2817">
                  <c:v>40106</c:v>
                </c:pt>
                <c:pt idx="2818">
                  <c:v>40107</c:v>
                </c:pt>
                <c:pt idx="2819">
                  <c:v>40108</c:v>
                </c:pt>
                <c:pt idx="2820">
                  <c:v>40109</c:v>
                </c:pt>
                <c:pt idx="2821">
                  <c:v>40112</c:v>
                </c:pt>
                <c:pt idx="2822">
                  <c:v>40113</c:v>
                </c:pt>
                <c:pt idx="2823">
                  <c:v>40114</c:v>
                </c:pt>
                <c:pt idx="2824">
                  <c:v>40115</c:v>
                </c:pt>
                <c:pt idx="2825">
                  <c:v>40116</c:v>
                </c:pt>
                <c:pt idx="2826">
                  <c:v>40119</c:v>
                </c:pt>
                <c:pt idx="2827">
                  <c:v>40120</c:v>
                </c:pt>
                <c:pt idx="2828">
                  <c:v>40121</c:v>
                </c:pt>
                <c:pt idx="2829">
                  <c:v>40122</c:v>
                </c:pt>
                <c:pt idx="2830">
                  <c:v>40123</c:v>
                </c:pt>
                <c:pt idx="2831">
                  <c:v>40126</c:v>
                </c:pt>
                <c:pt idx="2832">
                  <c:v>40127</c:v>
                </c:pt>
                <c:pt idx="2833">
                  <c:v>40128</c:v>
                </c:pt>
                <c:pt idx="2834">
                  <c:v>40129</c:v>
                </c:pt>
                <c:pt idx="2835">
                  <c:v>40130</c:v>
                </c:pt>
                <c:pt idx="2836">
                  <c:v>40133</c:v>
                </c:pt>
                <c:pt idx="2837">
                  <c:v>40134</c:v>
                </c:pt>
                <c:pt idx="2838">
                  <c:v>40135</c:v>
                </c:pt>
                <c:pt idx="2839">
                  <c:v>40136</c:v>
                </c:pt>
                <c:pt idx="2840">
                  <c:v>40137</c:v>
                </c:pt>
                <c:pt idx="2841">
                  <c:v>40140</c:v>
                </c:pt>
                <c:pt idx="2842">
                  <c:v>40141</c:v>
                </c:pt>
                <c:pt idx="2843">
                  <c:v>40142</c:v>
                </c:pt>
                <c:pt idx="2844">
                  <c:v>40143</c:v>
                </c:pt>
                <c:pt idx="2845">
                  <c:v>40144</c:v>
                </c:pt>
                <c:pt idx="2846">
                  <c:v>40147</c:v>
                </c:pt>
                <c:pt idx="2847">
                  <c:v>40148</c:v>
                </c:pt>
                <c:pt idx="2848">
                  <c:v>40149</c:v>
                </c:pt>
                <c:pt idx="2849">
                  <c:v>40150</c:v>
                </c:pt>
                <c:pt idx="2850">
                  <c:v>40151</c:v>
                </c:pt>
                <c:pt idx="2851">
                  <c:v>40154</c:v>
                </c:pt>
                <c:pt idx="2852">
                  <c:v>40155</c:v>
                </c:pt>
                <c:pt idx="2853">
                  <c:v>40156</c:v>
                </c:pt>
                <c:pt idx="2854">
                  <c:v>40157</c:v>
                </c:pt>
                <c:pt idx="2855">
                  <c:v>40158</c:v>
                </c:pt>
                <c:pt idx="2856">
                  <c:v>40161</c:v>
                </c:pt>
                <c:pt idx="2857">
                  <c:v>40162</c:v>
                </c:pt>
                <c:pt idx="2858">
                  <c:v>40163</c:v>
                </c:pt>
                <c:pt idx="2859">
                  <c:v>40164</c:v>
                </c:pt>
                <c:pt idx="2860">
                  <c:v>40165</c:v>
                </c:pt>
                <c:pt idx="2861">
                  <c:v>40168</c:v>
                </c:pt>
                <c:pt idx="2862">
                  <c:v>40169</c:v>
                </c:pt>
                <c:pt idx="2863">
                  <c:v>40170</c:v>
                </c:pt>
                <c:pt idx="2864">
                  <c:v>40171</c:v>
                </c:pt>
                <c:pt idx="2865">
                  <c:v>40172</c:v>
                </c:pt>
                <c:pt idx="2866">
                  <c:v>40175</c:v>
                </c:pt>
                <c:pt idx="2867">
                  <c:v>40176</c:v>
                </c:pt>
                <c:pt idx="2868">
                  <c:v>40177</c:v>
                </c:pt>
                <c:pt idx="2869">
                  <c:v>40178</c:v>
                </c:pt>
                <c:pt idx="2870">
                  <c:v>40179</c:v>
                </c:pt>
                <c:pt idx="2871">
                  <c:v>40182</c:v>
                </c:pt>
                <c:pt idx="2872">
                  <c:v>40183</c:v>
                </c:pt>
                <c:pt idx="2873">
                  <c:v>40184</c:v>
                </c:pt>
                <c:pt idx="2874">
                  <c:v>40185</c:v>
                </c:pt>
                <c:pt idx="2875">
                  <c:v>40186</c:v>
                </c:pt>
                <c:pt idx="2876">
                  <c:v>40189</c:v>
                </c:pt>
                <c:pt idx="2877">
                  <c:v>40190</c:v>
                </c:pt>
                <c:pt idx="2878">
                  <c:v>40191</c:v>
                </c:pt>
                <c:pt idx="2879">
                  <c:v>40192</c:v>
                </c:pt>
                <c:pt idx="2880">
                  <c:v>40193</c:v>
                </c:pt>
                <c:pt idx="2881">
                  <c:v>40196</c:v>
                </c:pt>
                <c:pt idx="2882">
                  <c:v>40197</c:v>
                </c:pt>
                <c:pt idx="2883">
                  <c:v>40198</c:v>
                </c:pt>
                <c:pt idx="2884">
                  <c:v>40199</c:v>
                </c:pt>
                <c:pt idx="2885">
                  <c:v>40200</c:v>
                </c:pt>
                <c:pt idx="2886">
                  <c:v>40203</c:v>
                </c:pt>
                <c:pt idx="2887">
                  <c:v>40204</c:v>
                </c:pt>
                <c:pt idx="2888">
                  <c:v>40205</c:v>
                </c:pt>
                <c:pt idx="2889">
                  <c:v>40206</c:v>
                </c:pt>
                <c:pt idx="2890">
                  <c:v>40207</c:v>
                </c:pt>
                <c:pt idx="2891">
                  <c:v>40210</c:v>
                </c:pt>
                <c:pt idx="2892">
                  <c:v>40211</c:v>
                </c:pt>
                <c:pt idx="2893">
                  <c:v>40212</c:v>
                </c:pt>
                <c:pt idx="2894">
                  <c:v>40213</c:v>
                </c:pt>
                <c:pt idx="2895">
                  <c:v>40214</c:v>
                </c:pt>
                <c:pt idx="2896">
                  <c:v>40217</c:v>
                </c:pt>
                <c:pt idx="2897">
                  <c:v>40218</c:v>
                </c:pt>
                <c:pt idx="2898">
                  <c:v>40219</c:v>
                </c:pt>
                <c:pt idx="2899">
                  <c:v>40220</c:v>
                </c:pt>
                <c:pt idx="2900">
                  <c:v>40221</c:v>
                </c:pt>
                <c:pt idx="2901">
                  <c:v>40224</c:v>
                </c:pt>
                <c:pt idx="2902">
                  <c:v>40225</c:v>
                </c:pt>
                <c:pt idx="2903">
                  <c:v>40226</c:v>
                </c:pt>
                <c:pt idx="2904">
                  <c:v>40227</c:v>
                </c:pt>
                <c:pt idx="2905">
                  <c:v>40228</c:v>
                </c:pt>
                <c:pt idx="2906">
                  <c:v>40231</c:v>
                </c:pt>
                <c:pt idx="2907">
                  <c:v>40232</c:v>
                </c:pt>
                <c:pt idx="2908">
                  <c:v>40233</c:v>
                </c:pt>
                <c:pt idx="2909">
                  <c:v>40234</c:v>
                </c:pt>
                <c:pt idx="2910">
                  <c:v>40235</c:v>
                </c:pt>
                <c:pt idx="2911">
                  <c:v>40238</c:v>
                </c:pt>
                <c:pt idx="2912">
                  <c:v>40239</c:v>
                </c:pt>
                <c:pt idx="2913">
                  <c:v>40240</c:v>
                </c:pt>
                <c:pt idx="2914">
                  <c:v>40241</c:v>
                </c:pt>
                <c:pt idx="2915">
                  <c:v>40242</c:v>
                </c:pt>
                <c:pt idx="2916">
                  <c:v>40245</c:v>
                </c:pt>
                <c:pt idx="2917">
                  <c:v>40246</c:v>
                </c:pt>
                <c:pt idx="2918">
                  <c:v>40247</c:v>
                </c:pt>
                <c:pt idx="2919">
                  <c:v>40248</c:v>
                </c:pt>
                <c:pt idx="2920">
                  <c:v>40249</c:v>
                </c:pt>
                <c:pt idx="2921">
                  <c:v>40252</c:v>
                </c:pt>
                <c:pt idx="2922">
                  <c:v>40253</c:v>
                </c:pt>
                <c:pt idx="2923">
                  <c:v>40254</c:v>
                </c:pt>
                <c:pt idx="2924">
                  <c:v>40255</c:v>
                </c:pt>
                <c:pt idx="2925">
                  <c:v>40256</c:v>
                </c:pt>
                <c:pt idx="2926">
                  <c:v>40259</c:v>
                </c:pt>
                <c:pt idx="2927">
                  <c:v>40260</c:v>
                </c:pt>
                <c:pt idx="2928">
                  <c:v>40261</c:v>
                </c:pt>
                <c:pt idx="2929">
                  <c:v>40262</c:v>
                </c:pt>
                <c:pt idx="2930">
                  <c:v>40263</c:v>
                </c:pt>
                <c:pt idx="2931">
                  <c:v>40266</c:v>
                </c:pt>
                <c:pt idx="2932">
                  <c:v>40267</c:v>
                </c:pt>
                <c:pt idx="2933">
                  <c:v>40268</c:v>
                </c:pt>
                <c:pt idx="2934">
                  <c:v>40269</c:v>
                </c:pt>
                <c:pt idx="2935">
                  <c:v>40270</c:v>
                </c:pt>
                <c:pt idx="2936">
                  <c:v>40273</c:v>
                </c:pt>
                <c:pt idx="2937">
                  <c:v>40274</c:v>
                </c:pt>
                <c:pt idx="2938">
                  <c:v>40275</c:v>
                </c:pt>
                <c:pt idx="2939">
                  <c:v>40276</c:v>
                </c:pt>
                <c:pt idx="2940">
                  <c:v>40277</c:v>
                </c:pt>
                <c:pt idx="2941">
                  <c:v>40280</c:v>
                </c:pt>
                <c:pt idx="2942">
                  <c:v>40281</c:v>
                </c:pt>
                <c:pt idx="2943">
                  <c:v>40282</c:v>
                </c:pt>
                <c:pt idx="2944">
                  <c:v>40283</c:v>
                </c:pt>
                <c:pt idx="2945">
                  <c:v>40284</c:v>
                </c:pt>
                <c:pt idx="2946">
                  <c:v>40287</c:v>
                </c:pt>
                <c:pt idx="2947">
                  <c:v>40288</c:v>
                </c:pt>
                <c:pt idx="2948">
                  <c:v>40289</c:v>
                </c:pt>
                <c:pt idx="2949">
                  <c:v>40290</c:v>
                </c:pt>
                <c:pt idx="2950">
                  <c:v>40291</c:v>
                </c:pt>
                <c:pt idx="2951">
                  <c:v>40294</c:v>
                </c:pt>
                <c:pt idx="2952">
                  <c:v>40295</c:v>
                </c:pt>
                <c:pt idx="2953">
                  <c:v>40296</c:v>
                </c:pt>
                <c:pt idx="2954">
                  <c:v>40297</c:v>
                </c:pt>
                <c:pt idx="2955">
                  <c:v>40298</c:v>
                </c:pt>
                <c:pt idx="2956">
                  <c:v>40301</c:v>
                </c:pt>
                <c:pt idx="2957">
                  <c:v>40302</c:v>
                </c:pt>
                <c:pt idx="2958">
                  <c:v>40303</c:v>
                </c:pt>
                <c:pt idx="2959">
                  <c:v>40304</c:v>
                </c:pt>
                <c:pt idx="2960">
                  <c:v>40305</c:v>
                </c:pt>
                <c:pt idx="2961">
                  <c:v>40308</c:v>
                </c:pt>
                <c:pt idx="2962">
                  <c:v>40309</c:v>
                </c:pt>
                <c:pt idx="2963">
                  <c:v>40310</c:v>
                </c:pt>
                <c:pt idx="2964">
                  <c:v>40311</c:v>
                </c:pt>
                <c:pt idx="2965">
                  <c:v>40312</c:v>
                </c:pt>
                <c:pt idx="2966">
                  <c:v>40315</c:v>
                </c:pt>
                <c:pt idx="2967">
                  <c:v>40316</c:v>
                </c:pt>
                <c:pt idx="2968">
                  <c:v>40317</c:v>
                </c:pt>
                <c:pt idx="2969">
                  <c:v>40318</c:v>
                </c:pt>
                <c:pt idx="2970">
                  <c:v>40319</c:v>
                </c:pt>
                <c:pt idx="2971">
                  <c:v>40322</c:v>
                </c:pt>
                <c:pt idx="2972">
                  <c:v>40323</c:v>
                </c:pt>
                <c:pt idx="2973">
                  <c:v>40324</c:v>
                </c:pt>
                <c:pt idx="2974">
                  <c:v>40325</c:v>
                </c:pt>
                <c:pt idx="2975">
                  <c:v>40326</c:v>
                </c:pt>
                <c:pt idx="2976">
                  <c:v>40329</c:v>
                </c:pt>
                <c:pt idx="2977">
                  <c:v>40330</c:v>
                </c:pt>
                <c:pt idx="2978">
                  <c:v>40331</c:v>
                </c:pt>
                <c:pt idx="2979">
                  <c:v>40332</c:v>
                </c:pt>
                <c:pt idx="2980">
                  <c:v>40333</c:v>
                </c:pt>
                <c:pt idx="2981">
                  <c:v>40336</c:v>
                </c:pt>
                <c:pt idx="2982">
                  <c:v>40337</c:v>
                </c:pt>
                <c:pt idx="2983">
                  <c:v>40338</c:v>
                </c:pt>
                <c:pt idx="2984">
                  <c:v>40339</c:v>
                </c:pt>
                <c:pt idx="2985">
                  <c:v>40340</c:v>
                </c:pt>
                <c:pt idx="2986">
                  <c:v>40343</c:v>
                </c:pt>
                <c:pt idx="2987">
                  <c:v>40344</c:v>
                </c:pt>
                <c:pt idx="2988">
                  <c:v>40345</c:v>
                </c:pt>
                <c:pt idx="2989">
                  <c:v>40346</c:v>
                </c:pt>
                <c:pt idx="2990">
                  <c:v>40347</c:v>
                </c:pt>
                <c:pt idx="2991">
                  <c:v>40350</c:v>
                </c:pt>
                <c:pt idx="2992">
                  <c:v>40351</c:v>
                </c:pt>
                <c:pt idx="2993">
                  <c:v>40352</c:v>
                </c:pt>
                <c:pt idx="2994">
                  <c:v>40353</c:v>
                </c:pt>
                <c:pt idx="2995">
                  <c:v>40354</c:v>
                </c:pt>
                <c:pt idx="2996">
                  <c:v>40357</c:v>
                </c:pt>
                <c:pt idx="2997">
                  <c:v>40358</c:v>
                </c:pt>
                <c:pt idx="2998">
                  <c:v>40359</c:v>
                </c:pt>
                <c:pt idx="2999">
                  <c:v>40360</c:v>
                </c:pt>
                <c:pt idx="3000">
                  <c:v>40361</c:v>
                </c:pt>
                <c:pt idx="3001">
                  <c:v>40364</c:v>
                </c:pt>
                <c:pt idx="3002">
                  <c:v>40365</c:v>
                </c:pt>
                <c:pt idx="3003">
                  <c:v>40366</c:v>
                </c:pt>
                <c:pt idx="3004">
                  <c:v>40367</c:v>
                </c:pt>
                <c:pt idx="3005">
                  <c:v>40368</c:v>
                </c:pt>
                <c:pt idx="3006">
                  <c:v>40371</c:v>
                </c:pt>
                <c:pt idx="3007">
                  <c:v>40372</c:v>
                </c:pt>
                <c:pt idx="3008">
                  <c:v>40373</c:v>
                </c:pt>
                <c:pt idx="3009">
                  <c:v>40374</c:v>
                </c:pt>
                <c:pt idx="3010">
                  <c:v>40375</c:v>
                </c:pt>
                <c:pt idx="3011">
                  <c:v>40378</c:v>
                </c:pt>
                <c:pt idx="3012">
                  <c:v>40379</c:v>
                </c:pt>
                <c:pt idx="3013">
                  <c:v>40380</c:v>
                </c:pt>
                <c:pt idx="3014">
                  <c:v>40381</c:v>
                </c:pt>
                <c:pt idx="3015">
                  <c:v>40382</c:v>
                </c:pt>
                <c:pt idx="3016">
                  <c:v>40385</c:v>
                </c:pt>
                <c:pt idx="3017">
                  <c:v>40386</c:v>
                </c:pt>
                <c:pt idx="3018">
                  <c:v>40387</c:v>
                </c:pt>
                <c:pt idx="3019">
                  <c:v>40388</c:v>
                </c:pt>
                <c:pt idx="3020">
                  <c:v>40389</c:v>
                </c:pt>
                <c:pt idx="3021">
                  <c:v>40392</c:v>
                </c:pt>
                <c:pt idx="3022">
                  <c:v>40393</c:v>
                </c:pt>
                <c:pt idx="3023">
                  <c:v>40394</c:v>
                </c:pt>
                <c:pt idx="3024">
                  <c:v>40395</c:v>
                </c:pt>
                <c:pt idx="3025">
                  <c:v>40396</c:v>
                </c:pt>
                <c:pt idx="3026">
                  <c:v>40399</c:v>
                </c:pt>
                <c:pt idx="3027">
                  <c:v>40400</c:v>
                </c:pt>
                <c:pt idx="3028">
                  <c:v>40401</c:v>
                </c:pt>
                <c:pt idx="3029">
                  <c:v>40402</c:v>
                </c:pt>
                <c:pt idx="3030">
                  <c:v>40403</c:v>
                </c:pt>
                <c:pt idx="3031">
                  <c:v>40406</c:v>
                </c:pt>
                <c:pt idx="3032">
                  <c:v>40407</c:v>
                </c:pt>
                <c:pt idx="3033">
                  <c:v>40408</c:v>
                </c:pt>
                <c:pt idx="3034">
                  <c:v>40409</c:v>
                </c:pt>
                <c:pt idx="3035">
                  <c:v>40410</c:v>
                </c:pt>
                <c:pt idx="3036">
                  <c:v>40413</c:v>
                </c:pt>
                <c:pt idx="3037">
                  <c:v>40414</c:v>
                </c:pt>
                <c:pt idx="3038">
                  <c:v>40415</c:v>
                </c:pt>
                <c:pt idx="3039">
                  <c:v>40416</c:v>
                </c:pt>
                <c:pt idx="3040">
                  <c:v>40417</c:v>
                </c:pt>
                <c:pt idx="3041">
                  <c:v>40420</c:v>
                </c:pt>
                <c:pt idx="3042">
                  <c:v>40421</c:v>
                </c:pt>
                <c:pt idx="3043">
                  <c:v>40422</c:v>
                </c:pt>
                <c:pt idx="3044">
                  <c:v>40423</c:v>
                </c:pt>
                <c:pt idx="3045">
                  <c:v>40424</c:v>
                </c:pt>
                <c:pt idx="3046">
                  <c:v>40427</c:v>
                </c:pt>
                <c:pt idx="3047">
                  <c:v>40428</c:v>
                </c:pt>
                <c:pt idx="3048">
                  <c:v>40429</c:v>
                </c:pt>
                <c:pt idx="3049">
                  <c:v>40430</c:v>
                </c:pt>
                <c:pt idx="3050">
                  <c:v>40431</c:v>
                </c:pt>
                <c:pt idx="3051">
                  <c:v>40434</c:v>
                </c:pt>
                <c:pt idx="3052">
                  <c:v>40435</c:v>
                </c:pt>
                <c:pt idx="3053">
                  <c:v>40436</c:v>
                </c:pt>
                <c:pt idx="3054">
                  <c:v>40437</c:v>
                </c:pt>
                <c:pt idx="3055">
                  <c:v>40438</c:v>
                </c:pt>
                <c:pt idx="3056">
                  <c:v>40441</c:v>
                </c:pt>
                <c:pt idx="3057">
                  <c:v>40442</c:v>
                </c:pt>
                <c:pt idx="3058">
                  <c:v>40443</c:v>
                </c:pt>
                <c:pt idx="3059">
                  <c:v>40444</c:v>
                </c:pt>
                <c:pt idx="3060">
                  <c:v>40445</c:v>
                </c:pt>
                <c:pt idx="3061">
                  <c:v>40448</c:v>
                </c:pt>
                <c:pt idx="3062">
                  <c:v>40449</c:v>
                </c:pt>
                <c:pt idx="3063">
                  <c:v>40450</c:v>
                </c:pt>
                <c:pt idx="3064">
                  <c:v>40451</c:v>
                </c:pt>
                <c:pt idx="3065">
                  <c:v>40452</c:v>
                </c:pt>
                <c:pt idx="3066">
                  <c:v>40455</c:v>
                </c:pt>
                <c:pt idx="3067">
                  <c:v>40456</c:v>
                </c:pt>
                <c:pt idx="3068">
                  <c:v>40457</c:v>
                </c:pt>
                <c:pt idx="3069">
                  <c:v>40458</c:v>
                </c:pt>
                <c:pt idx="3070">
                  <c:v>40459</c:v>
                </c:pt>
                <c:pt idx="3071">
                  <c:v>40462</c:v>
                </c:pt>
                <c:pt idx="3072">
                  <c:v>40463</c:v>
                </c:pt>
                <c:pt idx="3073">
                  <c:v>40464</c:v>
                </c:pt>
                <c:pt idx="3074">
                  <c:v>40465</c:v>
                </c:pt>
                <c:pt idx="3075">
                  <c:v>40466</c:v>
                </c:pt>
                <c:pt idx="3076">
                  <c:v>40469</c:v>
                </c:pt>
                <c:pt idx="3077">
                  <c:v>40470</c:v>
                </c:pt>
                <c:pt idx="3078">
                  <c:v>40471</c:v>
                </c:pt>
                <c:pt idx="3079">
                  <c:v>40472</c:v>
                </c:pt>
                <c:pt idx="3080">
                  <c:v>40473</c:v>
                </c:pt>
                <c:pt idx="3081">
                  <c:v>40476</c:v>
                </c:pt>
                <c:pt idx="3082">
                  <c:v>40477</c:v>
                </c:pt>
                <c:pt idx="3083">
                  <c:v>40478</c:v>
                </c:pt>
                <c:pt idx="3084">
                  <c:v>40479</c:v>
                </c:pt>
                <c:pt idx="3085">
                  <c:v>40480</c:v>
                </c:pt>
                <c:pt idx="3086">
                  <c:v>40483</c:v>
                </c:pt>
                <c:pt idx="3087">
                  <c:v>40484</c:v>
                </c:pt>
                <c:pt idx="3088">
                  <c:v>40485</c:v>
                </c:pt>
                <c:pt idx="3089">
                  <c:v>40486</c:v>
                </c:pt>
                <c:pt idx="3090">
                  <c:v>40487</c:v>
                </c:pt>
                <c:pt idx="3091">
                  <c:v>40490</c:v>
                </c:pt>
                <c:pt idx="3092">
                  <c:v>40491</c:v>
                </c:pt>
                <c:pt idx="3093">
                  <c:v>40492</c:v>
                </c:pt>
                <c:pt idx="3094">
                  <c:v>40493</c:v>
                </c:pt>
                <c:pt idx="3095">
                  <c:v>40494</c:v>
                </c:pt>
                <c:pt idx="3096">
                  <c:v>40497</c:v>
                </c:pt>
                <c:pt idx="3097">
                  <c:v>40498</c:v>
                </c:pt>
                <c:pt idx="3098">
                  <c:v>40499</c:v>
                </c:pt>
                <c:pt idx="3099">
                  <c:v>40500</c:v>
                </c:pt>
                <c:pt idx="3100">
                  <c:v>40501</c:v>
                </c:pt>
                <c:pt idx="3101">
                  <c:v>40504</c:v>
                </c:pt>
                <c:pt idx="3102">
                  <c:v>40505</c:v>
                </c:pt>
                <c:pt idx="3103">
                  <c:v>40506</c:v>
                </c:pt>
                <c:pt idx="3104">
                  <c:v>40507</c:v>
                </c:pt>
                <c:pt idx="3105">
                  <c:v>40508</c:v>
                </c:pt>
                <c:pt idx="3106">
                  <c:v>40511</c:v>
                </c:pt>
                <c:pt idx="3107">
                  <c:v>40512</c:v>
                </c:pt>
                <c:pt idx="3108">
                  <c:v>40513</c:v>
                </c:pt>
                <c:pt idx="3109">
                  <c:v>40514</c:v>
                </c:pt>
                <c:pt idx="3110">
                  <c:v>40515</c:v>
                </c:pt>
                <c:pt idx="3111">
                  <c:v>40518</c:v>
                </c:pt>
                <c:pt idx="3112">
                  <c:v>40519</c:v>
                </c:pt>
                <c:pt idx="3113">
                  <c:v>40520</c:v>
                </c:pt>
                <c:pt idx="3114">
                  <c:v>40521</c:v>
                </c:pt>
                <c:pt idx="3115">
                  <c:v>40522</c:v>
                </c:pt>
                <c:pt idx="3116">
                  <c:v>40525</c:v>
                </c:pt>
                <c:pt idx="3117">
                  <c:v>40526</c:v>
                </c:pt>
                <c:pt idx="3118">
                  <c:v>40527</c:v>
                </c:pt>
                <c:pt idx="3119">
                  <c:v>40528</c:v>
                </c:pt>
                <c:pt idx="3120">
                  <c:v>40529</c:v>
                </c:pt>
                <c:pt idx="3121">
                  <c:v>40532</c:v>
                </c:pt>
                <c:pt idx="3122">
                  <c:v>40533</c:v>
                </c:pt>
                <c:pt idx="3123">
                  <c:v>40534</c:v>
                </c:pt>
                <c:pt idx="3124">
                  <c:v>40535</c:v>
                </c:pt>
                <c:pt idx="3125">
                  <c:v>40536</c:v>
                </c:pt>
                <c:pt idx="3126">
                  <c:v>40539</c:v>
                </c:pt>
                <c:pt idx="3127">
                  <c:v>40540</c:v>
                </c:pt>
                <c:pt idx="3128">
                  <c:v>40541</c:v>
                </c:pt>
                <c:pt idx="3129">
                  <c:v>40542</c:v>
                </c:pt>
                <c:pt idx="3130">
                  <c:v>40543</c:v>
                </c:pt>
                <c:pt idx="3131">
                  <c:v>40546</c:v>
                </c:pt>
                <c:pt idx="3132">
                  <c:v>40547</c:v>
                </c:pt>
                <c:pt idx="3133">
                  <c:v>40548</c:v>
                </c:pt>
                <c:pt idx="3134">
                  <c:v>40549</c:v>
                </c:pt>
                <c:pt idx="3135">
                  <c:v>40550</c:v>
                </c:pt>
                <c:pt idx="3136">
                  <c:v>40553</c:v>
                </c:pt>
                <c:pt idx="3137">
                  <c:v>40554</c:v>
                </c:pt>
                <c:pt idx="3138">
                  <c:v>40555</c:v>
                </c:pt>
                <c:pt idx="3139">
                  <c:v>40556</c:v>
                </c:pt>
                <c:pt idx="3140">
                  <c:v>40557</c:v>
                </c:pt>
                <c:pt idx="3141">
                  <c:v>40560</c:v>
                </c:pt>
                <c:pt idx="3142">
                  <c:v>40561</c:v>
                </c:pt>
                <c:pt idx="3143">
                  <c:v>40562</c:v>
                </c:pt>
                <c:pt idx="3144">
                  <c:v>40563</c:v>
                </c:pt>
                <c:pt idx="3145">
                  <c:v>40564</c:v>
                </c:pt>
                <c:pt idx="3146">
                  <c:v>40567</c:v>
                </c:pt>
                <c:pt idx="3147">
                  <c:v>40568</c:v>
                </c:pt>
                <c:pt idx="3148">
                  <c:v>40569</c:v>
                </c:pt>
                <c:pt idx="3149">
                  <c:v>40570</c:v>
                </c:pt>
                <c:pt idx="3150">
                  <c:v>40571</c:v>
                </c:pt>
                <c:pt idx="3151">
                  <c:v>40574</c:v>
                </c:pt>
                <c:pt idx="3152">
                  <c:v>40575</c:v>
                </c:pt>
                <c:pt idx="3153">
                  <c:v>40576</c:v>
                </c:pt>
                <c:pt idx="3154">
                  <c:v>40577</c:v>
                </c:pt>
                <c:pt idx="3155">
                  <c:v>40578</c:v>
                </c:pt>
                <c:pt idx="3156">
                  <c:v>40581</c:v>
                </c:pt>
                <c:pt idx="3157">
                  <c:v>40582</c:v>
                </c:pt>
                <c:pt idx="3158">
                  <c:v>40583</c:v>
                </c:pt>
                <c:pt idx="3159">
                  <c:v>40584</c:v>
                </c:pt>
                <c:pt idx="3160">
                  <c:v>40585</c:v>
                </c:pt>
                <c:pt idx="3161">
                  <c:v>40588</c:v>
                </c:pt>
                <c:pt idx="3162">
                  <c:v>40589</c:v>
                </c:pt>
                <c:pt idx="3163">
                  <c:v>40590</c:v>
                </c:pt>
                <c:pt idx="3164">
                  <c:v>40591</c:v>
                </c:pt>
                <c:pt idx="3165">
                  <c:v>40592</c:v>
                </c:pt>
                <c:pt idx="3166">
                  <c:v>40595</c:v>
                </c:pt>
                <c:pt idx="3167">
                  <c:v>40596</c:v>
                </c:pt>
                <c:pt idx="3168">
                  <c:v>40597</c:v>
                </c:pt>
                <c:pt idx="3169">
                  <c:v>40598</c:v>
                </c:pt>
                <c:pt idx="3170">
                  <c:v>40599</c:v>
                </c:pt>
                <c:pt idx="3171">
                  <c:v>40602</c:v>
                </c:pt>
                <c:pt idx="3172">
                  <c:v>40603</c:v>
                </c:pt>
                <c:pt idx="3173">
                  <c:v>40604</c:v>
                </c:pt>
                <c:pt idx="3174">
                  <c:v>40605</c:v>
                </c:pt>
                <c:pt idx="3175">
                  <c:v>40606</c:v>
                </c:pt>
                <c:pt idx="3176">
                  <c:v>40609</c:v>
                </c:pt>
                <c:pt idx="3177">
                  <c:v>40610</c:v>
                </c:pt>
                <c:pt idx="3178">
                  <c:v>40611</c:v>
                </c:pt>
                <c:pt idx="3179">
                  <c:v>40612</c:v>
                </c:pt>
                <c:pt idx="3180">
                  <c:v>40613</c:v>
                </c:pt>
                <c:pt idx="3181">
                  <c:v>40616</c:v>
                </c:pt>
                <c:pt idx="3182">
                  <c:v>40617</c:v>
                </c:pt>
                <c:pt idx="3183">
                  <c:v>40618</c:v>
                </c:pt>
                <c:pt idx="3184">
                  <c:v>40619</c:v>
                </c:pt>
                <c:pt idx="3185">
                  <c:v>40620</c:v>
                </c:pt>
                <c:pt idx="3186">
                  <c:v>40623</c:v>
                </c:pt>
                <c:pt idx="3187">
                  <c:v>40624</c:v>
                </c:pt>
                <c:pt idx="3188">
                  <c:v>40625</c:v>
                </c:pt>
                <c:pt idx="3189">
                  <c:v>40626</c:v>
                </c:pt>
                <c:pt idx="3190">
                  <c:v>40627</c:v>
                </c:pt>
                <c:pt idx="3191">
                  <c:v>40630</c:v>
                </c:pt>
                <c:pt idx="3192">
                  <c:v>40631</c:v>
                </c:pt>
                <c:pt idx="3193">
                  <c:v>40632</c:v>
                </c:pt>
                <c:pt idx="3194">
                  <c:v>40633</c:v>
                </c:pt>
                <c:pt idx="3195">
                  <c:v>40634</c:v>
                </c:pt>
                <c:pt idx="3196">
                  <c:v>40637</c:v>
                </c:pt>
                <c:pt idx="3197">
                  <c:v>40638</c:v>
                </c:pt>
                <c:pt idx="3198">
                  <c:v>40639</c:v>
                </c:pt>
                <c:pt idx="3199">
                  <c:v>40640</c:v>
                </c:pt>
                <c:pt idx="3200">
                  <c:v>40641</c:v>
                </c:pt>
                <c:pt idx="3201">
                  <c:v>40644</c:v>
                </c:pt>
                <c:pt idx="3202">
                  <c:v>40645</c:v>
                </c:pt>
                <c:pt idx="3203">
                  <c:v>40646</c:v>
                </c:pt>
                <c:pt idx="3204">
                  <c:v>40647</c:v>
                </c:pt>
                <c:pt idx="3205">
                  <c:v>40648</c:v>
                </c:pt>
                <c:pt idx="3206">
                  <c:v>40651</c:v>
                </c:pt>
                <c:pt idx="3207">
                  <c:v>40652</c:v>
                </c:pt>
                <c:pt idx="3208">
                  <c:v>40653</c:v>
                </c:pt>
                <c:pt idx="3209">
                  <c:v>40654</c:v>
                </c:pt>
                <c:pt idx="3210">
                  <c:v>40655</c:v>
                </c:pt>
                <c:pt idx="3211">
                  <c:v>40658</c:v>
                </c:pt>
                <c:pt idx="3212">
                  <c:v>40659</c:v>
                </c:pt>
                <c:pt idx="3213">
                  <c:v>40660</c:v>
                </c:pt>
                <c:pt idx="3214">
                  <c:v>40661</c:v>
                </c:pt>
                <c:pt idx="3215">
                  <c:v>40662</c:v>
                </c:pt>
                <c:pt idx="3216">
                  <c:v>40665</c:v>
                </c:pt>
                <c:pt idx="3217">
                  <c:v>40666</c:v>
                </c:pt>
                <c:pt idx="3218">
                  <c:v>40667</c:v>
                </c:pt>
                <c:pt idx="3219">
                  <c:v>40668</c:v>
                </c:pt>
                <c:pt idx="3220">
                  <c:v>40669</c:v>
                </c:pt>
                <c:pt idx="3221">
                  <c:v>40672</c:v>
                </c:pt>
                <c:pt idx="3222">
                  <c:v>40673</c:v>
                </c:pt>
                <c:pt idx="3223">
                  <c:v>40674</c:v>
                </c:pt>
                <c:pt idx="3224">
                  <c:v>40675</c:v>
                </c:pt>
                <c:pt idx="3225">
                  <c:v>40676</c:v>
                </c:pt>
                <c:pt idx="3226">
                  <c:v>40679</c:v>
                </c:pt>
                <c:pt idx="3227">
                  <c:v>40680</c:v>
                </c:pt>
                <c:pt idx="3228">
                  <c:v>40681</c:v>
                </c:pt>
                <c:pt idx="3229">
                  <c:v>40682</c:v>
                </c:pt>
                <c:pt idx="3230">
                  <c:v>40683</c:v>
                </c:pt>
                <c:pt idx="3231">
                  <c:v>40686</c:v>
                </c:pt>
                <c:pt idx="3232">
                  <c:v>40687</c:v>
                </c:pt>
                <c:pt idx="3233">
                  <c:v>40688</c:v>
                </c:pt>
                <c:pt idx="3234">
                  <c:v>40689</c:v>
                </c:pt>
                <c:pt idx="3235">
                  <c:v>40690</c:v>
                </c:pt>
                <c:pt idx="3236">
                  <c:v>40693</c:v>
                </c:pt>
                <c:pt idx="3237">
                  <c:v>40694</c:v>
                </c:pt>
                <c:pt idx="3238">
                  <c:v>40695</c:v>
                </c:pt>
                <c:pt idx="3239">
                  <c:v>40696</c:v>
                </c:pt>
                <c:pt idx="3240">
                  <c:v>40697</c:v>
                </c:pt>
                <c:pt idx="3241">
                  <c:v>40700</c:v>
                </c:pt>
                <c:pt idx="3242">
                  <c:v>40701</c:v>
                </c:pt>
                <c:pt idx="3243">
                  <c:v>40702</c:v>
                </c:pt>
                <c:pt idx="3244">
                  <c:v>40703</c:v>
                </c:pt>
                <c:pt idx="3245">
                  <c:v>40704</c:v>
                </c:pt>
                <c:pt idx="3246">
                  <c:v>40707</c:v>
                </c:pt>
                <c:pt idx="3247">
                  <c:v>40708</c:v>
                </c:pt>
                <c:pt idx="3248">
                  <c:v>40709</c:v>
                </c:pt>
                <c:pt idx="3249">
                  <c:v>40710</c:v>
                </c:pt>
                <c:pt idx="3250">
                  <c:v>40711</c:v>
                </c:pt>
                <c:pt idx="3251">
                  <c:v>40714</c:v>
                </c:pt>
                <c:pt idx="3252">
                  <c:v>40715</c:v>
                </c:pt>
                <c:pt idx="3253">
                  <c:v>40716</c:v>
                </c:pt>
                <c:pt idx="3254">
                  <c:v>40717</c:v>
                </c:pt>
                <c:pt idx="3255">
                  <c:v>40718</c:v>
                </c:pt>
                <c:pt idx="3256">
                  <c:v>40721</c:v>
                </c:pt>
                <c:pt idx="3257">
                  <c:v>40722</c:v>
                </c:pt>
                <c:pt idx="3258">
                  <c:v>40723</c:v>
                </c:pt>
                <c:pt idx="3259">
                  <c:v>40724</c:v>
                </c:pt>
                <c:pt idx="3260">
                  <c:v>40725</c:v>
                </c:pt>
                <c:pt idx="3261">
                  <c:v>40728</c:v>
                </c:pt>
                <c:pt idx="3262">
                  <c:v>40729</c:v>
                </c:pt>
                <c:pt idx="3263">
                  <c:v>40730</c:v>
                </c:pt>
                <c:pt idx="3264">
                  <c:v>40731</c:v>
                </c:pt>
                <c:pt idx="3265">
                  <c:v>40732</c:v>
                </c:pt>
                <c:pt idx="3266">
                  <c:v>40735</c:v>
                </c:pt>
                <c:pt idx="3267">
                  <c:v>40736</c:v>
                </c:pt>
                <c:pt idx="3268">
                  <c:v>40737</c:v>
                </c:pt>
                <c:pt idx="3269">
                  <c:v>40738</c:v>
                </c:pt>
                <c:pt idx="3270">
                  <c:v>40739</c:v>
                </c:pt>
                <c:pt idx="3271">
                  <c:v>40742</c:v>
                </c:pt>
                <c:pt idx="3272">
                  <c:v>40743</c:v>
                </c:pt>
                <c:pt idx="3273">
                  <c:v>40744</c:v>
                </c:pt>
                <c:pt idx="3274">
                  <c:v>40745</c:v>
                </c:pt>
                <c:pt idx="3275">
                  <c:v>40746</c:v>
                </c:pt>
                <c:pt idx="3276">
                  <c:v>40749</c:v>
                </c:pt>
                <c:pt idx="3277">
                  <c:v>40750</c:v>
                </c:pt>
                <c:pt idx="3278">
                  <c:v>40751</c:v>
                </c:pt>
                <c:pt idx="3279">
                  <c:v>40752</c:v>
                </c:pt>
                <c:pt idx="3280">
                  <c:v>40753</c:v>
                </c:pt>
                <c:pt idx="3281">
                  <c:v>40756</c:v>
                </c:pt>
                <c:pt idx="3282">
                  <c:v>40757</c:v>
                </c:pt>
                <c:pt idx="3283">
                  <c:v>40758</c:v>
                </c:pt>
                <c:pt idx="3284">
                  <c:v>40759</c:v>
                </c:pt>
                <c:pt idx="3285">
                  <c:v>40760</c:v>
                </c:pt>
                <c:pt idx="3286">
                  <c:v>40763</c:v>
                </c:pt>
                <c:pt idx="3287">
                  <c:v>40764</c:v>
                </c:pt>
                <c:pt idx="3288">
                  <c:v>40765</c:v>
                </c:pt>
                <c:pt idx="3289">
                  <c:v>40766</c:v>
                </c:pt>
                <c:pt idx="3290">
                  <c:v>40767</c:v>
                </c:pt>
                <c:pt idx="3291">
                  <c:v>40770</c:v>
                </c:pt>
                <c:pt idx="3292">
                  <c:v>40771</c:v>
                </c:pt>
                <c:pt idx="3293">
                  <c:v>40772</c:v>
                </c:pt>
                <c:pt idx="3294">
                  <c:v>40773</c:v>
                </c:pt>
                <c:pt idx="3295">
                  <c:v>40774</c:v>
                </c:pt>
                <c:pt idx="3296">
                  <c:v>40777</c:v>
                </c:pt>
                <c:pt idx="3297">
                  <c:v>40778</c:v>
                </c:pt>
                <c:pt idx="3298">
                  <c:v>40779</c:v>
                </c:pt>
                <c:pt idx="3299">
                  <c:v>40780</c:v>
                </c:pt>
                <c:pt idx="3300">
                  <c:v>40781</c:v>
                </c:pt>
                <c:pt idx="3301">
                  <c:v>40784</c:v>
                </c:pt>
                <c:pt idx="3302">
                  <c:v>40785</c:v>
                </c:pt>
                <c:pt idx="3303">
                  <c:v>40786</c:v>
                </c:pt>
                <c:pt idx="3304">
                  <c:v>40787</c:v>
                </c:pt>
                <c:pt idx="3305">
                  <c:v>40788</c:v>
                </c:pt>
                <c:pt idx="3306">
                  <c:v>40791</c:v>
                </c:pt>
                <c:pt idx="3307">
                  <c:v>40792</c:v>
                </c:pt>
                <c:pt idx="3308">
                  <c:v>40793</c:v>
                </c:pt>
                <c:pt idx="3309">
                  <c:v>40794</c:v>
                </c:pt>
                <c:pt idx="3310">
                  <c:v>40795</c:v>
                </c:pt>
                <c:pt idx="3311">
                  <c:v>40798</c:v>
                </c:pt>
                <c:pt idx="3312">
                  <c:v>40799</c:v>
                </c:pt>
                <c:pt idx="3313">
                  <c:v>40800</c:v>
                </c:pt>
                <c:pt idx="3314">
                  <c:v>40801</c:v>
                </c:pt>
                <c:pt idx="3315">
                  <c:v>40802</c:v>
                </c:pt>
                <c:pt idx="3316">
                  <c:v>40805</c:v>
                </c:pt>
                <c:pt idx="3317">
                  <c:v>40806</c:v>
                </c:pt>
                <c:pt idx="3318">
                  <c:v>40807</c:v>
                </c:pt>
                <c:pt idx="3319">
                  <c:v>40808</c:v>
                </c:pt>
                <c:pt idx="3320">
                  <c:v>40809</c:v>
                </c:pt>
                <c:pt idx="3321">
                  <c:v>40812</c:v>
                </c:pt>
                <c:pt idx="3322">
                  <c:v>40813</c:v>
                </c:pt>
                <c:pt idx="3323">
                  <c:v>40814</c:v>
                </c:pt>
                <c:pt idx="3324">
                  <c:v>40815</c:v>
                </c:pt>
                <c:pt idx="3325">
                  <c:v>40816</c:v>
                </c:pt>
                <c:pt idx="3326">
                  <c:v>40819</c:v>
                </c:pt>
                <c:pt idx="3327">
                  <c:v>40820</c:v>
                </c:pt>
                <c:pt idx="3328">
                  <c:v>40821</c:v>
                </c:pt>
                <c:pt idx="3329">
                  <c:v>40822</c:v>
                </c:pt>
                <c:pt idx="3330">
                  <c:v>40823</c:v>
                </c:pt>
                <c:pt idx="3331">
                  <c:v>40826</c:v>
                </c:pt>
                <c:pt idx="3332">
                  <c:v>40827</c:v>
                </c:pt>
                <c:pt idx="3333">
                  <c:v>40828</c:v>
                </c:pt>
                <c:pt idx="3334">
                  <c:v>40829</c:v>
                </c:pt>
                <c:pt idx="3335">
                  <c:v>40830</c:v>
                </c:pt>
                <c:pt idx="3336">
                  <c:v>40833</c:v>
                </c:pt>
                <c:pt idx="3337">
                  <c:v>40834</c:v>
                </c:pt>
                <c:pt idx="3338">
                  <c:v>40835</c:v>
                </c:pt>
                <c:pt idx="3339">
                  <c:v>40836</c:v>
                </c:pt>
                <c:pt idx="3340">
                  <c:v>40837</c:v>
                </c:pt>
                <c:pt idx="3341">
                  <c:v>40840</c:v>
                </c:pt>
                <c:pt idx="3342">
                  <c:v>40841</c:v>
                </c:pt>
                <c:pt idx="3343">
                  <c:v>40842</c:v>
                </c:pt>
                <c:pt idx="3344">
                  <c:v>40843</c:v>
                </c:pt>
                <c:pt idx="3345">
                  <c:v>40844</c:v>
                </c:pt>
                <c:pt idx="3346">
                  <c:v>40847</c:v>
                </c:pt>
                <c:pt idx="3347">
                  <c:v>40848</c:v>
                </c:pt>
                <c:pt idx="3348">
                  <c:v>40849</c:v>
                </c:pt>
                <c:pt idx="3349">
                  <c:v>40850</c:v>
                </c:pt>
                <c:pt idx="3350">
                  <c:v>40851</c:v>
                </c:pt>
                <c:pt idx="3351">
                  <c:v>40854</c:v>
                </c:pt>
                <c:pt idx="3352">
                  <c:v>40855</c:v>
                </c:pt>
                <c:pt idx="3353">
                  <c:v>40856</c:v>
                </c:pt>
                <c:pt idx="3354">
                  <c:v>40857</c:v>
                </c:pt>
                <c:pt idx="3355">
                  <c:v>40858</c:v>
                </c:pt>
                <c:pt idx="3356">
                  <c:v>40861</c:v>
                </c:pt>
                <c:pt idx="3357">
                  <c:v>40862</c:v>
                </c:pt>
                <c:pt idx="3358">
                  <c:v>40863</c:v>
                </c:pt>
                <c:pt idx="3359">
                  <c:v>40864</c:v>
                </c:pt>
                <c:pt idx="3360">
                  <c:v>40865</c:v>
                </c:pt>
                <c:pt idx="3361">
                  <c:v>40868</c:v>
                </c:pt>
                <c:pt idx="3362">
                  <c:v>40869</c:v>
                </c:pt>
                <c:pt idx="3363">
                  <c:v>40870</c:v>
                </c:pt>
                <c:pt idx="3364">
                  <c:v>40871</c:v>
                </c:pt>
                <c:pt idx="3365">
                  <c:v>40872</c:v>
                </c:pt>
                <c:pt idx="3366">
                  <c:v>40875</c:v>
                </c:pt>
                <c:pt idx="3367">
                  <c:v>40876</c:v>
                </c:pt>
                <c:pt idx="3368">
                  <c:v>40877</c:v>
                </c:pt>
                <c:pt idx="3369">
                  <c:v>40878</c:v>
                </c:pt>
                <c:pt idx="3370">
                  <c:v>40879</c:v>
                </c:pt>
                <c:pt idx="3371">
                  <c:v>40882</c:v>
                </c:pt>
                <c:pt idx="3372">
                  <c:v>40883</c:v>
                </c:pt>
                <c:pt idx="3373">
                  <c:v>40884</c:v>
                </c:pt>
                <c:pt idx="3374">
                  <c:v>40885</c:v>
                </c:pt>
                <c:pt idx="3375">
                  <c:v>40886</c:v>
                </c:pt>
                <c:pt idx="3376">
                  <c:v>40889</c:v>
                </c:pt>
                <c:pt idx="3377">
                  <c:v>40890</c:v>
                </c:pt>
                <c:pt idx="3378">
                  <c:v>40891</c:v>
                </c:pt>
                <c:pt idx="3379">
                  <c:v>40892</c:v>
                </c:pt>
                <c:pt idx="3380">
                  <c:v>40893</c:v>
                </c:pt>
                <c:pt idx="3381">
                  <c:v>40896</c:v>
                </c:pt>
                <c:pt idx="3382">
                  <c:v>40897</c:v>
                </c:pt>
                <c:pt idx="3383">
                  <c:v>40898</c:v>
                </c:pt>
                <c:pt idx="3384">
                  <c:v>40899</c:v>
                </c:pt>
                <c:pt idx="3385">
                  <c:v>40900</c:v>
                </c:pt>
                <c:pt idx="3386">
                  <c:v>40903</c:v>
                </c:pt>
                <c:pt idx="3387">
                  <c:v>40904</c:v>
                </c:pt>
                <c:pt idx="3388">
                  <c:v>40905</c:v>
                </c:pt>
                <c:pt idx="3389">
                  <c:v>40906</c:v>
                </c:pt>
                <c:pt idx="3390">
                  <c:v>40907</c:v>
                </c:pt>
                <c:pt idx="3391">
                  <c:v>40910</c:v>
                </c:pt>
                <c:pt idx="3392">
                  <c:v>40911</c:v>
                </c:pt>
                <c:pt idx="3393">
                  <c:v>40912</c:v>
                </c:pt>
                <c:pt idx="3394">
                  <c:v>40913</c:v>
                </c:pt>
                <c:pt idx="3395">
                  <c:v>40914</c:v>
                </c:pt>
                <c:pt idx="3396">
                  <c:v>40917</c:v>
                </c:pt>
                <c:pt idx="3397">
                  <c:v>40918</c:v>
                </c:pt>
                <c:pt idx="3398">
                  <c:v>40919</c:v>
                </c:pt>
                <c:pt idx="3399">
                  <c:v>40920</c:v>
                </c:pt>
                <c:pt idx="3400">
                  <c:v>40921</c:v>
                </c:pt>
                <c:pt idx="3401">
                  <c:v>40924</c:v>
                </c:pt>
                <c:pt idx="3402">
                  <c:v>40925</c:v>
                </c:pt>
                <c:pt idx="3403">
                  <c:v>40926</c:v>
                </c:pt>
                <c:pt idx="3404">
                  <c:v>40927</c:v>
                </c:pt>
                <c:pt idx="3405">
                  <c:v>40928</c:v>
                </c:pt>
                <c:pt idx="3406">
                  <c:v>40931</c:v>
                </c:pt>
                <c:pt idx="3407">
                  <c:v>40932</c:v>
                </c:pt>
                <c:pt idx="3408">
                  <c:v>40933</c:v>
                </c:pt>
                <c:pt idx="3409">
                  <c:v>40934</c:v>
                </c:pt>
                <c:pt idx="3410">
                  <c:v>40935</c:v>
                </c:pt>
                <c:pt idx="3411">
                  <c:v>40938</c:v>
                </c:pt>
                <c:pt idx="3412">
                  <c:v>40939</c:v>
                </c:pt>
                <c:pt idx="3413">
                  <c:v>40940</c:v>
                </c:pt>
                <c:pt idx="3414">
                  <c:v>40941</c:v>
                </c:pt>
                <c:pt idx="3415">
                  <c:v>40942</c:v>
                </c:pt>
                <c:pt idx="3416">
                  <c:v>40945</c:v>
                </c:pt>
                <c:pt idx="3417">
                  <c:v>40946</c:v>
                </c:pt>
                <c:pt idx="3418">
                  <c:v>40947</c:v>
                </c:pt>
                <c:pt idx="3419">
                  <c:v>40948</c:v>
                </c:pt>
                <c:pt idx="3420">
                  <c:v>40949</c:v>
                </c:pt>
                <c:pt idx="3421">
                  <c:v>40952</c:v>
                </c:pt>
                <c:pt idx="3422">
                  <c:v>40953</c:v>
                </c:pt>
                <c:pt idx="3423">
                  <c:v>40954</c:v>
                </c:pt>
                <c:pt idx="3424">
                  <c:v>40955</c:v>
                </c:pt>
                <c:pt idx="3425">
                  <c:v>40956</c:v>
                </c:pt>
                <c:pt idx="3426">
                  <c:v>40959</c:v>
                </c:pt>
                <c:pt idx="3427">
                  <c:v>40960</c:v>
                </c:pt>
                <c:pt idx="3428">
                  <c:v>40961</c:v>
                </c:pt>
                <c:pt idx="3429">
                  <c:v>40962</c:v>
                </c:pt>
                <c:pt idx="3430">
                  <c:v>40963</c:v>
                </c:pt>
                <c:pt idx="3431">
                  <c:v>40966</c:v>
                </c:pt>
                <c:pt idx="3432">
                  <c:v>40967</c:v>
                </c:pt>
                <c:pt idx="3433">
                  <c:v>40968</c:v>
                </c:pt>
                <c:pt idx="3434">
                  <c:v>40969</c:v>
                </c:pt>
                <c:pt idx="3435">
                  <c:v>40970</c:v>
                </c:pt>
                <c:pt idx="3436">
                  <c:v>40973</c:v>
                </c:pt>
                <c:pt idx="3437">
                  <c:v>40974</c:v>
                </c:pt>
                <c:pt idx="3438">
                  <c:v>40975</c:v>
                </c:pt>
                <c:pt idx="3439">
                  <c:v>40976</c:v>
                </c:pt>
                <c:pt idx="3440">
                  <c:v>40977</c:v>
                </c:pt>
                <c:pt idx="3441">
                  <c:v>40980</c:v>
                </c:pt>
                <c:pt idx="3442">
                  <c:v>40981</c:v>
                </c:pt>
                <c:pt idx="3443">
                  <c:v>40982</c:v>
                </c:pt>
                <c:pt idx="3444">
                  <c:v>40983</c:v>
                </c:pt>
                <c:pt idx="3445">
                  <c:v>40984</c:v>
                </c:pt>
                <c:pt idx="3446">
                  <c:v>40987</c:v>
                </c:pt>
                <c:pt idx="3447">
                  <c:v>40988</c:v>
                </c:pt>
                <c:pt idx="3448">
                  <c:v>40989</c:v>
                </c:pt>
                <c:pt idx="3449">
                  <c:v>40990</c:v>
                </c:pt>
                <c:pt idx="3450">
                  <c:v>40991</c:v>
                </c:pt>
                <c:pt idx="3451">
                  <c:v>40994</c:v>
                </c:pt>
                <c:pt idx="3452">
                  <c:v>40995</c:v>
                </c:pt>
                <c:pt idx="3453">
                  <c:v>40996</c:v>
                </c:pt>
                <c:pt idx="3454">
                  <c:v>40997</c:v>
                </c:pt>
                <c:pt idx="3455">
                  <c:v>40998</c:v>
                </c:pt>
                <c:pt idx="3456">
                  <c:v>41001</c:v>
                </c:pt>
                <c:pt idx="3457">
                  <c:v>41002</c:v>
                </c:pt>
                <c:pt idx="3458">
                  <c:v>41003</c:v>
                </c:pt>
                <c:pt idx="3459">
                  <c:v>41004</c:v>
                </c:pt>
                <c:pt idx="3460">
                  <c:v>41005</c:v>
                </c:pt>
                <c:pt idx="3461">
                  <c:v>41008</c:v>
                </c:pt>
                <c:pt idx="3462">
                  <c:v>41009</c:v>
                </c:pt>
                <c:pt idx="3463">
                  <c:v>41010</c:v>
                </c:pt>
                <c:pt idx="3464">
                  <c:v>41011</c:v>
                </c:pt>
                <c:pt idx="3465">
                  <c:v>41012</c:v>
                </c:pt>
                <c:pt idx="3466">
                  <c:v>41015</c:v>
                </c:pt>
                <c:pt idx="3467">
                  <c:v>41016</c:v>
                </c:pt>
                <c:pt idx="3468">
                  <c:v>41017</c:v>
                </c:pt>
                <c:pt idx="3469">
                  <c:v>41018</c:v>
                </c:pt>
                <c:pt idx="3470">
                  <c:v>41019</c:v>
                </c:pt>
                <c:pt idx="3471">
                  <c:v>41022</c:v>
                </c:pt>
                <c:pt idx="3472">
                  <c:v>41023</c:v>
                </c:pt>
                <c:pt idx="3473">
                  <c:v>41024</c:v>
                </c:pt>
                <c:pt idx="3474">
                  <c:v>41025</c:v>
                </c:pt>
                <c:pt idx="3475">
                  <c:v>41026</c:v>
                </c:pt>
                <c:pt idx="3476">
                  <c:v>41029</c:v>
                </c:pt>
                <c:pt idx="3477">
                  <c:v>41030</c:v>
                </c:pt>
                <c:pt idx="3478">
                  <c:v>41031</c:v>
                </c:pt>
                <c:pt idx="3479">
                  <c:v>41032</c:v>
                </c:pt>
                <c:pt idx="3480">
                  <c:v>41033</c:v>
                </c:pt>
                <c:pt idx="3481">
                  <c:v>41036</c:v>
                </c:pt>
                <c:pt idx="3482">
                  <c:v>41037</c:v>
                </c:pt>
                <c:pt idx="3483">
                  <c:v>41038</c:v>
                </c:pt>
                <c:pt idx="3484">
                  <c:v>41039</c:v>
                </c:pt>
                <c:pt idx="3485">
                  <c:v>41040</c:v>
                </c:pt>
                <c:pt idx="3486">
                  <c:v>41043</c:v>
                </c:pt>
                <c:pt idx="3487">
                  <c:v>41044</c:v>
                </c:pt>
                <c:pt idx="3488">
                  <c:v>41045</c:v>
                </c:pt>
                <c:pt idx="3489">
                  <c:v>41046</c:v>
                </c:pt>
                <c:pt idx="3490">
                  <c:v>41047</c:v>
                </c:pt>
                <c:pt idx="3491">
                  <c:v>41050</c:v>
                </c:pt>
                <c:pt idx="3492">
                  <c:v>41051</c:v>
                </c:pt>
                <c:pt idx="3493">
                  <c:v>41052</c:v>
                </c:pt>
                <c:pt idx="3494">
                  <c:v>41053</c:v>
                </c:pt>
                <c:pt idx="3495">
                  <c:v>41054</c:v>
                </c:pt>
                <c:pt idx="3496">
                  <c:v>41057</c:v>
                </c:pt>
                <c:pt idx="3497">
                  <c:v>41058</c:v>
                </c:pt>
                <c:pt idx="3498">
                  <c:v>41059</c:v>
                </c:pt>
                <c:pt idx="3499">
                  <c:v>41060</c:v>
                </c:pt>
                <c:pt idx="3500">
                  <c:v>41061</c:v>
                </c:pt>
                <c:pt idx="3501">
                  <c:v>41064</c:v>
                </c:pt>
                <c:pt idx="3502">
                  <c:v>41065</c:v>
                </c:pt>
                <c:pt idx="3503">
                  <c:v>41066</c:v>
                </c:pt>
                <c:pt idx="3504">
                  <c:v>41067</c:v>
                </c:pt>
                <c:pt idx="3505">
                  <c:v>41068</c:v>
                </c:pt>
                <c:pt idx="3506">
                  <c:v>41071</c:v>
                </c:pt>
                <c:pt idx="3507">
                  <c:v>41072</c:v>
                </c:pt>
                <c:pt idx="3508">
                  <c:v>41073</c:v>
                </c:pt>
                <c:pt idx="3509">
                  <c:v>41074</c:v>
                </c:pt>
                <c:pt idx="3510">
                  <c:v>41075</c:v>
                </c:pt>
                <c:pt idx="3511">
                  <c:v>41078</c:v>
                </c:pt>
                <c:pt idx="3512">
                  <c:v>41079</c:v>
                </c:pt>
                <c:pt idx="3513">
                  <c:v>41080</c:v>
                </c:pt>
                <c:pt idx="3514">
                  <c:v>41081</c:v>
                </c:pt>
                <c:pt idx="3515">
                  <c:v>41082</c:v>
                </c:pt>
                <c:pt idx="3516">
                  <c:v>41085</c:v>
                </c:pt>
                <c:pt idx="3517">
                  <c:v>41086</c:v>
                </c:pt>
                <c:pt idx="3518">
                  <c:v>41087</c:v>
                </c:pt>
                <c:pt idx="3519">
                  <c:v>41088</c:v>
                </c:pt>
                <c:pt idx="3520">
                  <c:v>41089</c:v>
                </c:pt>
                <c:pt idx="3521">
                  <c:v>41092</c:v>
                </c:pt>
                <c:pt idx="3522">
                  <c:v>41093</c:v>
                </c:pt>
                <c:pt idx="3523">
                  <c:v>41094</c:v>
                </c:pt>
                <c:pt idx="3524">
                  <c:v>41095</c:v>
                </c:pt>
                <c:pt idx="3525">
                  <c:v>41096</c:v>
                </c:pt>
                <c:pt idx="3526">
                  <c:v>41099</c:v>
                </c:pt>
                <c:pt idx="3527">
                  <c:v>41100</c:v>
                </c:pt>
                <c:pt idx="3528">
                  <c:v>41101</c:v>
                </c:pt>
                <c:pt idx="3529">
                  <c:v>41102</c:v>
                </c:pt>
                <c:pt idx="3530">
                  <c:v>41103</c:v>
                </c:pt>
                <c:pt idx="3531">
                  <c:v>41106</c:v>
                </c:pt>
                <c:pt idx="3532">
                  <c:v>41107</c:v>
                </c:pt>
                <c:pt idx="3533">
                  <c:v>41108</c:v>
                </c:pt>
                <c:pt idx="3534">
                  <c:v>41109</c:v>
                </c:pt>
                <c:pt idx="3535">
                  <c:v>41110</c:v>
                </c:pt>
                <c:pt idx="3536">
                  <c:v>41113</c:v>
                </c:pt>
                <c:pt idx="3537">
                  <c:v>41114</c:v>
                </c:pt>
                <c:pt idx="3538">
                  <c:v>41115</c:v>
                </c:pt>
                <c:pt idx="3539">
                  <c:v>41116</c:v>
                </c:pt>
                <c:pt idx="3540">
                  <c:v>41117</c:v>
                </c:pt>
                <c:pt idx="3541">
                  <c:v>41120</c:v>
                </c:pt>
                <c:pt idx="3542">
                  <c:v>41121</c:v>
                </c:pt>
                <c:pt idx="3543">
                  <c:v>41122</c:v>
                </c:pt>
                <c:pt idx="3544">
                  <c:v>41123</c:v>
                </c:pt>
                <c:pt idx="3545">
                  <c:v>41124</c:v>
                </c:pt>
                <c:pt idx="3546">
                  <c:v>41127</c:v>
                </c:pt>
                <c:pt idx="3547">
                  <c:v>41128</c:v>
                </c:pt>
                <c:pt idx="3548">
                  <c:v>41129</c:v>
                </c:pt>
                <c:pt idx="3549">
                  <c:v>41130</c:v>
                </c:pt>
                <c:pt idx="3550">
                  <c:v>41131</c:v>
                </c:pt>
                <c:pt idx="3551">
                  <c:v>41134</c:v>
                </c:pt>
                <c:pt idx="3552">
                  <c:v>41135</c:v>
                </c:pt>
                <c:pt idx="3553">
                  <c:v>41136</c:v>
                </c:pt>
                <c:pt idx="3554">
                  <c:v>41137</c:v>
                </c:pt>
                <c:pt idx="3555">
                  <c:v>41138</c:v>
                </c:pt>
                <c:pt idx="3556">
                  <c:v>41141</c:v>
                </c:pt>
                <c:pt idx="3557">
                  <c:v>41142</c:v>
                </c:pt>
                <c:pt idx="3558">
                  <c:v>41143</c:v>
                </c:pt>
                <c:pt idx="3559">
                  <c:v>41144</c:v>
                </c:pt>
                <c:pt idx="3560">
                  <c:v>41145</c:v>
                </c:pt>
                <c:pt idx="3561">
                  <c:v>41148</c:v>
                </c:pt>
                <c:pt idx="3562">
                  <c:v>41149</c:v>
                </c:pt>
                <c:pt idx="3563">
                  <c:v>41150</c:v>
                </c:pt>
                <c:pt idx="3564">
                  <c:v>41151</c:v>
                </c:pt>
                <c:pt idx="3565">
                  <c:v>41152</c:v>
                </c:pt>
                <c:pt idx="3566">
                  <c:v>41155</c:v>
                </c:pt>
                <c:pt idx="3567">
                  <c:v>41156</c:v>
                </c:pt>
                <c:pt idx="3568">
                  <c:v>41157</c:v>
                </c:pt>
                <c:pt idx="3569">
                  <c:v>41158</c:v>
                </c:pt>
                <c:pt idx="3570">
                  <c:v>41159</c:v>
                </c:pt>
                <c:pt idx="3571">
                  <c:v>41162</c:v>
                </c:pt>
                <c:pt idx="3572">
                  <c:v>41163</c:v>
                </c:pt>
                <c:pt idx="3573">
                  <c:v>41164</c:v>
                </c:pt>
                <c:pt idx="3574">
                  <c:v>41165</c:v>
                </c:pt>
                <c:pt idx="3575">
                  <c:v>41166</c:v>
                </c:pt>
                <c:pt idx="3576">
                  <c:v>41169</c:v>
                </c:pt>
                <c:pt idx="3577">
                  <c:v>41170</c:v>
                </c:pt>
                <c:pt idx="3578">
                  <c:v>41171</c:v>
                </c:pt>
                <c:pt idx="3579">
                  <c:v>41172</c:v>
                </c:pt>
                <c:pt idx="3580">
                  <c:v>41173</c:v>
                </c:pt>
                <c:pt idx="3581">
                  <c:v>41176</c:v>
                </c:pt>
                <c:pt idx="3582">
                  <c:v>41177</c:v>
                </c:pt>
                <c:pt idx="3583">
                  <c:v>41178</c:v>
                </c:pt>
                <c:pt idx="3584">
                  <c:v>41179</c:v>
                </c:pt>
                <c:pt idx="3585">
                  <c:v>41180</c:v>
                </c:pt>
                <c:pt idx="3586">
                  <c:v>41183</c:v>
                </c:pt>
                <c:pt idx="3587">
                  <c:v>41184</c:v>
                </c:pt>
                <c:pt idx="3588">
                  <c:v>41185</c:v>
                </c:pt>
                <c:pt idx="3589">
                  <c:v>41186</c:v>
                </c:pt>
                <c:pt idx="3590">
                  <c:v>41187</c:v>
                </c:pt>
                <c:pt idx="3591">
                  <c:v>41190</c:v>
                </c:pt>
                <c:pt idx="3592">
                  <c:v>41191</c:v>
                </c:pt>
                <c:pt idx="3593">
                  <c:v>41192</c:v>
                </c:pt>
                <c:pt idx="3594">
                  <c:v>41193</c:v>
                </c:pt>
                <c:pt idx="3595">
                  <c:v>41194</c:v>
                </c:pt>
                <c:pt idx="3596">
                  <c:v>41197</c:v>
                </c:pt>
                <c:pt idx="3597">
                  <c:v>41198</c:v>
                </c:pt>
                <c:pt idx="3598">
                  <c:v>41199</c:v>
                </c:pt>
                <c:pt idx="3599">
                  <c:v>41200</c:v>
                </c:pt>
                <c:pt idx="3600">
                  <c:v>41201</c:v>
                </c:pt>
                <c:pt idx="3601">
                  <c:v>41204</c:v>
                </c:pt>
                <c:pt idx="3602">
                  <c:v>41205</c:v>
                </c:pt>
                <c:pt idx="3603">
                  <c:v>41206</c:v>
                </c:pt>
                <c:pt idx="3604">
                  <c:v>41207</c:v>
                </c:pt>
                <c:pt idx="3605">
                  <c:v>41208</c:v>
                </c:pt>
                <c:pt idx="3606">
                  <c:v>41211</c:v>
                </c:pt>
                <c:pt idx="3607">
                  <c:v>41212</c:v>
                </c:pt>
                <c:pt idx="3608">
                  <c:v>41213</c:v>
                </c:pt>
                <c:pt idx="3609">
                  <c:v>41214</c:v>
                </c:pt>
                <c:pt idx="3610">
                  <c:v>41215</c:v>
                </c:pt>
                <c:pt idx="3611">
                  <c:v>41218</c:v>
                </c:pt>
                <c:pt idx="3612">
                  <c:v>41219</c:v>
                </c:pt>
                <c:pt idx="3613">
                  <c:v>41220</c:v>
                </c:pt>
                <c:pt idx="3614">
                  <c:v>41221</c:v>
                </c:pt>
                <c:pt idx="3615">
                  <c:v>41222</c:v>
                </c:pt>
                <c:pt idx="3616">
                  <c:v>41225</c:v>
                </c:pt>
                <c:pt idx="3617">
                  <c:v>41226</c:v>
                </c:pt>
                <c:pt idx="3618">
                  <c:v>41227</c:v>
                </c:pt>
                <c:pt idx="3619">
                  <c:v>41228</c:v>
                </c:pt>
                <c:pt idx="3620">
                  <c:v>41229</c:v>
                </c:pt>
                <c:pt idx="3621">
                  <c:v>41232</c:v>
                </c:pt>
                <c:pt idx="3622">
                  <c:v>41233</c:v>
                </c:pt>
                <c:pt idx="3623">
                  <c:v>41234</c:v>
                </c:pt>
                <c:pt idx="3624">
                  <c:v>41235</c:v>
                </c:pt>
                <c:pt idx="3625">
                  <c:v>41236</c:v>
                </c:pt>
                <c:pt idx="3626">
                  <c:v>41239</c:v>
                </c:pt>
                <c:pt idx="3627">
                  <c:v>41240</c:v>
                </c:pt>
                <c:pt idx="3628">
                  <c:v>41241</c:v>
                </c:pt>
                <c:pt idx="3629">
                  <c:v>41242</c:v>
                </c:pt>
                <c:pt idx="3630">
                  <c:v>41243</c:v>
                </c:pt>
                <c:pt idx="3631">
                  <c:v>41246</c:v>
                </c:pt>
                <c:pt idx="3632">
                  <c:v>41247</c:v>
                </c:pt>
                <c:pt idx="3633">
                  <c:v>41248</c:v>
                </c:pt>
                <c:pt idx="3634">
                  <c:v>41249</c:v>
                </c:pt>
                <c:pt idx="3635">
                  <c:v>41250</c:v>
                </c:pt>
                <c:pt idx="3636">
                  <c:v>41253</c:v>
                </c:pt>
                <c:pt idx="3637">
                  <c:v>41254</c:v>
                </c:pt>
                <c:pt idx="3638">
                  <c:v>41255</c:v>
                </c:pt>
                <c:pt idx="3639">
                  <c:v>41256</c:v>
                </c:pt>
                <c:pt idx="3640">
                  <c:v>41257</c:v>
                </c:pt>
                <c:pt idx="3641">
                  <c:v>41260</c:v>
                </c:pt>
                <c:pt idx="3642">
                  <c:v>41261</c:v>
                </c:pt>
                <c:pt idx="3643">
                  <c:v>41262</c:v>
                </c:pt>
                <c:pt idx="3644">
                  <c:v>41263</c:v>
                </c:pt>
                <c:pt idx="3645">
                  <c:v>41264</c:v>
                </c:pt>
                <c:pt idx="3646">
                  <c:v>41267</c:v>
                </c:pt>
                <c:pt idx="3647">
                  <c:v>41268</c:v>
                </c:pt>
                <c:pt idx="3648">
                  <c:v>41269</c:v>
                </c:pt>
                <c:pt idx="3649">
                  <c:v>41270</c:v>
                </c:pt>
                <c:pt idx="3650">
                  <c:v>41271</c:v>
                </c:pt>
                <c:pt idx="3651">
                  <c:v>41274</c:v>
                </c:pt>
                <c:pt idx="3652">
                  <c:v>41275</c:v>
                </c:pt>
                <c:pt idx="3653">
                  <c:v>41276</c:v>
                </c:pt>
                <c:pt idx="3654">
                  <c:v>41277</c:v>
                </c:pt>
                <c:pt idx="3655">
                  <c:v>41278</c:v>
                </c:pt>
                <c:pt idx="3656">
                  <c:v>41281</c:v>
                </c:pt>
                <c:pt idx="3657">
                  <c:v>41282</c:v>
                </c:pt>
                <c:pt idx="3658">
                  <c:v>41283</c:v>
                </c:pt>
                <c:pt idx="3659">
                  <c:v>41284</c:v>
                </c:pt>
                <c:pt idx="3660">
                  <c:v>41285</c:v>
                </c:pt>
                <c:pt idx="3661">
                  <c:v>41288</c:v>
                </c:pt>
                <c:pt idx="3662">
                  <c:v>41289</c:v>
                </c:pt>
                <c:pt idx="3663">
                  <c:v>41290</c:v>
                </c:pt>
                <c:pt idx="3664">
                  <c:v>41291</c:v>
                </c:pt>
                <c:pt idx="3665">
                  <c:v>41292</c:v>
                </c:pt>
                <c:pt idx="3666">
                  <c:v>41295</c:v>
                </c:pt>
                <c:pt idx="3667">
                  <c:v>41296</c:v>
                </c:pt>
                <c:pt idx="3668">
                  <c:v>41297</c:v>
                </c:pt>
                <c:pt idx="3669">
                  <c:v>41298</c:v>
                </c:pt>
                <c:pt idx="3670">
                  <c:v>41299</c:v>
                </c:pt>
                <c:pt idx="3671">
                  <c:v>41302</c:v>
                </c:pt>
                <c:pt idx="3672">
                  <c:v>41303</c:v>
                </c:pt>
                <c:pt idx="3673">
                  <c:v>41304</c:v>
                </c:pt>
                <c:pt idx="3674">
                  <c:v>41305</c:v>
                </c:pt>
                <c:pt idx="3675">
                  <c:v>41306</c:v>
                </c:pt>
                <c:pt idx="3676">
                  <c:v>41309</c:v>
                </c:pt>
                <c:pt idx="3677">
                  <c:v>41310</c:v>
                </c:pt>
                <c:pt idx="3678">
                  <c:v>41311</c:v>
                </c:pt>
                <c:pt idx="3679">
                  <c:v>41312</c:v>
                </c:pt>
                <c:pt idx="3680">
                  <c:v>41313</c:v>
                </c:pt>
                <c:pt idx="3681">
                  <c:v>41316</c:v>
                </c:pt>
                <c:pt idx="3682">
                  <c:v>41317</c:v>
                </c:pt>
                <c:pt idx="3683">
                  <c:v>41318</c:v>
                </c:pt>
                <c:pt idx="3684">
                  <c:v>41319</c:v>
                </c:pt>
                <c:pt idx="3685">
                  <c:v>41320</c:v>
                </c:pt>
                <c:pt idx="3686">
                  <c:v>41323</c:v>
                </c:pt>
                <c:pt idx="3687">
                  <c:v>41324</c:v>
                </c:pt>
                <c:pt idx="3688">
                  <c:v>41325</c:v>
                </c:pt>
                <c:pt idx="3689">
                  <c:v>41326</c:v>
                </c:pt>
                <c:pt idx="3690">
                  <c:v>41327</c:v>
                </c:pt>
                <c:pt idx="3691">
                  <c:v>41330</c:v>
                </c:pt>
                <c:pt idx="3692">
                  <c:v>41331</c:v>
                </c:pt>
                <c:pt idx="3693">
                  <c:v>41332</c:v>
                </c:pt>
                <c:pt idx="3694">
                  <c:v>41333</c:v>
                </c:pt>
                <c:pt idx="3695">
                  <c:v>41334</c:v>
                </c:pt>
                <c:pt idx="3696">
                  <c:v>41337</c:v>
                </c:pt>
                <c:pt idx="3697">
                  <c:v>41338</c:v>
                </c:pt>
                <c:pt idx="3698">
                  <c:v>41339</c:v>
                </c:pt>
                <c:pt idx="3699">
                  <c:v>41340</c:v>
                </c:pt>
                <c:pt idx="3700">
                  <c:v>41341</c:v>
                </c:pt>
                <c:pt idx="3701">
                  <c:v>41344</c:v>
                </c:pt>
                <c:pt idx="3702">
                  <c:v>41345</c:v>
                </c:pt>
                <c:pt idx="3703">
                  <c:v>41346</c:v>
                </c:pt>
                <c:pt idx="3704">
                  <c:v>41347</c:v>
                </c:pt>
                <c:pt idx="3705">
                  <c:v>41348</c:v>
                </c:pt>
                <c:pt idx="3706">
                  <c:v>41351</c:v>
                </c:pt>
                <c:pt idx="3707">
                  <c:v>41352</c:v>
                </c:pt>
                <c:pt idx="3708">
                  <c:v>41353</c:v>
                </c:pt>
                <c:pt idx="3709">
                  <c:v>41354</c:v>
                </c:pt>
                <c:pt idx="3710">
                  <c:v>41355</c:v>
                </c:pt>
                <c:pt idx="3711">
                  <c:v>41358</c:v>
                </c:pt>
                <c:pt idx="3712">
                  <c:v>41359</c:v>
                </c:pt>
                <c:pt idx="3713">
                  <c:v>41360</c:v>
                </c:pt>
                <c:pt idx="3714">
                  <c:v>41361</c:v>
                </c:pt>
                <c:pt idx="3715">
                  <c:v>41362</c:v>
                </c:pt>
                <c:pt idx="3716">
                  <c:v>41365</c:v>
                </c:pt>
                <c:pt idx="3717">
                  <c:v>41366</c:v>
                </c:pt>
                <c:pt idx="3718">
                  <c:v>41367</c:v>
                </c:pt>
                <c:pt idx="3719">
                  <c:v>41368</c:v>
                </c:pt>
                <c:pt idx="3720">
                  <c:v>41369</c:v>
                </c:pt>
                <c:pt idx="3721">
                  <c:v>41372</c:v>
                </c:pt>
                <c:pt idx="3722">
                  <c:v>41373</c:v>
                </c:pt>
                <c:pt idx="3723">
                  <c:v>41374</c:v>
                </c:pt>
                <c:pt idx="3724">
                  <c:v>41375</c:v>
                </c:pt>
                <c:pt idx="3725">
                  <c:v>41376</c:v>
                </c:pt>
                <c:pt idx="3726">
                  <c:v>41379</c:v>
                </c:pt>
                <c:pt idx="3727">
                  <c:v>41380</c:v>
                </c:pt>
                <c:pt idx="3728">
                  <c:v>41381</c:v>
                </c:pt>
                <c:pt idx="3729">
                  <c:v>41382</c:v>
                </c:pt>
                <c:pt idx="3730">
                  <c:v>41383</c:v>
                </c:pt>
                <c:pt idx="3731">
                  <c:v>41386</c:v>
                </c:pt>
                <c:pt idx="3732">
                  <c:v>41387</c:v>
                </c:pt>
                <c:pt idx="3733">
                  <c:v>41388</c:v>
                </c:pt>
                <c:pt idx="3734">
                  <c:v>41389</c:v>
                </c:pt>
                <c:pt idx="3735">
                  <c:v>41390</c:v>
                </c:pt>
                <c:pt idx="3736">
                  <c:v>41393</c:v>
                </c:pt>
                <c:pt idx="3737">
                  <c:v>41394</c:v>
                </c:pt>
                <c:pt idx="3738">
                  <c:v>41395</c:v>
                </c:pt>
                <c:pt idx="3739">
                  <c:v>41396</c:v>
                </c:pt>
                <c:pt idx="3740">
                  <c:v>41397</c:v>
                </c:pt>
                <c:pt idx="3741">
                  <c:v>41400</c:v>
                </c:pt>
                <c:pt idx="3742">
                  <c:v>41401</c:v>
                </c:pt>
                <c:pt idx="3743">
                  <c:v>41402</c:v>
                </c:pt>
                <c:pt idx="3744">
                  <c:v>41403</c:v>
                </c:pt>
                <c:pt idx="3745">
                  <c:v>41404</c:v>
                </c:pt>
                <c:pt idx="3746">
                  <c:v>41407</c:v>
                </c:pt>
                <c:pt idx="3747">
                  <c:v>41408</c:v>
                </c:pt>
                <c:pt idx="3748">
                  <c:v>41409</c:v>
                </c:pt>
                <c:pt idx="3749">
                  <c:v>41410</c:v>
                </c:pt>
                <c:pt idx="3750">
                  <c:v>41411</c:v>
                </c:pt>
                <c:pt idx="3751">
                  <c:v>41414</c:v>
                </c:pt>
                <c:pt idx="3752">
                  <c:v>41415</c:v>
                </c:pt>
                <c:pt idx="3753">
                  <c:v>41416</c:v>
                </c:pt>
                <c:pt idx="3754">
                  <c:v>41417</c:v>
                </c:pt>
                <c:pt idx="3755">
                  <c:v>41418</c:v>
                </c:pt>
                <c:pt idx="3756">
                  <c:v>41421</c:v>
                </c:pt>
                <c:pt idx="3757">
                  <c:v>41422</c:v>
                </c:pt>
                <c:pt idx="3758">
                  <c:v>41423</c:v>
                </c:pt>
                <c:pt idx="3759">
                  <c:v>41424</c:v>
                </c:pt>
                <c:pt idx="3760">
                  <c:v>41425</c:v>
                </c:pt>
                <c:pt idx="3761">
                  <c:v>41428</c:v>
                </c:pt>
                <c:pt idx="3762">
                  <c:v>41429</c:v>
                </c:pt>
                <c:pt idx="3763">
                  <c:v>41430</c:v>
                </c:pt>
                <c:pt idx="3764">
                  <c:v>41431</c:v>
                </c:pt>
                <c:pt idx="3765">
                  <c:v>41432</c:v>
                </c:pt>
                <c:pt idx="3766">
                  <c:v>41435</c:v>
                </c:pt>
                <c:pt idx="3767">
                  <c:v>41436</c:v>
                </c:pt>
                <c:pt idx="3768">
                  <c:v>41437</c:v>
                </c:pt>
                <c:pt idx="3769">
                  <c:v>41438</c:v>
                </c:pt>
                <c:pt idx="3770">
                  <c:v>41439</c:v>
                </c:pt>
                <c:pt idx="3771">
                  <c:v>41442</c:v>
                </c:pt>
                <c:pt idx="3772">
                  <c:v>41443</c:v>
                </c:pt>
                <c:pt idx="3773">
                  <c:v>41444</c:v>
                </c:pt>
                <c:pt idx="3774">
                  <c:v>41445</c:v>
                </c:pt>
                <c:pt idx="3775">
                  <c:v>41446</c:v>
                </c:pt>
                <c:pt idx="3776">
                  <c:v>41449</c:v>
                </c:pt>
                <c:pt idx="3777">
                  <c:v>41450</c:v>
                </c:pt>
                <c:pt idx="3778">
                  <c:v>41451</c:v>
                </c:pt>
                <c:pt idx="3779">
                  <c:v>41452</c:v>
                </c:pt>
                <c:pt idx="3780">
                  <c:v>41453</c:v>
                </c:pt>
                <c:pt idx="3781">
                  <c:v>41456</c:v>
                </c:pt>
                <c:pt idx="3782">
                  <c:v>41457</c:v>
                </c:pt>
                <c:pt idx="3783">
                  <c:v>41458</c:v>
                </c:pt>
                <c:pt idx="3784">
                  <c:v>41459</c:v>
                </c:pt>
                <c:pt idx="3785">
                  <c:v>41460</c:v>
                </c:pt>
                <c:pt idx="3786">
                  <c:v>41463</c:v>
                </c:pt>
                <c:pt idx="3787">
                  <c:v>41464</c:v>
                </c:pt>
                <c:pt idx="3788">
                  <c:v>41465</c:v>
                </c:pt>
                <c:pt idx="3789">
                  <c:v>41466</c:v>
                </c:pt>
                <c:pt idx="3790">
                  <c:v>41467</c:v>
                </c:pt>
                <c:pt idx="3791">
                  <c:v>41470</c:v>
                </c:pt>
                <c:pt idx="3792">
                  <c:v>41471</c:v>
                </c:pt>
                <c:pt idx="3793">
                  <c:v>41472</c:v>
                </c:pt>
                <c:pt idx="3794">
                  <c:v>41473</c:v>
                </c:pt>
                <c:pt idx="3795">
                  <c:v>41474</c:v>
                </c:pt>
                <c:pt idx="3796">
                  <c:v>41477</c:v>
                </c:pt>
                <c:pt idx="3797">
                  <c:v>41478</c:v>
                </c:pt>
                <c:pt idx="3798">
                  <c:v>41479</c:v>
                </c:pt>
                <c:pt idx="3799">
                  <c:v>41480</c:v>
                </c:pt>
                <c:pt idx="3800">
                  <c:v>41481</c:v>
                </c:pt>
                <c:pt idx="3801">
                  <c:v>41484</c:v>
                </c:pt>
                <c:pt idx="3802">
                  <c:v>41485</c:v>
                </c:pt>
                <c:pt idx="3803">
                  <c:v>41486</c:v>
                </c:pt>
                <c:pt idx="3804">
                  <c:v>41487</c:v>
                </c:pt>
                <c:pt idx="3805">
                  <c:v>41488</c:v>
                </c:pt>
                <c:pt idx="3806">
                  <c:v>41491</c:v>
                </c:pt>
                <c:pt idx="3807">
                  <c:v>41492</c:v>
                </c:pt>
                <c:pt idx="3808">
                  <c:v>41493</c:v>
                </c:pt>
                <c:pt idx="3809">
                  <c:v>41494</c:v>
                </c:pt>
                <c:pt idx="3810">
                  <c:v>41495</c:v>
                </c:pt>
                <c:pt idx="3811">
                  <c:v>41498</c:v>
                </c:pt>
                <c:pt idx="3812">
                  <c:v>41499</c:v>
                </c:pt>
                <c:pt idx="3813">
                  <c:v>41500</c:v>
                </c:pt>
                <c:pt idx="3814">
                  <c:v>41501</c:v>
                </c:pt>
                <c:pt idx="3815">
                  <c:v>41502</c:v>
                </c:pt>
                <c:pt idx="3816">
                  <c:v>41505</c:v>
                </c:pt>
                <c:pt idx="3817">
                  <c:v>41506</c:v>
                </c:pt>
                <c:pt idx="3818">
                  <c:v>41507</c:v>
                </c:pt>
                <c:pt idx="3819">
                  <c:v>41508</c:v>
                </c:pt>
                <c:pt idx="3820">
                  <c:v>41509</c:v>
                </c:pt>
                <c:pt idx="3821">
                  <c:v>41512</c:v>
                </c:pt>
                <c:pt idx="3822">
                  <c:v>41513</c:v>
                </c:pt>
                <c:pt idx="3823">
                  <c:v>41514</c:v>
                </c:pt>
                <c:pt idx="3824">
                  <c:v>41515</c:v>
                </c:pt>
                <c:pt idx="3825">
                  <c:v>41516</c:v>
                </c:pt>
                <c:pt idx="3826">
                  <c:v>41519</c:v>
                </c:pt>
                <c:pt idx="3827">
                  <c:v>41520</c:v>
                </c:pt>
                <c:pt idx="3828">
                  <c:v>41521</c:v>
                </c:pt>
                <c:pt idx="3829">
                  <c:v>41522</c:v>
                </c:pt>
                <c:pt idx="3830">
                  <c:v>41523</c:v>
                </c:pt>
                <c:pt idx="3831">
                  <c:v>41526</c:v>
                </c:pt>
                <c:pt idx="3832">
                  <c:v>41527</c:v>
                </c:pt>
                <c:pt idx="3833">
                  <c:v>41528</c:v>
                </c:pt>
                <c:pt idx="3834">
                  <c:v>41529</c:v>
                </c:pt>
                <c:pt idx="3835">
                  <c:v>41530</c:v>
                </c:pt>
                <c:pt idx="3836">
                  <c:v>41533</c:v>
                </c:pt>
                <c:pt idx="3837">
                  <c:v>41534</c:v>
                </c:pt>
                <c:pt idx="3838">
                  <c:v>41535</c:v>
                </c:pt>
                <c:pt idx="3839">
                  <c:v>41536</c:v>
                </c:pt>
                <c:pt idx="3840">
                  <c:v>41537</c:v>
                </c:pt>
                <c:pt idx="3841">
                  <c:v>41540</c:v>
                </c:pt>
                <c:pt idx="3842">
                  <c:v>41541</c:v>
                </c:pt>
                <c:pt idx="3843">
                  <c:v>41542</c:v>
                </c:pt>
                <c:pt idx="3844">
                  <c:v>41543</c:v>
                </c:pt>
                <c:pt idx="3845">
                  <c:v>41544</c:v>
                </c:pt>
                <c:pt idx="3846">
                  <c:v>41547</c:v>
                </c:pt>
                <c:pt idx="3847">
                  <c:v>41548</c:v>
                </c:pt>
                <c:pt idx="3848">
                  <c:v>41549</c:v>
                </c:pt>
                <c:pt idx="3849">
                  <c:v>41550</c:v>
                </c:pt>
                <c:pt idx="3850">
                  <c:v>41551</c:v>
                </c:pt>
                <c:pt idx="3851">
                  <c:v>41554</c:v>
                </c:pt>
                <c:pt idx="3852">
                  <c:v>41555</c:v>
                </c:pt>
                <c:pt idx="3853">
                  <c:v>41556</c:v>
                </c:pt>
                <c:pt idx="3854">
                  <c:v>41557</c:v>
                </c:pt>
                <c:pt idx="3855">
                  <c:v>41558</c:v>
                </c:pt>
                <c:pt idx="3856">
                  <c:v>41561</c:v>
                </c:pt>
                <c:pt idx="3857">
                  <c:v>41562</c:v>
                </c:pt>
                <c:pt idx="3858">
                  <c:v>41563</c:v>
                </c:pt>
                <c:pt idx="3859">
                  <c:v>41564</c:v>
                </c:pt>
                <c:pt idx="3860">
                  <c:v>41565</c:v>
                </c:pt>
                <c:pt idx="3861">
                  <c:v>41568</c:v>
                </c:pt>
                <c:pt idx="3862">
                  <c:v>41569</c:v>
                </c:pt>
                <c:pt idx="3863">
                  <c:v>41570</c:v>
                </c:pt>
                <c:pt idx="3864">
                  <c:v>41571</c:v>
                </c:pt>
                <c:pt idx="3865">
                  <c:v>41572</c:v>
                </c:pt>
                <c:pt idx="3866">
                  <c:v>41575</c:v>
                </c:pt>
                <c:pt idx="3867">
                  <c:v>41576</c:v>
                </c:pt>
                <c:pt idx="3868">
                  <c:v>41577</c:v>
                </c:pt>
                <c:pt idx="3869">
                  <c:v>41578</c:v>
                </c:pt>
                <c:pt idx="3870">
                  <c:v>41579</c:v>
                </c:pt>
                <c:pt idx="3871">
                  <c:v>41582</c:v>
                </c:pt>
                <c:pt idx="3872">
                  <c:v>41583</c:v>
                </c:pt>
                <c:pt idx="3873">
                  <c:v>41584</c:v>
                </c:pt>
                <c:pt idx="3874">
                  <c:v>41585</c:v>
                </c:pt>
                <c:pt idx="3875">
                  <c:v>41586</c:v>
                </c:pt>
                <c:pt idx="3876">
                  <c:v>41589</c:v>
                </c:pt>
                <c:pt idx="3877">
                  <c:v>41590</c:v>
                </c:pt>
                <c:pt idx="3878">
                  <c:v>41591</c:v>
                </c:pt>
                <c:pt idx="3879">
                  <c:v>41592</c:v>
                </c:pt>
                <c:pt idx="3880">
                  <c:v>41593</c:v>
                </c:pt>
                <c:pt idx="3881">
                  <c:v>41596</c:v>
                </c:pt>
                <c:pt idx="3882">
                  <c:v>41597</c:v>
                </c:pt>
                <c:pt idx="3883">
                  <c:v>41598</c:v>
                </c:pt>
                <c:pt idx="3884">
                  <c:v>41599</c:v>
                </c:pt>
                <c:pt idx="3885">
                  <c:v>41600</c:v>
                </c:pt>
                <c:pt idx="3886">
                  <c:v>41603</c:v>
                </c:pt>
                <c:pt idx="3887">
                  <c:v>41604</c:v>
                </c:pt>
                <c:pt idx="3888">
                  <c:v>41605</c:v>
                </c:pt>
                <c:pt idx="3889">
                  <c:v>41606</c:v>
                </c:pt>
                <c:pt idx="3890">
                  <c:v>41607</c:v>
                </c:pt>
                <c:pt idx="3891">
                  <c:v>41610</c:v>
                </c:pt>
                <c:pt idx="3892">
                  <c:v>41611</c:v>
                </c:pt>
                <c:pt idx="3893">
                  <c:v>41612</c:v>
                </c:pt>
                <c:pt idx="3894">
                  <c:v>41613</c:v>
                </c:pt>
                <c:pt idx="3895">
                  <c:v>41614</c:v>
                </c:pt>
                <c:pt idx="3896">
                  <c:v>41617</c:v>
                </c:pt>
                <c:pt idx="3897">
                  <c:v>41618</c:v>
                </c:pt>
                <c:pt idx="3898">
                  <c:v>41619</c:v>
                </c:pt>
                <c:pt idx="3899">
                  <c:v>41620</c:v>
                </c:pt>
                <c:pt idx="3900">
                  <c:v>41621</c:v>
                </c:pt>
                <c:pt idx="3901">
                  <c:v>41624</c:v>
                </c:pt>
                <c:pt idx="3902">
                  <c:v>41625</c:v>
                </c:pt>
                <c:pt idx="3903">
                  <c:v>41626</c:v>
                </c:pt>
                <c:pt idx="3904">
                  <c:v>41627</c:v>
                </c:pt>
                <c:pt idx="3905">
                  <c:v>41628</c:v>
                </c:pt>
                <c:pt idx="3906">
                  <c:v>41631</c:v>
                </c:pt>
                <c:pt idx="3907">
                  <c:v>41632</c:v>
                </c:pt>
                <c:pt idx="3908">
                  <c:v>41633</c:v>
                </c:pt>
                <c:pt idx="3909">
                  <c:v>41634</c:v>
                </c:pt>
                <c:pt idx="3910">
                  <c:v>41635</c:v>
                </c:pt>
                <c:pt idx="3911">
                  <c:v>41638</c:v>
                </c:pt>
                <c:pt idx="3912">
                  <c:v>41639</c:v>
                </c:pt>
                <c:pt idx="3913">
                  <c:v>41640</c:v>
                </c:pt>
                <c:pt idx="3914">
                  <c:v>41641</c:v>
                </c:pt>
                <c:pt idx="3915">
                  <c:v>41642</c:v>
                </c:pt>
                <c:pt idx="3916">
                  <c:v>41645</c:v>
                </c:pt>
                <c:pt idx="3917">
                  <c:v>41646</c:v>
                </c:pt>
                <c:pt idx="3918">
                  <c:v>41647</c:v>
                </c:pt>
                <c:pt idx="3919">
                  <c:v>41648</c:v>
                </c:pt>
                <c:pt idx="3920">
                  <c:v>41649</c:v>
                </c:pt>
                <c:pt idx="3921">
                  <c:v>41652</c:v>
                </c:pt>
                <c:pt idx="3922">
                  <c:v>41653</c:v>
                </c:pt>
                <c:pt idx="3923">
                  <c:v>41654</c:v>
                </c:pt>
                <c:pt idx="3924">
                  <c:v>41655</c:v>
                </c:pt>
                <c:pt idx="3925">
                  <c:v>41656</c:v>
                </c:pt>
                <c:pt idx="3926">
                  <c:v>41659</c:v>
                </c:pt>
                <c:pt idx="3927">
                  <c:v>41660</c:v>
                </c:pt>
                <c:pt idx="3928">
                  <c:v>41661</c:v>
                </c:pt>
                <c:pt idx="3929">
                  <c:v>41662</c:v>
                </c:pt>
                <c:pt idx="3930">
                  <c:v>41663</c:v>
                </c:pt>
                <c:pt idx="3931">
                  <c:v>41666</c:v>
                </c:pt>
                <c:pt idx="3932">
                  <c:v>41667</c:v>
                </c:pt>
                <c:pt idx="3933">
                  <c:v>41668</c:v>
                </c:pt>
                <c:pt idx="3934">
                  <c:v>41669</c:v>
                </c:pt>
                <c:pt idx="3935">
                  <c:v>41670</c:v>
                </c:pt>
                <c:pt idx="3936">
                  <c:v>41673</c:v>
                </c:pt>
                <c:pt idx="3937">
                  <c:v>41674</c:v>
                </c:pt>
                <c:pt idx="3938">
                  <c:v>41675</c:v>
                </c:pt>
                <c:pt idx="3939">
                  <c:v>41676</c:v>
                </c:pt>
                <c:pt idx="3940">
                  <c:v>41677</c:v>
                </c:pt>
                <c:pt idx="3941">
                  <c:v>41680</c:v>
                </c:pt>
                <c:pt idx="3942">
                  <c:v>41681</c:v>
                </c:pt>
                <c:pt idx="3943">
                  <c:v>41682</c:v>
                </c:pt>
                <c:pt idx="3944">
                  <c:v>41683</c:v>
                </c:pt>
                <c:pt idx="3945">
                  <c:v>41684</c:v>
                </c:pt>
                <c:pt idx="3946">
                  <c:v>41687</c:v>
                </c:pt>
                <c:pt idx="3947">
                  <c:v>41688</c:v>
                </c:pt>
                <c:pt idx="3948">
                  <c:v>41689</c:v>
                </c:pt>
                <c:pt idx="3949">
                  <c:v>41690</c:v>
                </c:pt>
                <c:pt idx="3950">
                  <c:v>41691</c:v>
                </c:pt>
                <c:pt idx="3951">
                  <c:v>41694</c:v>
                </c:pt>
                <c:pt idx="3952">
                  <c:v>41695</c:v>
                </c:pt>
                <c:pt idx="3953">
                  <c:v>41696</c:v>
                </c:pt>
                <c:pt idx="3954">
                  <c:v>41697</c:v>
                </c:pt>
                <c:pt idx="3955">
                  <c:v>41698</c:v>
                </c:pt>
                <c:pt idx="3956">
                  <c:v>41701</c:v>
                </c:pt>
                <c:pt idx="3957">
                  <c:v>41702</c:v>
                </c:pt>
                <c:pt idx="3958">
                  <c:v>41703</c:v>
                </c:pt>
                <c:pt idx="3959">
                  <c:v>41704</c:v>
                </c:pt>
                <c:pt idx="3960">
                  <c:v>41705</c:v>
                </c:pt>
                <c:pt idx="3961">
                  <c:v>41708</c:v>
                </c:pt>
                <c:pt idx="3962">
                  <c:v>41709</c:v>
                </c:pt>
                <c:pt idx="3963">
                  <c:v>41710</c:v>
                </c:pt>
                <c:pt idx="3964">
                  <c:v>41711</c:v>
                </c:pt>
                <c:pt idx="3965">
                  <c:v>41712</c:v>
                </c:pt>
                <c:pt idx="3966">
                  <c:v>41715</c:v>
                </c:pt>
                <c:pt idx="3967">
                  <c:v>41716</c:v>
                </c:pt>
                <c:pt idx="3968">
                  <c:v>41717</c:v>
                </c:pt>
                <c:pt idx="3969">
                  <c:v>41718</c:v>
                </c:pt>
                <c:pt idx="3970">
                  <c:v>41719</c:v>
                </c:pt>
                <c:pt idx="3971">
                  <c:v>41722</c:v>
                </c:pt>
                <c:pt idx="3972">
                  <c:v>41723</c:v>
                </c:pt>
                <c:pt idx="3973">
                  <c:v>41724</c:v>
                </c:pt>
                <c:pt idx="3974">
                  <c:v>41725</c:v>
                </c:pt>
                <c:pt idx="3975">
                  <c:v>41726</c:v>
                </c:pt>
                <c:pt idx="3976">
                  <c:v>41729</c:v>
                </c:pt>
                <c:pt idx="3977">
                  <c:v>41730</c:v>
                </c:pt>
                <c:pt idx="3978">
                  <c:v>41731</c:v>
                </c:pt>
                <c:pt idx="3979">
                  <c:v>41732</c:v>
                </c:pt>
                <c:pt idx="3980">
                  <c:v>41733</c:v>
                </c:pt>
                <c:pt idx="3981">
                  <c:v>41736</c:v>
                </c:pt>
                <c:pt idx="3982">
                  <c:v>41737</c:v>
                </c:pt>
                <c:pt idx="3983">
                  <c:v>41738</c:v>
                </c:pt>
                <c:pt idx="3984">
                  <c:v>41739</c:v>
                </c:pt>
                <c:pt idx="3985">
                  <c:v>41740</c:v>
                </c:pt>
                <c:pt idx="3986">
                  <c:v>41743</c:v>
                </c:pt>
                <c:pt idx="3987">
                  <c:v>41744</c:v>
                </c:pt>
                <c:pt idx="3988">
                  <c:v>41745</c:v>
                </c:pt>
                <c:pt idx="3989">
                  <c:v>41746</c:v>
                </c:pt>
                <c:pt idx="3990">
                  <c:v>41747</c:v>
                </c:pt>
                <c:pt idx="3991">
                  <c:v>41750</c:v>
                </c:pt>
                <c:pt idx="3992">
                  <c:v>41751</c:v>
                </c:pt>
                <c:pt idx="3993">
                  <c:v>41752</c:v>
                </c:pt>
                <c:pt idx="3994">
                  <c:v>41753</c:v>
                </c:pt>
                <c:pt idx="3995">
                  <c:v>41754</c:v>
                </c:pt>
                <c:pt idx="3996">
                  <c:v>41757</c:v>
                </c:pt>
                <c:pt idx="3997">
                  <c:v>41758</c:v>
                </c:pt>
                <c:pt idx="3998">
                  <c:v>41759</c:v>
                </c:pt>
                <c:pt idx="3999">
                  <c:v>41760</c:v>
                </c:pt>
                <c:pt idx="4000">
                  <c:v>41761</c:v>
                </c:pt>
                <c:pt idx="4001">
                  <c:v>41764</c:v>
                </c:pt>
                <c:pt idx="4002">
                  <c:v>41765</c:v>
                </c:pt>
                <c:pt idx="4003">
                  <c:v>41766</c:v>
                </c:pt>
                <c:pt idx="4004">
                  <c:v>41767</c:v>
                </c:pt>
                <c:pt idx="4005">
                  <c:v>41768</c:v>
                </c:pt>
                <c:pt idx="4006">
                  <c:v>41771</c:v>
                </c:pt>
                <c:pt idx="4007">
                  <c:v>41772</c:v>
                </c:pt>
                <c:pt idx="4008">
                  <c:v>41773</c:v>
                </c:pt>
                <c:pt idx="4009">
                  <c:v>41774</c:v>
                </c:pt>
                <c:pt idx="4010">
                  <c:v>41775</c:v>
                </c:pt>
                <c:pt idx="4011">
                  <c:v>41778</c:v>
                </c:pt>
                <c:pt idx="4012">
                  <c:v>41779</c:v>
                </c:pt>
                <c:pt idx="4013">
                  <c:v>41780</c:v>
                </c:pt>
                <c:pt idx="4014">
                  <c:v>41781</c:v>
                </c:pt>
                <c:pt idx="4015">
                  <c:v>41782</c:v>
                </c:pt>
                <c:pt idx="4016">
                  <c:v>41785</c:v>
                </c:pt>
                <c:pt idx="4017">
                  <c:v>41786</c:v>
                </c:pt>
                <c:pt idx="4018">
                  <c:v>41787</c:v>
                </c:pt>
                <c:pt idx="4019">
                  <c:v>41788</c:v>
                </c:pt>
                <c:pt idx="4020">
                  <c:v>41789</c:v>
                </c:pt>
                <c:pt idx="4021">
                  <c:v>41792</c:v>
                </c:pt>
                <c:pt idx="4022">
                  <c:v>41793</c:v>
                </c:pt>
                <c:pt idx="4023">
                  <c:v>41794</c:v>
                </c:pt>
                <c:pt idx="4024">
                  <c:v>41795</c:v>
                </c:pt>
                <c:pt idx="4025">
                  <c:v>41796</c:v>
                </c:pt>
                <c:pt idx="4026">
                  <c:v>41799</c:v>
                </c:pt>
                <c:pt idx="4027">
                  <c:v>41800</c:v>
                </c:pt>
                <c:pt idx="4028">
                  <c:v>41801</c:v>
                </c:pt>
                <c:pt idx="4029">
                  <c:v>41802</c:v>
                </c:pt>
                <c:pt idx="4030">
                  <c:v>41803</c:v>
                </c:pt>
                <c:pt idx="4031">
                  <c:v>41806</c:v>
                </c:pt>
                <c:pt idx="4032">
                  <c:v>41807</c:v>
                </c:pt>
                <c:pt idx="4033">
                  <c:v>41808</c:v>
                </c:pt>
                <c:pt idx="4034">
                  <c:v>41809</c:v>
                </c:pt>
                <c:pt idx="4035">
                  <c:v>41810</c:v>
                </c:pt>
                <c:pt idx="4036">
                  <c:v>41813</c:v>
                </c:pt>
                <c:pt idx="4037">
                  <c:v>41814</c:v>
                </c:pt>
                <c:pt idx="4038">
                  <c:v>41815</c:v>
                </c:pt>
                <c:pt idx="4039">
                  <c:v>41816</c:v>
                </c:pt>
                <c:pt idx="4040">
                  <c:v>41817</c:v>
                </c:pt>
                <c:pt idx="4041">
                  <c:v>41820</c:v>
                </c:pt>
                <c:pt idx="4042">
                  <c:v>41821</c:v>
                </c:pt>
                <c:pt idx="4043">
                  <c:v>41822</c:v>
                </c:pt>
                <c:pt idx="4044">
                  <c:v>41823</c:v>
                </c:pt>
                <c:pt idx="4045">
                  <c:v>41824</c:v>
                </c:pt>
                <c:pt idx="4046">
                  <c:v>41827</c:v>
                </c:pt>
                <c:pt idx="4047">
                  <c:v>41828</c:v>
                </c:pt>
                <c:pt idx="4048">
                  <c:v>41829</c:v>
                </c:pt>
                <c:pt idx="4049">
                  <c:v>41830</c:v>
                </c:pt>
                <c:pt idx="4050">
                  <c:v>41831</c:v>
                </c:pt>
                <c:pt idx="4051">
                  <c:v>41834</c:v>
                </c:pt>
                <c:pt idx="4052">
                  <c:v>41835</c:v>
                </c:pt>
                <c:pt idx="4053">
                  <c:v>41836</c:v>
                </c:pt>
                <c:pt idx="4054">
                  <c:v>41837</c:v>
                </c:pt>
                <c:pt idx="4055">
                  <c:v>41838</c:v>
                </c:pt>
                <c:pt idx="4056">
                  <c:v>41841</c:v>
                </c:pt>
                <c:pt idx="4057">
                  <c:v>41842</c:v>
                </c:pt>
                <c:pt idx="4058">
                  <c:v>41843</c:v>
                </c:pt>
                <c:pt idx="4059">
                  <c:v>41844</c:v>
                </c:pt>
                <c:pt idx="4060">
                  <c:v>41845</c:v>
                </c:pt>
                <c:pt idx="4061">
                  <c:v>41848</c:v>
                </c:pt>
                <c:pt idx="4062">
                  <c:v>41849</c:v>
                </c:pt>
                <c:pt idx="4063">
                  <c:v>41850</c:v>
                </c:pt>
                <c:pt idx="4064">
                  <c:v>41851</c:v>
                </c:pt>
                <c:pt idx="4065">
                  <c:v>41852</c:v>
                </c:pt>
                <c:pt idx="4066">
                  <c:v>41855</c:v>
                </c:pt>
                <c:pt idx="4067">
                  <c:v>41856</c:v>
                </c:pt>
                <c:pt idx="4068">
                  <c:v>41857</c:v>
                </c:pt>
                <c:pt idx="4069">
                  <c:v>41858</c:v>
                </c:pt>
                <c:pt idx="4070">
                  <c:v>41859</c:v>
                </c:pt>
                <c:pt idx="4071">
                  <c:v>41862</c:v>
                </c:pt>
                <c:pt idx="4072">
                  <c:v>41863</c:v>
                </c:pt>
                <c:pt idx="4073">
                  <c:v>41864</c:v>
                </c:pt>
                <c:pt idx="4074">
                  <c:v>41865</c:v>
                </c:pt>
                <c:pt idx="4075">
                  <c:v>41866</c:v>
                </c:pt>
                <c:pt idx="4076">
                  <c:v>41869</c:v>
                </c:pt>
                <c:pt idx="4077">
                  <c:v>41870</c:v>
                </c:pt>
                <c:pt idx="4078">
                  <c:v>41871</c:v>
                </c:pt>
                <c:pt idx="4079">
                  <c:v>41872</c:v>
                </c:pt>
                <c:pt idx="4080">
                  <c:v>41873</c:v>
                </c:pt>
                <c:pt idx="4081">
                  <c:v>41876</c:v>
                </c:pt>
                <c:pt idx="4082">
                  <c:v>41877</c:v>
                </c:pt>
                <c:pt idx="4083">
                  <c:v>41878</c:v>
                </c:pt>
                <c:pt idx="4084">
                  <c:v>41879</c:v>
                </c:pt>
                <c:pt idx="4085">
                  <c:v>41880</c:v>
                </c:pt>
                <c:pt idx="4086">
                  <c:v>41883</c:v>
                </c:pt>
                <c:pt idx="4087">
                  <c:v>41884</c:v>
                </c:pt>
                <c:pt idx="4088">
                  <c:v>41885</c:v>
                </c:pt>
                <c:pt idx="4089">
                  <c:v>41886</c:v>
                </c:pt>
                <c:pt idx="4090">
                  <c:v>41887</c:v>
                </c:pt>
                <c:pt idx="4091">
                  <c:v>41890</c:v>
                </c:pt>
                <c:pt idx="4092">
                  <c:v>41891</c:v>
                </c:pt>
                <c:pt idx="4093">
                  <c:v>41892</c:v>
                </c:pt>
                <c:pt idx="4094">
                  <c:v>41893</c:v>
                </c:pt>
                <c:pt idx="4095">
                  <c:v>41894</c:v>
                </c:pt>
                <c:pt idx="4096">
                  <c:v>41897</c:v>
                </c:pt>
                <c:pt idx="4097">
                  <c:v>41898</c:v>
                </c:pt>
                <c:pt idx="4098">
                  <c:v>41899</c:v>
                </c:pt>
                <c:pt idx="4099">
                  <c:v>41900</c:v>
                </c:pt>
                <c:pt idx="4100">
                  <c:v>41901</c:v>
                </c:pt>
                <c:pt idx="4101">
                  <c:v>41904</c:v>
                </c:pt>
                <c:pt idx="4102">
                  <c:v>41905</c:v>
                </c:pt>
                <c:pt idx="4103">
                  <c:v>41906</c:v>
                </c:pt>
                <c:pt idx="4104">
                  <c:v>41907</c:v>
                </c:pt>
                <c:pt idx="4105">
                  <c:v>41908</c:v>
                </c:pt>
                <c:pt idx="4106">
                  <c:v>41911</c:v>
                </c:pt>
                <c:pt idx="4107">
                  <c:v>41912</c:v>
                </c:pt>
                <c:pt idx="4108">
                  <c:v>41913</c:v>
                </c:pt>
                <c:pt idx="4109">
                  <c:v>41914</c:v>
                </c:pt>
                <c:pt idx="4110">
                  <c:v>41915</c:v>
                </c:pt>
                <c:pt idx="4111">
                  <c:v>41918</c:v>
                </c:pt>
                <c:pt idx="4112">
                  <c:v>41919</c:v>
                </c:pt>
                <c:pt idx="4113">
                  <c:v>41920</c:v>
                </c:pt>
                <c:pt idx="4114">
                  <c:v>41921</c:v>
                </c:pt>
                <c:pt idx="4115">
                  <c:v>41922</c:v>
                </c:pt>
                <c:pt idx="4116">
                  <c:v>41925</c:v>
                </c:pt>
                <c:pt idx="4117">
                  <c:v>41926</c:v>
                </c:pt>
                <c:pt idx="4118">
                  <c:v>41927</c:v>
                </c:pt>
                <c:pt idx="4119">
                  <c:v>41928</c:v>
                </c:pt>
                <c:pt idx="4120">
                  <c:v>41929</c:v>
                </c:pt>
                <c:pt idx="4121">
                  <c:v>41932</c:v>
                </c:pt>
                <c:pt idx="4122">
                  <c:v>41933</c:v>
                </c:pt>
                <c:pt idx="4123">
                  <c:v>41934</c:v>
                </c:pt>
                <c:pt idx="4124">
                  <c:v>41935</c:v>
                </c:pt>
                <c:pt idx="4125">
                  <c:v>41936</c:v>
                </c:pt>
                <c:pt idx="4126">
                  <c:v>41939</c:v>
                </c:pt>
                <c:pt idx="4127">
                  <c:v>41940</c:v>
                </c:pt>
                <c:pt idx="4128">
                  <c:v>41941</c:v>
                </c:pt>
                <c:pt idx="4129">
                  <c:v>41942</c:v>
                </c:pt>
                <c:pt idx="4130">
                  <c:v>41943</c:v>
                </c:pt>
                <c:pt idx="4131">
                  <c:v>41946</c:v>
                </c:pt>
                <c:pt idx="4132">
                  <c:v>41947</c:v>
                </c:pt>
                <c:pt idx="4133">
                  <c:v>41948</c:v>
                </c:pt>
                <c:pt idx="4134">
                  <c:v>41949</c:v>
                </c:pt>
                <c:pt idx="4135">
                  <c:v>41950</c:v>
                </c:pt>
                <c:pt idx="4136">
                  <c:v>41953</c:v>
                </c:pt>
                <c:pt idx="4137">
                  <c:v>41954</c:v>
                </c:pt>
                <c:pt idx="4138">
                  <c:v>41955</c:v>
                </c:pt>
                <c:pt idx="4139">
                  <c:v>41956</c:v>
                </c:pt>
                <c:pt idx="4140">
                  <c:v>41957</c:v>
                </c:pt>
                <c:pt idx="4141">
                  <c:v>41960</c:v>
                </c:pt>
                <c:pt idx="4142">
                  <c:v>41961</c:v>
                </c:pt>
                <c:pt idx="4143">
                  <c:v>41962</c:v>
                </c:pt>
                <c:pt idx="4144">
                  <c:v>41963</c:v>
                </c:pt>
                <c:pt idx="4145">
                  <c:v>41964</c:v>
                </c:pt>
                <c:pt idx="4146">
                  <c:v>41967</c:v>
                </c:pt>
                <c:pt idx="4147">
                  <c:v>41968</c:v>
                </c:pt>
                <c:pt idx="4148">
                  <c:v>41969</c:v>
                </c:pt>
                <c:pt idx="4149">
                  <c:v>41970</c:v>
                </c:pt>
                <c:pt idx="4150">
                  <c:v>41971</c:v>
                </c:pt>
                <c:pt idx="4151">
                  <c:v>41974</c:v>
                </c:pt>
                <c:pt idx="4152">
                  <c:v>41975</c:v>
                </c:pt>
                <c:pt idx="4153">
                  <c:v>41976</c:v>
                </c:pt>
                <c:pt idx="4154">
                  <c:v>41977</c:v>
                </c:pt>
                <c:pt idx="4155">
                  <c:v>41978</c:v>
                </c:pt>
                <c:pt idx="4156">
                  <c:v>41981</c:v>
                </c:pt>
                <c:pt idx="4157">
                  <c:v>41982</c:v>
                </c:pt>
                <c:pt idx="4158">
                  <c:v>41983</c:v>
                </c:pt>
                <c:pt idx="4159">
                  <c:v>41984</c:v>
                </c:pt>
                <c:pt idx="4160">
                  <c:v>41985</c:v>
                </c:pt>
                <c:pt idx="4161">
                  <c:v>41988</c:v>
                </c:pt>
                <c:pt idx="4162">
                  <c:v>41989</c:v>
                </c:pt>
                <c:pt idx="4163">
                  <c:v>41990</c:v>
                </c:pt>
                <c:pt idx="4164">
                  <c:v>41991</c:v>
                </c:pt>
                <c:pt idx="4165">
                  <c:v>41992</c:v>
                </c:pt>
                <c:pt idx="4166">
                  <c:v>41995</c:v>
                </c:pt>
                <c:pt idx="4167">
                  <c:v>41996</c:v>
                </c:pt>
                <c:pt idx="4168">
                  <c:v>41997</c:v>
                </c:pt>
                <c:pt idx="4169">
                  <c:v>41998</c:v>
                </c:pt>
                <c:pt idx="4170">
                  <c:v>41999</c:v>
                </c:pt>
                <c:pt idx="4171">
                  <c:v>42002</c:v>
                </c:pt>
                <c:pt idx="4172">
                  <c:v>42003</c:v>
                </c:pt>
                <c:pt idx="4173">
                  <c:v>42004</c:v>
                </c:pt>
                <c:pt idx="4174">
                  <c:v>42005</c:v>
                </c:pt>
                <c:pt idx="4175">
                  <c:v>42006</c:v>
                </c:pt>
                <c:pt idx="4176">
                  <c:v>42009</c:v>
                </c:pt>
                <c:pt idx="4177">
                  <c:v>42010</c:v>
                </c:pt>
                <c:pt idx="4178">
                  <c:v>42011</c:v>
                </c:pt>
                <c:pt idx="4179">
                  <c:v>42012</c:v>
                </c:pt>
                <c:pt idx="4180">
                  <c:v>42013</c:v>
                </c:pt>
                <c:pt idx="4181">
                  <c:v>42016</c:v>
                </c:pt>
                <c:pt idx="4182">
                  <c:v>42017</c:v>
                </c:pt>
                <c:pt idx="4183">
                  <c:v>42018</c:v>
                </c:pt>
                <c:pt idx="4184">
                  <c:v>42019</c:v>
                </c:pt>
                <c:pt idx="4185">
                  <c:v>42020</c:v>
                </c:pt>
                <c:pt idx="4186">
                  <c:v>42023</c:v>
                </c:pt>
                <c:pt idx="4187">
                  <c:v>42024</c:v>
                </c:pt>
                <c:pt idx="4188">
                  <c:v>42025</c:v>
                </c:pt>
                <c:pt idx="4189">
                  <c:v>42026</c:v>
                </c:pt>
                <c:pt idx="4190">
                  <c:v>42027</c:v>
                </c:pt>
                <c:pt idx="4191">
                  <c:v>42030</c:v>
                </c:pt>
                <c:pt idx="4192">
                  <c:v>42031</c:v>
                </c:pt>
                <c:pt idx="4193">
                  <c:v>42032</c:v>
                </c:pt>
                <c:pt idx="4194">
                  <c:v>42033</c:v>
                </c:pt>
                <c:pt idx="4195">
                  <c:v>42034</c:v>
                </c:pt>
                <c:pt idx="4196">
                  <c:v>42037</c:v>
                </c:pt>
                <c:pt idx="4197">
                  <c:v>42038</c:v>
                </c:pt>
                <c:pt idx="4198">
                  <c:v>42039</c:v>
                </c:pt>
                <c:pt idx="4199">
                  <c:v>42040</c:v>
                </c:pt>
                <c:pt idx="4200">
                  <c:v>42041</c:v>
                </c:pt>
                <c:pt idx="4201">
                  <c:v>42044</c:v>
                </c:pt>
                <c:pt idx="4202">
                  <c:v>42045</c:v>
                </c:pt>
                <c:pt idx="4203">
                  <c:v>42046</c:v>
                </c:pt>
                <c:pt idx="4204">
                  <c:v>42047</c:v>
                </c:pt>
                <c:pt idx="4205">
                  <c:v>42048</c:v>
                </c:pt>
                <c:pt idx="4206">
                  <c:v>42051</c:v>
                </c:pt>
                <c:pt idx="4207">
                  <c:v>42052</c:v>
                </c:pt>
                <c:pt idx="4208">
                  <c:v>42053</c:v>
                </c:pt>
                <c:pt idx="4209">
                  <c:v>42054</c:v>
                </c:pt>
                <c:pt idx="4210">
                  <c:v>42055</c:v>
                </c:pt>
                <c:pt idx="4211">
                  <c:v>42058</c:v>
                </c:pt>
                <c:pt idx="4212">
                  <c:v>42059</c:v>
                </c:pt>
                <c:pt idx="4213">
                  <c:v>42060</c:v>
                </c:pt>
                <c:pt idx="4214">
                  <c:v>42061</c:v>
                </c:pt>
                <c:pt idx="4215">
                  <c:v>42062</c:v>
                </c:pt>
                <c:pt idx="4216">
                  <c:v>42065</c:v>
                </c:pt>
                <c:pt idx="4217">
                  <c:v>42066</c:v>
                </c:pt>
                <c:pt idx="4218">
                  <c:v>42067</c:v>
                </c:pt>
                <c:pt idx="4219">
                  <c:v>42068</c:v>
                </c:pt>
                <c:pt idx="4220">
                  <c:v>42069</c:v>
                </c:pt>
                <c:pt idx="4221">
                  <c:v>42072</c:v>
                </c:pt>
                <c:pt idx="4222">
                  <c:v>42073</c:v>
                </c:pt>
                <c:pt idx="4223">
                  <c:v>42074</c:v>
                </c:pt>
                <c:pt idx="4224">
                  <c:v>42075</c:v>
                </c:pt>
                <c:pt idx="4225">
                  <c:v>42076</c:v>
                </c:pt>
                <c:pt idx="4226">
                  <c:v>42079</c:v>
                </c:pt>
                <c:pt idx="4227">
                  <c:v>42080</c:v>
                </c:pt>
                <c:pt idx="4228">
                  <c:v>42081</c:v>
                </c:pt>
                <c:pt idx="4229">
                  <c:v>42082</c:v>
                </c:pt>
                <c:pt idx="4230">
                  <c:v>42083</c:v>
                </c:pt>
                <c:pt idx="4231">
                  <c:v>42086</c:v>
                </c:pt>
                <c:pt idx="4232">
                  <c:v>42087</c:v>
                </c:pt>
                <c:pt idx="4233">
                  <c:v>42088</c:v>
                </c:pt>
                <c:pt idx="4234">
                  <c:v>42089</c:v>
                </c:pt>
                <c:pt idx="4235">
                  <c:v>42090</c:v>
                </c:pt>
                <c:pt idx="4236">
                  <c:v>42093</c:v>
                </c:pt>
                <c:pt idx="4237">
                  <c:v>42094</c:v>
                </c:pt>
                <c:pt idx="4238">
                  <c:v>42095</c:v>
                </c:pt>
                <c:pt idx="4239">
                  <c:v>42096</c:v>
                </c:pt>
                <c:pt idx="4240">
                  <c:v>42097</c:v>
                </c:pt>
                <c:pt idx="4241">
                  <c:v>42100</c:v>
                </c:pt>
                <c:pt idx="4242">
                  <c:v>42101</c:v>
                </c:pt>
                <c:pt idx="4243">
                  <c:v>42102</c:v>
                </c:pt>
                <c:pt idx="4244">
                  <c:v>42103</c:v>
                </c:pt>
                <c:pt idx="4245">
                  <c:v>42104</c:v>
                </c:pt>
                <c:pt idx="4246">
                  <c:v>42107</c:v>
                </c:pt>
                <c:pt idx="4247">
                  <c:v>42108</c:v>
                </c:pt>
                <c:pt idx="4248">
                  <c:v>42109</c:v>
                </c:pt>
                <c:pt idx="4249">
                  <c:v>42110</c:v>
                </c:pt>
                <c:pt idx="4250">
                  <c:v>42111</c:v>
                </c:pt>
                <c:pt idx="4251">
                  <c:v>42114</c:v>
                </c:pt>
                <c:pt idx="4252">
                  <c:v>42115</c:v>
                </c:pt>
                <c:pt idx="4253">
                  <c:v>42116</c:v>
                </c:pt>
                <c:pt idx="4254">
                  <c:v>42117</c:v>
                </c:pt>
                <c:pt idx="4255">
                  <c:v>42118</c:v>
                </c:pt>
                <c:pt idx="4256">
                  <c:v>42121</c:v>
                </c:pt>
                <c:pt idx="4257">
                  <c:v>42122</c:v>
                </c:pt>
                <c:pt idx="4258">
                  <c:v>42123</c:v>
                </c:pt>
                <c:pt idx="4259">
                  <c:v>42124</c:v>
                </c:pt>
                <c:pt idx="4260">
                  <c:v>42125</c:v>
                </c:pt>
                <c:pt idx="4261">
                  <c:v>42128</c:v>
                </c:pt>
                <c:pt idx="4262">
                  <c:v>42129</c:v>
                </c:pt>
                <c:pt idx="4263">
                  <c:v>42130</c:v>
                </c:pt>
                <c:pt idx="4264">
                  <c:v>42131</c:v>
                </c:pt>
                <c:pt idx="4265">
                  <c:v>42132</c:v>
                </c:pt>
                <c:pt idx="4266">
                  <c:v>42135</c:v>
                </c:pt>
                <c:pt idx="4267">
                  <c:v>42136</c:v>
                </c:pt>
                <c:pt idx="4268">
                  <c:v>42137</c:v>
                </c:pt>
                <c:pt idx="4269">
                  <c:v>42138</c:v>
                </c:pt>
                <c:pt idx="4270">
                  <c:v>42139</c:v>
                </c:pt>
                <c:pt idx="4271">
                  <c:v>42142</c:v>
                </c:pt>
                <c:pt idx="4272">
                  <c:v>42143</c:v>
                </c:pt>
                <c:pt idx="4273">
                  <c:v>42144</c:v>
                </c:pt>
                <c:pt idx="4274">
                  <c:v>42145</c:v>
                </c:pt>
                <c:pt idx="4275">
                  <c:v>42146</c:v>
                </c:pt>
                <c:pt idx="4276">
                  <c:v>42149</c:v>
                </c:pt>
                <c:pt idx="4277">
                  <c:v>42150</c:v>
                </c:pt>
                <c:pt idx="4278">
                  <c:v>42151</c:v>
                </c:pt>
                <c:pt idx="4279">
                  <c:v>42152</c:v>
                </c:pt>
                <c:pt idx="4280">
                  <c:v>42153</c:v>
                </c:pt>
                <c:pt idx="4281">
                  <c:v>42156</c:v>
                </c:pt>
                <c:pt idx="4282">
                  <c:v>42157</c:v>
                </c:pt>
                <c:pt idx="4283">
                  <c:v>42158</c:v>
                </c:pt>
                <c:pt idx="4284">
                  <c:v>42159</c:v>
                </c:pt>
                <c:pt idx="4285">
                  <c:v>42160</c:v>
                </c:pt>
                <c:pt idx="4286">
                  <c:v>42163</c:v>
                </c:pt>
                <c:pt idx="4287">
                  <c:v>42164</c:v>
                </c:pt>
                <c:pt idx="4288">
                  <c:v>42165</c:v>
                </c:pt>
                <c:pt idx="4289">
                  <c:v>42166</c:v>
                </c:pt>
                <c:pt idx="4290">
                  <c:v>42167</c:v>
                </c:pt>
                <c:pt idx="4291">
                  <c:v>42170</c:v>
                </c:pt>
                <c:pt idx="4292">
                  <c:v>42171</c:v>
                </c:pt>
                <c:pt idx="4293">
                  <c:v>42172</c:v>
                </c:pt>
                <c:pt idx="4294">
                  <c:v>42173</c:v>
                </c:pt>
                <c:pt idx="4295">
                  <c:v>42174</c:v>
                </c:pt>
                <c:pt idx="4296">
                  <c:v>42177</c:v>
                </c:pt>
                <c:pt idx="4297">
                  <c:v>42178</c:v>
                </c:pt>
                <c:pt idx="4298">
                  <c:v>42179</c:v>
                </c:pt>
                <c:pt idx="4299">
                  <c:v>42180</c:v>
                </c:pt>
                <c:pt idx="4300">
                  <c:v>42181</c:v>
                </c:pt>
                <c:pt idx="4301">
                  <c:v>42184</c:v>
                </c:pt>
                <c:pt idx="4302">
                  <c:v>42185</c:v>
                </c:pt>
                <c:pt idx="4303">
                  <c:v>42186</c:v>
                </c:pt>
                <c:pt idx="4304">
                  <c:v>42187</c:v>
                </c:pt>
                <c:pt idx="4305">
                  <c:v>42188</c:v>
                </c:pt>
                <c:pt idx="4306">
                  <c:v>42191</c:v>
                </c:pt>
                <c:pt idx="4307">
                  <c:v>42192</c:v>
                </c:pt>
                <c:pt idx="4308">
                  <c:v>42193</c:v>
                </c:pt>
                <c:pt idx="4309">
                  <c:v>42194</c:v>
                </c:pt>
                <c:pt idx="4310">
                  <c:v>42195</c:v>
                </c:pt>
                <c:pt idx="4311">
                  <c:v>42198</c:v>
                </c:pt>
                <c:pt idx="4312">
                  <c:v>42199</c:v>
                </c:pt>
                <c:pt idx="4313">
                  <c:v>42200</c:v>
                </c:pt>
                <c:pt idx="4314">
                  <c:v>42201</c:v>
                </c:pt>
                <c:pt idx="4315">
                  <c:v>42202</c:v>
                </c:pt>
                <c:pt idx="4316">
                  <c:v>42205</c:v>
                </c:pt>
                <c:pt idx="4317">
                  <c:v>42206</c:v>
                </c:pt>
                <c:pt idx="4318">
                  <c:v>42207</c:v>
                </c:pt>
                <c:pt idx="4319">
                  <c:v>42208</c:v>
                </c:pt>
                <c:pt idx="4320">
                  <c:v>42209</c:v>
                </c:pt>
                <c:pt idx="4321">
                  <c:v>42212</c:v>
                </c:pt>
                <c:pt idx="4322">
                  <c:v>42213</c:v>
                </c:pt>
                <c:pt idx="4323">
                  <c:v>42214</c:v>
                </c:pt>
                <c:pt idx="4324">
                  <c:v>42215</c:v>
                </c:pt>
                <c:pt idx="4325">
                  <c:v>42216</c:v>
                </c:pt>
                <c:pt idx="4326">
                  <c:v>42219</c:v>
                </c:pt>
                <c:pt idx="4327">
                  <c:v>42220</c:v>
                </c:pt>
                <c:pt idx="4328">
                  <c:v>42221</c:v>
                </c:pt>
                <c:pt idx="4329">
                  <c:v>42222</c:v>
                </c:pt>
                <c:pt idx="4330">
                  <c:v>42223</c:v>
                </c:pt>
                <c:pt idx="4331">
                  <c:v>42226</c:v>
                </c:pt>
                <c:pt idx="4332">
                  <c:v>42227</c:v>
                </c:pt>
                <c:pt idx="4333">
                  <c:v>42228</c:v>
                </c:pt>
                <c:pt idx="4334">
                  <c:v>42229</c:v>
                </c:pt>
                <c:pt idx="4335">
                  <c:v>42230</c:v>
                </c:pt>
                <c:pt idx="4336">
                  <c:v>42233</c:v>
                </c:pt>
                <c:pt idx="4337">
                  <c:v>42234</c:v>
                </c:pt>
                <c:pt idx="4338">
                  <c:v>42235</c:v>
                </c:pt>
                <c:pt idx="4339">
                  <c:v>42236</c:v>
                </c:pt>
                <c:pt idx="4340">
                  <c:v>42237</c:v>
                </c:pt>
                <c:pt idx="4341">
                  <c:v>42240</c:v>
                </c:pt>
                <c:pt idx="4342">
                  <c:v>42241</c:v>
                </c:pt>
                <c:pt idx="4343">
                  <c:v>42242</c:v>
                </c:pt>
                <c:pt idx="4344">
                  <c:v>42243</c:v>
                </c:pt>
                <c:pt idx="4345">
                  <c:v>42244</c:v>
                </c:pt>
                <c:pt idx="4346">
                  <c:v>42247</c:v>
                </c:pt>
                <c:pt idx="4347">
                  <c:v>42248</c:v>
                </c:pt>
                <c:pt idx="4348">
                  <c:v>42249</c:v>
                </c:pt>
                <c:pt idx="4349">
                  <c:v>42250</c:v>
                </c:pt>
                <c:pt idx="4350">
                  <c:v>42251</c:v>
                </c:pt>
                <c:pt idx="4351">
                  <c:v>42254</c:v>
                </c:pt>
                <c:pt idx="4352">
                  <c:v>42255</c:v>
                </c:pt>
                <c:pt idx="4353">
                  <c:v>42256</c:v>
                </c:pt>
                <c:pt idx="4354">
                  <c:v>42257</c:v>
                </c:pt>
                <c:pt idx="4355">
                  <c:v>42258</c:v>
                </c:pt>
                <c:pt idx="4356">
                  <c:v>42261</c:v>
                </c:pt>
                <c:pt idx="4357">
                  <c:v>42262</c:v>
                </c:pt>
                <c:pt idx="4358">
                  <c:v>42263</c:v>
                </c:pt>
                <c:pt idx="4359">
                  <c:v>42264</c:v>
                </c:pt>
                <c:pt idx="4360">
                  <c:v>42265</c:v>
                </c:pt>
                <c:pt idx="4361">
                  <c:v>42268</c:v>
                </c:pt>
                <c:pt idx="4362">
                  <c:v>42269</c:v>
                </c:pt>
                <c:pt idx="4363">
                  <c:v>42270</c:v>
                </c:pt>
                <c:pt idx="4364">
                  <c:v>42271</c:v>
                </c:pt>
                <c:pt idx="4365">
                  <c:v>42272</c:v>
                </c:pt>
                <c:pt idx="4366">
                  <c:v>42275</c:v>
                </c:pt>
                <c:pt idx="4367">
                  <c:v>42276</c:v>
                </c:pt>
                <c:pt idx="4368">
                  <c:v>42277</c:v>
                </c:pt>
                <c:pt idx="4369">
                  <c:v>42278</c:v>
                </c:pt>
                <c:pt idx="4370">
                  <c:v>42279</c:v>
                </c:pt>
                <c:pt idx="4371">
                  <c:v>42282</c:v>
                </c:pt>
                <c:pt idx="4372">
                  <c:v>42283</c:v>
                </c:pt>
                <c:pt idx="4373">
                  <c:v>42284</c:v>
                </c:pt>
                <c:pt idx="4374">
                  <c:v>42285</c:v>
                </c:pt>
                <c:pt idx="4375">
                  <c:v>42286</c:v>
                </c:pt>
                <c:pt idx="4376">
                  <c:v>42289</c:v>
                </c:pt>
                <c:pt idx="4377">
                  <c:v>42290</c:v>
                </c:pt>
                <c:pt idx="4378">
                  <c:v>42291</c:v>
                </c:pt>
                <c:pt idx="4379">
                  <c:v>42292</c:v>
                </c:pt>
                <c:pt idx="4380">
                  <c:v>42293</c:v>
                </c:pt>
                <c:pt idx="4381">
                  <c:v>42296</c:v>
                </c:pt>
                <c:pt idx="4382">
                  <c:v>42297</c:v>
                </c:pt>
                <c:pt idx="4383">
                  <c:v>42298</c:v>
                </c:pt>
                <c:pt idx="4384">
                  <c:v>42299</c:v>
                </c:pt>
                <c:pt idx="4385">
                  <c:v>42300</c:v>
                </c:pt>
                <c:pt idx="4386">
                  <c:v>42303</c:v>
                </c:pt>
                <c:pt idx="4387">
                  <c:v>42304</c:v>
                </c:pt>
                <c:pt idx="4388">
                  <c:v>42305</c:v>
                </c:pt>
                <c:pt idx="4389">
                  <c:v>42306</c:v>
                </c:pt>
                <c:pt idx="4390">
                  <c:v>42307</c:v>
                </c:pt>
                <c:pt idx="4391">
                  <c:v>42310</c:v>
                </c:pt>
                <c:pt idx="4392">
                  <c:v>42311</c:v>
                </c:pt>
                <c:pt idx="4393">
                  <c:v>42312</c:v>
                </c:pt>
                <c:pt idx="4394">
                  <c:v>42313</c:v>
                </c:pt>
                <c:pt idx="4395">
                  <c:v>42314</c:v>
                </c:pt>
                <c:pt idx="4396">
                  <c:v>42317</c:v>
                </c:pt>
                <c:pt idx="4397">
                  <c:v>42318</c:v>
                </c:pt>
                <c:pt idx="4398">
                  <c:v>42319</c:v>
                </c:pt>
                <c:pt idx="4399">
                  <c:v>42320</c:v>
                </c:pt>
                <c:pt idx="4400">
                  <c:v>42321</c:v>
                </c:pt>
                <c:pt idx="4401">
                  <c:v>42324</c:v>
                </c:pt>
                <c:pt idx="4402">
                  <c:v>42325</c:v>
                </c:pt>
                <c:pt idx="4403">
                  <c:v>42326</c:v>
                </c:pt>
                <c:pt idx="4404">
                  <c:v>42327</c:v>
                </c:pt>
                <c:pt idx="4405">
                  <c:v>42328</c:v>
                </c:pt>
                <c:pt idx="4406">
                  <c:v>42331</c:v>
                </c:pt>
                <c:pt idx="4407">
                  <c:v>42332</c:v>
                </c:pt>
                <c:pt idx="4408">
                  <c:v>42333</c:v>
                </c:pt>
                <c:pt idx="4409">
                  <c:v>42334</c:v>
                </c:pt>
                <c:pt idx="4410">
                  <c:v>42335</c:v>
                </c:pt>
                <c:pt idx="4411">
                  <c:v>42338</c:v>
                </c:pt>
                <c:pt idx="4412">
                  <c:v>42339</c:v>
                </c:pt>
                <c:pt idx="4413">
                  <c:v>42340</c:v>
                </c:pt>
                <c:pt idx="4414">
                  <c:v>42341</c:v>
                </c:pt>
                <c:pt idx="4415">
                  <c:v>42342</c:v>
                </c:pt>
                <c:pt idx="4416">
                  <c:v>42345</c:v>
                </c:pt>
                <c:pt idx="4417">
                  <c:v>42346</c:v>
                </c:pt>
                <c:pt idx="4418">
                  <c:v>42347</c:v>
                </c:pt>
                <c:pt idx="4419">
                  <c:v>42348</c:v>
                </c:pt>
                <c:pt idx="4420">
                  <c:v>42349</c:v>
                </c:pt>
                <c:pt idx="4421">
                  <c:v>42352</c:v>
                </c:pt>
                <c:pt idx="4422">
                  <c:v>42353</c:v>
                </c:pt>
                <c:pt idx="4423">
                  <c:v>42354</c:v>
                </c:pt>
                <c:pt idx="4424">
                  <c:v>42355</c:v>
                </c:pt>
                <c:pt idx="4425">
                  <c:v>42356</c:v>
                </c:pt>
                <c:pt idx="4426">
                  <c:v>42359</c:v>
                </c:pt>
                <c:pt idx="4427">
                  <c:v>42360</c:v>
                </c:pt>
                <c:pt idx="4428">
                  <c:v>42361</c:v>
                </c:pt>
                <c:pt idx="4429">
                  <c:v>42362</c:v>
                </c:pt>
                <c:pt idx="4430">
                  <c:v>42363</c:v>
                </c:pt>
                <c:pt idx="4431">
                  <c:v>42366</c:v>
                </c:pt>
                <c:pt idx="4432">
                  <c:v>42367</c:v>
                </c:pt>
                <c:pt idx="4433">
                  <c:v>42368</c:v>
                </c:pt>
                <c:pt idx="4434">
                  <c:v>42369</c:v>
                </c:pt>
                <c:pt idx="4435">
                  <c:v>42370</c:v>
                </c:pt>
                <c:pt idx="4436">
                  <c:v>42373</c:v>
                </c:pt>
                <c:pt idx="4437">
                  <c:v>42374</c:v>
                </c:pt>
                <c:pt idx="4438">
                  <c:v>42375</c:v>
                </c:pt>
                <c:pt idx="4439">
                  <c:v>42376</c:v>
                </c:pt>
                <c:pt idx="4440">
                  <c:v>42377</c:v>
                </c:pt>
                <c:pt idx="4441">
                  <c:v>42380</c:v>
                </c:pt>
                <c:pt idx="4442">
                  <c:v>42381</c:v>
                </c:pt>
                <c:pt idx="4443">
                  <c:v>42382</c:v>
                </c:pt>
                <c:pt idx="4444">
                  <c:v>42383</c:v>
                </c:pt>
                <c:pt idx="4445">
                  <c:v>42384</c:v>
                </c:pt>
                <c:pt idx="4446">
                  <c:v>42387</c:v>
                </c:pt>
                <c:pt idx="4447">
                  <c:v>42388</c:v>
                </c:pt>
                <c:pt idx="4448">
                  <c:v>42389</c:v>
                </c:pt>
                <c:pt idx="4449">
                  <c:v>42390</c:v>
                </c:pt>
                <c:pt idx="4450">
                  <c:v>42391</c:v>
                </c:pt>
                <c:pt idx="4451">
                  <c:v>42394</c:v>
                </c:pt>
                <c:pt idx="4452">
                  <c:v>42395</c:v>
                </c:pt>
                <c:pt idx="4453">
                  <c:v>42396</c:v>
                </c:pt>
                <c:pt idx="4454">
                  <c:v>42397</c:v>
                </c:pt>
                <c:pt idx="4455">
                  <c:v>42398</c:v>
                </c:pt>
                <c:pt idx="4456">
                  <c:v>42401</c:v>
                </c:pt>
                <c:pt idx="4457">
                  <c:v>42402</c:v>
                </c:pt>
                <c:pt idx="4458">
                  <c:v>42403</c:v>
                </c:pt>
                <c:pt idx="4459">
                  <c:v>42404</c:v>
                </c:pt>
                <c:pt idx="4460">
                  <c:v>42405</c:v>
                </c:pt>
                <c:pt idx="4461">
                  <c:v>42408</c:v>
                </c:pt>
                <c:pt idx="4462">
                  <c:v>42409</c:v>
                </c:pt>
                <c:pt idx="4463">
                  <c:v>42410</c:v>
                </c:pt>
                <c:pt idx="4464">
                  <c:v>42411</c:v>
                </c:pt>
                <c:pt idx="4465">
                  <c:v>42412</c:v>
                </c:pt>
                <c:pt idx="4466">
                  <c:v>42415</c:v>
                </c:pt>
                <c:pt idx="4467">
                  <c:v>42416</c:v>
                </c:pt>
                <c:pt idx="4468">
                  <c:v>42417</c:v>
                </c:pt>
                <c:pt idx="4469">
                  <c:v>42418</c:v>
                </c:pt>
                <c:pt idx="4470">
                  <c:v>42419</c:v>
                </c:pt>
                <c:pt idx="4471">
                  <c:v>42422</c:v>
                </c:pt>
                <c:pt idx="4472">
                  <c:v>42423</c:v>
                </c:pt>
                <c:pt idx="4473">
                  <c:v>42424</c:v>
                </c:pt>
                <c:pt idx="4474">
                  <c:v>42425</c:v>
                </c:pt>
                <c:pt idx="4475">
                  <c:v>42426</c:v>
                </c:pt>
                <c:pt idx="4476">
                  <c:v>42429</c:v>
                </c:pt>
                <c:pt idx="4477">
                  <c:v>42430</c:v>
                </c:pt>
                <c:pt idx="4478">
                  <c:v>42431</c:v>
                </c:pt>
                <c:pt idx="4479">
                  <c:v>42432</c:v>
                </c:pt>
                <c:pt idx="4480">
                  <c:v>42433</c:v>
                </c:pt>
                <c:pt idx="4481">
                  <c:v>42436</c:v>
                </c:pt>
                <c:pt idx="4482">
                  <c:v>42437</c:v>
                </c:pt>
                <c:pt idx="4483">
                  <c:v>42438</c:v>
                </c:pt>
                <c:pt idx="4484">
                  <c:v>42439</c:v>
                </c:pt>
                <c:pt idx="4485">
                  <c:v>42440</c:v>
                </c:pt>
                <c:pt idx="4486">
                  <c:v>42443</c:v>
                </c:pt>
                <c:pt idx="4487">
                  <c:v>42444</c:v>
                </c:pt>
                <c:pt idx="4488">
                  <c:v>42445</c:v>
                </c:pt>
                <c:pt idx="4489">
                  <c:v>42446</c:v>
                </c:pt>
                <c:pt idx="4490">
                  <c:v>42447</c:v>
                </c:pt>
                <c:pt idx="4491">
                  <c:v>42450</c:v>
                </c:pt>
                <c:pt idx="4492">
                  <c:v>42451</c:v>
                </c:pt>
                <c:pt idx="4493">
                  <c:v>42452</c:v>
                </c:pt>
                <c:pt idx="4494">
                  <c:v>42453</c:v>
                </c:pt>
                <c:pt idx="4495">
                  <c:v>42454</c:v>
                </c:pt>
                <c:pt idx="4496">
                  <c:v>42457</c:v>
                </c:pt>
                <c:pt idx="4497">
                  <c:v>42458</c:v>
                </c:pt>
                <c:pt idx="4498">
                  <c:v>42459</c:v>
                </c:pt>
                <c:pt idx="4499">
                  <c:v>42460</c:v>
                </c:pt>
              </c:numCache>
            </c:numRef>
          </c:cat>
          <c:val>
            <c:numRef>
              <c:f>'Figure 12.7a'!$B$2:$B$4501</c:f>
              <c:numCache>
                <c:formatCode>General</c:formatCode>
                <c:ptCount val="4500"/>
                <c:pt idx="0">
                  <c:v>3</c:v>
                </c:pt>
                <c:pt idx="1">
                  <c:v>3</c:v>
                </c:pt>
                <c:pt idx="2">
                  <c:v>3</c:v>
                </c:pt>
                <c:pt idx="3">
                  <c:v>3</c:v>
                </c:pt>
                <c:pt idx="4">
                  <c:v>3</c:v>
                </c:pt>
                <c:pt idx="5">
                  <c:v>3</c:v>
                </c:pt>
                <c:pt idx="6">
                  <c:v>3</c:v>
                </c:pt>
                <c:pt idx="7">
                  <c:v>3</c:v>
                </c:pt>
                <c:pt idx="8">
                  <c:v>3</c:v>
                </c:pt>
                <c:pt idx="9">
                  <c:v>3</c:v>
                </c:pt>
                <c:pt idx="10">
                  <c:v>3</c:v>
                </c:pt>
                <c:pt idx="11">
                  <c:v>3</c:v>
                </c:pt>
                <c:pt idx="12">
                  <c:v>3</c:v>
                </c:pt>
                <c:pt idx="13">
                  <c:v>3</c:v>
                </c:pt>
                <c:pt idx="14">
                  <c:v>3</c:v>
                </c:pt>
                <c:pt idx="15">
                  <c:v>3</c:v>
                </c:pt>
                <c:pt idx="16">
                  <c:v>3</c:v>
                </c:pt>
                <c:pt idx="17">
                  <c:v>3</c:v>
                </c:pt>
                <c:pt idx="18">
                  <c:v>3</c:v>
                </c:pt>
                <c:pt idx="19">
                  <c:v>3</c:v>
                </c:pt>
                <c:pt idx="20">
                  <c:v>3</c:v>
                </c:pt>
                <c:pt idx="21">
                  <c:v>3</c:v>
                </c:pt>
                <c:pt idx="22">
                  <c:v>3</c:v>
                </c:pt>
                <c:pt idx="23">
                  <c:v>3</c:v>
                </c:pt>
                <c:pt idx="24">
                  <c:v>3</c:v>
                </c:pt>
                <c:pt idx="25">
                  <c:v>3</c:v>
                </c:pt>
                <c:pt idx="26">
                  <c:v>3</c:v>
                </c:pt>
                <c:pt idx="27">
                  <c:v>3</c:v>
                </c:pt>
                <c:pt idx="28">
                  <c:v>3</c:v>
                </c:pt>
                <c:pt idx="29">
                  <c:v>3</c:v>
                </c:pt>
                <c:pt idx="30">
                  <c:v>3</c:v>
                </c:pt>
                <c:pt idx="31">
                  <c:v>3</c:v>
                </c:pt>
                <c:pt idx="32">
                  <c:v>3</c:v>
                </c:pt>
                <c:pt idx="33">
                  <c:v>3</c:v>
                </c:pt>
                <c:pt idx="34">
                  <c:v>3</c:v>
                </c:pt>
                <c:pt idx="35">
                  <c:v>3</c:v>
                </c:pt>
                <c:pt idx="36">
                  <c:v>3</c:v>
                </c:pt>
                <c:pt idx="37">
                  <c:v>3</c:v>
                </c:pt>
                <c:pt idx="38">
                  <c:v>3</c:v>
                </c:pt>
                <c:pt idx="39">
                  <c:v>3</c:v>
                </c:pt>
                <c:pt idx="40">
                  <c:v>3</c:v>
                </c:pt>
                <c:pt idx="41">
                  <c:v>3</c:v>
                </c:pt>
                <c:pt idx="42">
                  <c:v>3</c:v>
                </c:pt>
                <c:pt idx="43">
                  <c:v>3</c:v>
                </c:pt>
                <c:pt idx="44">
                  <c:v>3</c:v>
                </c:pt>
                <c:pt idx="45">
                  <c:v>3</c:v>
                </c:pt>
                <c:pt idx="46">
                  <c:v>3</c:v>
                </c:pt>
                <c:pt idx="47">
                  <c:v>3</c:v>
                </c:pt>
                <c:pt idx="48">
                  <c:v>3</c:v>
                </c:pt>
                <c:pt idx="49">
                  <c:v>3</c:v>
                </c:pt>
                <c:pt idx="50">
                  <c:v>3</c:v>
                </c:pt>
                <c:pt idx="51">
                  <c:v>3</c:v>
                </c:pt>
                <c:pt idx="52">
                  <c:v>3</c:v>
                </c:pt>
                <c:pt idx="53">
                  <c:v>3</c:v>
                </c:pt>
                <c:pt idx="54">
                  <c:v>3</c:v>
                </c:pt>
                <c:pt idx="55">
                  <c:v>3</c:v>
                </c:pt>
                <c:pt idx="56">
                  <c:v>3</c:v>
                </c:pt>
                <c:pt idx="57">
                  <c:v>3</c:v>
                </c:pt>
                <c:pt idx="58">
                  <c:v>3</c:v>
                </c:pt>
                <c:pt idx="59">
                  <c:v>3</c:v>
                </c:pt>
                <c:pt idx="60">
                  <c:v>3</c:v>
                </c:pt>
                <c:pt idx="61">
                  <c:v>3</c:v>
                </c:pt>
                <c:pt idx="62">
                  <c:v>3</c:v>
                </c:pt>
                <c:pt idx="63">
                  <c:v>3</c:v>
                </c:pt>
                <c:pt idx="64">
                  <c:v>3</c:v>
                </c:pt>
                <c:pt idx="65">
                  <c:v>3</c:v>
                </c:pt>
                <c:pt idx="66">
                  <c:v>3</c:v>
                </c:pt>
                <c:pt idx="67">
                  <c:v>3</c:v>
                </c:pt>
                <c:pt idx="68">
                  <c:v>3</c:v>
                </c:pt>
                <c:pt idx="69">
                  <c:v>3</c:v>
                </c:pt>
                <c:pt idx="70">
                  <c:v>2.5</c:v>
                </c:pt>
                <c:pt idx="71">
                  <c:v>2.5</c:v>
                </c:pt>
                <c:pt idx="72">
                  <c:v>2.5</c:v>
                </c:pt>
                <c:pt idx="73">
                  <c:v>2.5</c:v>
                </c:pt>
                <c:pt idx="74">
                  <c:v>2.5</c:v>
                </c:pt>
                <c:pt idx="75">
                  <c:v>2.5</c:v>
                </c:pt>
                <c:pt idx="76">
                  <c:v>2.5</c:v>
                </c:pt>
                <c:pt idx="77">
                  <c:v>2.5</c:v>
                </c:pt>
                <c:pt idx="78">
                  <c:v>2.5</c:v>
                </c:pt>
                <c:pt idx="79">
                  <c:v>2.5</c:v>
                </c:pt>
                <c:pt idx="80">
                  <c:v>2.5</c:v>
                </c:pt>
                <c:pt idx="81">
                  <c:v>2.5</c:v>
                </c:pt>
                <c:pt idx="82">
                  <c:v>2.5</c:v>
                </c:pt>
                <c:pt idx="83">
                  <c:v>2.5</c:v>
                </c:pt>
                <c:pt idx="84">
                  <c:v>2.5</c:v>
                </c:pt>
                <c:pt idx="85">
                  <c:v>2.5</c:v>
                </c:pt>
                <c:pt idx="86">
                  <c:v>2.5</c:v>
                </c:pt>
                <c:pt idx="87">
                  <c:v>2.5</c:v>
                </c:pt>
                <c:pt idx="88">
                  <c:v>2.5</c:v>
                </c:pt>
                <c:pt idx="89">
                  <c:v>2.5</c:v>
                </c:pt>
                <c:pt idx="90">
                  <c:v>2.5</c:v>
                </c:pt>
                <c:pt idx="91">
                  <c:v>2.5</c:v>
                </c:pt>
                <c:pt idx="92">
                  <c:v>2.5</c:v>
                </c:pt>
                <c:pt idx="93">
                  <c:v>2.5</c:v>
                </c:pt>
                <c:pt idx="94">
                  <c:v>2.5</c:v>
                </c:pt>
                <c:pt idx="95">
                  <c:v>2.5</c:v>
                </c:pt>
                <c:pt idx="96">
                  <c:v>2.5</c:v>
                </c:pt>
                <c:pt idx="97">
                  <c:v>2.5</c:v>
                </c:pt>
                <c:pt idx="98">
                  <c:v>2.5</c:v>
                </c:pt>
                <c:pt idx="99">
                  <c:v>2.5</c:v>
                </c:pt>
                <c:pt idx="100">
                  <c:v>2.5</c:v>
                </c:pt>
                <c:pt idx="101">
                  <c:v>2.5</c:v>
                </c:pt>
                <c:pt idx="102">
                  <c:v>2.5</c:v>
                </c:pt>
                <c:pt idx="103">
                  <c:v>2.5</c:v>
                </c:pt>
                <c:pt idx="104">
                  <c:v>2.5</c:v>
                </c:pt>
                <c:pt idx="105">
                  <c:v>2.5</c:v>
                </c:pt>
                <c:pt idx="106">
                  <c:v>2.5</c:v>
                </c:pt>
                <c:pt idx="107">
                  <c:v>2.5</c:v>
                </c:pt>
                <c:pt idx="108">
                  <c:v>2.5</c:v>
                </c:pt>
                <c:pt idx="109">
                  <c:v>2.5</c:v>
                </c:pt>
                <c:pt idx="110">
                  <c:v>2.5</c:v>
                </c:pt>
                <c:pt idx="111">
                  <c:v>2.5</c:v>
                </c:pt>
                <c:pt idx="112">
                  <c:v>2.5</c:v>
                </c:pt>
                <c:pt idx="113">
                  <c:v>2.5</c:v>
                </c:pt>
                <c:pt idx="114">
                  <c:v>2.5</c:v>
                </c:pt>
                <c:pt idx="115">
                  <c:v>2.5</c:v>
                </c:pt>
                <c:pt idx="116">
                  <c:v>2.5</c:v>
                </c:pt>
                <c:pt idx="117">
                  <c:v>2.5</c:v>
                </c:pt>
                <c:pt idx="118">
                  <c:v>2.5</c:v>
                </c:pt>
                <c:pt idx="119">
                  <c:v>2.5</c:v>
                </c:pt>
                <c:pt idx="120">
                  <c:v>2.5</c:v>
                </c:pt>
                <c:pt idx="121">
                  <c:v>2.5</c:v>
                </c:pt>
                <c:pt idx="122">
                  <c:v>2.5</c:v>
                </c:pt>
                <c:pt idx="123">
                  <c:v>2.5</c:v>
                </c:pt>
                <c:pt idx="124">
                  <c:v>2.5</c:v>
                </c:pt>
                <c:pt idx="125">
                  <c:v>2.5</c:v>
                </c:pt>
                <c:pt idx="126">
                  <c:v>2.5</c:v>
                </c:pt>
                <c:pt idx="127">
                  <c:v>2.5</c:v>
                </c:pt>
                <c:pt idx="128">
                  <c:v>2.5</c:v>
                </c:pt>
                <c:pt idx="129">
                  <c:v>2.5</c:v>
                </c:pt>
                <c:pt idx="130">
                  <c:v>2.5</c:v>
                </c:pt>
                <c:pt idx="131">
                  <c:v>2.5</c:v>
                </c:pt>
                <c:pt idx="132">
                  <c:v>2.5</c:v>
                </c:pt>
                <c:pt idx="133">
                  <c:v>2.5</c:v>
                </c:pt>
                <c:pt idx="134">
                  <c:v>2.5</c:v>
                </c:pt>
                <c:pt idx="135">
                  <c:v>2.5</c:v>
                </c:pt>
                <c:pt idx="136">
                  <c:v>2.5</c:v>
                </c:pt>
                <c:pt idx="137">
                  <c:v>2.5</c:v>
                </c:pt>
                <c:pt idx="138">
                  <c:v>2.5</c:v>
                </c:pt>
                <c:pt idx="139">
                  <c:v>2.5</c:v>
                </c:pt>
                <c:pt idx="140">
                  <c:v>2.5</c:v>
                </c:pt>
                <c:pt idx="141">
                  <c:v>2.5</c:v>
                </c:pt>
                <c:pt idx="142">
                  <c:v>2.5</c:v>
                </c:pt>
                <c:pt idx="143">
                  <c:v>2.5</c:v>
                </c:pt>
                <c:pt idx="144">
                  <c:v>2.5</c:v>
                </c:pt>
                <c:pt idx="145">
                  <c:v>2.5</c:v>
                </c:pt>
                <c:pt idx="146">
                  <c:v>2.5</c:v>
                </c:pt>
                <c:pt idx="147">
                  <c:v>2.5</c:v>
                </c:pt>
                <c:pt idx="148">
                  <c:v>2.5</c:v>
                </c:pt>
                <c:pt idx="149">
                  <c:v>2.5</c:v>
                </c:pt>
                <c:pt idx="150">
                  <c:v>2.5</c:v>
                </c:pt>
                <c:pt idx="151">
                  <c:v>2.5</c:v>
                </c:pt>
                <c:pt idx="152">
                  <c:v>2.5</c:v>
                </c:pt>
                <c:pt idx="153">
                  <c:v>2.5</c:v>
                </c:pt>
                <c:pt idx="154">
                  <c:v>2.5</c:v>
                </c:pt>
                <c:pt idx="155">
                  <c:v>2.5</c:v>
                </c:pt>
                <c:pt idx="156">
                  <c:v>2.5</c:v>
                </c:pt>
                <c:pt idx="157">
                  <c:v>2.5</c:v>
                </c:pt>
                <c:pt idx="158">
                  <c:v>2.5</c:v>
                </c:pt>
                <c:pt idx="159">
                  <c:v>2.5</c:v>
                </c:pt>
                <c:pt idx="160">
                  <c:v>2.5</c:v>
                </c:pt>
                <c:pt idx="161">
                  <c:v>2.5</c:v>
                </c:pt>
                <c:pt idx="162">
                  <c:v>2.5</c:v>
                </c:pt>
                <c:pt idx="163">
                  <c:v>2.5</c:v>
                </c:pt>
                <c:pt idx="164">
                  <c:v>2.5</c:v>
                </c:pt>
                <c:pt idx="165">
                  <c:v>2.5</c:v>
                </c:pt>
                <c:pt idx="166">
                  <c:v>2.5</c:v>
                </c:pt>
                <c:pt idx="167">
                  <c:v>2.5</c:v>
                </c:pt>
                <c:pt idx="168">
                  <c:v>2.5</c:v>
                </c:pt>
                <c:pt idx="169">
                  <c:v>2.5</c:v>
                </c:pt>
                <c:pt idx="170">
                  <c:v>2.5</c:v>
                </c:pt>
                <c:pt idx="171">
                  <c:v>2.5</c:v>
                </c:pt>
                <c:pt idx="172">
                  <c:v>2.5</c:v>
                </c:pt>
                <c:pt idx="173">
                  <c:v>2.5</c:v>
                </c:pt>
                <c:pt idx="174">
                  <c:v>2.5</c:v>
                </c:pt>
                <c:pt idx="175">
                  <c:v>2.5</c:v>
                </c:pt>
                <c:pt idx="176">
                  <c:v>2.5</c:v>
                </c:pt>
                <c:pt idx="177">
                  <c:v>2.5</c:v>
                </c:pt>
                <c:pt idx="178">
                  <c:v>2.5</c:v>
                </c:pt>
                <c:pt idx="179">
                  <c:v>2.5</c:v>
                </c:pt>
                <c:pt idx="180">
                  <c:v>2.5</c:v>
                </c:pt>
                <c:pt idx="181">
                  <c:v>2.5</c:v>
                </c:pt>
                <c:pt idx="182">
                  <c:v>2.5</c:v>
                </c:pt>
                <c:pt idx="183">
                  <c:v>2.5</c:v>
                </c:pt>
                <c:pt idx="184">
                  <c:v>2.5</c:v>
                </c:pt>
                <c:pt idx="185">
                  <c:v>2.5</c:v>
                </c:pt>
                <c:pt idx="186">
                  <c:v>2.5</c:v>
                </c:pt>
                <c:pt idx="187">
                  <c:v>2.5</c:v>
                </c:pt>
                <c:pt idx="188">
                  <c:v>2.5</c:v>
                </c:pt>
                <c:pt idx="189">
                  <c:v>2.5</c:v>
                </c:pt>
                <c:pt idx="190">
                  <c:v>2.5</c:v>
                </c:pt>
                <c:pt idx="191">
                  <c:v>2.5</c:v>
                </c:pt>
                <c:pt idx="192">
                  <c:v>2.5</c:v>
                </c:pt>
                <c:pt idx="193">
                  <c:v>2.5</c:v>
                </c:pt>
                <c:pt idx="194">
                  <c:v>2.5</c:v>
                </c:pt>
                <c:pt idx="195">
                  <c:v>2.5</c:v>
                </c:pt>
                <c:pt idx="196">
                  <c:v>2.5</c:v>
                </c:pt>
                <c:pt idx="197">
                  <c:v>2.5</c:v>
                </c:pt>
                <c:pt idx="198">
                  <c:v>2.5</c:v>
                </c:pt>
                <c:pt idx="199">
                  <c:v>2.5</c:v>
                </c:pt>
                <c:pt idx="200">
                  <c:v>2.5</c:v>
                </c:pt>
                <c:pt idx="201">
                  <c:v>2.5</c:v>
                </c:pt>
                <c:pt idx="202">
                  <c:v>2.5</c:v>
                </c:pt>
                <c:pt idx="203">
                  <c:v>2.5</c:v>
                </c:pt>
                <c:pt idx="204">
                  <c:v>2.5</c:v>
                </c:pt>
                <c:pt idx="205">
                  <c:v>2.5</c:v>
                </c:pt>
                <c:pt idx="206">
                  <c:v>2.5</c:v>
                </c:pt>
                <c:pt idx="207">
                  <c:v>2.5</c:v>
                </c:pt>
                <c:pt idx="208">
                  <c:v>2.5</c:v>
                </c:pt>
                <c:pt idx="209">
                  <c:v>2.5</c:v>
                </c:pt>
                <c:pt idx="210">
                  <c:v>2.5</c:v>
                </c:pt>
                <c:pt idx="211">
                  <c:v>2.5</c:v>
                </c:pt>
                <c:pt idx="212">
                  <c:v>2.5</c:v>
                </c:pt>
                <c:pt idx="213">
                  <c:v>2.5</c:v>
                </c:pt>
                <c:pt idx="214">
                  <c:v>2.5</c:v>
                </c:pt>
                <c:pt idx="215">
                  <c:v>2.5</c:v>
                </c:pt>
                <c:pt idx="216">
                  <c:v>2.5</c:v>
                </c:pt>
                <c:pt idx="217">
                  <c:v>2.5</c:v>
                </c:pt>
                <c:pt idx="218">
                  <c:v>2.5</c:v>
                </c:pt>
                <c:pt idx="219">
                  <c:v>2.5</c:v>
                </c:pt>
                <c:pt idx="220">
                  <c:v>3</c:v>
                </c:pt>
                <c:pt idx="221">
                  <c:v>3</c:v>
                </c:pt>
                <c:pt idx="222">
                  <c:v>3</c:v>
                </c:pt>
                <c:pt idx="223">
                  <c:v>3</c:v>
                </c:pt>
                <c:pt idx="224">
                  <c:v>3</c:v>
                </c:pt>
                <c:pt idx="225">
                  <c:v>3</c:v>
                </c:pt>
                <c:pt idx="226">
                  <c:v>3</c:v>
                </c:pt>
                <c:pt idx="227">
                  <c:v>3</c:v>
                </c:pt>
                <c:pt idx="228">
                  <c:v>3</c:v>
                </c:pt>
                <c:pt idx="229">
                  <c:v>3</c:v>
                </c:pt>
                <c:pt idx="230">
                  <c:v>3</c:v>
                </c:pt>
                <c:pt idx="231">
                  <c:v>3</c:v>
                </c:pt>
                <c:pt idx="232">
                  <c:v>3</c:v>
                </c:pt>
                <c:pt idx="233">
                  <c:v>3</c:v>
                </c:pt>
                <c:pt idx="234">
                  <c:v>3</c:v>
                </c:pt>
                <c:pt idx="235">
                  <c:v>3</c:v>
                </c:pt>
                <c:pt idx="236">
                  <c:v>3</c:v>
                </c:pt>
                <c:pt idx="237">
                  <c:v>3</c:v>
                </c:pt>
                <c:pt idx="238">
                  <c:v>3</c:v>
                </c:pt>
                <c:pt idx="239">
                  <c:v>3</c:v>
                </c:pt>
                <c:pt idx="240">
                  <c:v>3</c:v>
                </c:pt>
                <c:pt idx="241">
                  <c:v>3</c:v>
                </c:pt>
                <c:pt idx="242">
                  <c:v>3</c:v>
                </c:pt>
                <c:pt idx="243">
                  <c:v>3</c:v>
                </c:pt>
                <c:pt idx="244">
                  <c:v>3</c:v>
                </c:pt>
                <c:pt idx="245">
                  <c:v>3</c:v>
                </c:pt>
                <c:pt idx="246">
                  <c:v>3</c:v>
                </c:pt>
                <c:pt idx="247">
                  <c:v>3</c:v>
                </c:pt>
                <c:pt idx="248">
                  <c:v>3</c:v>
                </c:pt>
                <c:pt idx="249">
                  <c:v>3</c:v>
                </c:pt>
                <c:pt idx="250">
                  <c:v>3</c:v>
                </c:pt>
                <c:pt idx="251">
                  <c:v>3</c:v>
                </c:pt>
                <c:pt idx="252">
                  <c:v>3</c:v>
                </c:pt>
                <c:pt idx="253">
                  <c:v>3</c:v>
                </c:pt>
                <c:pt idx="254">
                  <c:v>3</c:v>
                </c:pt>
                <c:pt idx="255">
                  <c:v>3</c:v>
                </c:pt>
                <c:pt idx="256">
                  <c:v>3</c:v>
                </c:pt>
                <c:pt idx="257">
                  <c:v>3</c:v>
                </c:pt>
                <c:pt idx="258">
                  <c:v>3</c:v>
                </c:pt>
                <c:pt idx="259">
                  <c:v>3</c:v>
                </c:pt>
                <c:pt idx="260">
                  <c:v>3</c:v>
                </c:pt>
                <c:pt idx="261">
                  <c:v>3</c:v>
                </c:pt>
                <c:pt idx="262">
                  <c:v>3</c:v>
                </c:pt>
                <c:pt idx="263">
                  <c:v>3</c:v>
                </c:pt>
                <c:pt idx="264">
                  <c:v>3</c:v>
                </c:pt>
                <c:pt idx="265">
                  <c:v>3</c:v>
                </c:pt>
                <c:pt idx="266">
                  <c:v>3</c:v>
                </c:pt>
                <c:pt idx="267">
                  <c:v>3</c:v>
                </c:pt>
                <c:pt idx="268">
                  <c:v>3</c:v>
                </c:pt>
                <c:pt idx="269">
                  <c:v>3</c:v>
                </c:pt>
                <c:pt idx="270">
                  <c:v>3</c:v>
                </c:pt>
                <c:pt idx="271">
                  <c:v>3</c:v>
                </c:pt>
                <c:pt idx="272">
                  <c:v>3</c:v>
                </c:pt>
                <c:pt idx="273">
                  <c:v>3</c:v>
                </c:pt>
                <c:pt idx="274">
                  <c:v>3</c:v>
                </c:pt>
                <c:pt idx="275">
                  <c:v>3</c:v>
                </c:pt>
                <c:pt idx="276">
                  <c:v>3</c:v>
                </c:pt>
                <c:pt idx="277">
                  <c:v>3</c:v>
                </c:pt>
                <c:pt idx="278">
                  <c:v>3</c:v>
                </c:pt>
                <c:pt idx="279">
                  <c:v>3</c:v>
                </c:pt>
                <c:pt idx="280">
                  <c:v>3</c:v>
                </c:pt>
                <c:pt idx="281">
                  <c:v>3</c:v>
                </c:pt>
                <c:pt idx="282">
                  <c:v>3</c:v>
                </c:pt>
                <c:pt idx="283">
                  <c:v>3</c:v>
                </c:pt>
                <c:pt idx="284">
                  <c:v>3</c:v>
                </c:pt>
                <c:pt idx="285">
                  <c:v>3.25</c:v>
                </c:pt>
                <c:pt idx="286">
                  <c:v>3.25</c:v>
                </c:pt>
                <c:pt idx="287">
                  <c:v>3.25</c:v>
                </c:pt>
                <c:pt idx="288">
                  <c:v>3.25</c:v>
                </c:pt>
                <c:pt idx="289">
                  <c:v>3.25</c:v>
                </c:pt>
                <c:pt idx="290">
                  <c:v>3.25</c:v>
                </c:pt>
                <c:pt idx="291">
                  <c:v>3.25</c:v>
                </c:pt>
                <c:pt idx="292">
                  <c:v>3.25</c:v>
                </c:pt>
                <c:pt idx="293">
                  <c:v>3.25</c:v>
                </c:pt>
                <c:pt idx="294">
                  <c:v>3.25</c:v>
                </c:pt>
                <c:pt idx="295">
                  <c:v>3.25</c:v>
                </c:pt>
                <c:pt idx="296">
                  <c:v>3.25</c:v>
                </c:pt>
                <c:pt idx="297">
                  <c:v>3.25</c:v>
                </c:pt>
                <c:pt idx="298">
                  <c:v>3.25</c:v>
                </c:pt>
                <c:pt idx="299">
                  <c:v>3.25</c:v>
                </c:pt>
                <c:pt idx="300">
                  <c:v>3.25</c:v>
                </c:pt>
                <c:pt idx="301">
                  <c:v>3.25</c:v>
                </c:pt>
                <c:pt idx="302">
                  <c:v>3.25</c:v>
                </c:pt>
                <c:pt idx="303">
                  <c:v>3.25</c:v>
                </c:pt>
                <c:pt idx="304">
                  <c:v>3.25</c:v>
                </c:pt>
                <c:pt idx="305">
                  <c:v>3.25</c:v>
                </c:pt>
                <c:pt idx="306">
                  <c:v>3.25</c:v>
                </c:pt>
                <c:pt idx="307">
                  <c:v>3.25</c:v>
                </c:pt>
                <c:pt idx="308">
                  <c:v>3.25</c:v>
                </c:pt>
                <c:pt idx="309">
                  <c:v>3.25</c:v>
                </c:pt>
                <c:pt idx="310">
                  <c:v>3.25</c:v>
                </c:pt>
                <c:pt idx="311">
                  <c:v>3.25</c:v>
                </c:pt>
                <c:pt idx="312">
                  <c:v>3.25</c:v>
                </c:pt>
                <c:pt idx="313">
                  <c:v>3.25</c:v>
                </c:pt>
                <c:pt idx="314">
                  <c:v>3.25</c:v>
                </c:pt>
                <c:pt idx="315">
                  <c:v>3.5</c:v>
                </c:pt>
                <c:pt idx="316">
                  <c:v>3.5</c:v>
                </c:pt>
                <c:pt idx="317">
                  <c:v>3.5</c:v>
                </c:pt>
                <c:pt idx="318">
                  <c:v>3.5</c:v>
                </c:pt>
                <c:pt idx="319">
                  <c:v>3.5</c:v>
                </c:pt>
                <c:pt idx="320">
                  <c:v>3.5</c:v>
                </c:pt>
                <c:pt idx="321">
                  <c:v>3.5</c:v>
                </c:pt>
                <c:pt idx="322">
                  <c:v>3.5</c:v>
                </c:pt>
                <c:pt idx="323">
                  <c:v>3.5</c:v>
                </c:pt>
                <c:pt idx="324">
                  <c:v>3.5</c:v>
                </c:pt>
                <c:pt idx="325">
                  <c:v>3.5</c:v>
                </c:pt>
                <c:pt idx="326">
                  <c:v>3.5</c:v>
                </c:pt>
                <c:pt idx="327">
                  <c:v>3.5</c:v>
                </c:pt>
                <c:pt idx="328">
                  <c:v>3.5</c:v>
                </c:pt>
                <c:pt idx="329">
                  <c:v>3.5</c:v>
                </c:pt>
                <c:pt idx="330">
                  <c:v>3.5</c:v>
                </c:pt>
                <c:pt idx="331">
                  <c:v>3.5</c:v>
                </c:pt>
                <c:pt idx="332">
                  <c:v>3.5</c:v>
                </c:pt>
                <c:pt idx="333">
                  <c:v>3.5</c:v>
                </c:pt>
                <c:pt idx="334">
                  <c:v>3.5</c:v>
                </c:pt>
                <c:pt idx="335">
                  <c:v>3.5</c:v>
                </c:pt>
                <c:pt idx="336">
                  <c:v>3.5</c:v>
                </c:pt>
                <c:pt idx="337">
                  <c:v>3.5</c:v>
                </c:pt>
                <c:pt idx="338">
                  <c:v>3.5</c:v>
                </c:pt>
                <c:pt idx="339">
                  <c:v>3.5</c:v>
                </c:pt>
                <c:pt idx="340">
                  <c:v>3.5</c:v>
                </c:pt>
                <c:pt idx="341">
                  <c:v>3.5</c:v>
                </c:pt>
                <c:pt idx="342">
                  <c:v>3.5</c:v>
                </c:pt>
                <c:pt idx="343">
                  <c:v>3.5</c:v>
                </c:pt>
                <c:pt idx="344">
                  <c:v>3.5</c:v>
                </c:pt>
                <c:pt idx="345">
                  <c:v>3.75</c:v>
                </c:pt>
                <c:pt idx="346">
                  <c:v>3.75</c:v>
                </c:pt>
                <c:pt idx="347">
                  <c:v>3.75</c:v>
                </c:pt>
                <c:pt idx="348">
                  <c:v>3.75</c:v>
                </c:pt>
                <c:pt idx="349">
                  <c:v>3.75</c:v>
                </c:pt>
                <c:pt idx="350">
                  <c:v>3.75</c:v>
                </c:pt>
                <c:pt idx="351">
                  <c:v>3.75</c:v>
                </c:pt>
                <c:pt idx="352">
                  <c:v>3.75</c:v>
                </c:pt>
                <c:pt idx="353">
                  <c:v>3.75</c:v>
                </c:pt>
                <c:pt idx="354">
                  <c:v>3.75</c:v>
                </c:pt>
                <c:pt idx="355">
                  <c:v>3.75</c:v>
                </c:pt>
                <c:pt idx="356">
                  <c:v>3.75</c:v>
                </c:pt>
                <c:pt idx="357">
                  <c:v>3.75</c:v>
                </c:pt>
                <c:pt idx="358">
                  <c:v>3.75</c:v>
                </c:pt>
                <c:pt idx="359">
                  <c:v>3.75</c:v>
                </c:pt>
                <c:pt idx="360">
                  <c:v>3.75</c:v>
                </c:pt>
                <c:pt idx="361">
                  <c:v>3.75</c:v>
                </c:pt>
                <c:pt idx="362">
                  <c:v>3.75</c:v>
                </c:pt>
                <c:pt idx="363">
                  <c:v>3.75</c:v>
                </c:pt>
                <c:pt idx="364">
                  <c:v>3.75</c:v>
                </c:pt>
                <c:pt idx="365">
                  <c:v>3.75</c:v>
                </c:pt>
                <c:pt idx="366">
                  <c:v>3.75</c:v>
                </c:pt>
                <c:pt idx="367">
                  <c:v>3.75</c:v>
                </c:pt>
                <c:pt idx="368">
                  <c:v>3.75</c:v>
                </c:pt>
                <c:pt idx="369">
                  <c:v>3.75</c:v>
                </c:pt>
                <c:pt idx="370">
                  <c:v>3.75</c:v>
                </c:pt>
                <c:pt idx="371">
                  <c:v>3.75</c:v>
                </c:pt>
                <c:pt idx="372">
                  <c:v>3.75</c:v>
                </c:pt>
                <c:pt idx="373">
                  <c:v>3.75</c:v>
                </c:pt>
                <c:pt idx="374">
                  <c:v>3.75</c:v>
                </c:pt>
                <c:pt idx="375">
                  <c:v>4.25</c:v>
                </c:pt>
                <c:pt idx="376">
                  <c:v>4.25</c:v>
                </c:pt>
                <c:pt idx="377">
                  <c:v>4.25</c:v>
                </c:pt>
                <c:pt idx="378">
                  <c:v>4.25</c:v>
                </c:pt>
                <c:pt idx="379">
                  <c:v>4.25</c:v>
                </c:pt>
                <c:pt idx="380">
                  <c:v>4.25</c:v>
                </c:pt>
                <c:pt idx="381">
                  <c:v>4.25</c:v>
                </c:pt>
                <c:pt idx="382">
                  <c:v>4.25</c:v>
                </c:pt>
                <c:pt idx="383">
                  <c:v>4.25</c:v>
                </c:pt>
                <c:pt idx="384">
                  <c:v>4.25</c:v>
                </c:pt>
                <c:pt idx="385">
                  <c:v>4.25</c:v>
                </c:pt>
                <c:pt idx="386">
                  <c:v>4.25</c:v>
                </c:pt>
                <c:pt idx="387">
                  <c:v>4.25</c:v>
                </c:pt>
                <c:pt idx="388">
                  <c:v>4.25</c:v>
                </c:pt>
                <c:pt idx="389">
                  <c:v>4.25</c:v>
                </c:pt>
                <c:pt idx="390">
                  <c:v>4.25</c:v>
                </c:pt>
                <c:pt idx="391">
                  <c:v>4.25</c:v>
                </c:pt>
                <c:pt idx="392">
                  <c:v>4.25</c:v>
                </c:pt>
                <c:pt idx="393">
                  <c:v>4.25</c:v>
                </c:pt>
                <c:pt idx="394">
                  <c:v>4.25</c:v>
                </c:pt>
                <c:pt idx="395">
                  <c:v>4.25</c:v>
                </c:pt>
                <c:pt idx="396">
                  <c:v>4.25</c:v>
                </c:pt>
                <c:pt idx="397">
                  <c:v>4.25</c:v>
                </c:pt>
                <c:pt idx="398">
                  <c:v>4.25</c:v>
                </c:pt>
                <c:pt idx="399">
                  <c:v>4.25</c:v>
                </c:pt>
                <c:pt idx="400">
                  <c:v>4.25</c:v>
                </c:pt>
                <c:pt idx="401">
                  <c:v>4.25</c:v>
                </c:pt>
                <c:pt idx="402">
                  <c:v>4.25</c:v>
                </c:pt>
                <c:pt idx="403">
                  <c:v>4.25</c:v>
                </c:pt>
                <c:pt idx="404">
                  <c:v>4.25</c:v>
                </c:pt>
                <c:pt idx="405">
                  <c:v>4.25</c:v>
                </c:pt>
                <c:pt idx="406">
                  <c:v>4.25</c:v>
                </c:pt>
                <c:pt idx="407">
                  <c:v>4.25</c:v>
                </c:pt>
                <c:pt idx="408">
                  <c:v>4.25</c:v>
                </c:pt>
                <c:pt idx="409">
                  <c:v>4.25</c:v>
                </c:pt>
                <c:pt idx="410">
                  <c:v>4.25</c:v>
                </c:pt>
                <c:pt idx="411">
                  <c:v>4.25</c:v>
                </c:pt>
                <c:pt idx="412">
                  <c:v>4.25</c:v>
                </c:pt>
                <c:pt idx="413">
                  <c:v>4.25</c:v>
                </c:pt>
                <c:pt idx="414">
                  <c:v>4.25</c:v>
                </c:pt>
                <c:pt idx="415">
                  <c:v>4.25</c:v>
                </c:pt>
                <c:pt idx="416">
                  <c:v>4.25</c:v>
                </c:pt>
                <c:pt idx="417">
                  <c:v>4.25</c:v>
                </c:pt>
                <c:pt idx="418">
                  <c:v>4.25</c:v>
                </c:pt>
                <c:pt idx="419">
                  <c:v>4.25</c:v>
                </c:pt>
                <c:pt idx="420">
                  <c:v>4.25</c:v>
                </c:pt>
                <c:pt idx="421">
                  <c:v>4.25</c:v>
                </c:pt>
                <c:pt idx="422">
                  <c:v>4.25</c:v>
                </c:pt>
                <c:pt idx="423">
                  <c:v>4.25</c:v>
                </c:pt>
                <c:pt idx="424">
                  <c:v>4.25</c:v>
                </c:pt>
                <c:pt idx="425">
                  <c:v>4.25</c:v>
                </c:pt>
                <c:pt idx="426">
                  <c:v>4.25</c:v>
                </c:pt>
                <c:pt idx="427">
                  <c:v>4.25</c:v>
                </c:pt>
                <c:pt idx="428">
                  <c:v>4.25</c:v>
                </c:pt>
                <c:pt idx="429">
                  <c:v>4.25</c:v>
                </c:pt>
                <c:pt idx="430">
                  <c:v>4.25</c:v>
                </c:pt>
                <c:pt idx="431">
                  <c:v>4.25</c:v>
                </c:pt>
                <c:pt idx="432">
                  <c:v>4.25</c:v>
                </c:pt>
                <c:pt idx="433">
                  <c:v>4.25</c:v>
                </c:pt>
                <c:pt idx="434">
                  <c:v>4.25</c:v>
                </c:pt>
                <c:pt idx="435">
                  <c:v>4.5</c:v>
                </c:pt>
                <c:pt idx="436">
                  <c:v>4.5</c:v>
                </c:pt>
                <c:pt idx="437">
                  <c:v>4.5</c:v>
                </c:pt>
                <c:pt idx="438">
                  <c:v>4.5</c:v>
                </c:pt>
                <c:pt idx="439">
                  <c:v>4.5</c:v>
                </c:pt>
                <c:pt idx="440">
                  <c:v>4.5</c:v>
                </c:pt>
                <c:pt idx="441">
                  <c:v>4.5</c:v>
                </c:pt>
                <c:pt idx="442">
                  <c:v>4.5</c:v>
                </c:pt>
                <c:pt idx="443">
                  <c:v>4.5</c:v>
                </c:pt>
                <c:pt idx="444">
                  <c:v>4.5</c:v>
                </c:pt>
                <c:pt idx="445">
                  <c:v>4.5</c:v>
                </c:pt>
                <c:pt idx="446">
                  <c:v>4.5</c:v>
                </c:pt>
                <c:pt idx="447">
                  <c:v>4.5</c:v>
                </c:pt>
                <c:pt idx="448">
                  <c:v>4.5</c:v>
                </c:pt>
                <c:pt idx="449">
                  <c:v>4.5</c:v>
                </c:pt>
                <c:pt idx="450">
                  <c:v>4.5</c:v>
                </c:pt>
                <c:pt idx="451">
                  <c:v>4.5</c:v>
                </c:pt>
                <c:pt idx="452">
                  <c:v>4.5</c:v>
                </c:pt>
                <c:pt idx="453">
                  <c:v>4.5</c:v>
                </c:pt>
                <c:pt idx="454">
                  <c:v>4.5</c:v>
                </c:pt>
                <c:pt idx="455">
                  <c:v>4.5</c:v>
                </c:pt>
                <c:pt idx="456">
                  <c:v>4.5</c:v>
                </c:pt>
                <c:pt idx="457">
                  <c:v>4.5</c:v>
                </c:pt>
                <c:pt idx="458">
                  <c:v>4.5</c:v>
                </c:pt>
                <c:pt idx="459">
                  <c:v>4.5</c:v>
                </c:pt>
                <c:pt idx="460">
                  <c:v>4.75</c:v>
                </c:pt>
                <c:pt idx="461">
                  <c:v>4.75</c:v>
                </c:pt>
                <c:pt idx="462">
                  <c:v>4.75</c:v>
                </c:pt>
                <c:pt idx="463">
                  <c:v>4.75</c:v>
                </c:pt>
                <c:pt idx="464">
                  <c:v>4.75</c:v>
                </c:pt>
                <c:pt idx="465">
                  <c:v>4.75</c:v>
                </c:pt>
                <c:pt idx="466">
                  <c:v>4.75</c:v>
                </c:pt>
                <c:pt idx="467">
                  <c:v>4.75</c:v>
                </c:pt>
                <c:pt idx="468">
                  <c:v>4.75</c:v>
                </c:pt>
                <c:pt idx="469">
                  <c:v>4.75</c:v>
                </c:pt>
                <c:pt idx="470">
                  <c:v>4.75</c:v>
                </c:pt>
                <c:pt idx="471">
                  <c:v>4.75</c:v>
                </c:pt>
                <c:pt idx="472">
                  <c:v>4.75</c:v>
                </c:pt>
                <c:pt idx="473">
                  <c:v>4.75</c:v>
                </c:pt>
                <c:pt idx="474">
                  <c:v>4.75</c:v>
                </c:pt>
                <c:pt idx="475">
                  <c:v>4.75</c:v>
                </c:pt>
                <c:pt idx="476">
                  <c:v>4.75</c:v>
                </c:pt>
                <c:pt idx="477">
                  <c:v>4.75</c:v>
                </c:pt>
                <c:pt idx="478">
                  <c:v>4.75</c:v>
                </c:pt>
                <c:pt idx="479">
                  <c:v>4.75</c:v>
                </c:pt>
                <c:pt idx="480">
                  <c:v>4.75</c:v>
                </c:pt>
                <c:pt idx="481">
                  <c:v>4.75</c:v>
                </c:pt>
                <c:pt idx="482">
                  <c:v>4.75</c:v>
                </c:pt>
                <c:pt idx="483">
                  <c:v>4.75</c:v>
                </c:pt>
                <c:pt idx="484">
                  <c:v>4.75</c:v>
                </c:pt>
                <c:pt idx="485">
                  <c:v>4.75</c:v>
                </c:pt>
                <c:pt idx="486">
                  <c:v>4.75</c:v>
                </c:pt>
                <c:pt idx="487">
                  <c:v>4.75</c:v>
                </c:pt>
                <c:pt idx="488">
                  <c:v>4.75</c:v>
                </c:pt>
                <c:pt idx="489">
                  <c:v>4.75</c:v>
                </c:pt>
                <c:pt idx="490">
                  <c:v>4.75</c:v>
                </c:pt>
                <c:pt idx="491">
                  <c:v>4.75</c:v>
                </c:pt>
                <c:pt idx="492">
                  <c:v>4.75</c:v>
                </c:pt>
                <c:pt idx="493">
                  <c:v>4.75</c:v>
                </c:pt>
                <c:pt idx="494">
                  <c:v>4.75</c:v>
                </c:pt>
                <c:pt idx="495">
                  <c:v>4.75</c:v>
                </c:pt>
                <c:pt idx="496">
                  <c:v>4.75</c:v>
                </c:pt>
                <c:pt idx="497">
                  <c:v>4.75</c:v>
                </c:pt>
                <c:pt idx="498">
                  <c:v>4.75</c:v>
                </c:pt>
                <c:pt idx="499">
                  <c:v>4.75</c:v>
                </c:pt>
                <c:pt idx="500">
                  <c:v>4.75</c:v>
                </c:pt>
                <c:pt idx="501">
                  <c:v>4.75</c:v>
                </c:pt>
                <c:pt idx="502">
                  <c:v>4.75</c:v>
                </c:pt>
                <c:pt idx="503">
                  <c:v>4.75</c:v>
                </c:pt>
                <c:pt idx="504">
                  <c:v>4.75</c:v>
                </c:pt>
                <c:pt idx="505">
                  <c:v>4.75</c:v>
                </c:pt>
                <c:pt idx="506">
                  <c:v>4.75</c:v>
                </c:pt>
                <c:pt idx="507">
                  <c:v>4.75</c:v>
                </c:pt>
                <c:pt idx="508">
                  <c:v>4.75</c:v>
                </c:pt>
                <c:pt idx="509">
                  <c:v>4.75</c:v>
                </c:pt>
                <c:pt idx="510">
                  <c:v>4.75</c:v>
                </c:pt>
                <c:pt idx="511">
                  <c:v>4.75</c:v>
                </c:pt>
                <c:pt idx="512">
                  <c:v>4.75</c:v>
                </c:pt>
                <c:pt idx="513">
                  <c:v>4.75</c:v>
                </c:pt>
                <c:pt idx="514">
                  <c:v>4.75</c:v>
                </c:pt>
                <c:pt idx="515">
                  <c:v>4.75</c:v>
                </c:pt>
                <c:pt idx="516">
                  <c:v>4.75</c:v>
                </c:pt>
                <c:pt idx="517">
                  <c:v>4.75</c:v>
                </c:pt>
                <c:pt idx="518">
                  <c:v>4.75</c:v>
                </c:pt>
                <c:pt idx="519">
                  <c:v>4.75</c:v>
                </c:pt>
                <c:pt idx="520">
                  <c:v>4.75</c:v>
                </c:pt>
                <c:pt idx="521">
                  <c:v>4.75</c:v>
                </c:pt>
                <c:pt idx="522">
                  <c:v>4.75</c:v>
                </c:pt>
                <c:pt idx="523">
                  <c:v>4.75</c:v>
                </c:pt>
                <c:pt idx="524">
                  <c:v>4.75</c:v>
                </c:pt>
                <c:pt idx="525">
                  <c:v>4.75</c:v>
                </c:pt>
                <c:pt idx="526">
                  <c:v>4.75</c:v>
                </c:pt>
                <c:pt idx="527">
                  <c:v>4.75</c:v>
                </c:pt>
                <c:pt idx="528">
                  <c:v>4.75</c:v>
                </c:pt>
                <c:pt idx="529">
                  <c:v>4.75</c:v>
                </c:pt>
                <c:pt idx="530">
                  <c:v>4.75</c:v>
                </c:pt>
                <c:pt idx="531">
                  <c:v>4.75</c:v>
                </c:pt>
                <c:pt idx="532">
                  <c:v>4.75</c:v>
                </c:pt>
                <c:pt idx="533">
                  <c:v>4.75</c:v>
                </c:pt>
                <c:pt idx="534">
                  <c:v>4.75</c:v>
                </c:pt>
                <c:pt idx="535">
                  <c:v>4.75</c:v>
                </c:pt>
                <c:pt idx="536">
                  <c:v>4.75</c:v>
                </c:pt>
                <c:pt idx="537">
                  <c:v>4.75</c:v>
                </c:pt>
                <c:pt idx="538">
                  <c:v>4.75</c:v>
                </c:pt>
                <c:pt idx="539">
                  <c:v>4.75</c:v>
                </c:pt>
                <c:pt idx="540">
                  <c:v>4.75</c:v>
                </c:pt>
                <c:pt idx="541">
                  <c:v>4.75</c:v>
                </c:pt>
                <c:pt idx="542">
                  <c:v>4.75</c:v>
                </c:pt>
                <c:pt idx="543">
                  <c:v>4.75</c:v>
                </c:pt>
                <c:pt idx="544">
                  <c:v>4.75</c:v>
                </c:pt>
                <c:pt idx="545">
                  <c:v>4.75</c:v>
                </c:pt>
                <c:pt idx="546">
                  <c:v>4.75</c:v>
                </c:pt>
                <c:pt idx="547">
                  <c:v>4.75</c:v>
                </c:pt>
                <c:pt idx="548">
                  <c:v>4.75</c:v>
                </c:pt>
                <c:pt idx="549">
                  <c:v>4.75</c:v>
                </c:pt>
                <c:pt idx="550">
                  <c:v>4.75</c:v>
                </c:pt>
                <c:pt idx="551">
                  <c:v>4.75</c:v>
                </c:pt>
                <c:pt idx="552">
                  <c:v>4.75</c:v>
                </c:pt>
                <c:pt idx="553">
                  <c:v>4.75</c:v>
                </c:pt>
                <c:pt idx="554">
                  <c:v>4.75</c:v>
                </c:pt>
                <c:pt idx="555">
                  <c:v>4.75</c:v>
                </c:pt>
                <c:pt idx="556">
                  <c:v>4.75</c:v>
                </c:pt>
                <c:pt idx="557">
                  <c:v>4.75</c:v>
                </c:pt>
                <c:pt idx="558">
                  <c:v>4.75</c:v>
                </c:pt>
                <c:pt idx="559">
                  <c:v>4.75</c:v>
                </c:pt>
                <c:pt idx="560">
                  <c:v>4.75</c:v>
                </c:pt>
                <c:pt idx="561">
                  <c:v>4.75</c:v>
                </c:pt>
                <c:pt idx="562">
                  <c:v>4.75</c:v>
                </c:pt>
                <c:pt idx="563">
                  <c:v>4.75</c:v>
                </c:pt>
                <c:pt idx="564">
                  <c:v>4.75</c:v>
                </c:pt>
                <c:pt idx="565">
                  <c:v>4.75</c:v>
                </c:pt>
                <c:pt idx="566">
                  <c:v>4.75</c:v>
                </c:pt>
                <c:pt idx="567">
                  <c:v>4.75</c:v>
                </c:pt>
                <c:pt idx="568">
                  <c:v>4.75</c:v>
                </c:pt>
                <c:pt idx="569">
                  <c:v>4.75</c:v>
                </c:pt>
                <c:pt idx="570">
                  <c:v>4.75</c:v>
                </c:pt>
                <c:pt idx="571">
                  <c:v>4.75</c:v>
                </c:pt>
                <c:pt idx="572">
                  <c:v>4.75</c:v>
                </c:pt>
                <c:pt idx="573">
                  <c:v>4.75</c:v>
                </c:pt>
                <c:pt idx="574">
                  <c:v>4.75</c:v>
                </c:pt>
                <c:pt idx="575">
                  <c:v>4.75</c:v>
                </c:pt>
                <c:pt idx="576">
                  <c:v>4.75</c:v>
                </c:pt>
                <c:pt idx="577">
                  <c:v>4.75</c:v>
                </c:pt>
                <c:pt idx="578">
                  <c:v>4.75</c:v>
                </c:pt>
                <c:pt idx="579">
                  <c:v>4.75</c:v>
                </c:pt>
                <c:pt idx="580">
                  <c:v>4.75</c:v>
                </c:pt>
                <c:pt idx="581">
                  <c:v>4.75</c:v>
                </c:pt>
                <c:pt idx="582">
                  <c:v>4.75</c:v>
                </c:pt>
                <c:pt idx="583">
                  <c:v>4.75</c:v>
                </c:pt>
                <c:pt idx="584">
                  <c:v>4.75</c:v>
                </c:pt>
                <c:pt idx="585">
                  <c:v>4.75</c:v>
                </c:pt>
                <c:pt idx="586">
                  <c:v>4.75</c:v>
                </c:pt>
                <c:pt idx="587">
                  <c:v>4.75</c:v>
                </c:pt>
                <c:pt idx="588">
                  <c:v>4.75</c:v>
                </c:pt>
                <c:pt idx="589">
                  <c:v>4.75</c:v>
                </c:pt>
                <c:pt idx="590">
                  <c:v>4.75</c:v>
                </c:pt>
                <c:pt idx="591">
                  <c:v>4.75</c:v>
                </c:pt>
                <c:pt idx="592">
                  <c:v>4.75</c:v>
                </c:pt>
                <c:pt idx="593">
                  <c:v>4.75</c:v>
                </c:pt>
                <c:pt idx="594">
                  <c:v>4.75</c:v>
                </c:pt>
                <c:pt idx="595">
                  <c:v>4.75</c:v>
                </c:pt>
                <c:pt idx="596">
                  <c:v>4.75</c:v>
                </c:pt>
                <c:pt idx="597">
                  <c:v>4.75</c:v>
                </c:pt>
                <c:pt idx="598">
                  <c:v>4.75</c:v>
                </c:pt>
                <c:pt idx="599">
                  <c:v>4.75</c:v>
                </c:pt>
                <c:pt idx="600">
                  <c:v>4.75</c:v>
                </c:pt>
                <c:pt idx="601">
                  <c:v>4.75</c:v>
                </c:pt>
                <c:pt idx="602">
                  <c:v>4.75</c:v>
                </c:pt>
                <c:pt idx="603">
                  <c:v>4.75</c:v>
                </c:pt>
                <c:pt idx="604">
                  <c:v>4.75</c:v>
                </c:pt>
                <c:pt idx="605">
                  <c:v>4.75</c:v>
                </c:pt>
                <c:pt idx="606">
                  <c:v>4.75</c:v>
                </c:pt>
                <c:pt idx="607">
                  <c:v>4.75</c:v>
                </c:pt>
                <c:pt idx="608">
                  <c:v>4.75</c:v>
                </c:pt>
                <c:pt idx="609">
                  <c:v>4.75</c:v>
                </c:pt>
                <c:pt idx="610">
                  <c:v>4.75</c:v>
                </c:pt>
                <c:pt idx="611">
                  <c:v>4.75</c:v>
                </c:pt>
                <c:pt idx="612">
                  <c:v>4.75</c:v>
                </c:pt>
                <c:pt idx="613">
                  <c:v>4.75</c:v>
                </c:pt>
                <c:pt idx="614">
                  <c:v>4.75</c:v>
                </c:pt>
                <c:pt idx="615">
                  <c:v>4.5</c:v>
                </c:pt>
                <c:pt idx="616">
                  <c:v>4.5</c:v>
                </c:pt>
                <c:pt idx="617">
                  <c:v>4.5</c:v>
                </c:pt>
                <c:pt idx="618">
                  <c:v>4.5</c:v>
                </c:pt>
                <c:pt idx="619">
                  <c:v>4.5</c:v>
                </c:pt>
                <c:pt idx="620">
                  <c:v>4.5</c:v>
                </c:pt>
                <c:pt idx="621">
                  <c:v>4.5</c:v>
                </c:pt>
                <c:pt idx="622">
                  <c:v>4.5</c:v>
                </c:pt>
                <c:pt idx="623">
                  <c:v>4.5</c:v>
                </c:pt>
                <c:pt idx="624">
                  <c:v>4.5</c:v>
                </c:pt>
                <c:pt idx="625">
                  <c:v>4.5</c:v>
                </c:pt>
                <c:pt idx="626">
                  <c:v>4.5</c:v>
                </c:pt>
                <c:pt idx="627">
                  <c:v>4.5</c:v>
                </c:pt>
                <c:pt idx="628">
                  <c:v>4.5</c:v>
                </c:pt>
                <c:pt idx="629">
                  <c:v>4.5</c:v>
                </c:pt>
                <c:pt idx="630">
                  <c:v>4.5</c:v>
                </c:pt>
                <c:pt idx="631">
                  <c:v>4.5</c:v>
                </c:pt>
                <c:pt idx="632">
                  <c:v>4.5</c:v>
                </c:pt>
                <c:pt idx="633">
                  <c:v>4.5</c:v>
                </c:pt>
                <c:pt idx="634">
                  <c:v>4.5</c:v>
                </c:pt>
                <c:pt idx="635">
                  <c:v>4.5</c:v>
                </c:pt>
                <c:pt idx="636">
                  <c:v>4.5</c:v>
                </c:pt>
                <c:pt idx="637">
                  <c:v>4.5</c:v>
                </c:pt>
                <c:pt idx="638">
                  <c:v>4.5</c:v>
                </c:pt>
                <c:pt idx="639">
                  <c:v>4.5</c:v>
                </c:pt>
                <c:pt idx="640">
                  <c:v>4.5</c:v>
                </c:pt>
                <c:pt idx="641">
                  <c:v>4.5</c:v>
                </c:pt>
                <c:pt idx="642">
                  <c:v>4.5</c:v>
                </c:pt>
                <c:pt idx="643">
                  <c:v>4.5</c:v>
                </c:pt>
                <c:pt idx="644">
                  <c:v>4.5</c:v>
                </c:pt>
                <c:pt idx="645">
                  <c:v>4.5</c:v>
                </c:pt>
                <c:pt idx="646">
                  <c:v>4.5</c:v>
                </c:pt>
                <c:pt idx="647">
                  <c:v>4.5</c:v>
                </c:pt>
                <c:pt idx="648">
                  <c:v>4.5</c:v>
                </c:pt>
                <c:pt idx="649">
                  <c:v>4.5</c:v>
                </c:pt>
                <c:pt idx="650">
                  <c:v>4.5</c:v>
                </c:pt>
                <c:pt idx="651">
                  <c:v>4.5</c:v>
                </c:pt>
                <c:pt idx="652">
                  <c:v>4.5</c:v>
                </c:pt>
                <c:pt idx="653">
                  <c:v>4.5</c:v>
                </c:pt>
                <c:pt idx="654">
                  <c:v>4.5</c:v>
                </c:pt>
                <c:pt idx="655">
                  <c:v>4.5</c:v>
                </c:pt>
                <c:pt idx="656">
                  <c:v>4.5</c:v>
                </c:pt>
                <c:pt idx="657">
                  <c:v>4.5</c:v>
                </c:pt>
                <c:pt idx="658">
                  <c:v>4.5</c:v>
                </c:pt>
                <c:pt idx="659">
                  <c:v>4.5</c:v>
                </c:pt>
                <c:pt idx="660">
                  <c:v>4.5</c:v>
                </c:pt>
                <c:pt idx="661">
                  <c:v>4.5</c:v>
                </c:pt>
                <c:pt idx="662">
                  <c:v>4.5</c:v>
                </c:pt>
                <c:pt idx="663">
                  <c:v>4.5</c:v>
                </c:pt>
                <c:pt idx="664">
                  <c:v>4.5</c:v>
                </c:pt>
                <c:pt idx="665">
                  <c:v>4.5</c:v>
                </c:pt>
                <c:pt idx="666">
                  <c:v>4.5</c:v>
                </c:pt>
                <c:pt idx="667">
                  <c:v>4.5</c:v>
                </c:pt>
                <c:pt idx="668">
                  <c:v>4.5</c:v>
                </c:pt>
                <c:pt idx="669">
                  <c:v>4.5</c:v>
                </c:pt>
                <c:pt idx="670">
                  <c:v>4.5</c:v>
                </c:pt>
                <c:pt idx="671">
                  <c:v>4.5</c:v>
                </c:pt>
                <c:pt idx="672">
                  <c:v>4.5</c:v>
                </c:pt>
                <c:pt idx="673">
                  <c:v>4.5</c:v>
                </c:pt>
                <c:pt idx="674">
                  <c:v>4.5</c:v>
                </c:pt>
                <c:pt idx="675">
                  <c:v>4.5</c:v>
                </c:pt>
                <c:pt idx="676">
                  <c:v>4.5</c:v>
                </c:pt>
                <c:pt idx="677">
                  <c:v>4.5</c:v>
                </c:pt>
                <c:pt idx="678">
                  <c:v>4.5</c:v>
                </c:pt>
                <c:pt idx="679">
                  <c:v>4.5</c:v>
                </c:pt>
                <c:pt idx="680">
                  <c:v>4.5</c:v>
                </c:pt>
                <c:pt idx="681">
                  <c:v>4.5</c:v>
                </c:pt>
                <c:pt idx="682">
                  <c:v>4.5</c:v>
                </c:pt>
                <c:pt idx="683">
                  <c:v>4.5</c:v>
                </c:pt>
                <c:pt idx="684">
                  <c:v>4.5</c:v>
                </c:pt>
                <c:pt idx="685">
                  <c:v>4.5</c:v>
                </c:pt>
                <c:pt idx="686">
                  <c:v>4.5</c:v>
                </c:pt>
                <c:pt idx="687">
                  <c:v>4.5</c:v>
                </c:pt>
                <c:pt idx="688">
                  <c:v>4.5</c:v>
                </c:pt>
                <c:pt idx="689">
                  <c:v>4.5</c:v>
                </c:pt>
                <c:pt idx="690">
                  <c:v>4.5</c:v>
                </c:pt>
                <c:pt idx="691">
                  <c:v>4.5</c:v>
                </c:pt>
                <c:pt idx="692">
                  <c:v>4.5</c:v>
                </c:pt>
                <c:pt idx="693">
                  <c:v>4.5</c:v>
                </c:pt>
                <c:pt idx="694">
                  <c:v>4.5</c:v>
                </c:pt>
                <c:pt idx="695">
                  <c:v>4.25</c:v>
                </c:pt>
                <c:pt idx="696">
                  <c:v>4.25</c:v>
                </c:pt>
                <c:pt idx="697">
                  <c:v>4.25</c:v>
                </c:pt>
                <c:pt idx="698">
                  <c:v>4.25</c:v>
                </c:pt>
                <c:pt idx="699">
                  <c:v>4.25</c:v>
                </c:pt>
                <c:pt idx="700">
                  <c:v>4.25</c:v>
                </c:pt>
                <c:pt idx="701">
                  <c:v>4.25</c:v>
                </c:pt>
                <c:pt idx="702">
                  <c:v>4.25</c:v>
                </c:pt>
                <c:pt idx="703">
                  <c:v>4.25</c:v>
                </c:pt>
                <c:pt idx="704">
                  <c:v>4.25</c:v>
                </c:pt>
                <c:pt idx="705">
                  <c:v>4.25</c:v>
                </c:pt>
                <c:pt idx="706">
                  <c:v>4.25</c:v>
                </c:pt>
                <c:pt idx="707">
                  <c:v>3.75</c:v>
                </c:pt>
                <c:pt idx="708">
                  <c:v>3.75</c:v>
                </c:pt>
                <c:pt idx="709">
                  <c:v>3.75</c:v>
                </c:pt>
                <c:pt idx="710">
                  <c:v>3.75</c:v>
                </c:pt>
                <c:pt idx="711">
                  <c:v>3.75</c:v>
                </c:pt>
                <c:pt idx="712">
                  <c:v>3.75</c:v>
                </c:pt>
                <c:pt idx="713">
                  <c:v>3.75</c:v>
                </c:pt>
                <c:pt idx="714">
                  <c:v>3.75</c:v>
                </c:pt>
                <c:pt idx="715">
                  <c:v>3.75</c:v>
                </c:pt>
                <c:pt idx="716">
                  <c:v>3.75</c:v>
                </c:pt>
                <c:pt idx="717">
                  <c:v>3.75</c:v>
                </c:pt>
                <c:pt idx="718">
                  <c:v>3.75</c:v>
                </c:pt>
                <c:pt idx="719">
                  <c:v>3.75</c:v>
                </c:pt>
                <c:pt idx="720">
                  <c:v>3.75</c:v>
                </c:pt>
                <c:pt idx="721">
                  <c:v>3.75</c:v>
                </c:pt>
                <c:pt idx="722">
                  <c:v>3.75</c:v>
                </c:pt>
                <c:pt idx="723">
                  <c:v>3.75</c:v>
                </c:pt>
                <c:pt idx="724">
                  <c:v>3.75</c:v>
                </c:pt>
                <c:pt idx="725">
                  <c:v>3.75</c:v>
                </c:pt>
                <c:pt idx="726">
                  <c:v>3.75</c:v>
                </c:pt>
                <c:pt idx="727">
                  <c:v>3.75</c:v>
                </c:pt>
                <c:pt idx="728">
                  <c:v>3.75</c:v>
                </c:pt>
                <c:pt idx="729">
                  <c:v>3.75</c:v>
                </c:pt>
                <c:pt idx="730">
                  <c:v>3.75</c:v>
                </c:pt>
                <c:pt idx="731">
                  <c:v>3.75</c:v>
                </c:pt>
                <c:pt idx="732">
                  <c:v>3.75</c:v>
                </c:pt>
                <c:pt idx="733">
                  <c:v>3.75</c:v>
                </c:pt>
                <c:pt idx="734">
                  <c:v>3.75</c:v>
                </c:pt>
                <c:pt idx="735">
                  <c:v>3.75</c:v>
                </c:pt>
                <c:pt idx="736">
                  <c:v>3.75</c:v>
                </c:pt>
                <c:pt idx="737">
                  <c:v>3.75</c:v>
                </c:pt>
                <c:pt idx="738">
                  <c:v>3.75</c:v>
                </c:pt>
                <c:pt idx="739">
                  <c:v>3.75</c:v>
                </c:pt>
                <c:pt idx="740">
                  <c:v>3.75</c:v>
                </c:pt>
                <c:pt idx="741">
                  <c:v>3.75</c:v>
                </c:pt>
                <c:pt idx="742">
                  <c:v>3.75</c:v>
                </c:pt>
                <c:pt idx="743">
                  <c:v>3.75</c:v>
                </c:pt>
                <c:pt idx="744">
                  <c:v>3.75</c:v>
                </c:pt>
                <c:pt idx="745">
                  <c:v>3.25</c:v>
                </c:pt>
                <c:pt idx="746">
                  <c:v>3.25</c:v>
                </c:pt>
                <c:pt idx="747">
                  <c:v>3.25</c:v>
                </c:pt>
                <c:pt idx="748">
                  <c:v>3.25</c:v>
                </c:pt>
                <c:pt idx="749">
                  <c:v>3.25</c:v>
                </c:pt>
                <c:pt idx="750">
                  <c:v>3.25</c:v>
                </c:pt>
                <c:pt idx="751">
                  <c:v>3.25</c:v>
                </c:pt>
                <c:pt idx="752">
                  <c:v>3.25</c:v>
                </c:pt>
                <c:pt idx="753">
                  <c:v>3.25</c:v>
                </c:pt>
                <c:pt idx="754">
                  <c:v>3.25</c:v>
                </c:pt>
                <c:pt idx="755">
                  <c:v>3.25</c:v>
                </c:pt>
                <c:pt idx="756">
                  <c:v>3.25</c:v>
                </c:pt>
                <c:pt idx="757">
                  <c:v>3.25</c:v>
                </c:pt>
                <c:pt idx="758">
                  <c:v>3.25</c:v>
                </c:pt>
                <c:pt idx="759">
                  <c:v>3.25</c:v>
                </c:pt>
                <c:pt idx="760">
                  <c:v>3.25</c:v>
                </c:pt>
                <c:pt idx="761">
                  <c:v>3.25</c:v>
                </c:pt>
                <c:pt idx="762">
                  <c:v>3.25</c:v>
                </c:pt>
                <c:pt idx="763">
                  <c:v>3.25</c:v>
                </c:pt>
                <c:pt idx="764">
                  <c:v>3.25</c:v>
                </c:pt>
                <c:pt idx="765">
                  <c:v>3.25</c:v>
                </c:pt>
                <c:pt idx="766">
                  <c:v>3.25</c:v>
                </c:pt>
                <c:pt idx="767">
                  <c:v>3.25</c:v>
                </c:pt>
                <c:pt idx="768">
                  <c:v>3.25</c:v>
                </c:pt>
                <c:pt idx="769">
                  <c:v>3.25</c:v>
                </c:pt>
                <c:pt idx="770">
                  <c:v>3.25</c:v>
                </c:pt>
                <c:pt idx="771">
                  <c:v>3.25</c:v>
                </c:pt>
                <c:pt idx="772">
                  <c:v>3.25</c:v>
                </c:pt>
                <c:pt idx="773">
                  <c:v>3.25</c:v>
                </c:pt>
                <c:pt idx="774">
                  <c:v>3.25</c:v>
                </c:pt>
                <c:pt idx="775">
                  <c:v>3.25</c:v>
                </c:pt>
                <c:pt idx="776">
                  <c:v>3.25</c:v>
                </c:pt>
                <c:pt idx="777">
                  <c:v>3.25</c:v>
                </c:pt>
                <c:pt idx="778">
                  <c:v>3.25</c:v>
                </c:pt>
                <c:pt idx="779">
                  <c:v>3.25</c:v>
                </c:pt>
                <c:pt idx="780">
                  <c:v>3.25</c:v>
                </c:pt>
                <c:pt idx="781">
                  <c:v>3.25</c:v>
                </c:pt>
                <c:pt idx="782">
                  <c:v>3.25</c:v>
                </c:pt>
                <c:pt idx="783">
                  <c:v>3.25</c:v>
                </c:pt>
                <c:pt idx="784">
                  <c:v>3.25</c:v>
                </c:pt>
                <c:pt idx="785">
                  <c:v>3.25</c:v>
                </c:pt>
                <c:pt idx="786">
                  <c:v>3.25</c:v>
                </c:pt>
                <c:pt idx="787">
                  <c:v>3.25</c:v>
                </c:pt>
                <c:pt idx="788">
                  <c:v>3.25</c:v>
                </c:pt>
                <c:pt idx="789">
                  <c:v>3.25</c:v>
                </c:pt>
                <c:pt idx="790">
                  <c:v>3.25</c:v>
                </c:pt>
                <c:pt idx="791">
                  <c:v>3.25</c:v>
                </c:pt>
                <c:pt idx="792">
                  <c:v>3.25</c:v>
                </c:pt>
                <c:pt idx="793">
                  <c:v>3.25</c:v>
                </c:pt>
                <c:pt idx="794">
                  <c:v>3.25</c:v>
                </c:pt>
                <c:pt idx="795">
                  <c:v>3.25</c:v>
                </c:pt>
                <c:pt idx="796">
                  <c:v>3.25</c:v>
                </c:pt>
                <c:pt idx="797">
                  <c:v>3.25</c:v>
                </c:pt>
                <c:pt idx="798">
                  <c:v>3.25</c:v>
                </c:pt>
                <c:pt idx="799">
                  <c:v>3.25</c:v>
                </c:pt>
                <c:pt idx="800">
                  <c:v>3.25</c:v>
                </c:pt>
                <c:pt idx="801">
                  <c:v>3.25</c:v>
                </c:pt>
                <c:pt idx="802">
                  <c:v>3.25</c:v>
                </c:pt>
                <c:pt idx="803">
                  <c:v>3.25</c:v>
                </c:pt>
                <c:pt idx="804">
                  <c:v>3.25</c:v>
                </c:pt>
                <c:pt idx="805">
                  <c:v>3.25</c:v>
                </c:pt>
                <c:pt idx="806">
                  <c:v>3.25</c:v>
                </c:pt>
                <c:pt idx="807">
                  <c:v>3.25</c:v>
                </c:pt>
                <c:pt idx="808">
                  <c:v>3.25</c:v>
                </c:pt>
                <c:pt idx="809">
                  <c:v>3.25</c:v>
                </c:pt>
                <c:pt idx="810">
                  <c:v>3.25</c:v>
                </c:pt>
                <c:pt idx="811">
                  <c:v>3.25</c:v>
                </c:pt>
                <c:pt idx="812">
                  <c:v>3.25</c:v>
                </c:pt>
                <c:pt idx="813">
                  <c:v>3.25</c:v>
                </c:pt>
                <c:pt idx="814">
                  <c:v>3.25</c:v>
                </c:pt>
                <c:pt idx="815">
                  <c:v>3.25</c:v>
                </c:pt>
                <c:pt idx="816">
                  <c:v>3.25</c:v>
                </c:pt>
                <c:pt idx="817">
                  <c:v>3.25</c:v>
                </c:pt>
                <c:pt idx="818">
                  <c:v>3.25</c:v>
                </c:pt>
                <c:pt idx="819">
                  <c:v>3.25</c:v>
                </c:pt>
                <c:pt idx="820">
                  <c:v>3.25</c:v>
                </c:pt>
                <c:pt idx="821">
                  <c:v>3.25</c:v>
                </c:pt>
                <c:pt idx="822">
                  <c:v>3.25</c:v>
                </c:pt>
                <c:pt idx="823">
                  <c:v>3.25</c:v>
                </c:pt>
                <c:pt idx="824">
                  <c:v>3.25</c:v>
                </c:pt>
                <c:pt idx="825">
                  <c:v>3.25</c:v>
                </c:pt>
                <c:pt idx="826">
                  <c:v>3.25</c:v>
                </c:pt>
                <c:pt idx="827">
                  <c:v>3.25</c:v>
                </c:pt>
                <c:pt idx="828">
                  <c:v>3.25</c:v>
                </c:pt>
                <c:pt idx="829">
                  <c:v>3.25</c:v>
                </c:pt>
                <c:pt idx="830">
                  <c:v>3.25</c:v>
                </c:pt>
                <c:pt idx="831">
                  <c:v>3.25</c:v>
                </c:pt>
                <c:pt idx="832">
                  <c:v>3.25</c:v>
                </c:pt>
                <c:pt idx="833">
                  <c:v>3.25</c:v>
                </c:pt>
                <c:pt idx="834">
                  <c:v>3.25</c:v>
                </c:pt>
                <c:pt idx="835">
                  <c:v>3.25</c:v>
                </c:pt>
                <c:pt idx="836">
                  <c:v>3.25</c:v>
                </c:pt>
                <c:pt idx="837">
                  <c:v>3.25</c:v>
                </c:pt>
                <c:pt idx="838">
                  <c:v>3.25</c:v>
                </c:pt>
                <c:pt idx="839">
                  <c:v>3.25</c:v>
                </c:pt>
                <c:pt idx="840">
                  <c:v>3.25</c:v>
                </c:pt>
                <c:pt idx="841">
                  <c:v>3.25</c:v>
                </c:pt>
                <c:pt idx="842">
                  <c:v>3.25</c:v>
                </c:pt>
                <c:pt idx="843">
                  <c:v>3.25</c:v>
                </c:pt>
                <c:pt idx="844">
                  <c:v>3.25</c:v>
                </c:pt>
                <c:pt idx="845">
                  <c:v>3.25</c:v>
                </c:pt>
                <c:pt idx="846">
                  <c:v>3.25</c:v>
                </c:pt>
                <c:pt idx="847">
                  <c:v>3.25</c:v>
                </c:pt>
                <c:pt idx="848">
                  <c:v>3.25</c:v>
                </c:pt>
                <c:pt idx="849">
                  <c:v>3.25</c:v>
                </c:pt>
                <c:pt idx="850">
                  <c:v>3.25</c:v>
                </c:pt>
                <c:pt idx="851">
                  <c:v>3.25</c:v>
                </c:pt>
                <c:pt idx="852">
                  <c:v>3.25</c:v>
                </c:pt>
                <c:pt idx="853">
                  <c:v>3.25</c:v>
                </c:pt>
                <c:pt idx="854">
                  <c:v>3.25</c:v>
                </c:pt>
                <c:pt idx="855">
                  <c:v>3.25</c:v>
                </c:pt>
                <c:pt idx="856">
                  <c:v>3.25</c:v>
                </c:pt>
                <c:pt idx="857">
                  <c:v>3.25</c:v>
                </c:pt>
                <c:pt idx="858">
                  <c:v>3.25</c:v>
                </c:pt>
                <c:pt idx="859">
                  <c:v>3.25</c:v>
                </c:pt>
                <c:pt idx="860">
                  <c:v>3.25</c:v>
                </c:pt>
                <c:pt idx="861">
                  <c:v>3.25</c:v>
                </c:pt>
                <c:pt idx="862">
                  <c:v>3.25</c:v>
                </c:pt>
                <c:pt idx="863">
                  <c:v>3.25</c:v>
                </c:pt>
                <c:pt idx="864">
                  <c:v>3.25</c:v>
                </c:pt>
                <c:pt idx="865">
                  <c:v>3.25</c:v>
                </c:pt>
                <c:pt idx="866">
                  <c:v>3.25</c:v>
                </c:pt>
                <c:pt idx="867">
                  <c:v>3.25</c:v>
                </c:pt>
                <c:pt idx="868">
                  <c:v>3.25</c:v>
                </c:pt>
                <c:pt idx="869">
                  <c:v>3.25</c:v>
                </c:pt>
                <c:pt idx="870">
                  <c:v>3.25</c:v>
                </c:pt>
                <c:pt idx="871">
                  <c:v>3.25</c:v>
                </c:pt>
                <c:pt idx="872">
                  <c:v>3.25</c:v>
                </c:pt>
                <c:pt idx="873">
                  <c:v>3.25</c:v>
                </c:pt>
                <c:pt idx="874">
                  <c:v>3.25</c:v>
                </c:pt>
                <c:pt idx="875">
                  <c:v>3.25</c:v>
                </c:pt>
                <c:pt idx="876">
                  <c:v>3.25</c:v>
                </c:pt>
                <c:pt idx="877">
                  <c:v>3.25</c:v>
                </c:pt>
                <c:pt idx="878">
                  <c:v>3.25</c:v>
                </c:pt>
                <c:pt idx="879">
                  <c:v>3.25</c:v>
                </c:pt>
                <c:pt idx="880">
                  <c:v>3.25</c:v>
                </c:pt>
                <c:pt idx="881">
                  <c:v>3.25</c:v>
                </c:pt>
                <c:pt idx="882">
                  <c:v>3.25</c:v>
                </c:pt>
                <c:pt idx="883">
                  <c:v>3.25</c:v>
                </c:pt>
                <c:pt idx="884">
                  <c:v>3.25</c:v>
                </c:pt>
                <c:pt idx="885">
                  <c:v>3.25</c:v>
                </c:pt>
                <c:pt idx="886">
                  <c:v>3.25</c:v>
                </c:pt>
                <c:pt idx="887">
                  <c:v>3.25</c:v>
                </c:pt>
                <c:pt idx="888">
                  <c:v>3.25</c:v>
                </c:pt>
                <c:pt idx="889">
                  <c:v>3.25</c:v>
                </c:pt>
                <c:pt idx="890">
                  <c:v>3.25</c:v>
                </c:pt>
                <c:pt idx="891">
                  <c:v>3.25</c:v>
                </c:pt>
                <c:pt idx="892">
                  <c:v>3.25</c:v>
                </c:pt>
                <c:pt idx="893">
                  <c:v>3.25</c:v>
                </c:pt>
                <c:pt idx="894">
                  <c:v>3.25</c:v>
                </c:pt>
                <c:pt idx="895">
                  <c:v>3.25</c:v>
                </c:pt>
                <c:pt idx="896">
                  <c:v>3.25</c:v>
                </c:pt>
                <c:pt idx="897">
                  <c:v>3.25</c:v>
                </c:pt>
                <c:pt idx="898">
                  <c:v>3.25</c:v>
                </c:pt>
                <c:pt idx="899">
                  <c:v>3.25</c:v>
                </c:pt>
                <c:pt idx="900">
                  <c:v>3.25</c:v>
                </c:pt>
                <c:pt idx="901">
                  <c:v>3.25</c:v>
                </c:pt>
                <c:pt idx="902">
                  <c:v>3.25</c:v>
                </c:pt>
                <c:pt idx="903">
                  <c:v>3.25</c:v>
                </c:pt>
                <c:pt idx="904">
                  <c:v>3.25</c:v>
                </c:pt>
                <c:pt idx="905">
                  <c:v>3.25</c:v>
                </c:pt>
                <c:pt idx="906">
                  <c:v>3.25</c:v>
                </c:pt>
                <c:pt idx="907">
                  <c:v>3.25</c:v>
                </c:pt>
                <c:pt idx="908">
                  <c:v>3.25</c:v>
                </c:pt>
                <c:pt idx="909">
                  <c:v>3.25</c:v>
                </c:pt>
                <c:pt idx="910">
                  <c:v>3.25</c:v>
                </c:pt>
                <c:pt idx="911">
                  <c:v>3.25</c:v>
                </c:pt>
                <c:pt idx="912">
                  <c:v>3.25</c:v>
                </c:pt>
                <c:pt idx="913">
                  <c:v>3.25</c:v>
                </c:pt>
                <c:pt idx="914">
                  <c:v>3.25</c:v>
                </c:pt>
                <c:pt idx="915">
                  <c:v>3.25</c:v>
                </c:pt>
                <c:pt idx="916">
                  <c:v>3.25</c:v>
                </c:pt>
                <c:pt idx="917">
                  <c:v>3.25</c:v>
                </c:pt>
                <c:pt idx="918">
                  <c:v>3.25</c:v>
                </c:pt>
                <c:pt idx="919">
                  <c:v>3.25</c:v>
                </c:pt>
                <c:pt idx="920">
                  <c:v>3.25</c:v>
                </c:pt>
                <c:pt idx="921">
                  <c:v>3.25</c:v>
                </c:pt>
                <c:pt idx="922">
                  <c:v>3.25</c:v>
                </c:pt>
                <c:pt idx="923">
                  <c:v>3.25</c:v>
                </c:pt>
                <c:pt idx="924">
                  <c:v>3.25</c:v>
                </c:pt>
                <c:pt idx="925">
                  <c:v>3.25</c:v>
                </c:pt>
                <c:pt idx="926">
                  <c:v>3.25</c:v>
                </c:pt>
                <c:pt idx="927">
                  <c:v>3.25</c:v>
                </c:pt>
                <c:pt idx="928">
                  <c:v>3.25</c:v>
                </c:pt>
                <c:pt idx="929">
                  <c:v>3.25</c:v>
                </c:pt>
                <c:pt idx="930">
                  <c:v>3.25</c:v>
                </c:pt>
                <c:pt idx="931">
                  <c:v>3.25</c:v>
                </c:pt>
                <c:pt idx="932">
                  <c:v>3.25</c:v>
                </c:pt>
                <c:pt idx="933">
                  <c:v>3.25</c:v>
                </c:pt>
                <c:pt idx="934">
                  <c:v>3.25</c:v>
                </c:pt>
                <c:pt idx="935">
                  <c:v>3.25</c:v>
                </c:pt>
                <c:pt idx="936">
                  <c:v>3.25</c:v>
                </c:pt>
                <c:pt idx="937">
                  <c:v>3.25</c:v>
                </c:pt>
                <c:pt idx="938">
                  <c:v>3.25</c:v>
                </c:pt>
                <c:pt idx="939">
                  <c:v>3.25</c:v>
                </c:pt>
                <c:pt idx="940">
                  <c:v>3.25</c:v>
                </c:pt>
                <c:pt idx="941">
                  <c:v>3.25</c:v>
                </c:pt>
                <c:pt idx="942">
                  <c:v>3.25</c:v>
                </c:pt>
                <c:pt idx="943">
                  <c:v>3.25</c:v>
                </c:pt>
                <c:pt idx="944">
                  <c:v>3.25</c:v>
                </c:pt>
                <c:pt idx="945">
                  <c:v>3.25</c:v>
                </c:pt>
                <c:pt idx="946">
                  <c:v>3.25</c:v>
                </c:pt>
                <c:pt idx="947">
                  <c:v>3.25</c:v>
                </c:pt>
                <c:pt idx="948">
                  <c:v>3.25</c:v>
                </c:pt>
                <c:pt idx="949">
                  <c:v>3.25</c:v>
                </c:pt>
                <c:pt idx="950">
                  <c:v>3.25</c:v>
                </c:pt>
                <c:pt idx="951">
                  <c:v>3.25</c:v>
                </c:pt>
                <c:pt idx="952">
                  <c:v>3.25</c:v>
                </c:pt>
                <c:pt idx="953">
                  <c:v>3.25</c:v>
                </c:pt>
                <c:pt idx="954">
                  <c:v>3.25</c:v>
                </c:pt>
                <c:pt idx="955">
                  <c:v>3.25</c:v>
                </c:pt>
                <c:pt idx="956">
                  <c:v>3.25</c:v>
                </c:pt>
                <c:pt idx="957">
                  <c:v>3.25</c:v>
                </c:pt>
                <c:pt idx="958">
                  <c:v>3.25</c:v>
                </c:pt>
                <c:pt idx="959">
                  <c:v>3.25</c:v>
                </c:pt>
                <c:pt idx="960">
                  <c:v>3.25</c:v>
                </c:pt>
                <c:pt idx="961">
                  <c:v>3.25</c:v>
                </c:pt>
                <c:pt idx="962">
                  <c:v>3.25</c:v>
                </c:pt>
                <c:pt idx="963">
                  <c:v>3.25</c:v>
                </c:pt>
                <c:pt idx="964">
                  <c:v>3.25</c:v>
                </c:pt>
                <c:pt idx="965">
                  <c:v>3.25</c:v>
                </c:pt>
                <c:pt idx="966">
                  <c:v>3.25</c:v>
                </c:pt>
                <c:pt idx="967">
                  <c:v>3.25</c:v>
                </c:pt>
                <c:pt idx="968">
                  <c:v>3.25</c:v>
                </c:pt>
                <c:pt idx="969">
                  <c:v>3.25</c:v>
                </c:pt>
                <c:pt idx="970">
                  <c:v>3.25</c:v>
                </c:pt>
                <c:pt idx="971">
                  <c:v>3.25</c:v>
                </c:pt>
                <c:pt idx="972">
                  <c:v>3.25</c:v>
                </c:pt>
                <c:pt idx="973">
                  <c:v>3.25</c:v>
                </c:pt>
                <c:pt idx="974">
                  <c:v>3.25</c:v>
                </c:pt>
                <c:pt idx="975">
                  <c:v>3.25</c:v>
                </c:pt>
                <c:pt idx="976">
                  <c:v>3.25</c:v>
                </c:pt>
                <c:pt idx="977">
                  <c:v>3.25</c:v>
                </c:pt>
                <c:pt idx="978">
                  <c:v>3.25</c:v>
                </c:pt>
                <c:pt idx="979">
                  <c:v>3.25</c:v>
                </c:pt>
                <c:pt idx="980">
                  <c:v>3.25</c:v>
                </c:pt>
                <c:pt idx="981">
                  <c:v>3.25</c:v>
                </c:pt>
                <c:pt idx="982">
                  <c:v>3.25</c:v>
                </c:pt>
                <c:pt idx="983">
                  <c:v>3.25</c:v>
                </c:pt>
                <c:pt idx="984">
                  <c:v>3.25</c:v>
                </c:pt>
                <c:pt idx="985">
                  <c:v>3.25</c:v>
                </c:pt>
                <c:pt idx="986">
                  <c:v>3.25</c:v>
                </c:pt>
                <c:pt idx="987">
                  <c:v>3.25</c:v>
                </c:pt>
                <c:pt idx="988">
                  <c:v>3.25</c:v>
                </c:pt>
                <c:pt idx="989">
                  <c:v>3.25</c:v>
                </c:pt>
                <c:pt idx="990">
                  <c:v>3.25</c:v>
                </c:pt>
                <c:pt idx="991">
                  <c:v>3.25</c:v>
                </c:pt>
                <c:pt idx="992">
                  <c:v>3.25</c:v>
                </c:pt>
                <c:pt idx="993">
                  <c:v>3.25</c:v>
                </c:pt>
                <c:pt idx="994">
                  <c:v>3.25</c:v>
                </c:pt>
                <c:pt idx="995">
                  <c:v>3.25</c:v>
                </c:pt>
                <c:pt idx="996">
                  <c:v>3.25</c:v>
                </c:pt>
                <c:pt idx="997">
                  <c:v>3.25</c:v>
                </c:pt>
                <c:pt idx="998">
                  <c:v>3.25</c:v>
                </c:pt>
                <c:pt idx="999">
                  <c:v>3.25</c:v>
                </c:pt>
                <c:pt idx="1000">
                  <c:v>3.25</c:v>
                </c:pt>
                <c:pt idx="1001">
                  <c:v>3.25</c:v>
                </c:pt>
                <c:pt idx="1002">
                  <c:v>3.25</c:v>
                </c:pt>
                <c:pt idx="1003">
                  <c:v>3.25</c:v>
                </c:pt>
                <c:pt idx="1004">
                  <c:v>3.25</c:v>
                </c:pt>
                <c:pt idx="1005">
                  <c:v>3.25</c:v>
                </c:pt>
                <c:pt idx="1006">
                  <c:v>3.25</c:v>
                </c:pt>
                <c:pt idx="1007">
                  <c:v>3.25</c:v>
                </c:pt>
                <c:pt idx="1008">
                  <c:v>3.25</c:v>
                </c:pt>
                <c:pt idx="1009">
                  <c:v>3.25</c:v>
                </c:pt>
                <c:pt idx="1010">
                  <c:v>3.25</c:v>
                </c:pt>
                <c:pt idx="1011">
                  <c:v>3.25</c:v>
                </c:pt>
                <c:pt idx="1012">
                  <c:v>3.25</c:v>
                </c:pt>
                <c:pt idx="1013">
                  <c:v>3.25</c:v>
                </c:pt>
                <c:pt idx="1014">
                  <c:v>3.25</c:v>
                </c:pt>
                <c:pt idx="1015">
                  <c:v>3.25</c:v>
                </c:pt>
                <c:pt idx="1016">
                  <c:v>3.25</c:v>
                </c:pt>
                <c:pt idx="1017">
                  <c:v>3.25</c:v>
                </c:pt>
                <c:pt idx="1018">
                  <c:v>3.25</c:v>
                </c:pt>
                <c:pt idx="1019">
                  <c:v>3.25</c:v>
                </c:pt>
                <c:pt idx="1020">
                  <c:v>3.25</c:v>
                </c:pt>
                <c:pt idx="1021">
                  <c:v>3.25</c:v>
                </c:pt>
                <c:pt idx="1022">
                  <c:v>3.25</c:v>
                </c:pt>
                <c:pt idx="1023">
                  <c:v>3.25</c:v>
                </c:pt>
                <c:pt idx="1024">
                  <c:v>3.25</c:v>
                </c:pt>
                <c:pt idx="1025">
                  <c:v>2.75</c:v>
                </c:pt>
                <c:pt idx="1026">
                  <c:v>2.75</c:v>
                </c:pt>
                <c:pt idx="1027">
                  <c:v>2.75</c:v>
                </c:pt>
                <c:pt idx="1028">
                  <c:v>2.75</c:v>
                </c:pt>
                <c:pt idx="1029">
                  <c:v>2.75</c:v>
                </c:pt>
                <c:pt idx="1030">
                  <c:v>2.75</c:v>
                </c:pt>
                <c:pt idx="1031">
                  <c:v>2.75</c:v>
                </c:pt>
                <c:pt idx="1032">
                  <c:v>2.75</c:v>
                </c:pt>
                <c:pt idx="1033">
                  <c:v>2.75</c:v>
                </c:pt>
                <c:pt idx="1034">
                  <c:v>2.75</c:v>
                </c:pt>
                <c:pt idx="1035">
                  <c:v>2.75</c:v>
                </c:pt>
                <c:pt idx="1036">
                  <c:v>2.75</c:v>
                </c:pt>
                <c:pt idx="1037">
                  <c:v>2.75</c:v>
                </c:pt>
                <c:pt idx="1038">
                  <c:v>2.75</c:v>
                </c:pt>
                <c:pt idx="1039">
                  <c:v>2.75</c:v>
                </c:pt>
                <c:pt idx="1040">
                  <c:v>2.75</c:v>
                </c:pt>
                <c:pt idx="1041">
                  <c:v>2.75</c:v>
                </c:pt>
                <c:pt idx="1042">
                  <c:v>2.75</c:v>
                </c:pt>
                <c:pt idx="1043">
                  <c:v>2.75</c:v>
                </c:pt>
                <c:pt idx="1044">
                  <c:v>2.75</c:v>
                </c:pt>
                <c:pt idx="1045">
                  <c:v>2.75</c:v>
                </c:pt>
                <c:pt idx="1046">
                  <c:v>2.75</c:v>
                </c:pt>
                <c:pt idx="1047">
                  <c:v>2.75</c:v>
                </c:pt>
                <c:pt idx="1048">
                  <c:v>2.75</c:v>
                </c:pt>
                <c:pt idx="1049">
                  <c:v>2.75</c:v>
                </c:pt>
                <c:pt idx="1050">
                  <c:v>2.75</c:v>
                </c:pt>
                <c:pt idx="1051">
                  <c:v>2.75</c:v>
                </c:pt>
                <c:pt idx="1052">
                  <c:v>2.75</c:v>
                </c:pt>
                <c:pt idx="1053">
                  <c:v>2.75</c:v>
                </c:pt>
                <c:pt idx="1054">
                  <c:v>2.75</c:v>
                </c:pt>
                <c:pt idx="1055">
                  <c:v>2.75</c:v>
                </c:pt>
                <c:pt idx="1056">
                  <c:v>2.75</c:v>
                </c:pt>
                <c:pt idx="1057">
                  <c:v>2.75</c:v>
                </c:pt>
                <c:pt idx="1058">
                  <c:v>2.75</c:v>
                </c:pt>
                <c:pt idx="1059">
                  <c:v>2.75</c:v>
                </c:pt>
                <c:pt idx="1060">
                  <c:v>2.75</c:v>
                </c:pt>
                <c:pt idx="1061">
                  <c:v>2.75</c:v>
                </c:pt>
                <c:pt idx="1062">
                  <c:v>2.75</c:v>
                </c:pt>
                <c:pt idx="1063">
                  <c:v>2.75</c:v>
                </c:pt>
                <c:pt idx="1064">
                  <c:v>2.75</c:v>
                </c:pt>
                <c:pt idx="1065">
                  <c:v>2.75</c:v>
                </c:pt>
                <c:pt idx="1066">
                  <c:v>2.75</c:v>
                </c:pt>
                <c:pt idx="1067">
                  <c:v>2.75</c:v>
                </c:pt>
                <c:pt idx="1068">
                  <c:v>2.75</c:v>
                </c:pt>
                <c:pt idx="1069">
                  <c:v>2.75</c:v>
                </c:pt>
                <c:pt idx="1070">
                  <c:v>2.75</c:v>
                </c:pt>
                <c:pt idx="1071">
                  <c:v>2.75</c:v>
                </c:pt>
                <c:pt idx="1072">
                  <c:v>2.75</c:v>
                </c:pt>
                <c:pt idx="1073">
                  <c:v>2.75</c:v>
                </c:pt>
                <c:pt idx="1074">
                  <c:v>2.75</c:v>
                </c:pt>
                <c:pt idx="1075">
                  <c:v>2.75</c:v>
                </c:pt>
                <c:pt idx="1076">
                  <c:v>2.75</c:v>
                </c:pt>
                <c:pt idx="1077">
                  <c:v>2.75</c:v>
                </c:pt>
                <c:pt idx="1078">
                  <c:v>2.75</c:v>
                </c:pt>
                <c:pt idx="1079">
                  <c:v>2.75</c:v>
                </c:pt>
                <c:pt idx="1080">
                  <c:v>2.75</c:v>
                </c:pt>
                <c:pt idx="1081">
                  <c:v>2.75</c:v>
                </c:pt>
                <c:pt idx="1082">
                  <c:v>2.75</c:v>
                </c:pt>
                <c:pt idx="1083">
                  <c:v>2.75</c:v>
                </c:pt>
                <c:pt idx="1084">
                  <c:v>2.75</c:v>
                </c:pt>
                <c:pt idx="1085">
                  <c:v>2.75</c:v>
                </c:pt>
                <c:pt idx="1086">
                  <c:v>2.75</c:v>
                </c:pt>
                <c:pt idx="1087">
                  <c:v>2.75</c:v>
                </c:pt>
                <c:pt idx="1088">
                  <c:v>2.75</c:v>
                </c:pt>
                <c:pt idx="1089">
                  <c:v>2.75</c:v>
                </c:pt>
                <c:pt idx="1090">
                  <c:v>2.5</c:v>
                </c:pt>
                <c:pt idx="1091">
                  <c:v>2.5</c:v>
                </c:pt>
                <c:pt idx="1092">
                  <c:v>2.5</c:v>
                </c:pt>
                <c:pt idx="1093">
                  <c:v>2.5</c:v>
                </c:pt>
                <c:pt idx="1094">
                  <c:v>2.5</c:v>
                </c:pt>
                <c:pt idx="1095">
                  <c:v>2.5</c:v>
                </c:pt>
                <c:pt idx="1096">
                  <c:v>2.5</c:v>
                </c:pt>
                <c:pt idx="1097">
                  <c:v>2.5</c:v>
                </c:pt>
                <c:pt idx="1098">
                  <c:v>2.5</c:v>
                </c:pt>
                <c:pt idx="1099">
                  <c:v>2.5</c:v>
                </c:pt>
                <c:pt idx="1100">
                  <c:v>2.5</c:v>
                </c:pt>
                <c:pt idx="1101">
                  <c:v>2.5</c:v>
                </c:pt>
                <c:pt idx="1102">
                  <c:v>2.5</c:v>
                </c:pt>
                <c:pt idx="1103">
                  <c:v>2.5</c:v>
                </c:pt>
                <c:pt idx="1104">
                  <c:v>2.5</c:v>
                </c:pt>
                <c:pt idx="1105">
                  <c:v>2.5</c:v>
                </c:pt>
                <c:pt idx="1106">
                  <c:v>2.5</c:v>
                </c:pt>
                <c:pt idx="1107">
                  <c:v>2.5</c:v>
                </c:pt>
                <c:pt idx="1108">
                  <c:v>2.5</c:v>
                </c:pt>
                <c:pt idx="1109">
                  <c:v>2.5</c:v>
                </c:pt>
                <c:pt idx="1110">
                  <c:v>2.5</c:v>
                </c:pt>
                <c:pt idx="1111">
                  <c:v>2.5</c:v>
                </c:pt>
                <c:pt idx="1112">
                  <c:v>2.5</c:v>
                </c:pt>
                <c:pt idx="1113">
                  <c:v>2.5</c:v>
                </c:pt>
                <c:pt idx="1114">
                  <c:v>2.5</c:v>
                </c:pt>
                <c:pt idx="1115">
                  <c:v>2.5</c:v>
                </c:pt>
                <c:pt idx="1116">
                  <c:v>2.5</c:v>
                </c:pt>
                <c:pt idx="1117">
                  <c:v>2.5</c:v>
                </c:pt>
                <c:pt idx="1118">
                  <c:v>2.5</c:v>
                </c:pt>
                <c:pt idx="1119">
                  <c:v>2.5</c:v>
                </c:pt>
                <c:pt idx="1120">
                  <c:v>2.5</c:v>
                </c:pt>
                <c:pt idx="1121">
                  <c:v>2.5</c:v>
                </c:pt>
                <c:pt idx="1122">
                  <c:v>2.5</c:v>
                </c:pt>
                <c:pt idx="1123">
                  <c:v>2.5</c:v>
                </c:pt>
                <c:pt idx="1124">
                  <c:v>2.5</c:v>
                </c:pt>
                <c:pt idx="1125">
                  <c:v>2.5</c:v>
                </c:pt>
                <c:pt idx="1126">
                  <c:v>2.5</c:v>
                </c:pt>
                <c:pt idx="1127">
                  <c:v>2.5</c:v>
                </c:pt>
                <c:pt idx="1128">
                  <c:v>2.5</c:v>
                </c:pt>
                <c:pt idx="1129">
                  <c:v>2.5</c:v>
                </c:pt>
                <c:pt idx="1130">
                  <c:v>2.5</c:v>
                </c:pt>
                <c:pt idx="1131">
                  <c:v>2.5</c:v>
                </c:pt>
                <c:pt idx="1132">
                  <c:v>2.5</c:v>
                </c:pt>
                <c:pt idx="1133">
                  <c:v>2.5</c:v>
                </c:pt>
                <c:pt idx="1134">
                  <c:v>2.5</c:v>
                </c:pt>
                <c:pt idx="1135">
                  <c:v>2.5</c:v>
                </c:pt>
                <c:pt idx="1136">
                  <c:v>2.5</c:v>
                </c:pt>
                <c:pt idx="1137">
                  <c:v>2.5</c:v>
                </c:pt>
                <c:pt idx="1138">
                  <c:v>2.5</c:v>
                </c:pt>
                <c:pt idx="1139">
                  <c:v>2.5</c:v>
                </c:pt>
                <c:pt idx="1140">
                  <c:v>2.5</c:v>
                </c:pt>
                <c:pt idx="1141">
                  <c:v>2.5</c:v>
                </c:pt>
                <c:pt idx="1142">
                  <c:v>2.5</c:v>
                </c:pt>
                <c:pt idx="1143">
                  <c:v>2.5</c:v>
                </c:pt>
                <c:pt idx="1144">
                  <c:v>2.5</c:v>
                </c:pt>
                <c:pt idx="1145">
                  <c:v>2.5</c:v>
                </c:pt>
                <c:pt idx="1146">
                  <c:v>2.5</c:v>
                </c:pt>
                <c:pt idx="1147">
                  <c:v>2.5</c:v>
                </c:pt>
                <c:pt idx="1148">
                  <c:v>2.5</c:v>
                </c:pt>
                <c:pt idx="1149">
                  <c:v>2.5</c:v>
                </c:pt>
                <c:pt idx="1150">
                  <c:v>2.5</c:v>
                </c:pt>
                <c:pt idx="1151">
                  <c:v>2.5</c:v>
                </c:pt>
                <c:pt idx="1152">
                  <c:v>2.5</c:v>
                </c:pt>
                <c:pt idx="1153">
                  <c:v>2.5</c:v>
                </c:pt>
                <c:pt idx="1154">
                  <c:v>2.5</c:v>
                </c:pt>
                <c:pt idx="1155">
                  <c:v>2</c:v>
                </c:pt>
                <c:pt idx="1156">
                  <c:v>2</c:v>
                </c:pt>
                <c:pt idx="1157">
                  <c:v>2</c:v>
                </c:pt>
                <c:pt idx="1158">
                  <c:v>2</c:v>
                </c:pt>
                <c:pt idx="1159">
                  <c:v>2</c:v>
                </c:pt>
                <c:pt idx="1160">
                  <c:v>2</c:v>
                </c:pt>
                <c:pt idx="1161">
                  <c:v>2</c:v>
                </c:pt>
                <c:pt idx="1162">
                  <c:v>2</c:v>
                </c:pt>
                <c:pt idx="1163">
                  <c:v>2</c:v>
                </c:pt>
                <c:pt idx="1164">
                  <c:v>2</c:v>
                </c:pt>
                <c:pt idx="1165">
                  <c:v>2</c:v>
                </c:pt>
                <c:pt idx="1166">
                  <c:v>2</c:v>
                </c:pt>
                <c:pt idx="1167">
                  <c:v>2</c:v>
                </c:pt>
                <c:pt idx="1168">
                  <c:v>2</c:v>
                </c:pt>
                <c:pt idx="1169">
                  <c:v>2</c:v>
                </c:pt>
                <c:pt idx="1170">
                  <c:v>2</c:v>
                </c:pt>
                <c:pt idx="1171">
                  <c:v>2</c:v>
                </c:pt>
                <c:pt idx="1172">
                  <c:v>2</c:v>
                </c:pt>
                <c:pt idx="1173">
                  <c:v>2</c:v>
                </c:pt>
                <c:pt idx="1174">
                  <c:v>2</c:v>
                </c:pt>
                <c:pt idx="1175">
                  <c:v>2</c:v>
                </c:pt>
                <c:pt idx="1176">
                  <c:v>2</c:v>
                </c:pt>
                <c:pt idx="1177">
                  <c:v>2</c:v>
                </c:pt>
                <c:pt idx="1178">
                  <c:v>2</c:v>
                </c:pt>
                <c:pt idx="1179">
                  <c:v>2</c:v>
                </c:pt>
                <c:pt idx="1180">
                  <c:v>2</c:v>
                </c:pt>
                <c:pt idx="1181">
                  <c:v>2</c:v>
                </c:pt>
                <c:pt idx="1182">
                  <c:v>2</c:v>
                </c:pt>
                <c:pt idx="1183">
                  <c:v>2</c:v>
                </c:pt>
                <c:pt idx="1184">
                  <c:v>2</c:v>
                </c:pt>
                <c:pt idx="1185">
                  <c:v>2</c:v>
                </c:pt>
                <c:pt idx="1186">
                  <c:v>2</c:v>
                </c:pt>
                <c:pt idx="1187">
                  <c:v>2</c:v>
                </c:pt>
                <c:pt idx="1188">
                  <c:v>2</c:v>
                </c:pt>
                <c:pt idx="1189">
                  <c:v>2</c:v>
                </c:pt>
                <c:pt idx="1190">
                  <c:v>2</c:v>
                </c:pt>
                <c:pt idx="1191">
                  <c:v>2</c:v>
                </c:pt>
                <c:pt idx="1192">
                  <c:v>2</c:v>
                </c:pt>
                <c:pt idx="1193">
                  <c:v>2</c:v>
                </c:pt>
                <c:pt idx="1194">
                  <c:v>2</c:v>
                </c:pt>
                <c:pt idx="1195">
                  <c:v>2</c:v>
                </c:pt>
                <c:pt idx="1196">
                  <c:v>2</c:v>
                </c:pt>
                <c:pt idx="1197">
                  <c:v>2</c:v>
                </c:pt>
                <c:pt idx="1198">
                  <c:v>2</c:v>
                </c:pt>
                <c:pt idx="1199">
                  <c:v>2</c:v>
                </c:pt>
                <c:pt idx="1200">
                  <c:v>2</c:v>
                </c:pt>
                <c:pt idx="1201">
                  <c:v>2</c:v>
                </c:pt>
                <c:pt idx="1202">
                  <c:v>2</c:v>
                </c:pt>
                <c:pt idx="1203">
                  <c:v>2</c:v>
                </c:pt>
                <c:pt idx="1204">
                  <c:v>2</c:v>
                </c:pt>
                <c:pt idx="1205">
                  <c:v>2</c:v>
                </c:pt>
                <c:pt idx="1206">
                  <c:v>2</c:v>
                </c:pt>
                <c:pt idx="1207">
                  <c:v>2</c:v>
                </c:pt>
                <c:pt idx="1208">
                  <c:v>2</c:v>
                </c:pt>
                <c:pt idx="1209">
                  <c:v>2</c:v>
                </c:pt>
                <c:pt idx="1210">
                  <c:v>2</c:v>
                </c:pt>
                <c:pt idx="1211">
                  <c:v>2</c:v>
                </c:pt>
                <c:pt idx="1212">
                  <c:v>2</c:v>
                </c:pt>
                <c:pt idx="1213">
                  <c:v>2</c:v>
                </c:pt>
                <c:pt idx="1214">
                  <c:v>2</c:v>
                </c:pt>
                <c:pt idx="1215">
                  <c:v>2</c:v>
                </c:pt>
                <c:pt idx="1216">
                  <c:v>2</c:v>
                </c:pt>
                <c:pt idx="1217">
                  <c:v>2</c:v>
                </c:pt>
                <c:pt idx="1218">
                  <c:v>2</c:v>
                </c:pt>
                <c:pt idx="1219">
                  <c:v>2</c:v>
                </c:pt>
                <c:pt idx="1220">
                  <c:v>2</c:v>
                </c:pt>
                <c:pt idx="1221">
                  <c:v>2</c:v>
                </c:pt>
                <c:pt idx="1222">
                  <c:v>2</c:v>
                </c:pt>
                <c:pt idx="1223">
                  <c:v>2</c:v>
                </c:pt>
                <c:pt idx="1224">
                  <c:v>2</c:v>
                </c:pt>
                <c:pt idx="1225">
                  <c:v>2</c:v>
                </c:pt>
                <c:pt idx="1226">
                  <c:v>2</c:v>
                </c:pt>
                <c:pt idx="1227">
                  <c:v>2</c:v>
                </c:pt>
                <c:pt idx="1228">
                  <c:v>2</c:v>
                </c:pt>
                <c:pt idx="1229">
                  <c:v>2</c:v>
                </c:pt>
                <c:pt idx="1230">
                  <c:v>2</c:v>
                </c:pt>
                <c:pt idx="1231">
                  <c:v>2</c:v>
                </c:pt>
                <c:pt idx="1232">
                  <c:v>2</c:v>
                </c:pt>
                <c:pt idx="1233">
                  <c:v>2</c:v>
                </c:pt>
                <c:pt idx="1234">
                  <c:v>2</c:v>
                </c:pt>
                <c:pt idx="1235">
                  <c:v>2</c:v>
                </c:pt>
                <c:pt idx="1236">
                  <c:v>2</c:v>
                </c:pt>
                <c:pt idx="1237">
                  <c:v>2</c:v>
                </c:pt>
                <c:pt idx="1238">
                  <c:v>2</c:v>
                </c:pt>
                <c:pt idx="1239">
                  <c:v>2</c:v>
                </c:pt>
                <c:pt idx="1240">
                  <c:v>2</c:v>
                </c:pt>
                <c:pt idx="1241">
                  <c:v>2</c:v>
                </c:pt>
                <c:pt idx="1242">
                  <c:v>2</c:v>
                </c:pt>
                <c:pt idx="1243">
                  <c:v>2</c:v>
                </c:pt>
                <c:pt idx="1244">
                  <c:v>2</c:v>
                </c:pt>
                <c:pt idx="1245">
                  <c:v>2</c:v>
                </c:pt>
                <c:pt idx="1246">
                  <c:v>2</c:v>
                </c:pt>
                <c:pt idx="1247">
                  <c:v>2</c:v>
                </c:pt>
                <c:pt idx="1248">
                  <c:v>2</c:v>
                </c:pt>
                <c:pt idx="1249">
                  <c:v>2</c:v>
                </c:pt>
                <c:pt idx="1250">
                  <c:v>2</c:v>
                </c:pt>
                <c:pt idx="1251">
                  <c:v>2</c:v>
                </c:pt>
                <c:pt idx="1252">
                  <c:v>2</c:v>
                </c:pt>
                <c:pt idx="1253">
                  <c:v>2</c:v>
                </c:pt>
                <c:pt idx="1254">
                  <c:v>2</c:v>
                </c:pt>
                <c:pt idx="1255">
                  <c:v>2</c:v>
                </c:pt>
                <c:pt idx="1256">
                  <c:v>2</c:v>
                </c:pt>
                <c:pt idx="1257">
                  <c:v>2</c:v>
                </c:pt>
                <c:pt idx="1258">
                  <c:v>2</c:v>
                </c:pt>
                <c:pt idx="1259">
                  <c:v>2</c:v>
                </c:pt>
                <c:pt idx="1260">
                  <c:v>2</c:v>
                </c:pt>
                <c:pt idx="1261">
                  <c:v>2</c:v>
                </c:pt>
                <c:pt idx="1262">
                  <c:v>2</c:v>
                </c:pt>
                <c:pt idx="1263">
                  <c:v>2</c:v>
                </c:pt>
                <c:pt idx="1264">
                  <c:v>2</c:v>
                </c:pt>
                <c:pt idx="1265">
                  <c:v>2</c:v>
                </c:pt>
                <c:pt idx="1266">
                  <c:v>2</c:v>
                </c:pt>
                <c:pt idx="1267">
                  <c:v>2</c:v>
                </c:pt>
                <c:pt idx="1268">
                  <c:v>2</c:v>
                </c:pt>
                <c:pt idx="1269">
                  <c:v>2</c:v>
                </c:pt>
                <c:pt idx="1270">
                  <c:v>2</c:v>
                </c:pt>
                <c:pt idx="1271">
                  <c:v>2</c:v>
                </c:pt>
                <c:pt idx="1272">
                  <c:v>2</c:v>
                </c:pt>
                <c:pt idx="1273">
                  <c:v>2</c:v>
                </c:pt>
                <c:pt idx="1274">
                  <c:v>2</c:v>
                </c:pt>
                <c:pt idx="1275">
                  <c:v>2</c:v>
                </c:pt>
                <c:pt idx="1276">
                  <c:v>2</c:v>
                </c:pt>
                <c:pt idx="1277">
                  <c:v>2</c:v>
                </c:pt>
                <c:pt idx="1278">
                  <c:v>2</c:v>
                </c:pt>
                <c:pt idx="1279">
                  <c:v>2</c:v>
                </c:pt>
                <c:pt idx="1280">
                  <c:v>2</c:v>
                </c:pt>
                <c:pt idx="1281">
                  <c:v>2</c:v>
                </c:pt>
                <c:pt idx="1282">
                  <c:v>2</c:v>
                </c:pt>
                <c:pt idx="1283">
                  <c:v>2</c:v>
                </c:pt>
                <c:pt idx="1284">
                  <c:v>2</c:v>
                </c:pt>
                <c:pt idx="1285">
                  <c:v>2</c:v>
                </c:pt>
                <c:pt idx="1286">
                  <c:v>2</c:v>
                </c:pt>
                <c:pt idx="1287">
                  <c:v>2</c:v>
                </c:pt>
                <c:pt idx="1288">
                  <c:v>2</c:v>
                </c:pt>
                <c:pt idx="1289">
                  <c:v>2</c:v>
                </c:pt>
                <c:pt idx="1290">
                  <c:v>2</c:v>
                </c:pt>
                <c:pt idx="1291">
                  <c:v>2</c:v>
                </c:pt>
                <c:pt idx="1292">
                  <c:v>2</c:v>
                </c:pt>
                <c:pt idx="1293">
                  <c:v>2</c:v>
                </c:pt>
                <c:pt idx="1294">
                  <c:v>2</c:v>
                </c:pt>
                <c:pt idx="1295">
                  <c:v>2</c:v>
                </c:pt>
                <c:pt idx="1296">
                  <c:v>2</c:v>
                </c:pt>
                <c:pt idx="1297">
                  <c:v>2</c:v>
                </c:pt>
                <c:pt idx="1298">
                  <c:v>2</c:v>
                </c:pt>
                <c:pt idx="1299">
                  <c:v>2</c:v>
                </c:pt>
                <c:pt idx="1300">
                  <c:v>2</c:v>
                </c:pt>
                <c:pt idx="1301">
                  <c:v>2</c:v>
                </c:pt>
                <c:pt idx="1302">
                  <c:v>2</c:v>
                </c:pt>
                <c:pt idx="1303">
                  <c:v>2</c:v>
                </c:pt>
                <c:pt idx="1304">
                  <c:v>2</c:v>
                </c:pt>
                <c:pt idx="1305">
                  <c:v>2</c:v>
                </c:pt>
                <c:pt idx="1306">
                  <c:v>2</c:v>
                </c:pt>
                <c:pt idx="1307">
                  <c:v>2</c:v>
                </c:pt>
                <c:pt idx="1308">
                  <c:v>2</c:v>
                </c:pt>
                <c:pt idx="1309">
                  <c:v>2</c:v>
                </c:pt>
                <c:pt idx="1310">
                  <c:v>2</c:v>
                </c:pt>
                <c:pt idx="1311">
                  <c:v>2</c:v>
                </c:pt>
                <c:pt idx="1312">
                  <c:v>2</c:v>
                </c:pt>
                <c:pt idx="1313">
                  <c:v>2</c:v>
                </c:pt>
                <c:pt idx="1314">
                  <c:v>2</c:v>
                </c:pt>
                <c:pt idx="1315">
                  <c:v>2</c:v>
                </c:pt>
                <c:pt idx="1316">
                  <c:v>2</c:v>
                </c:pt>
                <c:pt idx="1317">
                  <c:v>2</c:v>
                </c:pt>
                <c:pt idx="1318">
                  <c:v>2</c:v>
                </c:pt>
                <c:pt idx="1319">
                  <c:v>2</c:v>
                </c:pt>
                <c:pt idx="1320">
                  <c:v>2</c:v>
                </c:pt>
                <c:pt idx="1321">
                  <c:v>2</c:v>
                </c:pt>
                <c:pt idx="1322">
                  <c:v>2</c:v>
                </c:pt>
                <c:pt idx="1323">
                  <c:v>2</c:v>
                </c:pt>
                <c:pt idx="1324">
                  <c:v>2</c:v>
                </c:pt>
                <c:pt idx="1325">
                  <c:v>2</c:v>
                </c:pt>
                <c:pt idx="1326">
                  <c:v>2</c:v>
                </c:pt>
                <c:pt idx="1327">
                  <c:v>2</c:v>
                </c:pt>
                <c:pt idx="1328">
                  <c:v>2</c:v>
                </c:pt>
                <c:pt idx="1329">
                  <c:v>2</c:v>
                </c:pt>
                <c:pt idx="1330">
                  <c:v>2</c:v>
                </c:pt>
                <c:pt idx="1331">
                  <c:v>2</c:v>
                </c:pt>
                <c:pt idx="1332">
                  <c:v>2</c:v>
                </c:pt>
                <c:pt idx="1333">
                  <c:v>2</c:v>
                </c:pt>
                <c:pt idx="1334">
                  <c:v>2</c:v>
                </c:pt>
                <c:pt idx="1335">
                  <c:v>2</c:v>
                </c:pt>
                <c:pt idx="1336">
                  <c:v>2</c:v>
                </c:pt>
                <c:pt idx="1337">
                  <c:v>2</c:v>
                </c:pt>
                <c:pt idx="1338">
                  <c:v>2</c:v>
                </c:pt>
                <c:pt idx="1339">
                  <c:v>2</c:v>
                </c:pt>
                <c:pt idx="1340">
                  <c:v>2</c:v>
                </c:pt>
                <c:pt idx="1341">
                  <c:v>2</c:v>
                </c:pt>
                <c:pt idx="1342">
                  <c:v>2</c:v>
                </c:pt>
                <c:pt idx="1343">
                  <c:v>2</c:v>
                </c:pt>
                <c:pt idx="1344">
                  <c:v>2</c:v>
                </c:pt>
                <c:pt idx="1345">
                  <c:v>2</c:v>
                </c:pt>
                <c:pt idx="1346">
                  <c:v>2</c:v>
                </c:pt>
                <c:pt idx="1347">
                  <c:v>2</c:v>
                </c:pt>
                <c:pt idx="1348">
                  <c:v>2</c:v>
                </c:pt>
                <c:pt idx="1349">
                  <c:v>2</c:v>
                </c:pt>
                <c:pt idx="1350">
                  <c:v>2</c:v>
                </c:pt>
                <c:pt idx="1351">
                  <c:v>2</c:v>
                </c:pt>
                <c:pt idx="1352">
                  <c:v>2</c:v>
                </c:pt>
                <c:pt idx="1353">
                  <c:v>2</c:v>
                </c:pt>
                <c:pt idx="1354">
                  <c:v>2</c:v>
                </c:pt>
                <c:pt idx="1355">
                  <c:v>2</c:v>
                </c:pt>
                <c:pt idx="1356">
                  <c:v>2</c:v>
                </c:pt>
                <c:pt idx="1357">
                  <c:v>2</c:v>
                </c:pt>
                <c:pt idx="1358">
                  <c:v>2</c:v>
                </c:pt>
                <c:pt idx="1359">
                  <c:v>2</c:v>
                </c:pt>
                <c:pt idx="1360">
                  <c:v>2</c:v>
                </c:pt>
                <c:pt idx="1361">
                  <c:v>2</c:v>
                </c:pt>
                <c:pt idx="1362">
                  <c:v>2</c:v>
                </c:pt>
                <c:pt idx="1363">
                  <c:v>2</c:v>
                </c:pt>
                <c:pt idx="1364">
                  <c:v>2</c:v>
                </c:pt>
                <c:pt idx="1365">
                  <c:v>2</c:v>
                </c:pt>
                <c:pt idx="1366">
                  <c:v>2</c:v>
                </c:pt>
                <c:pt idx="1367">
                  <c:v>2</c:v>
                </c:pt>
                <c:pt idx="1368">
                  <c:v>2</c:v>
                </c:pt>
                <c:pt idx="1369">
                  <c:v>2</c:v>
                </c:pt>
                <c:pt idx="1370">
                  <c:v>2</c:v>
                </c:pt>
                <c:pt idx="1371">
                  <c:v>2</c:v>
                </c:pt>
                <c:pt idx="1372">
                  <c:v>2</c:v>
                </c:pt>
                <c:pt idx="1373">
                  <c:v>2</c:v>
                </c:pt>
                <c:pt idx="1374">
                  <c:v>2</c:v>
                </c:pt>
                <c:pt idx="1375">
                  <c:v>2</c:v>
                </c:pt>
                <c:pt idx="1376">
                  <c:v>2</c:v>
                </c:pt>
                <c:pt idx="1377">
                  <c:v>2</c:v>
                </c:pt>
                <c:pt idx="1378">
                  <c:v>2</c:v>
                </c:pt>
                <c:pt idx="1379">
                  <c:v>2</c:v>
                </c:pt>
                <c:pt idx="1380">
                  <c:v>2</c:v>
                </c:pt>
                <c:pt idx="1381">
                  <c:v>2</c:v>
                </c:pt>
                <c:pt idx="1382">
                  <c:v>2</c:v>
                </c:pt>
                <c:pt idx="1383">
                  <c:v>2</c:v>
                </c:pt>
                <c:pt idx="1384">
                  <c:v>2</c:v>
                </c:pt>
                <c:pt idx="1385">
                  <c:v>2</c:v>
                </c:pt>
                <c:pt idx="1386">
                  <c:v>2</c:v>
                </c:pt>
                <c:pt idx="1387">
                  <c:v>2</c:v>
                </c:pt>
                <c:pt idx="1388">
                  <c:v>2</c:v>
                </c:pt>
                <c:pt idx="1389">
                  <c:v>2</c:v>
                </c:pt>
                <c:pt idx="1390">
                  <c:v>2</c:v>
                </c:pt>
                <c:pt idx="1391">
                  <c:v>2</c:v>
                </c:pt>
                <c:pt idx="1392">
                  <c:v>2</c:v>
                </c:pt>
                <c:pt idx="1393">
                  <c:v>2</c:v>
                </c:pt>
                <c:pt idx="1394">
                  <c:v>2</c:v>
                </c:pt>
                <c:pt idx="1395">
                  <c:v>2</c:v>
                </c:pt>
                <c:pt idx="1396">
                  <c:v>2</c:v>
                </c:pt>
                <c:pt idx="1397">
                  <c:v>2</c:v>
                </c:pt>
                <c:pt idx="1398">
                  <c:v>2</c:v>
                </c:pt>
                <c:pt idx="1399">
                  <c:v>2</c:v>
                </c:pt>
                <c:pt idx="1400">
                  <c:v>2</c:v>
                </c:pt>
                <c:pt idx="1401">
                  <c:v>2</c:v>
                </c:pt>
                <c:pt idx="1402">
                  <c:v>2</c:v>
                </c:pt>
                <c:pt idx="1403">
                  <c:v>2</c:v>
                </c:pt>
                <c:pt idx="1404">
                  <c:v>2</c:v>
                </c:pt>
                <c:pt idx="1405">
                  <c:v>2</c:v>
                </c:pt>
                <c:pt idx="1406">
                  <c:v>2</c:v>
                </c:pt>
                <c:pt idx="1407">
                  <c:v>2</c:v>
                </c:pt>
                <c:pt idx="1408">
                  <c:v>2</c:v>
                </c:pt>
                <c:pt idx="1409">
                  <c:v>2</c:v>
                </c:pt>
                <c:pt idx="1410">
                  <c:v>2</c:v>
                </c:pt>
                <c:pt idx="1411">
                  <c:v>2</c:v>
                </c:pt>
                <c:pt idx="1412">
                  <c:v>2</c:v>
                </c:pt>
                <c:pt idx="1413">
                  <c:v>2</c:v>
                </c:pt>
                <c:pt idx="1414">
                  <c:v>2</c:v>
                </c:pt>
                <c:pt idx="1415">
                  <c:v>2</c:v>
                </c:pt>
                <c:pt idx="1416">
                  <c:v>2</c:v>
                </c:pt>
                <c:pt idx="1417">
                  <c:v>2</c:v>
                </c:pt>
                <c:pt idx="1418">
                  <c:v>2</c:v>
                </c:pt>
                <c:pt idx="1419">
                  <c:v>2</c:v>
                </c:pt>
                <c:pt idx="1420">
                  <c:v>2</c:v>
                </c:pt>
                <c:pt idx="1421">
                  <c:v>2</c:v>
                </c:pt>
                <c:pt idx="1422">
                  <c:v>2</c:v>
                </c:pt>
                <c:pt idx="1423">
                  <c:v>2</c:v>
                </c:pt>
                <c:pt idx="1424">
                  <c:v>2</c:v>
                </c:pt>
                <c:pt idx="1425">
                  <c:v>2</c:v>
                </c:pt>
                <c:pt idx="1426">
                  <c:v>2</c:v>
                </c:pt>
                <c:pt idx="1427">
                  <c:v>2</c:v>
                </c:pt>
                <c:pt idx="1428">
                  <c:v>2</c:v>
                </c:pt>
                <c:pt idx="1429">
                  <c:v>2</c:v>
                </c:pt>
                <c:pt idx="1430">
                  <c:v>2</c:v>
                </c:pt>
                <c:pt idx="1431">
                  <c:v>2</c:v>
                </c:pt>
                <c:pt idx="1432">
                  <c:v>2</c:v>
                </c:pt>
                <c:pt idx="1433">
                  <c:v>2</c:v>
                </c:pt>
                <c:pt idx="1434">
                  <c:v>2</c:v>
                </c:pt>
                <c:pt idx="1435">
                  <c:v>2</c:v>
                </c:pt>
                <c:pt idx="1436">
                  <c:v>2</c:v>
                </c:pt>
                <c:pt idx="1437">
                  <c:v>2</c:v>
                </c:pt>
                <c:pt idx="1438">
                  <c:v>2</c:v>
                </c:pt>
                <c:pt idx="1439">
                  <c:v>2</c:v>
                </c:pt>
                <c:pt idx="1440">
                  <c:v>2</c:v>
                </c:pt>
                <c:pt idx="1441">
                  <c:v>2</c:v>
                </c:pt>
                <c:pt idx="1442">
                  <c:v>2</c:v>
                </c:pt>
                <c:pt idx="1443">
                  <c:v>2</c:v>
                </c:pt>
                <c:pt idx="1444">
                  <c:v>2</c:v>
                </c:pt>
                <c:pt idx="1445">
                  <c:v>2</c:v>
                </c:pt>
                <c:pt idx="1446">
                  <c:v>2</c:v>
                </c:pt>
                <c:pt idx="1447">
                  <c:v>2</c:v>
                </c:pt>
                <c:pt idx="1448">
                  <c:v>2</c:v>
                </c:pt>
                <c:pt idx="1449">
                  <c:v>2</c:v>
                </c:pt>
                <c:pt idx="1450">
                  <c:v>2</c:v>
                </c:pt>
                <c:pt idx="1451">
                  <c:v>2</c:v>
                </c:pt>
                <c:pt idx="1452">
                  <c:v>2</c:v>
                </c:pt>
                <c:pt idx="1453">
                  <c:v>2</c:v>
                </c:pt>
                <c:pt idx="1454">
                  <c:v>2</c:v>
                </c:pt>
                <c:pt idx="1455">
                  <c:v>2</c:v>
                </c:pt>
                <c:pt idx="1456">
                  <c:v>2</c:v>
                </c:pt>
                <c:pt idx="1457">
                  <c:v>2</c:v>
                </c:pt>
                <c:pt idx="1458">
                  <c:v>2</c:v>
                </c:pt>
                <c:pt idx="1459">
                  <c:v>2</c:v>
                </c:pt>
                <c:pt idx="1460">
                  <c:v>2</c:v>
                </c:pt>
                <c:pt idx="1461">
                  <c:v>2</c:v>
                </c:pt>
                <c:pt idx="1462">
                  <c:v>2</c:v>
                </c:pt>
                <c:pt idx="1463">
                  <c:v>2</c:v>
                </c:pt>
                <c:pt idx="1464">
                  <c:v>2</c:v>
                </c:pt>
                <c:pt idx="1465">
                  <c:v>2</c:v>
                </c:pt>
                <c:pt idx="1466">
                  <c:v>2</c:v>
                </c:pt>
                <c:pt idx="1467">
                  <c:v>2</c:v>
                </c:pt>
                <c:pt idx="1468">
                  <c:v>2</c:v>
                </c:pt>
                <c:pt idx="1469">
                  <c:v>2</c:v>
                </c:pt>
                <c:pt idx="1470">
                  <c:v>2</c:v>
                </c:pt>
                <c:pt idx="1471">
                  <c:v>2</c:v>
                </c:pt>
                <c:pt idx="1472">
                  <c:v>2</c:v>
                </c:pt>
                <c:pt idx="1473">
                  <c:v>2</c:v>
                </c:pt>
                <c:pt idx="1474">
                  <c:v>2</c:v>
                </c:pt>
                <c:pt idx="1475">
                  <c:v>2</c:v>
                </c:pt>
                <c:pt idx="1476">
                  <c:v>2</c:v>
                </c:pt>
                <c:pt idx="1477">
                  <c:v>2</c:v>
                </c:pt>
                <c:pt idx="1478">
                  <c:v>2</c:v>
                </c:pt>
                <c:pt idx="1479">
                  <c:v>2</c:v>
                </c:pt>
                <c:pt idx="1480">
                  <c:v>2</c:v>
                </c:pt>
                <c:pt idx="1481">
                  <c:v>2</c:v>
                </c:pt>
                <c:pt idx="1482">
                  <c:v>2</c:v>
                </c:pt>
                <c:pt idx="1483">
                  <c:v>2</c:v>
                </c:pt>
                <c:pt idx="1484">
                  <c:v>2</c:v>
                </c:pt>
                <c:pt idx="1485">
                  <c:v>2</c:v>
                </c:pt>
                <c:pt idx="1486">
                  <c:v>2</c:v>
                </c:pt>
                <c:pt idx="1487">
                  <c:v>2</c:v>
                </c:pt>
                <c:pt idx="1488">
                  <c:v>2</c:v>
                </c:pt>
                <c:pt idx="1489">
                  <c:v>2</c:v>
                </c:pt>
                <c:pt idx="1490">
                  <c:v>2</c:v>
                </c:pt>
                <c:pt idx="1491">
                  <c:v>2</c:v>
                </c:pt>
                <c:pt idx="1492">
                  <c:v>2</c:v>
                </c:pt>
                <c:pt idx="1493">
                  <c:v>2</c:v>
                </c:pt>
                <c:pt idx="1494">
                  <c:v>2</c:v>
                </c:pt>
                <c:pt idx="1495">
                  <c:v>2</c:v>
                </c:pt>
                <c:pt idx="1496">
                  <c:v>2</c:v>
                </c:pt>
                <c:pt idx="1497">
                  <c:v>2</c:v>
                </c:pt>
                <c:pt idx="1498">
                  <c:v>2</c:v>
                </c:pt>
                <c:pt idx="1499">
                  <c:v>2</c:v>
                </c:pt>
                <c:pt idx="1500">
                  <c:v>2</c:v>
                </c:pt>
                <c:pt idx="1501">
                  <c:v>2</c:v>
                </c:pt>
                <c:pt idx="1502">
                  <c:v>2</c:v>
                </c:pt>
                <c:pt idx="1503">
                  <c:v>2</c:v>
                </c:pt>
                <c:pt idx="1504">
                  <c:v>2</c:v>
                </c:pt>
                <c:pt idx="1505">
                  <c:v>2</c:v>
                </c:pt>
                <c:pt idx="1506">
                  <c:v>2</c:v>
                </c:pt>
                <c:pt idx="1507">
                  <c:v>2</c:v>
                </c:pt>
                <c:pt idx="1508">
                  <c:v>2</c:v>
                </c:pt>
                <c:pt idx="1509">
                  <c:v>2</c:v>
                </c:pt>
                <c:pt idx="1510">
                  <c:v>2</c:v>
                </c:pt>
                <c:pt idx="1511">
                  <c:v>2</c:v>
                </c:pt>
                <c:pt idx="1512">
                  <c:v>2</c:v>
                </c:pt>
                <c:pt idx="1513">
                  <c:v>2</c:v>
                </c:pt>
                <c:pt idx="1514">
                  <c:v>2</c:v>
                </c:pt>
                <c:pt idx="1515">
                  <c:v>2</c:v>
                </c:pt>
                <c:pt idx="1516">
                  <c:v>2</c:v>
                </c:pt>
                <c:pt idx="1517">
                  <c:v>2</c:v>
                </c:pt>
                <c:pt idx="1518">
                  <c:v>2</c:v>
                </c:pt>
                <c:pt idx="1519">
                  <c:v>2</c:v>
                </c:pt>
                <c:pt idx="1520">
                  <c:v>2</c:v>
                </c:pt>
                <c:pt idx="1521">
                  <c:v>2</c:v>
                </c:pt>
                <c:pt idx="1522">
                  <c:v>2</c:v>
                </c:pt>
                <c:pt idx="1523">
                  <c:v>2</c:v>
                </c:pt>
                <c:pt idx="1524">
                  <c:v>2</c:v>
                </c:pt>
                <c:pt idx="1525">
                  <c:v>2</c:v>
                </c:pt>
                <c:pt idx="1526">
                  <c:v>2</c:v>
                </c:pt>
                <c:pt idx="1527">
                  <c:v>2</c:v>
                </c:pt>
                <c:pt idx="1528">
                  <c:v>2</c:v>
                </c:pt>
                <c:pt idx="1529">
                  <c:v>2</c:v>
                </c:pt>
                <c:pt idx="1530">
                  <c:v>2</c:v>
                </c:pt>
                <c:pt idx="1531">
                  <c:v>2</c:v>
                </c:pt>
                <c:pt idx="1532">
                  <c:v>2</c:v>
                </c:pt>
                <c:pt idx="1533">
                  <c:v>2</c:v>
                </c:pt>
                <c:pt idx="1534">
                  <c:v>2</c:v>
                </c:pt>
                <c:pt idx="1535">
                  <c:v>2</c:v>
                </c:pt>
                <c:pt idx="1536">
                  <c:v>2</c:v>
                </c:pt>
                <c:pt idx="1537">
                  <c:v>2</c:v>
                </c:pt>
                <c:pt idx="1538">
                  <c:v>2</c:v>
                </c:pt>
                <c:pt idx="1539">
                  <c:v>2</c:v>
                </c:pt>
                <c:pt idx="1540">
                  <c:v>2</c:v>
                </c:pt>
                <c:pt idx="1541">
                  <c:v>2</c:v>
                </c:pt>
                <c:pt idx="1542">
                  <c:v>2</c:v>
                </c:pt>
                <c:pt idx="1543">
                  <c:v>2</c:v>
                </c:pt>
                <c:pt idx="1544">
                  <c:v>2</c:v>
                </c:pt>
                <c:pt idx="1545">
                  <c:v>2</c:v>
                </c:pt>
                <c:pt idx="1546">
                  <c:v>2</c:v>
                </c:pt>
                <c:pt idx="1547">
                  <c:v>2</c:v>
                </c:pt>
                <c:pt idx="1548">
                  <c:v>2</c:v>
                </c:pt>
                <c:pt idx="1549">
                  <c:v>2</c:v>
                </c:pt>
                <c:pt idx="1550">
                  <c:v>2</c:v>
                </c:pt>
                <c:pt idx="1551">
                  <c:v>2</c:v>
                </c:pt>
                <c:pt idx="1552">
                  <c:v>2</c:v>
                </c:pt>
                <c:pt idx="1553">
                  <c:v>2</c:v>
                </c:pt>
                <c:pt idx="1554">
                  <c:v>2</c:v>
                </c:pt>
                <c:pt idx="1555">
                  <c:v>2</c:v>
                </c:pt>
                <c:pt idx="1556">
                  <c:v>2</c:v>
                </c:pt>
                <c:pt idx="1557">
                  <c:v>2</c:v>
                </c:pt>
                <c:pt idx="1558">
                  <c:v>2</c:v>
                </c:pt>
                <c:pt idx="1559">
                  <c:v>2</c:v>
                </c:pt>
                <c:pt idx="1560">
                  <c:v>2</c:v>
                </c:pt>
                <c:pt idx="1561">
                  <c:v>2</c:v>
                </c:pt>
                <c:pt idx="1562">
                  <c:v>2</c:v>
                </c:pt>
                <c:pt idx="1563">
                  <c:v>2</c:v>
                </c:pt>
                <c:pt idx="1564">
                  <c:v>2</c:v>
                </c:pt>
                <c:pt idx="1565">
                  <c:v>2</c:v>
                </c:pt>
                <c:pt idx="1566">
                  <c:v>2</c:v>
                </c:pt>
                <c:pt idx="1567">
                  <c:v>2</c:v>
                </c:pt>
                <c:pt idx="1568">
                  <c:v>2</c:v>
                </c:pt>
                <c:pt idx="1569">
                  <c:v>2</c:v>
                </c:pt>
                <c:pt idx="1570">
                  <c:v>2</c:v>
                </c:pt>
                <c:pt idx="1571">
                  <c:v>2</c:v>
                </c:pt>
                <c:pt idx="1572">
                  <c:v>2</c:v>
                </c:pt>
                <c:pt idx="1573">
                  <c:v>2</c:v>
                </c:pt>
                <c:pt idx="1574">
                  <c:v>2</c:v>
                </c:pt>
                <c:pt idx="1575">
                  <c:v>2</c:v>
                </c:pt>
                <c:pt idx="1576">
                  <c:v>2</c:v>
                </c:pt>
                <c:pt idx="1577">
                  <c:v>2</c:v>
                </c:pt>
                <c:pt idx="1578">
                  <c:v>2</c:v>
                </c:pt>
                <c:pt idx="1579">
                  <c:v>2</c:v>
                </c:pt>
                <c:pt idx="1580">
                  <c:v>2</c:v>
                </c:pt>
                <c:pt idx="1581">
                  <c:v>2</c:v>
                </c:pt>
                <c:pt idx="1582">
                  <c:v>2</c:v>
                </c:pt>
                <c:pt idx="1583">
                  <c:v>2</c:v>
                </c:pt>
                <c:pt idx="1584">
                  <c:v>2</c:v>
                </c:pt>
                <c:pt idx="1585">
                  <c:v>2</c:v>
                </c:pt>
                <c:pt idx="1586">
                  <c:v>2</c:v>
                </c:pt>
                <c:pt idx="1587">
                  <c:v>2</c:v>
                </c:pt>
                <c:pt idx="1588">
                  <c:v>2</c:v>
                </c:pt>
                <c:pt idx="1589">
                  <c:v>2</c:v>
                </c:pt>
                <c:pt idx="1590">
                  <c:v>2</c:v>
                </c:pt>
                <c:pt idx="1591">
                  <c:v>2</c:v>
                </c:pt>
                <c:pt idx="1592">
                  <c:v>2</c:v>
                </c:pt>
                <c:pt idx="1593">
                  <c:v>2</c:v>
                </c:pt>
                <c:pt idx="1594">
                  <c:v>2</c:v>
                </c:pt>
                <c:pt idx="1595">
                  <c:v>2</c:v>
                </c:pt>
                <c:pt idx="1596">
                  <c:v>2</c:v>
                </c:pt>
                <c:pt idx="1597">
                  <c:v>2</c:v>
                </c:pt>
                <c:pt idx="1598">
                  <c:v>2</c:v>
                </c:pt>
                <c:pt idx="1599">
                  <c:v>2</c:v>
                </c:pt>
                <c:pt idx="1600">
                  <c:v>2</c:v>
                </c:pt>
                <c:pt idx="1601">
                  <c:v>2</c:v>
                </c:pt>
                <c:pt idx="1602">
                  <c:v>2</c:v>
                </c:pt>
                <c:pt idx="1603">
                  <c:v>2</c:v>
                </c:pt>
                <c:pt idx="1604">
                  <c:v>2</c:v>
                </c:pt>
                <c:pt idx="1605">
                  <c:v>2</c:v>
                </c:pt>
                <c:pt idx="1606">
                  <c:v>2</c:v>
                </c:pt>
                <c:pt idx="1607">
                  <c:v>2</c:v>
                </c:pt>
                <c:pt idx="1608">
                  <c:v>2</c:v>
                </c:pt>
                <c:pt idx="1609">
                  <c:v>2</c:v>
                </c:pt>
                <c:pt idx="1610">
                  <c:v>2</c:v>
                </c:pt>
                <c:pt idx="1611">
                  <c:v>2</c:v>
                </c:pt>
                <c:pt idx="1612">
                  <c:v>2</c:v>
                </c:pt>
                <c:pt idx="1613">
                  <c:v>2</c:v>
                </c:pt>
                <c:pt idx="1614">
                  <c:v>2</c:v>
                </c:pt>
                <c:pt idx="1615">
                  <c:v>2</c:v>
                </c:pt>
                <c:pt idx="1616">
                  <c:v>2</c:v>
                </c:pt>
                <c:pt idx="1617">
                  <c:v>2</c:v>
                </c:pt>
                <c:pt idx="1618">
                  <c:v>2</c:v>
                </c:pt>
                <c:pt idx="1619">
                  <c:v>2</c:v>
                </c:pt>
                <c:pt idx="1620">
                  <c:v>2</c:v>
                </c:pt>
                <c:pt idx="1621">
                  <c:v>2</c:v>
                </c:pt>
                <c:pt idx="1622">
                  <c:v>2</c:v>
                </c:pt>
                <c:pt idx="1623">
                  <c:v>2</c:v>
                </c:pt>
                <c:pt idx="1624">
                  <c:v>2</c:v>
                </c:pt>
                <c:pt idx="1625">
                  <c:v>2</c:v>
                </c:pt>
                <c:pt idx="1626">
                  <c:v>2</c:v>
                </c:pt>
                <c:pt idx="1627">
                  <c:v>2</c:v>
                </c:pt>
                <c:pt idx="1628">
                  <c:v>2</c:v>
                </c:pt>
                <c:pt idx="1629">
                  <c:v>2</c:v>
                </c:pt>
                <c:pt idx="1630">
                  <c:v>2</c:v>
                </c:pt>
                <c:pt idx="1631">
                  <c:v>2</c:v>
                </c:pt>
                <c:pt idx="1632">
                  <c:v>2</c:v>
                </c:pt>
                <c:pt idx="1633">
                  <c:v>2</c:v>
                </c:pt>
                <c:pt idx="1634">
                  <c:v>2</c:v>
                </c:pt>
                <c:pt idx="1635">
                  <c:v>2</c:v>
                </c:pt>
                <c:pt idx="1636">
                  <c:v>2</c:v>
                </c:pt>
                <c:pt idx="1637">
                  <c:v>2</c:v>
                </c:pt>
                <c:pt idx="1638">
                  <c:v>2</c:v>
                </c:pt>
                <c:pt idx="1639">
                  <c:v>2</c:v>
                </c:pt>
                <c:pt idx="1640">
                  <c:v>2</c:v>
                </c:pt>
                <c:pt idx="1641">
                  <c:v>2</c:v>
                </c:pt>
                <c:pt idx="1642">
                  <c:v>2</c:v>
                </c:pt>
                <c:pt idx="1643">
                  <c:v>2</c:v>
                </c:pt>
                <c:pt idx="1644">
                  <c:v>2</c:v>
                </c:pt>
                <c:pt idx="1645">
                  <c:v>2</c:v>
                </c:pt>
                <c:pt idx="1646">
                  <c:v>2</c:v>
                </c:pt>
                <c:pt idx="1647">
                  <c:v>2</c:v>
                </c:pt>
                <c:pt idx="1648">
                  <c:v>2</c:v>
                </c:pt>
                <c:pt idx="1649">
                  <c:v>2</c:v>
                </c:pt>
                <c:pt idx="1650">
                  <c:v>2</c:v>
                </c:pt>
                <c:pt idx="1651">
                  <c:v>2</c:v>
                </c:pt>
                <c:pt idx="1652">
                  <c:v>2</c:v>
                </c:pt>
                <c:pt idx="1653">
                  <c:v>2</c:v>
                </c:pt>
                <c:pt idx="1654">
                  <c:v>2</c:v>
                </c:pt>
                <c:pt idx="1655">
                  <c:v>2</c:v>
                </c:pt>
                <c:pt idx="1656">
                  <c:v>2</c:v>
                </c:pt>
                <c:pt idx="1657">
                  <c:v>2</c:v>
                </c:pt>
                <c:pt idx="1658">
                  <c:v>2</c:v>
                </c:pt>
                <c:pt idx="1659">
                  <c:v>2</c:v>
                </c:pt>
                <c:pt idx="1660">
                  <c:v>2</c:v>
                </c:pt>
                <c:pt idx="1661">
                  <c:v>2</c:v>
                </c:pt>
                <c:pt idx="1662">
                  <c:v>2</c:v>
                </c:pt>
                <c:pt idx="1663">
                  <c:v>2</c:v>
                </c:pt>
                <c:pt idx="1664">
                  <c:v>2</c:v>
                </c:pt>
                <c:pt idx="1665">
                  <c:v>2</c:v>
                </c:pt>
                <c:pt idx="1666">
                  <c:v>2</c:v>
                </c:pt>
                <c:pt idx="1667">
                  <c:v>2</c:v>
                </c:pt>
                <c:pt idx="1668">
                  <c:v>2</c:v>
                </c:pt>
                <c:pt idx="1669">
                  <c:v>2</c:v>
                </c:pt>
                <c:pt idx="1670">
                  <c:v>2</c:v>
                </c:pt>
                <c:pt idx="1671">
                  <c:v>2</c:v>
                </c:pt>
                <c:pt idx="1672">
                  <c:v>2</c:v>
                </c:pt>
                <c:pt idx="1673">
                  <c:v>2</c:v>
                </c:pt>
                <c:pt idx="1674">
                  <c:v>2</c:v>
                </c:pt>
                <c:pt idx="1675">
                  <c:v>2</c:v>
                </c:pt>
                <c:pt idx="1676">
                  <c:v>2</c:v>
                </c:pt>
                <c:pt idx="1677">
                  <c:v>2</c:v>
                </c:pt>
                <c:pt idx="1678">
                  <c:v>2</c:v>
                </c:pt>
                <c:pt idx="1679">
                  <c:v>2</c:v>
                </c:pt>
                <c:pt idx="1680">
                  <c:v>2</c:v>
                </c:pt>
                <c:pt idx="1681">
                  <c:v>2</c:v>
                </c:pt>
                <c:pt idx="1682">
                  <c:v>2</c:v>
                </c:pt>
                <c:pt idx="1683">
                  <c:v>2</c:v>
                </c:pt>
                <c:pt idx="1684">
                  <c:v>2</c:v>
                </c:pt>
                <c:pt idx="1685">
                  <c:v>2</c:v>
                </c:pt>
                <c:pt idx="1686">
                  <c:v>2</c:v>
                </c:pt>
                <c:pt idx="1687">
                  <c:v>2</c:v>
                </c:pt>
                <c:pt idx="1688">
                  <c:v>2</c:v>
                </c:pt>
                <c:pt idx="1689">
                  <c:v>2</c:v>
                </c:pt>
                <c:pt idx="1690">
                  <c:v>2</c:v>
                </c:pt>
                <c:pt idx="1691">
                  <c:v>2</c:v>
                </c:pt>
                <c:pt idx="1692">
                  <c:v>2</c:v>
                </c:pt>
                <c:pt idx="1693">
                  <c:v>2</c:v>
                </c:pt>
                <c:pt idx="1694">
                  <c:v>2</c:v>
                </c:pt>
                <c:pt idx="1695">
                  <c:v>2</c:v>
                </c:pt>
                <c:pt idx="1696">
                  <c:v>2</c:v>
                </c:pt>
                <c:pt idx="1697">
                  <c:v>2</c:v>
                </c:pt>
                <c:pt idx="1698">
                  <c:v>2</c:v>
                </c:pt>
                <c:pt idx="1699">
                  <c:v>2</c:v>
                </c:pt>
                <c:pt idx="1700">
                  <c:v>2</c:v>
                </c:pt>
                <c:pt idx="1701">
                  <c:v>2</c:v>
                </c:pt>
                <c:pt idx="1702">
                  <c:v>2</c:v>
                </c:pt>
                <c:pt idx="1703">
                  <c:v>2</c:v>
                </c:pt>
                <c:pt idx="1704">
                  <c:v>2</c:v>
                </c:pt>
                <c:pt idx="1705">
                  <c:v>2</c:v>
                </c:pt>
                <c:pt idx="1706">
                  <c:v>2</c:v>
                </c:pt>
                <c:pt idx="1707">
                  <c:v>2</c:v>
                </c:pt>
                <c:pt idx="1708">
                  <c:v>2</c:v>
                </c:pt>
                <c:pt idx="1709">
                  <c:v>2</c:v>
                </c:pt>
                <c:pt idx="1710">
                  <c:v>2</c:v>
                </c:pt>
                <c:pt idx="1711">
                  <c:v>2</c:v>
                </c:pt>
                <c:pt idx="1712">
                  <c:v>2</c:v>
                </c:pt>
                <c:pt idx="1713">
                  <c:v>2</c:v>
                </c:pt>
                <c:pt idx="1714">
                  <c:v>2</c:v>
                </c:pt>
                <c:pt idx="1715">
                  <c:v>2</c:v>
                </c:pt>
                <c:pt idx="1716">
                  <c:v>2</c:v>
                </c:pt>
                <c:pt idx="1717">
                  <c:v>2</c:v>
                </c:pt>
                <c:pt idx="1718">
                  <c:v>2</c:v>
                </c:pt>
                <c:pt idx="1719">
                  <c:v>2</c:v>
                </c:pt>
                <c:pt idx="1720">
                  <c:v>2</c:v>
                </c:pt>
                <c:pt idx="1721">
                  <c:v>2</c:v>
                </c:pt>
                <c:pt idx="1722">
                  <c:v>2</c:v>
                </c:pt>
                <c:pt idx="1723">
                  <c:v>2</c:v>
                </c:pt>
                <c:pt idx="1724">
                  <c:v>2</c:v>
                </c:pt>
                <c:pt idx="1725">
                  <c:v>2</c:v>
                </c:pt>
                <c:pt idx="1726">
                  <c:v>2</c:v>
                </c:pt>
                <c:pt idx="1727">
                  <c:v>2</c:v>
                </c:pt>
                <c:pt idx="1728">
                  <c:v>2</c:v>
                </c:pt>
                <c:pt idx="1729">
                  <c:v>2</c:v>
                </c:pt>
                <c:pt idx="1730">
                  <c:v>2</c:v>
                </c:pt>
                <c:pt idx="1731">
                  <c:v>2</c:v>
                </c:pt>
                <c:pt idx="1732">
                  <c:v>2</c:v>
                </c:pt>
                <c:pt idx="1733">
                  <c:v>2</c:v>
                </c:pt>
                <c:pt idx="1734">
                  <c:v>2</c:v>
                </c:pt>
                <c:pt idx="1735">
                  <c:v>2</c:v>
                </c:pt>
                <c:pt idx="1736">
                  <c:v>2</c:v>
                </c:pt>
                <c:pt idx="1737">
                  <c:v>2</c:v>
                </c:pt>
                <c:pt idx="1738">
                  <c:v>2</c:v>
                </c:pt>
                <c:pt idx="1739">
                  <c:v>2</c:v>
                </c:pt>
                <c:pt idx="1740">
                  <c:v>2</c:v>
                </c:pt>
                <c:pt idx="1741">
                  <c:v>2</c:v>
                </c:pt>
                <c:pt idx="1742">
                  <c:v>2</c:v>
                </c:pt>
                <c:pt idx="1743">
                  <c:v>2</c:v>
                </c:pt>
                <c:pt idx="1744">
                  <c:v>2</c:v>
                </c:pt>
                <c:pt idx="1745">
                  <c:v>2</c:v>
                </c:pt>
                <c:pt idx="1746">
                  <c:v>2</c:v>
                </c:pt>
                <c:pt idx="1747">
                  <c:v>2</c:v>
                </c:pt>
                <c:pt idx="1748">
                  <c:v>2</c:v>
                </c:pt>
                <c:pt idx="1749">
                  <c:v>2</c:v>
                </c:pt>
                <c:pt idx="1750">
                  <c:v>2</c:v>
                </c:pt>
                <c:pt idx="1751">
                  <c:v>2</c:v>
                </c:pt>
                <c:pt idx="1752">
                  <c:v>2</c:v>
                </c:pt>
                <c:pt idx="1753">
                  <c:v>2</c:v>
                </c:pt>
                <c:pt idx="1754">
                  <c:v>2</c:v>
                </c:pt>
                <c:pt idx="1755">
                  <c:v>2</c:v>
                </c:pt>
                <c:pt idx="1756">
                  <c:v>2</c:v>
                </c:pt>
                <c:pt idx="1757">
                  <c:v>2</c:v>
                </c:pt>
                <c:pt idx="1758">
                  <c:v>2</c:v>
                </c:pt>
                <c:pt idx="1759">
                  <c:v>2</c:v>
                </c:pt>
                <c:pt idx="1760">
                  <c:v>2</c:v>
                </c:pt>
                <c:pt idx="1761">
                  <c:v>2</c:v>
                </c:pt>
                <c:pt idx="1762">
                  <c:v>2</c:v>
                </c:pt>
                <c:pt idx="1763">
                  <c:v>2</c:v>
                </c:pt>
                <c:pt idx="1764">
                  <c:v>2</c:v>
                </c:pt>
                <c:pt idx="1765">
                  <c:v>2</c:v>
                </c:pt>
                <c:pt idx="1766">
                  <c:v>2</c:v>
                </c:pt>
                <c:pt idx="1767">
                  <c:v>2</c:v>
                </c:pt>
                <c:pt idx="1768">
                  <c:v>2</c:v>
                </c:pt>
                <c:pt idx="1769">
                  <c:v>2</c:v>
                </c:pt>
                <c:pt idx="1770">
                  <c:v>2</c:v>
                </c:pt>
                <c:pt idx="1771">
                  <c:v>2</c:v>
                </c:pt>
                <c:pt idx="1772">
                  <c:v>2</c:v>
                </c:pt>
                <c:pt idx="1773">
                  <c:v>2</c:v>
                </c:pt>
                <c:pt idx="1774">
                  <c:v>2</c:v>
                </c:pt>
                <c:pt idx="1775">
                  <c:v>2</c:v>
                </c:pt>
                <c:pt idx="1776">
                  <c:v>2</c:v>
                </c:pt>
                <c:pt idx="1777">
                  <c:v>2</c:v>
                </c:pt>
                <c:pt idx="1778">
                  <c:v>2</c:v>
                </c:pt>
                <c:pt idx="1779">
                  <c:v>2</c:v>
                </c:pt>
                <c:pt idx="1780">
                  <c:v>2</c:v>
                </c:pt>
                <c:pt idx="1781">
                  <c:v>2</c:v>
                </c:pt>
                <c:pt idx="1782">
                  <c:v>2</c:v>
                </c:pt>
                <c:pt idx="1783">
                  <c:v>2</c:v>
                </c:pt>
                <c:pt idx="1784">
                  <c:v>2</c:v>
                </c:pt>
                <c:pt idx="1785">
                  <c:v>2</c:v>
                </c:pt>
                <c:pt idx="1786">
                  <c:v>2</c:v>
                </c:pt>
                <c:pt idx="1787">
                  <c:v>2</c:v>
                </c:pt>
                <c:pt idx="1788">
                  <c:v>2</c:v>
                </c:pt>
                <c:pt idx="1789">
                  <c:v>2</c:v>
                </c:pt>
                <c:pt idx="1790">
                  <c:v>2</c:v>
                </c:pt>
                <c:pt idx="1791">
                  <c:v>2</c:v>
                </c:pt>
                <c:pt idx="1792">
                  <c:v>2</c:v>
                </c:pt>
                <c:pt idx="1793">
                  <c:v>2</c:v>
                </c:pt>
                <c:pt idx="1794">
                  <c:v>2</c:v>
                </c:pt>
                <c:pt idx="1795">
                  <c:v>2</c:v>
                </c:pt>
                <c:pt idx="1796">
                  <c:v>2</c:v>
                </c:pt>
                <c:pt idx="1797">
                  <c:v>2</c:v>
                </c:pt>
                <c:pt idx="1798">
                  <c:v>2</c:v>
                </c:pt>
                <c:pt idx="1799">
                  <c:v>2</c:v>
                </c:pt>
                <c:pt idx="1800">
                  <c:v>2</c:v>
                </c:pt>
                <c:pt idx="1801">
                  <c:v>2</c:v>
                </c:pt>
                <c:pt idx="1802">
                  <c:v>2</c:v>
                </c:pt>
                <c:pt idx="1803">
                  <c:v>2</c:v>
                </c:pt>
                <c:pt idx="1804">
                  <c:v>2</c:v>
                </c:pt>
                <c:pt idx="1805">
                  <c:v>2</c:v>
                </c:pt>
                <c:pt idx="1806">
                  <c:v>2</c:v>
                </c:pt>
                <c:pt idx="1807">
                  <c:v>2.25</c:v>
                </c:pt>
                <c:pt idx="1808">
                  <c:v>2.25</c:v>
                </c:pt>
                <c:pt idx="1809">
                  <c:v>2.25</c:v>
                </c:pt>
                <c:pt idx="1810">
                  <c:v>2.25</c:v>
                </c:pt>
                <c:pt idx="1811">
                  <c:v>2.25</c:v>
                </c:pt>
                <c:pt idx="1812">
                  <c:v>2.25</c:v>
                </c:pt>
                <c:pt idx="1813">
                  <c:v>2.25</c:v>
                </c:pt>
                <c:pt idx="1814">
                  <c:v>2.25</c:v>
                </c:pt>
                <c:pt idx="1815">
                  <c:v>2.25</c:v>
                </c:pt>
                <c:pt idx="1816">
                  <c:v>2.25</c:v>
                </c:pt>
                <c:pt idx="1817">
                  <c:v>2.25</c:v>
                </c:pt>
                <c:pt idx="1818">
                  <c:v>2.25</c:v>
                </c:pt>
                <c:pt idx="1819">
                  <c:v>2.25</c:v>
                </c:pt>
                <c:pt idx="1820">
                  <c:v>2.25</c:v>
                </c:pt>
                <c:pt idx="1821">
                  <c:v>2.25</c:v>
                </c:pt>
                <c:pt idx="1822">
                  <c:v>2.25</c:v>
                </c:pt>
                <c:pt idx="1823">
                  <c:v>2.25</c:v>
                </c:pt>
                <c:pt idx="1824">
                  <c:v>2.25</c:v>
                </c:pt>
                <c:pt idx="1825">
                  <c:v>2.25</c:v>
                </c:pt>
                <c:pt idx="1826">
                  <c:v>2.25</c:v>
                </c:pt>
                <c:pt idx="1827">
                  <c:v>2.25</c:v>
                </c:pt>
                <c:pt idx="1828">
                  <c:v>2.25</c:v>
                </c:pt>
                <c:pt idx="1829">
                  <c:v>2.25</c:v>
                </c:pt>
                <c:pt idx="1830">
                  <c:v>2.25</c:v>
                </c:pt>
                <c:pt idx="1831">
                  <c:v>2.25</c:v>
                </c:pt>
                <c:pt idx="1832">
                  <c:v>2.25</c:v>
                </c:pt>
                <c:pt idx="1833">
                  <c:v>2.25</c:v>
                </c:pt>
                <c:pt idx="1834">
                  <c:v>2.25</c:v>
                </c:pt>
                <c:pt idx="1835">
                  <c:v>2.25</c:v>
                </c:pt>
                <c:pt idx="1836">
                  <c:v>2.25</c:v>
                </c:pt>
                <c:pt idx="1837">
                  <c:v>2.25</c:v>
                </c:pt>
                <c:pt idx="1838">
                  <c:v>2.25</c:v>
                </c:pt>
                <c:pt idx="1839">
                  <c:v>2.25</c:v>
                </c:pt>
                <c:pt idx="1840">
                  <c:v>2.25</c:v>
                </c:pt>
                <c:pt idx="1841">
                  <c:v>2.25</c:v>
                </c:pt>
                <c:pt idx="1842">
                  <c:v>2.25</c:v>
                </c:pt>
                <c:pt idx="1843">
                  <c:v>2.25</c:v>
                </c:pt>
                <c:pt idx="1844">
                  <c:v>2.25</c:v>
                </c:pt>
                <c:pt idx="1845">
                  <c:v>2.25</c:v>
                </c:pt>
                <c:pt idx="1846">
                  <c:v>2.25</c:v>
                </c:pt>
                <c:pt idx="1847">
                  <c:v>2.25</c:v>
                </c:pt>
                <c:pt idx="1848">
                  <c:v>2.25</c:v>
                </c:pt>
                <c:pt idx="1849">
                  <c:v>2.25</c:v>
                </c:pt>
                <c:pt idx="1850">
                  <c:v>2.25</c:v>
                </c:pt>
                <c:pt idx="1851">
                  <c:v>2.25</c:v>
                </c:pt>
                <c:pt idx="1852">
                  <c:v>2.25</c:v>
                </c:pt>
                <c:pt idx="1853">
                  <c:v>2.25</c:v>
                </c:pt>
                <c:pt idx="1854">
                  <c:v>2.25</c:v>
                </c:pt>
                <c:pt idx="1855">
                  <c:v>2.25</c:v>
                </c:pt>
                <c:pt idx="1856">
                  <c:v>2.25</c:v>
                </c:pt>
                <c:pt idx="1857">
                  <c:v>2.25</c:v>
                </c:pt>
                <c:pt idx="1858">
                  <c:v>2.25</c:v>
                </c:pt>
                <c:pt idx="1859">
                  <c:v>2.25</c:v>
                </c:pt>
                <c:pt idx="1860">
                  <c:v>2.25</c:v>
                </c:pt>
                <c:pt idx="1861">
                  <c:v>2.25</c:v>
                </c:pt>
                <c:pt idx="1862">
                  <c:v>2.25</c:v>
                </c:pt>
                <c:pt idx="1863">
                  <c:v>2.25</c:v>
                </c:pt>
                <c:pt idx="1864">
                  <c:v>2.25</c:v>
                </c:pt>
                <c:pt idx="1865">
                  <c:v>2.25</c:v>
                </c:pt>
                <c:pt idx="1866">
                  <c:v>2.25</c:v>
                </c:pt>
                <c:pt idx="1867">
                  <c:v>2.25</c:v>
                </c:pt>
                <c:pt idx="1868">
                  <c:v>2.25</c:v>
                </c:pt>
                <c:pt idx="1869">
                  <c:v>2.25</c:v>
                </c:pt>
                <c:pt idx="1870">
                  <c:v>2.25</c:v>
                </c:pt>
                <c:pt idx="1871">
                  <c:v>2.25</c:v>
                </c:pt>
                <c:pt idx="1872">
                  <c:v>2.25</c:v>
                </c:pt>
                <c:pt idx="1873">
                  <c:v>2.5</c:v>
                </c:pt>
                <c:pt idx="1874">
                  <c:v>2.5</c:v>
                </c:pt>
                <c:pt idx="1875">
                  <c:v>2.5</c:v>
                </c:pt>
                <c:pt idx="1876">
                  <c:v>2.5</c:v>
                </c:pt>
                <c:pt idx="1877">
                  <c:v>2.5</c:v>
                </c:pt>
                <c:pt idx="1878">
                  <c:v>2.5</c:v>
                </c:pt>
                <c:pt idx="1879">
                  <c:v>2.5</c:v>
                </c:pt>
                <c:pt idx="1880">
                  <c:v>2.5</c:v>
                </c:pt>
                <c:pt idx="1881">
                  <c:v>2.5</c:v>
                </c:pt>
                <c:pt idx="1882">
                  <c:v>2.5</c:v>
                </c:pt>
                <c:pt idx="1883">
                  <c:v>2.5</c:v>
                </c:pt>
                <c:pt idx="1884">
                  <c:v>2.5</c:v>
                </c:pt>
                <c:pt idx="1885">
                  <c:v>2.5</c:v>
                </c:pt>
                <c:pt idx="1886">
                  <c:v>2.5</c:v>
                </c:pt>
                <c:pt idx="1887">
                  <c:v>2.5</c:v>
                </c:pt>
                <c:pt idx="1888">
                  <c:v>2.5</c:v>
                </c:pt>
                <c:pt idx="1889">
                  <c:v>2.5</c:v>
                </c:pt>
                <c:pt idx="1890">
                  <c:v>2.5</c:v>
                </c:pt>
                <c:pt idx="1891">
                  <c:v>2.5</c:v>
                </c:pt>
                <c:pt idx="1892">
                  <c:v>2.5</c:v>
                </c:pt>
                <c:pt idx="1893">
                  <c:v>2.5</c:v>
                </c:pt>
                <c:pt idx="1894">
                  <c:v>2.5</c:v>
                </c:pt>
                <c:pt idx="1895">
                  <c:v>2.5</c:v>
                </c:pt>
                <c:pt idx="1896">
                  <c:v>2.5</c:v>
                </c:pt>
                <c:pt idx="1897">
                  <c:v>2.5</c:v>
                </c:pt>
                <c:pt idx="1898">
                  <c:v>2.5</c:v>
                </c:pt>
                <c:pt idx="1899">
                  <c:v>2.5</c:v>
                </c:pt>
                <c:pt idx="1900">
                  <c:v>2.5</c:v>
                </c:pt>
                <c:pt idx="1901">
                  <c:v>2.5</c:v>
                </c:pt>
                <c:pt idx="1902">
                  <c:v>2.5</c:v>
                </c:pt>
                <c:pt idx="1903">
                  <c:v>2.5</c:v>
                </c:pt>
                <c:pt idx="1904">
                  <c:v>2.5</c:v>
                </c:pt>
                <c:pt idx="1905">
                  <c:v>2.5</c:v>
                </c:pt>
                <c:pt idx="1906">
                  <c:v>2.5</c:v>
                </c:pt>
                <c:pt idx="1907">
                  <c:v>2.5</c:v>
                </c:pt>
                <c:pt idx="1908">
                  <c:v>2.5</c:v>
                </c:pt>
                <c:pt idx="1909">
                  <c:v>2.5</c:v>
                </c:pt>
                <c:pt idx="1910">
                  <c:v>2.5</c:v>
                </c:pt>
                <c:pt idx="1911">
                  <c:v>2.5</c:v>
                </c:pt>
                <c:pt idx="1912">
                  <c:v>2.5</c:v>
                </c:pt>
                <c:pt idx="1913">
                  <c:v>2.5</c:v>
                </c:pt>
                <c:pt idx="1914">
                  <c:v>2.5</c:v>
                </c:pt>
                <c:pt idx="1915">
                  <c:v>2.5</c:v>
                </c:pt>
                <c:pt idx="1916">
                  <c:v>2.5</c:v>
                </c:pt>
                <c:pt idx="1917">
                  <c:v>2.5</c:v>
                </c:pt>
                <c:pt idx="1918">
                  <c:v>2.5</c:v>
                </c:pt>
                <c:pt idx="1919">
                  <c:v>2.5</c:v>
                </c:pt>
                <c:pt idx="1920">
                  <c:v>2.5</c:v>
                </c:pt>
                <c:pt idx="1921">
                  <c:v>2.5</c:v>
                </c:pt>
                <c:pt idx="1922">
                  <c:v>2.5</c:v>
                </c:pt>
                <c:pt idx="1923">
                  <c:v>2.5</c:v>
                </c:pt>
                <c:pt idx="1924">
                  <c:v>2.5</c:v>
                </c:pt>
                <c:pt idx="1925">
                  <c:v>2.5</c:v>
                </c:pt>
                <c:pt idx="1926">
                  <c:v>2.5</c:v>
                </c:pt>
                <c:pt idx="1927">
                  <c:v>2.5</c:v>
                </c:pt>
                <c:pt idx="1928">
                  <c:v>2.5</c:v>
                </c:pt>
                <c:pt idx="1929">
                  <c:v>2.5</c:v>
                </c:pt>
                <c:pt idx="1930">
                  <c:v>2.5</c:v>
                </c:pt>
                <c:pt idx="1931">
                  <c:v>2.5</c:v>
                </c:pt>
                <c:pt idx="1932">
                  <c:v>2.5</c:v>
                </c:pt>
                <c:pt idx="1933">
                  <c:v>2.5</c:v>
                </c:pt>
                <c:pt idx="1934">
                  <c:v>2.5</c:v>
                </c:pt>
                <c:pt idx="1935">
                  <c:v>2.5</c:v>
                </c:pt>
                <c:pt idx="1936">
                  <c:v>2.5</c:v>
                </c:pt>
                <c:pt idx="1937">
                  <c:v>2.5</c:v>
                </c:pt>
                <c:pt idx="1938">
                  <c:v>2.5</c:v>
                </c:pt>
                <c:pt idx="1939">
                  <c:v>2.5</c:v>
                </c:pt>
                <c:pt idx="1940">
                  <c:v>2.5</c:v>
                </c:pt>
                <c:pt idx="1941">
                  <c:v>2.5</c:v>
                </c:pt>
                <c:pt idx="1942">
                  <c:v>2.5</c:v>
                </c:pt>
                <c:pt idx="1943">
                  <c:v>2.5</c:v>
                </c:pt>
                <c:pt idx="1944">
                  <c:v>2.75</c:v>
                </c:pt>
                <c:pt idx="1945">
                  <c:v>2.75</c:v>
                </c:pt>
                <c:pt idx="1946">
                  <c:v>2.75</c:v>
                </c:pt>
                <c:pt idx="1947">
                  <c:v>2.75</c:v>
                </c:pt>
                <c:pt idx="1948">
                  <c:v>2.75</c:v>
                </c:pt>
                <c:pt idx="1949">
                  <c:v>2.75</c:v>
                </c:pt>
                <c:pt idx="1950">
                  <c:v>2.75</c:v>
                </c:pt>
                <c:pt idx="1951">
                  <c:v>2.75</c:v>
                </c:pt>
                <c:pt idx="1952">
                  <c:v>2.75</c:v>
                </c:pt>
                <c:pt idx="1953">
                  <c:v>2.75</c:v>
                </c:pt>
                <c:pt idx="1954">
                  <c:v>2.75</c:v>
                </c:pt>
                <c:pt idx="1955">
                  <c:v>2.75</c:v>
                </c:pt>
                <c:pt idx="1956">
                  <c:v>2.75</c:v>
                </c:pt>
                <c:pt idx="1957">
                  <c:v>2.75</c:v>
                </c:pt>
                <c:pt idx="1958">
                  <c:v>2.75</c:v>
                </c:pt>
                <c:pt idx="1959">
                  <c:v>2.75</c:v>
                </c:pt>
                <c:pt idx="1960">
                  <c:v>2.75</c:v>
                </c:pt>
                <c:pt idx="1961">
                  <c:v>2.75</c:v>
                </c:pt>
                <c:pt idx="1962">
                  <c:v>2.75</c:v>
                </c:pt>
                <c:pt idx="1963">
                  <c:v>2.75</c:v>
                </c:pt>
                <c:pt idx="1964">
                  <c:v>2.75</c:v>
                </c:pt>
                <c:pt idx="1965">
                  <c:v>2.75</c:v>
                </c:pt>
                <c:pt idx="1966">
                  <c:v>2.75</c:v>
                </c:pt>
                <c:pt idx="1967">
                  <c:v>2.75</c:v>
                </c:pt>
                <c:pt idx="1968">
                  <c:v>2.75</c:v>
                </c:pt>
                <c:pt idx="1969">
                  <c:v>2.75</c:v>
                </c:pt>
                <c:pt idx="1970">
                  <c:v>2.75</c:v>
                </c:pt>
                <c:pt idx="1971">
                  <c:v>2.75</c:v>
                </c:pt>
                <c:pt idx="1972">
                  <c:v>2.75</c:v>
                </c:pt>
                <c:pt idx="1973">
                  <c:v>2.75</c:v>
                </c:pt>
                <c:pt idx="1974">
                  <c:v>2.75</c:v>
                </c:pt>
                <c:pt idx="1975">
                  <c:v>2.75</c:v>
                </c:pt>
                <c:pt idx="1976">
                  <c:v>2.75</c:v>
                </c:pt>
                <c:pt idx="1977">
                  <c:v>2.75</c:v>
                </c:pt>
                <c:pt idx="1978">
                  <c:v>2.75</c:v>
                </c:pt>
                <c:pt idx="1979">
                  <c:v>2.75</c:v>
                </c:pt>
                <c:pt idx="1980">
                  <c:v>2.75</c:v>
                </c:pt>
                <c:pt idx="1981">
                  <c:v>2.75</c:v>
                </c:pt>
                <c:pt idx="1982">
                  <c:v>2.75</c:v>
                </c:pt>
                <c:pt idx="1983">
                  <c:v>3</c:v>
                </c:pt>
                <c:pt idx="1984">
                  <c:v>3</c:v>
                </c:pt>
                <c:pt idx="1985">
                  <c:v>3</c:v>
                </c:pt>
                <c:pt idx="1986">
                  <c:v>3</c:v>
                </c:pt>
                <c:pt idx="1987">
                  <c:v>3</c:v>
                </c:pt>
                <c:pt idx="1988">
                  <c:v>3</c:v>
                </c:pt>
                <c:pt idx="1989">
                  <c:v>3</c:v>
                </c:pt>
                <c:pt idx="1990">
                  <c:v>3</c:v>
                </c:pt>
                <c:pt idx="1991">
                  <c:v>3</c:v>
                </c:pt>
                <c:pt idx="1992">
                  <c:v>3</c:v>
                </c:pt>
                <c:pt idx="1993">
                  <c:v>3</c:v>
                </c:pt>
                <c:pt idx="1994">
                  <c:v>3</c:v>
                </c:pt>
                <c:pt idx="1995">
                  <c:v>3</c:v>
                </c:pt>
                <c:pt idx="1996">
                  <c:v>3</c:v>
                </c:pt>
                <c:pt idx="1997">
                  <c:v>3</c:v>
                </c:pt>
                <c:pt idx="1998">
                  <c:v>3</c:v>
                </c:pt>
                <c:pt idx="1999">
                  <c:v>3</c:v>
                </c:pt>
                <c:pt idx="2000">
                  <c:v>3</c:v>
                </c:pt>
                <c:pt idx="2001">
                  <c:v>3</c:v>
                </c:pt>
                <c:pt idx="2002">
                  <c:v>3</c:v>
                </c:pt>
                <c:pt idx="2003">
                  <c:v>3</c:v>
                </c:pt>
                <c:pt idx="2004">
                  <c:v>3</c:v>
                </c:pt>
                <c:pt idx="2005">
                  <c:v>3</c:v>
                </c:pt>
                <c:pt idx="2006">
                  <c:v>3</c:v>
                </c:pt>
                <c:pt idx="2007">
                  <c:v>3</c:v>
                </c:pt>
                <c:pt idx="2008">
                  <c:v>3</c:v>
                </c:pt>
                <c:pt idx="2009">
                  <c:v>3</c:v>
                </c:pt>
                <c:pt idx="2010">
                  <c:v>3</c:v>
                </c:pt>
                <c:pt idx="2011">
                  <c:v>3</c:v>
                </c:pt>
                <c:pt idx="2012">
                  <c:v>3</c:v>
                </c:pt>
                <c:pt idx="2013">
                  <c:v>3</c:v>
                </c:pt>
                <c:pt idx="2014">
                  <c:v>3</c:v>
                </c:pt>
                <c:pt idx="2015">
                  <c:v>3</c:v>
                </c:pt>
                <c:pt idx="2016">
                  <c:v>3</c:v>
                </c:pt>
                <c:pt idx="2017">
                  <c:v>3</c:v>
                </c:pt>
                <c:pt idx="2018">
                  <c:v>3</c:v>
                </c:pt>
                <c:pt idx="2019">
                  <c:v>3</c:v>
                </c:pt>
                <c:pt idx="2020">
                  <c:v>3</c:v>
                </c:pt>
                <c:pt idx="2021">
                  <c:v>3</c:v>
                </c:pt>
                <c:pt idx="2022">
                  <c:v>3</c:v>
                </c:pt>
                <c:pt idx="2023">
                  <c:v>3</c:v>
                </c:pt>
                <c:pt idx="2024">
                  <c:v>3</c:v>
                </c:pt>
                <c:pt idx="2025">
                  <c:v>3</c:v>
                </c:pt>
                <c:pt idx="2026">
                  <c:v>3</c:v>
                </c:pt>
                <c:pt idx="2027">
                  <c:v>3</c:v>
                </c:pt>
                <c:pt idx="2028">
                  <c:v>3.25</c:v>
                </c:pt>
                <c:pt idx="2029">
                  <c:v>3.25</c:v>
                </c:pt>
                <c:pt idx="2030">
                  <c:v>3.25</c:v>
                </c:pt>
                <c:pt idx="2031">
                  <c:v>3.25</c:v>
                </c:pt>
                <c:pt idx="2032">
                  <c:v>3.25</c:v>
                </c:pt>
                <c:pt idx="2033">
                  <c:v>3.25</c:v>
                </c:pt>
                <c:pt idx="2034">
                  <c:v>3.25</c:v>
                </c:pt>
                <c:pt idx="2035">
                  <c:v>3.25</c:v>
                </c:pt>
                <c:pt idx="2036">
                  <c:v>3.25</c:v>
                </c:pt>
                <c:pt idx="2037">
                  <c:v>3.25</c:v>
                </c:pt>
                <c:pt idx="2038">
                  <c:v>3.25</c:v>
                </c:pt>
                <c:pt idx="2039">
                  <c:v>3.25</c:v>
                </c:pt>
                <c:pt idx="2040">
                  <c:v>3.25</c:v>
                </c:pt>
                <c:pt idx="2041">
                  <c:v>3.25</c:v>
                </c:pt>
                <c:pt idx="2042">
                  <c:v>3.25</c:v>
                </c:pt>
                <c:pt idx="2043">
                  <c:v>3.25</c:v>
                </c:pt>
                <c:pt idx="2044">
                  <c:v>3.25</c:v>
                </c:pt>
                <c:pt idx="2045">
                  <c:v>3.25</c:v>
                </c:pt>
                <c:pt idx="2046">
                  <c:v>3.25</c:v>
                </c:pt>
                <c:pt idx="2047">
                  <c:v>3.25</c:v>
                </c:pt>
                <c:pt idx="2048">
                  <c:v>3.25</c:v>
                </c:pt>
                <c:pt idx="2049">
                  <c:v>3.25</c:v>
                </c:pt>
                <c:pt idx="2050">
                  <c:v>3.25</c:v>
                </c:pt>
                <c:pt idx="2051">
                  <c:v>3.25</c:v>
                </c:pt>
                <c:pt idx="2052">
                  <c:v>3.25</c:v>
                </c:pt>
                <c:pt idx="2053">
                  <c:v>3.25</c:v>
                </c:pt>
                <c:pt idx="2054">
                  <c:v>3.25</c:v>
                </c:pt>
                <c:pt idx="2055">
                  <c:v>3.25</c:v>
                </c:pt>
                <c:pt idx="2056">
                  <c:v>3.25</c:v>
                </c:pt>
                <c:pt idx="2057">
                  <c:v>3.25</c:v>
                </c:pt>
                <c:pt idx="2058">
                  <c:v>3.25</c:v>
                </c:pt>
                <c:pt idx="2059">
                  <c:v>3.25</c:v>
                </c:pt>
                <c:pt idx="2060">
                  <c:v>3.25</c:v>
                </c:pt>
                <c:pt idx="2061">
                  <c:v>3.25</c:v>
                </c:pt>
                <c:pt idx="2062">
                  <c:v>3.25</c:v>
                </c:pt>
                <c:pt idx="2063">
                  <c:v>3.25</c:v>
                </c:pt>
                <c:pt idx="2064">
                  <c:v>3.25</c:v>
                </c:pt>
                <c:pt idx="2065">
                  <c:v>3.25</c:v>
                </c:pt>
                <c:pt idx="2066">
                  <c:v>3.25</c:v>
                </c:pt>
                <c:pt idx="2067">
                  <c:v>3.25</c:v>
                </c:pt>
                <c:pt idx="2068">
                  <c:v>3.25</c:v>
                </c:pt>
                <c:pt idx="2069">
                  <c:v>3.25</c:v>
                </c:pt>
                <c:pt idx="2070">
                  <c:v>3.25</c:v>
                </c:pt>
                <c:pt idx="2071">
                  <c:v>3.25</c:v>
                </c:pt>
                <c:pt idx="2072">
                  <c:v>3.25</c:v>
                </c:pt>
                <c:pt idx="2073">
                  <c:v>3.5</c:v>
                </c:pt>
                <c:pt idx="2074">
                  <c:v>3.5</c:v>
                </c:pt>
                <c:pt idx="2075">
                  <c:v>3.5</c:v>
                </c:pt>
                <c:pt idx="2076">
                  <c:v>3.5</c:v>
                </c:pt>
                <c:pt idx="2077">
                  <c:v>3.5</c:v>
                </c:pt>
                <c:pt idx="2078">
                  <c:v>3.5</c:v>
                </c:pt>
                <c:pt idx="2079">
                  <c:v>3.5</c:v>
                </c:pt>
                <c:pt idx="2080">
                  <c:v>3.5</c:v>
                </c:pt>
                <c:pt idx="2081">
                  <c:v>3.5</c:v>
                </c:pt>
                <c:pt idx="2082">
                  <c:v>3.5</c:v>
                </c:pt>
                <c:pt idx="2083">
                  <c:v>3.5</c:v>
                </c:pt>
                <c:pt idx="2084">
                  <c:v>3.5</c:v>
                </c:pt>
                <c:pt idx="2085">
                  <c:v>3.5</c:v>
                </c:pt>
                <c:pt idx="2086">
                  <c:v>3.5</c:v>
                </c:pt>
                <c:pt idx="2087">
                  <c:v>3.5</c:v>
                </c:pt>
                <c:pt idx="2088">
                  <c:v>3.5</c:v>
                </c:pt>
                <c:pt idx="2089">
                  <c:v>3.5</c:v>
                </c:pt>
                <c:pt idx="2090">
                  <c:v>3.5</c:v>
                </c:pt>
                <c:pt idx="2091">
                  <c:v>3.5</c:v>
                </c:pt>
                <c:pt idx="2092">
                  <c:v>3.5</c:v>
                </c:pt>
                <c:pt idx="2093">
                  <c:v>3.5</c:v>
                </c:pt>
                <c:pt idx="2094">
                  <c:v>3.5</c:v>
                </c:pt>
                <c:pt idx="2095">
                  <c:v>3.5</c:v>
                </c:pt>
                <c:pt idx="2096">
                  <c:v>3.5</c:v>
                </c:pt>
                <c:pt idx="2097">
                  <c:v>3.5</c:v>
                </c:pt>
                <c:pt idx="2098">
                  <c:v>3.5</c:v>
                </c:pt>
                <c:pt idx="2099">
                  <c:v>3.5</c:v>
                </c:pt>
                <c:pt idx="2100">
                  <c:v>3.5</c:v>
                </c:pt>
                <c:pt idx="2101">
                  <c:v>3.5</c:v>
                </c:pt>
                <c:pt idx="2102">
                  <c:v>3.5</c:v>
                </c:pt>
                <c:pt idx="2103">
                  <c:v>3.5</c:v>
                </c:pt>
                <c:pt idx="2104">
                  <c:v>3.5</c:v>
                </c:pt>
                <c:pt idx="2105">
                  <c:v>3.5</c:v>
                </c:pt>
                <c:pt idx="2106">
                  <c:v>3.5</c:v>
                </c:pt>
                <c:pt idx="2107">
                  <c:v>3.5</c:v>
                </c:pt>
                <c:pt idx="2108">
                  <c:v>3.5</c:v>
                </c:pt>
                <c:pt idx="2109">
                  <c:v>3.5</c:v>
                </c:pt>
                <c:pt idx="2110">
                  <c:v>3.5</c:v>
                </c:pt>
                <c:pt idx="2111">
                  <c:v>3.5</c:v>
                </c:pt>
                <c:pt idx="2112">
                  <c:v>3.5</c:v>
                </c:pt>
                <c:pt idx="2113">
                  <c:v>3.5</c:v>
                </c:pt>
                <c:pt idx="2114">
                  <c:v>3.5</c:v>
                </c:pt>
                <c:pt idx="2115">
                  <c:v>3.5</c:v>
                </c:pt>
                <c:pt idx="2116">
                  <c:v>3.5</c:v>
                </c:pt>
                <c:pt idx="2117">
                  <c:v>3.5</c:v>
                </c:pt>
                <c:pt idx="2118">
                  <c:v>3.5</c:v>
                </c:pt>
                <c:pt idx="2119">
                  <c:v>3.5</c:v>
                </c:pt>
                <c:pt idx="2120">
                  <c:v>3.5</c:v>
                </c:pt>
                <c:pt idx="2121">
                  <c:v>3.5</c:v>
                </c:pt>
                <c:pt idx="2122">
                  <c:v>3.5</c:v>
                </c:pt>
                <c:pt idx="2123">
                  <c:v>3.5</c:v>
                </c:pt>
                <c:pt idx="2124">
                  <c:v>3.5</c:v>
                </c:pt>
                <c:pt idx="2125">
                  <c:v>3.5</c:v>
                </c:pt>
                <c:pt idx="2126">
                  <c:v>3.5</c:v>
                </c:pt>
                <c:pt idx="2127">
                  <c:v>3.5</c:v>
                </c:pt>
                <c:pt idx="2128">
                  <c:v>3.5</c:v>
                </c:pt>
                <c:pt idx="2129">
                  <c:v>3.5</c:v>
                </c:pt>
                <c:pt idx="2130">
                  <c:v>3.5</c:v>
                </c:pt>
                <c:pt idx="2131">
                  <c:v>3.5</c:v>
                </c:pt>
                <c:pt idx="2132">
                  <c:v>3.5</c:v>
                </c:pt>
                <c:pt idx="2133">
                  <c:v>3.5</c:v>
                </c:pt>
                <c:pt idx="2134">
                  <c:v>3.5</c:v>
                </c:pt>
                <c:pt idx="2135">
                  <c:v>3.5</c:v>
                </c:pt>
                <c:pt idx="2136">
                  <c:v>3.5</c:v>
                </c:pt>
                <c:pt idx="2137">
                  <c:v>3.5</c:v>
                </c:pt>
                <c:pt idx="2138">
                  <c:v>3.75</c:v>
                </c:pt>
                <c:pt idx="2139">
                  <c:v>3.75</c:v>
                </c:pt>
                <c:pt idx="2140">
                  <c:v>3.75</c:v>
                </c:pt>
                <c:pt idx="2141">
                  <c:v>3.75</c:v>
                </c:pt>
                <c:pt idx="2142">
                  <c:v>3.75</c:v>
                </c:pt>
                <c:pt idx="2143">
                  <c:v>3.75</c:v>
                </c:pt>
                <c:pt idx="2144">
                  <c:v>3.75</c:v>
                </c:pt>
                <c:pt idx="2145">
                  <c:v>3.75</c:v>
                </c:pt>
                <c:pt idx="2146">
                  <c:v>3.75</c:v>
                </c:pt>
                <c:pt idx="2147">
                  <c:v>3.75</c:v>
                </c:pt>
                <c:pt idx="2148">
                  <c:v>3.75</c:v>
                </c:pt>
                <c:pt idx="2149">
                  <c:v>3.75</c:v>
                </c:pt>
                <c:pt idx="2150">
                  <c:v>3.75</c:v>
                </c:pt>
                <c:pt idx="2151">
                  <c:v>3.75</c:v>
                </c:pt>
                <c:pt idx="2152">
                  <c:v>3.75</c:v>
                </c:pt>
                <c:pt idx="2153">
                  <c:v>3.75</c:v>
                </c:pt>
                <c:pt idx="2154">
                  <c:v>3.75</c:v>
                </c:pt>
                <c:pt idx="2155">
                  <c:v>3.75</c:v>
                </c:pt>
                <c:pt idx="2156">
                  <c:v>3.75</c:v>
                </c:pt>
                <c:pt idx="2157">
                  <c:v>3.75</c:v>
                </c:pt>
                <c:pt idx="2158">
                  <c:v>3.75</c:v>
                </c:pt>
                <c:pt idx="2159">
                  <c:v>3.75</c:v>
                </c:pt>
                <c:pt idx="2160">
                  <c:v>3.75</c:v>
                </c:pt>
                <c:pt idx="2161">
                  <c:v>3.75</c:v>
                </c:pt>
                <c:pt idx="2162">
                  <c:v>3.75</c:v>
                </c:pt>
                <c:pt idx="2163">
                  <c:v>3.75</c:v>
                </c:pt>
                <c:pt idx="2164">
                  <c:v>3.75</c:v>
                </c:pt>
                <c:pt idx="2165">
                  <c:v>3.75</c:v>
                </c:pt>
                <c:pt idx="2166">
                  <c:v>3.75</c:v>
                </c:pt>
                <c:pt idx="2167">
                  <c:v>3.75</c:v>
                </c:pt>
                <c:pt idx="2168">
                  <c:v>3.75</c:v>
                </c:pt>
                <c:pt idx="2169">
                  <c:v>3.75</c:v>
                </c:pt>
                <c:pt idx="2170">
                  <c:v>3.75</c:v>
                </c:pt>
                <c:pt idx="2171">
                  <c:v>3.75</c:v>
                </c:pt>
                <c:pt idx="2172">
                  <c:v>3.75</c:v>
                </c:pt>
                <c:pt idx="2173">
                  <c:v>3.75</c:v>
                </c:pt>
                <c:pt idx="2174">
                  <c:v>3.75</c:v>
                </c:pt>
                <c:pt idx="2175">
                  <c:v>3.75</c:v>
                </c:pt>
                <c:pt idx="2176">
                  <c:v>3.75</c:v>
                </c:pt>
                <c:pt idx="2177">
                  <c:v>3.75</c:v>
                </c:pt>
                <c:pt idx="2178">
                  <c:v>3.75</c:v>
                </c:pt>
                <c:pt idx="2179">
                  <c:v>3.75</c:v>
                </c:pt>
                <c:pt idx="2180">
                  <c:v>3.75</c:v>
                </c:pt>
                <c:pt idx="2181">
                  <c:v>3.75</c:v>
                </c:pt>
                <c:pt idx="2182">
                  <c:v>3.75</c:v>
                </c:pt>
                <c:pt idx="2183">
                  <c:v>3.75</c:v>
                </c:pt>
                <c:pt idx="2184">
                  <c:v>3.75</c:v>
                </c:pt>
                <c:pt idx="2185">
                  <c:v>3.75</c:v>
                </c:pt>
                <c:pt idx="2186">
                  <c:v>3.75</c:v>
                </c:pt>
                <c:pt idx="2187">
                  <c:v>3.75</c:v>
                </c:pt>
                <c:pt idx="2188">
                  <c:v>3.75</c:v>
                </c:pt>
                <c:pt idx="2189">
                  <c:v>3.75</c:v>
                </c:pt>
                <c:pt idx="2190">
                  <c:v>3.75</c:v>
                </c:pt>
                <c:pt idx="2191">
                  <c:v>3.75</c:v>
                </c:pt>
                <c:pt idx="2192">
                  <c:v>3.75</c:v>
                </c:pt>
                <c:pt idx="2193">
                  <c:v>3.75</c:v>
                </c:pt>
                <c:pt idx="2194">
                  <c:v>3.75</c:v>
                </c:pt>
                <c:pt idx="2195">
                  <c:v>3.75</c:v>
                </c:pt>
                <c:pt idx="2196">
                  <c:v>3.75</c:v>
                </c:pt>
                <c:pt idx="2197">
                  <c:v>3.75</c:v>
                </c:pt>
                <c:pt idx="2198">
                  <c:v>3.75</c:v>
                </c:pt>
                <c:pt idx="2199">
                  <c:v>3.75</c:v>
                </c:pt>
                <c:pt idx="2200">
                  <c:v>3.75</c:v>
                </c:pt>
                <c:pt idx="2201">
                  <c:v>3.75</c:v>
                </c:pt>
                <c:pt idx="2202">
                  <c:v>3.75</c:v>
                </c:pt>
                <c:pt idx="2203">
                  <c:v>4</c:v>
                </c:pt>
                <c:pt idx="2204">
                  <c:v>4</c:v>
                </c:pt>
                <c:pt idx="2205">
                  <c:v>4</c:v>
                </c:pt>
                <c:pt idx="2206">
                  <c:v>4</c:v>
                </c:pt>
                <c:pt idx="2207">
                  <c:v>4</c:v>
                </c:pt>
                <c:pt idx="2208">
                  <c:v>4</c:v>
                </c:pt>
                <c:pt idx="2209">
                  <c:v>4</c:v>
                </c:pt>
                <c:pt idx="2210">
                  <c:v>4</c:v>
                </c:pt>
                <c:pt idx="2211">
                  <c:v>4</c:v>
                </c:pt>
                <c:pt idx="2212">
                  <c:v>4</c:v>
                </c:pt>
                <c:pt idx="2213">
                  <c:v>4</c:v>
                </c:pt>
                <c:pt idx="2214">
                  <c:v>4</c:v>
                </c:pt>
                <c:pt idx="2215">
                  <c:v>4</c:v>
                </c:pt>
                <c:pt idx="2216">
                  <c:v>4</c:v>
                </c:pt>
                <c:pt idx="2217">
                  <c:v>4</c:v>
                </c:pt>
                <c:pt idx="2218">
                  <c:v>4</c:v>
                </c:pt>
                <c:pt idx="2219">
                  <c:v>4</c:v>
                </c:pt>
                <c:pt idx="2220">
                  <c:v>4</c:v>
                </c:pt>
                <c:pt idx="2221">
                  <c:v>4</c:v>
                </c:pt>
                <c:pt idx="2222">
                  <c:v>4</c:v>
                </c:pt>
                <c:pt idx="2223">
                  <c:v>4</c:v>
                </c:pt>
                <c:pt idx="2224">
                  <c:v>4</c:v>
                </c:pt>
                <c:pt idx="2225">
                  <c:v>4</c:v>
                </c:pt>
                <c:pt idx="2226">
                  <c:v>4</c:v>
                </c:pt>
                <c:pt idx="2227">
                  <c:v>4</c:v>
                </c:pt>
                <c:pt idx="2228">
                  <c:v>4</c:v>
                </c:pt>
                <c:pt idx="2229">
                  <c:v>4</c:v>
                </c:pt>
                <c:pt idx="2230">
                  <c:v>4</c:v>
                </c:pt>
                <c:pt idx="2231">
                  <c:v>4</c:v>
                </c:pt>
                <c:pt idx="2232">
                  <c:v>4</c:v>
                </c:pt>
                <c:pt idx="2233">
                  <c:v>4</c:v>
                </c:pt>
                <c:pt idx="2234">
                  <c:v>4</c:v>
                </c:pt>
                <c:pt idx="2235">
                  <c:v>4</c:v>
                </c:pt>
                <c:pt idx="2236">
                  <c:v>4</c:v>
                </c:pt>
                <c:pt idx="2237">
                  <c:v>4</c:v>
                </c:pt>
                <c:pt idx="2238">
                  <c:v>4</c:v>
                </c:pt>
                <c:pt idx="2239">
                  <c:v>4</c:v>
                </c:pt>
                <c:pt idx="2240">
                  <c:v>4</c:v>
                </c:pt>
                <c:pt idx="2241">
                  <c:v>4</c:v>
                </c:pt>
                <c:pt idx="2242">
                  <c:v>4</c:v>
                </c:pt>
                <c:pt idx="2243">
                  <c:v>4</c:v>
                </c:pt>
                <c:pt idx="2244">
                  <c:v>4</c:v>
                </c:pt>
                <c:pt idx="2245">
                  <c:v>4</c:v>
                </c:pt>
                <c:pt idx="2246">
                  <c:v>4</c:v>
                </c:pt>
                <c:pt idx="2247">
                  <c:v>4</c:v>
                </c:pt>
                <c:pt idx="2248">
                  <c:v>4</c:v>
                </c:pt>
                <c:pt idx="2249">
                  <c:v>4</c:v>
                </c:pt>
                <c:pt idx="2250">
                  <c:v>4</c:v>
                </c:pt>
                <c:pt idx="2251">
                  <c:v>4</c:v>
                </c:pt>
                <c:pt idx="2252">
                  <c:v>4</c:v>
                </c:pt>
                <c:pt idx="2253">
                  <c:v>4</c:v>
                </c:pt>
                <c:pt idx="2254">
                  <c:v>4</c:v>
                </c:pt>
                <c:pt idx="2255">
                  <c:v>4</c:v>
                </c:pt>
                <c:pt idx="2256">
                  <c:v>4</c:v>
                </c:pt>
                <c:pt idx="2257">
                  <c:v>4</c:v>
                </c:pt>
                <c:pt idx="2258">
                  <c:v>4</c:v>
                </c:pt>
                <c:pt idx="2259">
                  <c:v>4</c:v>
                </c:pt>
                <c:pt idx="2260">
                  <c:v>4</c:v>
                </c:pt>
                <c:pt idx="2261">
                  <c:v>4</c:v>
                </c:pt>
                <c:pt idx="2262">
                  <c:v>4</c:v>
                </c:pt>
                <c:pt idx="2263">
                  <c:v>4</c:v>
                </c:pt>
                <c:pt idx="2264">
                  <c:v>4</c:v>
                </c:pt>
                <c:pt idx="2265">
                  <c:v>4</c:v>
                </c:pt>
                <c:pt idx="2266">
                  <c:v>4</c:v>
                </c:pt>
                <c:pt idx="2267">
                  <c:v>4</c:v>
                </c:pt>
                <c:pt idx="2268">
                  <c:v>4</c:v>
                </c:pt>
                <c:pt idx="2269">
                  <c:v>4</c:v>
                </c:pt>
                <c:pt idx="2270">
                  <c:v>4</c:v>
                </c:pt>
                <c:pt idx="2271">
                  <c:v>4</c:v>
                </c:pt>
                <c:pt idx="2272">
                  <c:v>4</c:v>
                </c:pt>
                <c:pt idx="2273">
                  <c:v>4</c:v>
                </c:pt>
                <c:pt idx="2274">
                  <c:v>4</c:v>
                </c:pt>
                <c:pt idx="2275">
                  <c:v>4</c:v>
                </c:pt>
                <c:pt idx="2276">
                  <c:v>4</c:v>
                </c:pt>
                <c:pt idx="2277">
                  <c:v>4</c:v>
                </c:pt>
                <c:pt idx="2278">
                  <c:v>4</c:v>
                </c:pt>
                <c:pt idx="2279">
                  <c:v>4</c:v>
                </c:pt>
                <c:pt idx="2280">
                  <c:v>4</c:v>
                </c:pt>
                <c:pt idx="2281">
                  <c:v>4</c:v>
                </c:pt>
                <c:pt idx="2282">
                  <c:v>4</c:v>
                </c:pt>
                <c:pt idx="2283">
                  <c:v>4</c:v>
                </c:pt>
                <c:pt idx="2284">
                  <c:v>4</c:v>
                </c:pt>
                <c:pt idx="2285">
                  <c:v>4</c:v>
                </c:pt>
                <c:pt idx="2286">
                  <c:v>4</c:v>
                </c:pt>
                <c:pt idx="2287">
                  <c:v>4</c:v>
                </c:pt>
                <c:pt idx="2288">
                  <c:v>4</c:v>
                </c:pt>
                <c:pt idx="2289">
                  <c:v>4</c:v>
                </c:pt>
                <c:pt idx="2290">
                  <c:v>4</c:v>
                </c:pt>
                <c:pt idx="2291">
                  <c:v>4</c:v>
                </c:pt>
                <c:pt idx="2292">
                  <c:v>4</c:v>
                </c:pt>
                <c:pt idx="2293">
                  <c:v>4</c:v>
                </c:pt>
                <c:pt idx="2294">
                  <c:v>4</c:v>
                </c:pt>
                <c:pt idx="2295">
                  <c:v>4</c:v>
                </c:pt>
                <c:pt idx="2296">
                  <c:v>4</c:v>
                </c:pt>
                <c:pt idx="2297">
                  <c:v>4</c:v>
                </c:pt>
                <c:pt idx="2298">
                  <c:v>4</c:v>
                </c:pt>
                <c:pt idx="2299">
                  <c:v>4</c:v>
                </c:pt>
                <c:pt idx="2300">
                  <c:v>4</c:v>
                </c:pt>
                <c:pt idx="2301">
                  <c:v>4</c:v>
                </c:pt>
                <c:pt idx="2302">
                  <c:v>4</c:v>
                </c:pt>
                <c:pt idx="2303">
                  <c:v>4</c:v>
                </c:pt>
                <c:pt idx="2304">
                  <c:v>4</c:v>
                </c:pt>
                <c:pt idx="2305">
                  <c:v>4</c:v>
                </c:pt>
                <c:pt idx="2306">
                  <c:v>4</c:v>
                </c:pt>
                <c:pt idx="2307">
                  <c:v>4</c:v>
                </c:pt>
                <c:pt idx="2308">
                  <c:v>4</c:v>
                </c:pt>
                <c:pt idx="2309">
                  <c:v>4</c:v>
                </c:pt>
                <c:pt idx="2310">
                  <c:v>4</c:v>
                </c:pt>
                <c:pt idx="2311">
                  <c:v>4</c:v>
                </c:pt>
                <c:pt idx="2312">
                  <c:v>4</c:v>
                </c:pt>
                <c:pt idx="2313">
                  <c:v>4</c:v>
                </c:pt>
                <c:pt idx="2314">
                  <c:v>4</c:v>
                </c:pt>
                <c:pt idx="2315">
                  <c:v>4</c:v>
                </c:pt>
                <c:pt idx="2316">
                  <c:v>4</c:v>
                </c:pt>
                <c:pt idx="2317">
                  <c:v>4</c:v>
                </c:pt>
                <c:pt idx="2318">
                  <c:v>4</c:v>
                </c:pt>
                <c:pt idx="2319">
                  <c:v>4</c:v>
                </c:pt>
                <c:pt idx="2320">
                  <c:v>4</c:v>
                </c:pt>
                <c:pt idx="2321">
                  <c:v>4</c:v>
                </c:pt>
                <c:pt idx="2322">
                  <c:v>4</c:v>
                </c:pt>
                <c:pt idx="2323">
                  <c:v>4</c:v>
                </c:pt>
                <c:pt idx="2324">
                  <c:v>4</c:v>
                </c:pt>
                <c:pt idx="2325">
                  <c:v>4</c:v>
                </c:pt>
                <c:pt idx="2326">
                  <c:v>4</c:v>
                </c:pt>
                <c:pt idx="2327">
                  <c:v>4</c:v>
                </c:pt>
                <c:pt idx="2328">
                  <c:v>4</c:v>
                </c:pt>
                <c:pt idx="2329">
                  <c:v>4</c:v>
                </c:pt>
                <c:pt idx="2330">
                  <c:v>4</c:v>
                </c:pt>
                <c:pt idx="2331">
                  <c:v>4</c:v>
                </c:pt>
                <c:pt idx="2332">
                  <c:v>4</c:v>
                </c:pt>
                <c:pt idx="2333">
                  <c:v>4</c:v>
                </c:pt>
                <c:pt idx="2334">
                  <c:v>4</c:v>
                </c:pt>
                <c:pt idx="2335">
                  <c:v>4</c:v>
                </c:pt>
                <c:pt idx="2336">
                  <c:v>4</c:v>
                </c:pt>
                <c:pt idx="2337">
                  <c:v>4</c:v>
                </c:pt>
                <c:pt idx="2338">
                  <c:v>4</c:v>
                </c:pt>
                <c:pt idx="2339">
                  <c:v>4</c:v>
                </c:pt>
                <c:pt idx="2340">
                  <c:v>4</c:v>
                </c:pt>
                <c:pt idx="2341">
                  <c:v>4</c:v>
                </c:pt>
                <c:pt idx="2342">
                  <c:v>4</c:v>
                </c:pt>
                <c:pt idx="2343">
                  <c:v>4</c:v>
                </c:pt>
                <c:pt idx="2344">
                  <c:v>4</c:v>
                </c:pt>
                <c:pt idx="2345">
                  <c:v>4</c:v>
                </c:pt>
                <c:pt idx="2346">
                  <c:v>4</c:v>
                </c:pt>
                <c:pt idx="2347">
                  <c:v>4</c:v>
                </c:pt>
                <c:pt idx="2348">
                  <c:v>4</c:v>
                </c:pt>
                <c:pt idx="2349">
                  <c:v>4</c:v>
                </c:pt>
                <c:pt idx="2350">
                  <c:v>4</c:v>
                </c:pt>
                <c:pt idx="2351">
                  <c:v>4</c:v>
                </c:pt>
                <c:pt idx="2352">
                  <c:v>4</c:v>
                </c:pt>
                <c:pt idx="2353">
                  <c:v>4</c:v>
                </c:pt>
                <c:pt idx="2354">
                  <c:v>4</c:v>
                </c:pt>
                <c:pt idx="2355">
                  <c:v>4</c:v>
                </c:pt>
                <c:pt idx="2356">
                  <c:v>4</c:v>
                </c:pt>
                <c:pt idx="2357">
                  <c:v>4</c:v>
                </c:pt>
                <c:pt idx="2358">
                  <c:v>4</c:v>
                </c:pt>
                <c:pt idx="2359">
                  <c:v>4</c:v>
                </c:pt>
                <c:pt idx="2360">
                  <c:v>4</c:v>
                </c:pt>
                <c:pt idx="2361">
                  <c:v>4</c:v>
                </c:pt>
                <c:pt idx="2362">
                  <c:v>4</c:v>
                </c:pt>
                <c:pt idx="2363">
                  <c:v>4</c:v>
                </c:pt>
                <c:pt idx="2364">
                  <c:v>4</c:v>
                </c:pt>
                <c:pt idx="2365">
                  <c:v>4</c:v>
                </c:pt>
                <c:pt idx="2366">
                  <c:v>4</c:v>
                </c:pt>
                <c:pt idx="2367">
                  <c:v>4</c:v>
                </c:pt>
                <c:pt idx="2368">
                  <c:v>4</c:v>
                </c:pt>
                <c:pt idx="2369">
                  <c:v>4</c:v>
                </c:pt>
                <c:pt idx="2370">
                  <c:v>4</c:v>
                </c:pt>
                <c:pt idx="2371">
                  <c:v>4</c:v>
                </c:pt>
                <c:pt idx="2372">
                  <c:v>4</c:v>
                </c:pt>
                <c:pt idx="2373">
                  <c:v>4</c:v>
                </c:pt>
                <c:pt idx="2374">
                  <c:v>4</c:v>
                </c:pt>
                <c:pt idx="2375">
                  <c:v>4</c:v>
                </c:pt>
                <c:pt idx="2376">
                  <c:v>4</c:v>
                </c:pt>
                <c:pt idx="2377">
                  <c:v>4</c:v>
                </c:pt>
                <c:pt idx="2378">
                  <c:v>4</c:v>
                </c:pt>
                <c:pt idx="2379">
                  <c:v>4</c:v>
                </c:pt>
                <c:pt idx="2380">
                  <c:v>4</c:v>
                </c:pt>
                <c:pt idx="2381">
                  <c:v>4</c:v>
                </c:pt>
                <c:pt idx="2382">
                  <c:v>4</c:v>
                </c:pt>
                <c:pt idx="2383">
                  <c:v>4</c:v>
                </c:pt>
                <c:pt idx="2384">
                  <c:v>4</c:v>
                </c:pt>
                <c:pt idx="2385">
                  <c:v>4</c:v>
                </c:pt>
                <c:pt idx="2386">
                  <c:v>4</c:v>
                </c:pt>
                <c:pt idx="2387">
                  <c:v>4</c:v>
                </c:pt>
                <c:pt idx="2388">
                  <c:v>4</c:v>
                </c:pt>
                <c:pt idx="2389">
                  <c:v>4</c:v>
                </c:pt>
                <c:pt idx="2390">
                  <c:v>4</c:v>
                </c:pt>
                <c:pt idx="2391">
                  <c:v>4</c:v>
                </c:pt>
                <c:pt idx="2392">
                  <c:v>4</c:v>
                </c:pt>
                <c:pt idx="2393">
                  <c:v>4</c:v>
                </c:pt>
                <c:pt idx="2394">
                  <c:v>4</c:v>
                </c:pt>
                <c:pt idx="2395">
                  <c:v>4</c:v>
                </c:pt>
                <c:pt idx="2396">
                  <c:v>4</c:v>
                </c:pt>
                <c:pt idx="2397">
                  <c:v>4</c:v>
                </c:pt>
                <c:pt idx="2398">
                  <c:v>4</c:v>
                </c:pt>
                <c:pt idx="2399">
                  <c:v>4</c:v>
                </c:pt>
                <c:pt idx="2400">
                  <c:v>4</c:v>
                </c:pt>
                <c:pt idx="2401">
                  <c:v>4</c:v>
                </c:pt>
                <c:pt idx="2402">
                  <c:v>4</c:v>
                </c:pt>
                <c:pt idx="2403">
                  <c:v>4</c:v>
                </c:pt>
                <c:pt idx="2404">
                  <c:v>4</c:v>
                </c:pt>
                <c:pt idx="2405">
                  <c:v>4</c:v>
                </c:pt>
                <c:pt idx="2406">
                  <c:v>4</c:v>
                </c:pt>
                <c:pt idx="2407">
                  <c:v>4</c:v>
                </c:pt>
                <c:pt idx="2408">
                  <c:v>4</c:v>
                </c:pt>
                <c:pt idx="2409">
                  <c:v>4</c:v>
                </c:pt>
                <c:pt idx="2410">
                  <c:v>4</c:v>
                </c:pt>
                <c:pt idx="2411">
                  <c:v>4</c:v>
                </c:pt>
                <c:pt idx="2412">
                  <c:v>4</c:v>
                </c:pt>
                <c:pt idx="2413">
                  <c:v>4</c:v>
                </c:pt>
                <c:pt idx="2414">
                  <c:v>4</c:v>
                </c:pt>
                <c:pt idx="2415">
                  <c:v>4</c:v>
                </c:pt>
                <c:pt idx="2416">
                  <c:v>4</c:v>
                </c:pt>
                <c:pt idx="2417">
                  <c:v>4</c:v>
                </c:pt>
                <c:pt idx="2418">
                  <c:v>4</c:v>
                </c:pt>
                <c:pt idx="2419">
                  <c:v>4</c:v>
                </c:pt>
                <c:pt idx="2420">
                  <c:v>4</c:v>
                </c:pt>
                <c:pt idx="2421">
                  <c:v>4</c:v>
                </c:pt>
                <c:pt idx="2422">
                  <c:v>4</c:v>
                </c:pt>
                <c:pt idx="2423">
                  <c:v>4</c:v>
                </c:pt>
                <c:pt idx="2424">
                  <c:v>4</c:v>
                </c:pt>
                <c:pt idx="2425">
                  <c:v>4</c:v>
                </c:pt>
                <c:pt idx="2426">
                  <c:v>4</c:v>
                </c:pt>
                <c:pt idx="2427">
                  <c:v>4</c:v>
                </c:pt>
                <c:pt idx="2428">
                  <c:v>4</c:v>
                </c:pt>
                <c:pt idx="2429">
                  <c:v>4</c:v>
                </c:pt>
                <c:pt idx="2430">
                  <c:v>4</c:v>
                </c:pt>
                <c:pt idx="2431">
                  <c:v>4</c:v>
                </c:pt>
                <c:pt idx="2432">
                  <c:v>4</c:v>
                </c:pt>
                <c:pt idx="2433">
                  <c:v>4</c:v>
                </c:pt>
                <c:pt idx="2434">
                  <c:v>4</c:v>
                </c:pt>
                <c:pt idx="2435">
                  <c:v>4</c:v>
                </c:pt>
                <c:pt idx="2436">
                  <c:v>4</c:v>
                </c:pt>
                <c:pt idx="2437">
                  <c:v>4</c:v>
                </c:pt>
                <c:pt idx="2438">
                  <c:v>4</c:v>
                </c:pt>
                <c:pt idx="2439">
                  <c:v>4</c:v>
                </c:pt>
                <c:pt idx="2440">
                  <c:v>4</c:v>
                </c:pt>
                <c:pt idx="2441">
                  <c:v>4</c:v>
                </c:pt>
                <c:pt idx="2442">
                  <c:v>4</c:v>
                </c:pt>
                <c:pt idx="2443">
                  <c:v>4</c:v>
                </c:pt>
                <c:pt idx="2444">
                  <c:v>4</c:v>
                </c:pt>
                <c:pt idx="2445">
                  <c:v>4</c:v>
                </c:pt>
                <c:pt idx="2446">
                  <c:v>4</c:v>
                </c:pt>
                <c:pt idx="2447">
                  <c:v>4</c:v>
                </c:pt>
                <c:pt idx="2448">
                  <c:v>4</c:v>
                </c:pt>
                <c:pt idx="2449">
                  <c:v>4</c:v>
                </c:pt>
                <c:pt idx="2450">
                  <c:v>4</c:v>
                </c:pt>
                <c:pt idx="2451">
                  <c:v>4</c:v>
                </c:pt>
                <c:pt idx="2452">
                  <c:v>4</c:v>
                </c:pt>
                <c:pt idx="2453">
                  <c:v>4</c:v>
                </c:pt>
                <c:pt idx="2454">
                  <c:v>4</c:v>
                </c:pt>
                <c:pt idx="2455">
                  <c:v>4</c:v>
                </c:pt>
                <c:pt idx="2456">
                  <c:v>4</c:v>
                </c:pt>
                <c:pt idx="2457">
                  <c:v>4</c:v>
                </c:pt>
                <c:pt idx="2458">
                  <c:v>4</c:v>
                </c:pt>
                <c:pt idx="2459">
                  <c:v>4</c:v>
                </c:pt>
                <c:pt idx="2460">
                  <c:v>4</c:v>
                </c:pt>
                <c:pt idx="2461">
                  <c:v>4</c:v>
                </c:pt>
                <c:pt idx="2462">
                  <c:v>4</c:v>
                </c:pt>
                <c:pt idx="2463">
                  <c:v>4</c:v>
                </c:pt>
                <c:pt idx="2464">
                  <c:v>4</c:v>
                </c:pt>
                <c:pt idx="2465">
                  <c:v>4</c:v>
                </c:pt>
                <c:pt idx="2466">
                  <c:v>4</c:v>
                </c:pt>
                <c:pt idx="2467">
                  <c:v>4</c:v>
                </c:pt>
                <c:pt idx="2468">
                  <c:v>4</c:v>
                </c:pt>
                <c:pt idx="2469">
                  <c:v>4</c:v>
                </c:pt>
                <c:pt idx="2470">
                  <c:v>4</c:v>
                </c:pt>
                <c:pt idx="2471">
                  <c:v>4</c:v>
                </c:pt>
                <c:pt idx="2472">
                  <c:v>4</c:v>
                </c:pt>
                <c:pt idx="2473">
                  <c:v>4</c:v>
                </c:pt>
                <c:pt idx="2474">
                  <c:v>4</c:v>
                </c:pt>
                <c:pt idx="2475">
                  <c:v>4</c:v>
                </c:pt>
                <c:pt idx="2476">
                  <c:v>4</c:v>
                </c:pt>
                <c:pt idx="2477">
                  <c:v>4</c:v>
                </c:pt>
                <c:pt idx="2478">
                  <c:v>4</c:v>
                </c:pt>
                <c:pt idx="2479">
                  <c:v>4</c:v>
                </c:pt>
                <c:pt idx="2480">
                  <c:v>4</c:v>
                </c:pt>
                <c:pt idx="2481">
                  <c:v>4</c:v>
                </c:pt>
                <c:pt idx="2482">
                  <c:v>4</c:v>
                </c:pt>
                <c:pt idx="2483">
                  <c:v>4.25</c:v>
                </c:pt>
                <c:pt idx="2484">
                  <c:v>4.25</c:v>
                </c:pt>
                <c:pt idx="2485">
                  <c:v>4.25</c:v>
                </c:pt>
                <c:pt idx="2486">
                  <c:v>4.25</c:v>
                </c:pt>
                <c:pt idx="2487">
                  <c:v>4.25</c:v>
                </c:pt>
                <c:pt idx="2488">
                  <c:v>4.25</c:v>
                </c:pt>
                <c:pt idx="2489">
                  <c:v>4.25</c:v>
                </c:pt>
                <c:pt idx="2490">
                  <c:v>4.25</c:v>
                </c:pt>
                <c:pt idx="2491">
                  <c:v>4.25</c:v>
                </c:pt>
                <c:pt idx="2492">
                  <c:v>4.25</c:v>
                </c:pt>
                <c:pt idx="2493">
                  <c:v>4.25</c:v>
                </c:pt>
                <c:pt idx="2494">
                  <c:v>4.25</c:v>
                </c:pt>
                <c:pt idx="2495">
                  <c:v>4.25</c:v>
                </c:pt>
                <c:pt idx="2496">
                  <c:v>4.25</c:v>
                </c:pt>
                <c:pt idx="2497">
                  <c:v>4.25</c:v>
                </c:pt>
                <c:pt idx="2498">
                  <c:v>4.25</c:v>
                </c:pt>
                <c:pt idx="2499">
                  <c:v>4.25</c:v>
                </c:pt>
                <c:pt idx="2500">
                  <c:v>4.25</c:v>
                </c:pt>
                <c:pt idx="2501">
                  <c:v>4.25</c:v>
                </c:pt>
                <c:pt idx="2502">
                  <c:v>4.25</c:v>
                </c:pt>
                <c:pt idx="2503">
                  <c:v>4.25</c:v>
                </c:pt>
                <c:pt idx="2504">
                  <c:v>4.25</c:v>
                </c:pt>
                <c:pt idx="2505">
                  <c:v>4.25</c:v>
                </c:pt>
                <c:pt idx="2506">
                  <c:v>4.25</c:v>
                </c:pt>
                <c:pt idx="2507">
                  <c:v>4.25</c:v>
                </c:pt>
                <c:pt idx="2508">
                  <c:v>4.25</c:v>
                </c:pt>
                <c:pt idx="2509">
                  <c:v>4.25</c:v>
                </c:pt>
                <c:pt idx="2510">
                  <c:v>4.25</c:v>
                </c:pt>
                <c:pt idx="2511">
                  <c:v>4.25</c:v>
                </c:pt>
                <c:pt idx="2512">
                  <c:v>4.25</c:v>
                </c:pt>
                <c:pt idx="2513">
                  <c:v>4.25</c:v>
                </c:pt>
                <c:pt idx="2514">
                  <c:v>4.25</c:v>
                </c:pt>
                <c:pt idx="2515">
                  <c:v>4.25</c:v>
                </c:pt>
                <c:pt idx="2516">
                  <c:v>4.25</c:v>
                </c:pt>
                <c:pt idx="2517">
                  <c:v>4.25</c:v>
                </c:pt>
                <c:pt idx="2518">
                  <c:v>4.25</c:v>
                </c:pt>
                <c:pt idx="2519">
                  <c:v>4.25</c:v>
                </c:pt>
                <c:pt idx="2520">
                  <c:v>4.25</c:v>
                </c:pt>
                <c:pt idx="2521">
                  <c:v>4.25</c:v>
                </c:pt>
                <c:pt idx="2522">
                  <c:v>4.25</c:v>
                </c:pt>
                <c:pt idx="2523">
                  <c:v>4.25</c:v>
                </c:pt>
                <c:pt idx="2524">
                  <c:v>4.25</c:v>
                </c:pt>
                <c:pt idx="2525">
                  <c:v>4.25</c:v>
                </c:pt>
                <c:pt idx="2526">
                  <c:v>4.25</c:v>
                </c:pt>
                <c:pt idx="2527">
                  <c:v>4.25</c:v>
                </c:pt>
                <c:pt idx="2528">
                  <c:v>4.25</c:v>
                </c:pt>
                <c:pt idx="2529">
                  <c:v>4.25</c:v>
                </c:pt>
                <c:pt idx="2530">
                  <c:v>4.25</c:v>
                </c:pt>
                <c:pt idx="2531">
                  <c:v>4.25</c:v>
                </c:pt>
                <c:pt idx="2532">
                  <c:v>4.25</c:v>
                </c:pt>
                <c:pt idx="2533">
                  <c:v>4.25</c:v>
                </c:pt>
                <c:pt idx="2534">
                  <c:v>4.25</c:v>
                </c:pt>
                <c:pt idx="2535">
                  <c:v>4.25</c:v>
                </c:pt>
                <c:pt idx="2536">
                  <c:v>4.25</c:v>
                </c:pt>
                <c:pt idx="2537">
                  <c:v>4.25</c:v>
                </c:pt>
                <c:pt idx="2538">
                  <c:v>4.25</c:v>
                </c:pt>
                <c:pt idx="2539">
                  <c:v>4.25</c:v>
                </c:pt>
                <c:pt idx="2540">
                  <c:v>4.25</c:v>
                </c:pt>
                <c:pt idx="2541">
                  <c:v>4.25</c:v>
                </c:pt>
                <c:pt idx="2542">
                  <c:v>4.25</c:v>
                </c:pt>
                <c:pt idx="2543">
                  <c:v>4.25</c:v>
                </c:pt>
                <c:pt idx="2544">
                  <c:v>4.25</c:v>
                </c:pt>
                <c:pt idx="2545">
                  <c:v>4.25</c:v>
                </c:pt>
                <c:pt idx="2546">
                  <c:v>4.25</c:v>
                </c:pt>
                <c:pt idx="2547">
                  <c:v>4.25</c:v>
                </c:pt>
                <c:pt idx="2548">
                  <c:v>4.25</c:v>
                </c:pt>
                <c:pt idx="2549">
                  <c:v>4.25</c:v>
                </c:pt>
                <c:pt idx="2550">
                  <c:v>4.25</c:v>
                </c:pt>
                <c:pt idx="2551">
                  <c:v>4.25</c:v>
                </c:pt>
                <c:pt idx="2552">
                  <c:v>4.25</c:v>
                </c:pt>
                <c:pt idx="2553">
                  <c:v>3.75</c:v>
                </c:pt>
                <c:pt idx="2554">
                  <c:v>3.75</c:v>
                </c:pt>
                <c:pt idx="2555">
                  <c:v>3.75</c:v>
                </c:pt>
                <c:pt idx="2556">
                  <c:v>3.75</c:v>
                </c:pt>
                <c:pt idx="2557">
                  <c:v>3.75</c:v>
                </c:pt>
                <c:pt idx="2558">
                  <c:v>3.75</c:v>
                </c:pt>
                <c:pt idx="2559">
                  <c:v>3.75</c:v>
                </c:pt>
                <c:pt idx="2560">
                  <c:v>3.75</c:v>
                </c:pt>
                <c:pt idx="2561">
                  <c:v>3.75</c:v>
                </c:pt>
                <c:pt idx="2562">
                  <c:v>3.75</c:v>
                </c:pt>
                <c:pt idx="2563">
                  <c:v>3.75</c:v>
                </c:pt>
                <c:pt idx="2564">
                  <c:v>3.75</c:v>
                </c:pt>
                <c:pt idx="2565">
                  <c:v>3.75</c:v>
                </c:pt>
                <c:pt idx="2566">
                  <c:v>3.75</c:v>
                </c:pt>
                <c:pt idx="2567">
                  <c:v>3.75</c:v>
                </c:pt>
                <c:pt idx="2568">
                  <c:v>3.75</c:v>
                </c:pt>
                <c:pt idx="2569">
                  <c:v>3.75</c:v>
                </c:pt>
                <c:pt idx="2570">
                  <c:v>3.75</c:v>
                </c:pt>
                <c:pt idx="2571">
                  <c:v>3.75</c:v>
                </c:pt>
                <c:pt idx="2572">
                  <c:v>3.75</c:v>
                </c:pt>
                <c:pt idx="2573">
                  <c:v>3.25</c:v>
                </c:pt>
                <c:pt idx="2574">
                  <c:v>3.25</c:v>
                </c:pt>
                <c:pt idx="2575">
                  <c:v>3.25</c:v>
                </c:pt>
                <c:pt idx="2576">
                  <c:v>3.25</c:v>
                </c:pt>
                <c:pt idx="2577">
                  <c:v>3.25</c:v>
                </c:pt>
                <c:pt idx="2578">
                  <c:v>3.25</c:v>
                </c:pt>
                <c:pt idx="2579">
                  <c:v>3.25</c:v>
                </c:pt>
                <c:pt idx="2580">
                  <c:v>3.25</c:v>
                </c:pt>
                <c:pt idx="2581">
                  <c:v>3.25</c:v>
                </c:pt>
                <c:pt idx="2582">
                  <c:v>3.25</c:v>
                </c:pt>
                <c:pt idx="2583">
                  <c:v>3.25</c:v>
                </c:pt>
                <c:pt idx="2584">
                  <c:v>3.25</c:v>
                </c:pt>
                <c:pt idx="2585">
                  <c:v>3.25</c:v>
                </c:pt>
                <c:pt idx="2586">
                  <c:v>3.25</c:v>
                </c:pt>
                <c:pt idx="2587">
                  <c:v>3.25</c:v>
                </c:pt>
                <c:pt idx="2588">
                  <c:v>3.25</c:v>
                </c:pt>
                <c:pt idx="2589">
                  <c:v>3.25</c:v>
                </c:pt>
                <c:pt idx="2590">
                  <c:v>3.25</c:v>
                </c:pt>
                <c:pt idx="2591">
                  <c:v>3.25</c:v>
                </c:pt>
                <c:pt idx="2592">
                  <c:v>3.25</c:v>
                </c:pt>
                <c:pt idx="2593">
                  <c:v>2.5</c:v>
                </c:pt>
                <c:pt idx="2594">
                  <c:v>2.5</c:v>
                </c:pt>
                <c:pt idx="2595">
                  <c:v>2.5</c:v>
                </c:pt>
                <c:pt idx="2596">
                  <c:v>2.5</c:v>
                </c:pt>
                <c:pt idx="2597">
                  <c:v>2.5</c:v>
                </c:pt>
                <c:pt idx="2598">
                  <c:v>2.5</c:v>
                </c:pt>
                <c:pt idx="2599">
                  <c:v>2.5</c:v>
                </c:pt>
                <c:pt idx="2600">
                  <c:v>2.5</c:v>
                </c:pt>
                <c:pt idx="2601">
                  <c:v>2.5</c:v>
                </c:pt>
                <c:pt idx="2602">
                  <c:v>2.5</c:v>
                </c:pt>
                <c:pt idx="2603">
                  <c:v>2.5</c:v>
                </c:pt>
                <c:pt idx="2604">
                  <c:v>2.5</c:v>
                </c:pt>
                <c:pt idx="2605">
                  <c:v>2.5</c:v>
                </c:pt>
                <c:pt idx="2606">
                  <c:v>2.5</c:v>
                </c:pt>
                <c:pt idx="2607">
                  <c:v>2.5</c:v>
                </c:pt>
                <c:pt idx="2608">
                  <c:v>2.5</c:v>
                </c:pt>
                <c:pt idx="2609">
                  <c:v>2.5</c:v>
                </c:pt>
                <c:pt idx="2610">
                  <c:v>2.5</c:v>
                </c:pt>
                <c:pt idx="2611">
                  <c:v>2.5</c:v>
                </c:pt>
                <c:pt idx="2612">
                  <c:v>2.5</c:v>
                </c:pt>
                <c:pt idx="2613">
                  <c:v>2.5</c:v>
                </c:pt>
                <c:pt idx="2614">
                  <c:v>2.5</c:v>
                </c:pt>
                <c:pt idx="2615">
                  <c:v>2.5</c:v>
                </c:pt>
                <c:pt idx="2616">
                  <c:v>2.5</c:v>
                </c:pt>
                <c:pt idx="2617">
                  <c:v>2.5</c:v>
                </c:pt>
                <c:pt idx="2618">
                  <c:v>2.5</c:v>
                </c:pt>
                <c:pt idx="2619">
                  <c:v>2.5</c:v>
                </c:pt>
                <c:pt idx="2620">
                  <c:v>2.5</c:v>
                </c:pt>
                <c:pt idx="2621">
                  <c:v>2.5</c:v>
                </c:pt>
                <c:pt idx="2622">
                  <c:v>2.5</c:v>
                </c:pt>
                <c:pt idx="2623">
                  <c:v>2</c:v>
                </c:pt>
                <c:pt idx="2624">
                  <c:v>2</c:v>
                </c:pt>
                <c:pt idx="2625">
                  <c:v>2</c:v>
                </c:pt>
                <c:pt idx="2626">
                  <c:v>2</c:v>
                </c:pt>
                <c:pt idx="2627">
                  <c:v>2</c:v>
                </c:pt>
                <c:pt idx="2628">
                  <c:v>2</c:v>
                </c:pt>
                <c:pt idx="2629">
                  <c:v>2</c:v>
                </c:pt>
                <c:pt idx="2630">
                  <c:v>2</c:v>
                </c:pt>
                <c:pt idx="2631">
                  <c:v>2</c:v>
                </c:pt>
                <c:pt idx="2632">
                  <c:v>2</c:v>
                </c:pt>
                <c:pt idx="2633">
                  <c:v>2</c:v>
                </c:pt>
                <c:pt idx="2634">
                  <c:v>2</c:v>
                </c:pt>
                <c:pt idx="2635">
                  <c:v>2</c:v>
                </c:pt>
                <c:pt idx="2636">
                  <c:v>2</c:v>
                </c:pt>
                <c:pt idx="2637">
                  <c:v>2</c:v>
                </c:pt>
                <c:pt idx="2638">
                  <c:v>2</c:v>
                </c:pt>
                <c:pt idx="2639">
                  <c:v>2</c:v>
                </c:pt>
                <c:pt idx="2640">
                  <c:v>2</c:v>
                </c:pt>
                <c:pt idx="2641">
                  <c:v>2</c:v>
                </c:pt>
                <c:pt idx="2642">
                  <c:v>2</c:v>
                </c:pt>
                <c:pt idx="2643">
                  <c:v>2</c:v>
                </c:pt>
                <c:pt idx="2644">
                  <c:v>2</c:v>
                </c:pt>
                <c:pt idx="2645">
                  <c:v>2</c:v>
                </c:pt>
                <c:pt idx="2646">
                  <c:v>2</c:v>
                </c:pt>
                <c:pt idx="2647">
                  <c:v>2</c:v>
                </c:pt>
                <c:pt idx="2648">
                  <c:v>2</c:v>
                </c:pt>
                <c:pt idx="2649">
                  <c:v>2</c:v>
                </c:pt>
                <c:pt idx="2650">
                  <c:v>2</c:v>
                </c:pt>
                <c:pt idx="2651">
                  <c:v>2</c:v>
                </c:pt>
                <c:pt idx="2652">
                  <c:v>2</c:v>
                </c:pt>
                <c:pt idx="2653">
                  <c:v>2</c:v>
                </c:pt>
                <c:pt idx="2654">
                  <c:v>2</c:v>
                </c:pt>
                <c:pt idx="2655">
                  <c:v>2</c:v>
                </c:pt>
                <c:pt idx="2656">
                  <c:v>2</c:v>
                </c:pt>
                <c:pt idx="2657">
                  <c:v>2</c:v>
                </c:pt>
                <c:pt idx="2658">
                  <c:v>1.5</c:v>
                </c:pt>
                <c:pt idx="2659">
                  <c:v>1.5</c:v>
                </c:pt>
                <c:pt idx="2660">
                  <c:v>1.5</c:v>
                </c:pt>
                <c:pt idx="2661">
                  <c:v>1.5</c:v>
                </c:pt>
                <c:pt idx="2662">
                  <c:v>1.5</c:v>
                </c:pt>
                <c:pt idx="2663">
                  <c:v>1.5</c:v>
                </c:pt>
                <c:pt idx="2664">
                  <c:v>1.5</c:v>
                </c:pt>
                <c:pt idx="2665">
                  <c:v>1.5</c:v>
                </c:pt>
                <c:pt idx="2666">
                  <c:v>1.5</c:v>
                </c:pt>
                <c:pt idx="2667">
                  <c:v>1.5</c:v>
                </c:pt>
                <c:pt idx="2668">
                  <c:v>1.5</c:v>
                </c:pt>
                <c:pt idx="2669">
                  <c:v>1.5</c:v>
                </c:pt>
                <c:pt idx="2670">
                  <c:v>1.5</c:v>
                </c:pt>
                <c:pt idx="2671">
                  <c:v>1.5</c:v>
                </c:pt>
                <c:pt idx="2672">
                  <c:v>1.5</c:v>
                </c:pt>
                <c:pt idx="2673">
                  <c:v>1.5</c:v>
                </c:pt>
                <c:pt idx="2674">
                  <c:v>1.5</c:v>
                </c:pt>
                <c:pt idx="2675">
                  <c:v>1.5</c:v>
                </c:pt>
                <c:pt idx="2676">
                  <c:v>1.5</c:v>
                </c:pt>
                <c:pt idx="2677">
                  <c:v>1.5</c:v>
                </c:pt>
                <c:pt idx="2678">
                  <c:v>1.25</c:v>
                </c:pt>
                <c:pt idx="2679">
                  <c:v>1.25</c:v>
                </c:pt>
                <c:pt idx="2680">
                  <c:v>1.25</c:v>
                </c:pt>
                <c:pt idx="2681">
                  <c:v>1.25</c:v>
                </c:pt>
                <c:pt idx="2682">
                  <c:v>1.25</c:v>
                </c:pt>
                <c:pt idx="2683">
                  <c:v>1.25</c:v>
                </c:pt>
                <c:pt idx="2684">
                  <c:v>1.25</c:v>
                </c:pt>
                <c:pt idx="2685">
                  <c:v>1.25</c:v>
                </c:pt>
                <c:pt idx="2686">
                  <c:v>1.25</c:v>
                </c:pt>
                <c:pt idx="2687">
                  <c:v>1.25</c:v>
                </c:pt>
                <c:pt idx="2688">
                  <c:v>1.25</c:v>
                </c:pt>
                <c:pt idx="2689">
                  <c:v>1.25</c:v>
                </c:pt>
                <c:pt idx="2690">
                  <c:v>1.25</c:v>
                </c:pt>
                <c:pt idx="2691">
                  <c:v>1.25</c:v>
                </c:pt>
                <c:pt idx="2692">
                  <c:v>1.25</c:v>
                </c:pt>
                <c:pt idx="2693">
                  <c:v>1.25</c:v>
                </c:pt>
                <c:pt idx="2694">
                  <c:v>1.25</c:v>
                </c:pt>
                <c:pt idx="2695">
                  <c:v>1.25</c:v>
                </c:pt>
                <c:pt idx="2696">
                  <c:v>1.25</c:v>
                </c:pt>
                <c:pt idx="2697">
                  <c:v>1.25</c:v>
                </c:pt>
                <c:pt idx="2698">
                  <c:v>1.25</c:v>
                </c:pt>
                <c:pt idx="2699">
                  <c:v>1.25</c:v>
                </c:pt>
                <c:pt idx="2700">
                  <c:v>1.25</c:v>
                </c:pt>
                <c:pt idx="2701">
                  <c:v>1.25</c:v>
                </c:pt>
                <c:pt idx="2702">
                  <c:v>1.25</c:v>
                </c:pt>
                <c:pt idx="2703">
                  <c:v>1</c:v>
                </c:pt>
                <c:pt idx="2704">
                  <c:v>1</c:v>
                </c:pt>
                <c:pt idx="2705">
                  <c:v>1</c:v>
                </c:pt>
                <c:pt idx="2706">
                  <c:v>1</c:v>
                </c:pt>
                <c:pt idx="2707">
                  <c:v>1</c:v>
                </c:pt>
                <c:pt idx="2708">
                  <c:v>1</c:v>
                </c:pt>
                <c:pt idx="2709">
                  <c:v>1</c:v>
                </c:pt>
                <c:pt idx="2710">
                  <c:v>1</c:v>
                </c:pt>
                <c:pt idx="2711">
                  <c:v>1</c:v>
                </c:pt>
                <c:pt idx="2712">
                  <c:v>1</c:v>
                </c:pt>
                <c:pt idx="2713">
                  <c:v>1</c:v>
                </c:pt>
                <c:pt idx="2714">
                  <c:v>1</c:v>
                </c:pt>
                <c:pt idx="2715">
                  <c:v>1</c:v>
                </c:pt>
                <c:pt idx="2716">
                  <c:v>1</c:v>
                </c:pt>
                <c:pt idx="2717">
                  <c:v>1</c:v>
                </c:pt>
                <c:pt idx="2718">
                  <c:v>1</c:v>
                </c:pt>
                <c:pt idx="2719">
                  <c:v>1</c:v>
                </c:pt>
                <c:pt idx="2720">
                  <c:v>1</c:v>
                </c:pt>
                <c:pt idx="2721">
                  <c:v>1</c:v>
                </c:pt>
                <c:pt idx="2722">
                  <c:v>1</c:v>
                </c:pt>
                <c:pt idx="2723">
                  <c:v>1</c:v>
                </c:pt>
                <c:pt idx="2724">
                  <c:v>1</c:v>
                </c:pt>
                <c:pt idx="2725">
                  <c:v>1</c:v>
                </c:pt>
                <c:pt idx="2726">
                  <c:v>1</c:v>
                </c:pt>
                <c:pt idx="2727">
                  <c:v>1</c:v>
                </c:pt>
                <c:pt idx="2728">
                  <c:v>1</c:v>
                </c:pt>
                <c:pt idx="2729">
                  <c:v>1</c:v>
                </c:pt>
                <c:pt idx="2730">
                  <c:v>1</c:v>
                </c:pt>
                <c:pt idx="2731">
                  <c:v>1</c:v>
                </c:pt>
                <c:pt idx="2732">
                  <c:v>1</c:v>
                </c:pt>
                <c:pt idx="2733">
                  <c:v>1</c:v>
                </c:pt>
                <c:pt idx="2734">
                  <c:v>1</c:v>
                </c:pt>
                <c:pt idx="2735">
                  <c:v>1</c:v>
                </c:pt>
                <c:pt idx="2736">
                  <c:v>1</c:v>
                </c:pt>
                <c:pt idx="2737">
                  <c:v>1</c:v>
                </c:pt>
                <c:pt idx="2738">
                  <c:v>1</c:v>
                </c:pt>
                <c:pt idx="2739">
                  <c:v>1</c:v>
                </c:pt>
                <c:pt idx="2740">
                  <c:v>1</c:v>
                </c:pt>
                <c:pt idx="2741">
                  <c:v>1</c:v>
                </c:pt>
                <c:pt idx="2742">
                  <c:v>1</c:v>
                </c:pt>
                <c:pt idx="2743">
                  <c:v>1</c:v>
                </c:pt>
                <c:pt idx="2744">
                  <c:v>1</c:v>
                </c:pt>
                <c:pt idx="2745">
                  <c:v>1</c:v>
                </c:pt>
                <c:pt idx="2746">
                  <c:v>1</c:v>
                </c:pt>
                <c:pt idx="2747">
                  <c:v>1</c:v>
                </c:pt>
                <c:pt idx="2748">
                  <c:v>1</c:v>
                </c:pt>
                <c:pt idx="2749">
                  <c:v>1</c:v>
                </c:pt>
                <c:pt idx="2750">
                  <c:v>1</c:v>
                </c:pt>
                <c:pt idx="2751">
                  <c:v>1</c:v>
                </c:pt>
                <c:pt idx="2752">
                  <c:v>1</c:v>
                </c:pt>
                <c:pt idx="2753">
                  <c:v>1</c:v>
                </c:pt>
                <c:pt idx="2754">
                  <c:v>1</c:v>
                </c:pt>
                <c:pt idx="2755">
                  <c:v>1</c:v>
                </c:pt>
                <c:pt idx="2756">
                  <c:v>1</c:v>
                </c:pt>
                <c:pt idx="2757">
                  <c:v>1</c:v>
                </c:pt>
                <c:pt idx="2758">
                  <c:v>1</c:v>
                </c:pt>
                <c:pt idx="2759">
                  <c:v>1</c:v>
                </c:pt>
                <c:pt idx="2760">
                  <c:v>1</c:v>
                </c:pt>
                <c:pt idx="2761">
                  <c:v>1</c:v>
                </c:pt>
                <c:pt idx="2762">
                  <c:v>1</c:v>
                </c:pt>
                <c:pt idx="2763">
                  <c:v>1</c:v>
                </c:pt>
                <c:pt idx="2764">
                  <c:v>1</c:v>
                </c:pt>
                <c:pt idx="2765">
                  <c:v>1</c:v>
                </c:pt>
                <c:pt idx="2766">
                  <c:v>1</c:v>
                </c:pt>
                <c:pt idx="2767">
                  <c:v>1</c:v>
                </c:pt>
                <c:pt idx="2768">
                  <c:v>1</c:v>
                </c:pt>
                <c:pt idx="2769">
                  <c:v>1</c:v>
                </c:pt>
                <c:pt idx="2770">
                  <c:v>1</c:v>
                </c:pt>
                <c:pt idx="2771">
                  <c:v>1</c:v>
                </c:pt>
                <c:pt idx="2772">
                  <c:v>1</c:v>
                </c:pt>
                <c:pt idx="2773">
                  <c:v>1</c:v>
                </c:pt>
                <c:pt idx="2774">
                  <c:v>1</c:v>
                </c:pt>
                <c:pt idx="2775">
                  <c:v>1</c:v>
                </c:pt>
                <c:pt idx="2776">
                  <c:v>1</c:v>
                </c:pt>
                <c:pt idx="2777">
                  <c:v>1</c:v>
                </c:pt>
                <c:pt idx="2778">
                  <c:v>1</c:v>
                </c:pt>
                <c:pt idx="2779">
                  <c:v>1</c:v>
                </c:pt>
                <c:pt idx="2780">
                  <c:v>1</c:v>
                </c:pt>
                <c:pt idx="2781">
                  <c:v>1</c:v>
                </c:pt>
                <c:pt idx="2782">
                  <c:v>1</c:v>
                </c:pt>
                <c:pt idx="2783">
                  <c:v>1</c:v>
                </c:pt>
                <c:pt idx="2784">
                  <c:v>1</c:v>
                </c:pt>
                <c:pt idx="2785">
                  <c:v>1</c:v>
                </c:pt>
                <c:pt idx="2786">
                  <c:v>1</c:v>
                </c:pt>
                <c:pt idx="2787">
                  <c:v>1</c:v>
                </c:pt>
                <c:pt idx="2788">
                  <c:v>1</c:v>
                </c:pt>
                <c:pt idx="2789">
                  <c:v>1</c:v>
                </c:pt>
                <c:pt idx="2790">
                  <c:v>1</c:v>
                </c:pt>
                <c:pt idx="2791">
                  <c:v>1</c:v>
                </c:pt>
                <c:pt idx="2792">
                  <c:v>1</c:v>
                </c:pt>
                <c:pt idx="2793">
                  <c:v>1</c:v>
                </c:pt>
                <c:pt idx="2794">
                  <c:v>1</c:v>
                </c:pt>
                <c:pt idx="2795">
                  <c:v>1</c:v>
                </c:pt>
                <c:pt idx="2796">
                  <c:v>1</c:v>
                </c:pt>
                <c:pt idx="2797">
                  <c:v>1</c:v>
                </c:pt>
                <c:pt idx="2798">
                  <c:v>1</c:v>
                </c:pt>
                <c:pt idx="2799">
                  <c:v>1</c:v>
                </c:pt>
                <c:pt idx="2800">
                  <c:v>1</c:v>
                </c:pt>
                <c:pt idx="2801">
                  <c:v>1</c:v>
                </c:pt>
                <c:pt idx="2802">
                  <c:v>1</c:v>
                </c:pt>
                <c:pt idx="2803">
                  <c:v>1</c:v>
                </c:pt>
                <c:pt idx="2804">
                  <c:v>1</c:v>
                </c:pt>
                <c:pt idx="2805">
                  <c:v>1</c:v>
                </c:pt>
                <c:pt idx="2806">
                  <c:v>1</c:v>
                </c:pt>
                <c:pt idx="2807">
                  <c:v>1</c:v>
                </c:pt>
                <c:pt idx="2808">
                  <c:v>1</c:v>
                </c:pt>
                <c:pt idx="2809">
                  <c:v>1</c:v>
                </c:pt>
                <c:pt idx="2810">
                  <c:v>1</c:v>
                </c:pt>
                <c:pt idx="2811">
                  <c:v>1</c:v>
                </c:pt>
                <c:pt idx="2812">
                  <c:v>1</c:v>
                </c:pt>
                <c:pt idx="2813">
                  <c:v>1</c:v>
                </c:pt>
                <c:pt idx="2814">
                  <c:v>1</c:v>
                </c:pt>
                <c:pt idx="2815">
                  <c:v>1</c:v>
                </c:pt>
                <c:pt idx="2816">
                  <c:v>1</c:v>
                </c:pt>
                <c:pt idx="2817">
                  <c:v>1</c:v>
                </c:pt>
                <c:pt idx="2818">
                  <c:v>1</c:v>
                </c:pt>
                <c:pt idx="2819">
                  <c:v>1</c:v>
                </c:pt>
                <c:pt idx="2820">
                  <c:v>1</c:v>
                </c:pt>
                <c:pt idx="2821">
                  <c:v>1</c:v>
                </c:pt>
                <c:pt idx="2822">
                  <c:v>1</c:v>
                </c:pt>
                <c:pt idx="2823">
                  <c:v>1</c:v>
                </c:pt>
                <c:pt idx="2824">
                  <c:v>1</c:v>
                </c:pt>
                <c:pt idx="2825">
                  <c:v>1</c:v>
                </c:pt>
                <c:pt idx="2826">
                  <c:v>1</c:v>
                </c:pt>
                <c:pt idx="2827">
                  <c:v>1</c:v>
                </c:pt>
                <c:pt idx="2828">
                  <c:v>1</c:v>
                </c:pt>
                <c:pt idx="2829">
                  <c:v>1</c:v>
                </c:pt>
                <c:pt idx="2830">
                  <c:v>1</c:v>
                </c:pt>
                <c:pt idx="2831">
                  <c:v>1</c:v>
                </c:pt>
                <c:pt idx="2832">
                  <c:v>1</c:v>
                </c:pt>
                <c:pt idx="2833">
                  <c:v>1</c:v>
                </c:pt>
                <c:pt idx="2834">
                  <c:v>1</c:v>
                </c:pt>
                <c:pt idx="2835">
                  <c:v>1</c:v>
                </c:pt>
                <c:pt idx="2836">
                  <c:v>1</c:v>
                </c:pt>
                <c:pt idx="2837">
                  <c:v>1</c:v>
                </c:pt>
                <c:pt idx="2838">
                  <c:v>1</c:v>
                </c:pt>
                <c:pt idx="2839">
                  <c:v>1</c:v>
                </c:pt>
                <c:pt idx="2840">
                  <c:v>1</c:v>
                </c:pt>
                <c:pt idx="2841">
                  <c:v>1</c:v>
                </c:pt>
                <c:pt idx="2842">
                  <c:v>1</c:v>
                </c:pt>
                <c:pt idx="2843">
                  <c:v>1</c:v>
                </c:pt>
                <c:pt idx="2844">
                  <c:v>1</c:v>
                </c:pt>
                <c:pt idx="2845">
                  <c:v>1</c:v>
                </c:pt>
                <c:pt idx="2846">
                  <c:v>1</c:v>
                </c:pt>
                <c:pt idx="2847">
                  <c:v>1</c:v>
                </c:pt>
                <c:pt idx="2848">
                  <c:v>1</c:v>
                </c:pt>
                <c:pt idx="2849">
                  <c:v>1</c:v>
                </c:pt>
                <c:pt idx="2850">
                  <c:v>1</c:v>
                </c:pt>
                <c:pt idx="2851">
                  <c:v>1</c:v>
                </c:pt>
                <c:pt idx="2852">
                  <c:v>1</c:v>
                </c:pt>
                <c:pt idx="2853">
                  <c:v>1</c:v>
                </c:pt>
                <c:pt idx="2854">
                  <c:v>1</c:v>
                </c:pt>
                <c:pt idx="2855">
                  <c:v>1</c:v>
                </c:pt>
                <c:pt idx="2856">
                  <c:v>1</c:v>
                </c:pt>
                <c:pt idx="2857">
                  <c:v>1</c:v>
                </c:pt>
                <c:pt idx="2858">
                  <c:v>1</c:v>
                </c:pt>
                <c:pt idx="2859">
                  <c:v>1</c:v>
                </c:pt>
                <c:pt idx="2860">
                  <c:v>1</c:v>
                </c:pt>
                <c:pt idx="2861">
                  <c:v>1</c:v>
                </c:pt>
                <c:pt idx="2862">
                  <c:v>1</c:v>
                </c:pt>
                <c:pt idx="2863">
                  <c:v>1</c:v>
                </c:pt>
                <c:pt idx="2864">
                  <c:v>1</c:v>
                </c:pt>
                <c:pt idx="2865">
                  <c:v>1</c:v>
                </c:pt>
                <c:pt idx="2866">
                  <c:v>1</c:v>
                </c:pt>
                <c:pt idx="2867">
                  <c:v>1</c:v>
                </c:pt>
                <c:pt idx="2868">
                  <c:v>1</c:v>
                </c:pt>
                <c:pt idx="2869">
                  <c:v>1</c:v>
                </c:pt>
                <c:pt idx="2870">
                  <c:v>1</c:v>
                </c:pt>
                <c:pt idx="2871">
                  <c:v>1</c:v>
                </c:pt>
                <c:pt idx="2872">
                  <c:v>1</c:v>
                </c:pt>
                <c:pt idx="2873">
                  <c:v>1</c:v>
                </c:pt>
                <c:pt idx="2874">
                  <c:v>1</c:v>
                </c:pt>
                <c:pt idx="2875">
                  <c:v>1</c:v>
                </c:pt>
                <c:pt idx="2876">
                  <c:v>1</c:v>
                </c:pt>
                <c:pt idx="2877">
                  <c:v>1</c:v>
                </c:pt>
                <c:pt idx="2878">
                  <c:v>1</c:v>
                </c:pt>
                <c:pt idx="2879">
                  <c:v>1</c:v>
                </c:pt>
                <c:pt idx="2880">
                  <c:v>1</c:v>
                </c:pt>
                <c:pt idx="2881">
                  <c:v>1</c:v>
                </c:pt>
                <c:pt idx="2882">
                  <c:v>1</c:v>
                </c:pt>
                <c:pt idx="2883">
                  <c:v>1</c:v>
                </c:pt>
                <c:pt idx="2884">
                  <c:v>1</c:v>
                </c:pt>
                <c:pt idx="2885">
                  <c:v>1</c:v>
                </c:pt>
                <c:pt idx="2886">
                  <c:v>1</c:v>
                </c:pt>
                <c:pt idx="2887">
                  <c:v>1</c:v>
                </c:pt>
                <c:pt idx="2888">
                  <c:v>1</c:v>
                </c:pt>
                <c:pt idx="2889">
                  <c:v>1</c:v>
                </c:pt>
                <c:pt idx="2890">
                  <c:v>1</c:v>
                </c:pt>
                <c:pt idx="2891">
                  <c:v>1</c:v>
                </c:pt>
                <c:pt idx="2892">
                  <c:v>1</c:v>
                </c:pt>
                <c:pt idx="2893">
                  <c:v>1</c:v>
                </c:pt>
                <c:pt idx="2894">
                  <c:v>1</c:v>
                </c:pt>
                <c:pt idx="2895">
                  <c:v>1</c:v>
                </c:pt>
                <c:pt idx="2896">
                  <c:v>1</c:v>
                </c:pt>
                <c:pt idx="2897">
                  <c:v>1</c:v>
                </c:pt>
                <c:pt idx="2898">
                  <c:v>1</c:v>
                </c:pt>
                <c:pt idx="2899">
                  <c:v>1</c:v>
                </c:pt>
                <c:pt idx="2900">
                  <c:v>1</c:v>
                </c:pt>
                <c:pt idx="2901">
                  <c:v>1</c:v>
                </c:pt>
                <c:pt idx="2902">
                  <c:v>1</c:v>
                </c:pt>
                <c:pt idx="2903">
                  <c:v>1</c:v>
                </c:pt>
                <c:pt idx="2904">
                  <c:v>1</c:v>
                </c:pt>
                <c:pt idx="2905">
                  <c:v>1</c:v>
                </c:pt>
                <c:pt idx="2906">
                  <c:v>1</c:v>
                </c:pt>
                <c:pt idx="2907">
                  <c:v>1</c:v>
                </c:pt>
                <c:pt idx="2908">
                  <c:v>1</c:v>
                </c:pt>
                <c:pt idx="2909">
                  <c:v>1</c:v>
                </c:pt>
                <c:pt idx="2910">
                  <c:v>1</c:v>
                </c:pt>
                <c:pt idx="2911">
                  <c:v>1</c:v>
                </c:pt>
                <c:pt idx="2912">
                  <c:v>1</c:v>
                </c:pt>
                <c:pt idx="2913">
                  <c:v>1</c:v>
                </c:pt>
                <c:pt idx="2914">
                  <c:v>1</c:v>
                </c:pt>
                <c:pt idx="2915">
                  <c:v>1</c:v>
                </c:pt>
                <c:pt idx="2916">
                  <c:v>1</c:v>
                </c:pt>
                <c:pt idx="2917">
                  <c:v>1</c:v>
                </c:pt>
                <c:pt idx="2918">
                  <c:v>1</c:v>
                </c:pt>
                <c:pt idx="2919">
                  <c:v>1</c:v>
                </c:pt>
                <c:pt idx="2920">
                  <c:v>1</c:v>
                </c:pt>
                <c:pt idx="2921">
                  <c:v>1</c:v>
                </c:pt>
                <c:pt idx="2922">
                  <c:v>1</c:v>
                </c:pt>
                <c:pt idx="2923">
                  <c:v>1</c:v>
                </c:pt>
                <c:pt idx="2924">
                  <c:v>1</c:v>
                </c:pt>
                <c:pt idx="2925">
                  <c:v>1</c:v>
                </c:pt>
                <c:pt idx="2926">
                  <c:v>1</c:v>
                </c:pt>
                <c:pt idx="2927">
                  <c:v>1</c:v>
                </c:pt>
                <c:pt idx="2928">
                  <c:v>1</c:v>
                </c:pt>
                <c:pt idx="2929">
                  <c:v>1</c:v>
                </c:pt>
                <c:pt idx="2930">
                  <c:v>1</c:v>
                </c:pt>
                <c:pt idx="2931">
                  <c:v>1</c:v>
                </c:pt>
                <c:pt idx="2932">
                  <c:v>1</c:v>
                </c:pt>
                <c:pt idx="2933">
                  <c:v>1</c:v>
                </c:pt>
                <c:pt idx="2934">
                  <c:v>1</c:v>
                </c:pt>
                <c:pt idx="2935">
                  <c:v>1</c:v>
                </c:pt>
                <c:pt idx="2936">
                  <c:v>1</c:v>
                </c:pt>
                <c:pt idx="2937">
                  <c:v>1</c:v>
                </c:pt>
                <c:pt idx="2938">
                  <c:v>1</c:v>
                </c:pt>
                <c:pt idx="2939">
                  <c:v>1</c:v>
                </c:pt>
                <c:pt idx="2940">
                  <c:v>1</c:v>
                </c:pt>
                <c:pt idx="2941">
                  <c:v>1</c:v>
                </c:pt>
                <c:pt idx="2942">
                  <c:v>1</c:v>
                </c:pt>
                <c:pt idx="2943">
                  <c:v>1</c:v>
                </c:pt>
                <c:pt idx="2944">
                  <c:v>1</c:v>
                </c:pt>
                <c:pt idx="2945">
                  <c:v>1</c:v>
                </c:pt>
                <c:pt idx="2946">
                  <c:v>1</c:v>
                </c:pt>
                <c:pt idx="2947">
                  <c:v>1</c:v>
                </c:pt>
                <c:pt idx="2948">
                  <c:v>1</c:v>
                </c:pt>
                <c:pt idx="2949">
                  <c:v>1</c:v>
                </c:pt>
                <c:pt idx="2950">
                  <c:v>1</c:v>
                </c:pt>
                <c:pt idx="2951">
                  <c:v>1</c:v>
                </c:pt>
                <c:pt idx="2952">
                  <c:v>1</c:v>
                </c:pt>
                <c:pt idx="2953">
                  <c:v>1</c:v>
                </c:pt>
                <c:pt idx="2954">
                  <c:v>1</c:v>
                </c:pt>
                <c:pt idx="2955">
                  <c:v>1</c:v>
                </c:pt>
                <c:pt idx="2956">
                  <c:v>1</c:v>
                </c:pt>
                <c:pt idx="2957">
                  <c:v>1</c:v>
                </c:pt>
                <c:pt idx="2958">
                  <c:v>1</c:v>
                </c:pt>
                <c:pt idx="2959">
                  <c:v>1</c:v>
                </c:pt>
                <c:pt idx="2960">
                  <c:v>1</c:v>
                </c:pt>
                <c:pt idx="2961">
                  <c:v>1</c:v>
                </c:pt>
                <c:pt idx="2962">
                  <c:v>1</c:v>
                </c:pt>
                <c:pt idx="2963">
                  <c:v>1</c:v>
                </c:pt>
                <c:pt idx="2964">
                  <c:v>1</c:v>
                </c:pt>
                <c:pt idx="2965">
                  <c:v>1</c:v>
                </c:pt>
                <c:pt idx="2966">
                  <c:v>1</c:v>
                </c:pt>
                <c:pt idx="2967">
                  <c:v>1</c:v>
                </c:pt>
                <c:pt idx="2968">
                  <c:v>1</c:v>
                </c:pt>
                <c:pt idx="2969">
                  <c:v>1</c:v>
                </c:pt>
                <c:pt idx="2970">
                  <c:v>1</c:v>
                </c:pt>
                <c:pt idx="2971">
                  <c:v>1</c:v>
                </c:pt>
                <c:pt idx="2972">
                  <c:v>1</c:v>
                </c:pt>
                <c:pt idx="2973">
                  <c:v>1</c:v>
                </c:pt>
                <c:pt idx="2974">
                  <c:v>1</c:v>
                </c:pt>
                <c:pt idx="2975">
                  <c:v>1</c:v>
                </c:pt>
                <c:pt idx="2976">
                  <c:v>1</c:v>
                </c:pt>
                <c:pt idx="2977">
                  <c:v>1</c:v>
                </c:pt>
                <c:pt idx="2978">
                  <c:v>1</c:v>
                </c:pt>
                <c:pt idx="2979">
                  <c:v>1</c:v>
                </c:pt>
                <c:pt idx="2980">
                  <c:v>1</c:v>
                </c:pt>
                <c:pt idx="2981">
                  <c:v>1</c:v>
                </c:pt>
                <c:pt idx="2982">
                  <c:v>1</c:v>
                </c:pt>
                <c:pt idx="2983">
                  <c:v>1</c:v>
                </c:pt>
                <c:pt idx="2984">
                  <c:v>1</c:v>
                </c:pt>
                <c:pt idx="2985">
                  <c:v>1</c:v>
                </c:pt>
                <c:pt idx="2986">
                  <c:v>1</c:v>
                </c:pt>
                <c:pt idx="2987">
                  <c:v>1</c:v>
                </c:pt>
                <c:pt idx="2988">
                  <c:v>1</c:v>
                </c:pt>
                <c:pt idx="2989">
                  <c:v>1</c:v>
                </c:pt>
                <c:pt idx="2990">
                  <c:v>1</c:v>
                </c:pt>
                <c:pt idx="2991">
                  <c:v>1</c:v>
                </c:pt>
                <c:pt idx="2992">
                  <c:v>1</c:v>
                </c:pt>
                <c:pt idx="2993">
                  <c:v>1</c:v>
                </c:pt>
                <c:pt idx="2994">
                  <c:v>1</c:v>
                </c:pt>
                <c:pt idx="2995">
                  <c:v>1</c:v>
                </c:pt>
                <c:pt idx="2996">
                  <c:v>1</c:v>
                </c:pt>
                <c:pt idx="2997">
                  <c:v>1</c:v>
                </c:pt>
                <c:pt idx="2998">
                  <c:v>1</c:v>
                </c:pt>
                <c:pt idx="2999">
                  <c:v>1</c:v>
                </c:pt>
                <c:pt idx="3000">
                  <c:v>1</c:v>
                </c:pt>
                <c:pt idx="3001">
                  <c:v>1</c:v>
                </c:pt>
                <c:pt idx="3002">
                  <c:v>1</c:v>
                </c:pt>
                <c:pt idx="3003">
                  <c:v>1</c:v>
                </c:pt>
                <c:pt idx="3004">
                  <c:v>1</c:v>
                </c:pt>
                <c:pt idx="3005">
                  <c:v>1</c:v>
                </c:pt>
                <c:pt idx="3006">
                  <c:v>1</c:v>
                </c:pt>
                <c:pt idx="3007">
                  <c:v>1</c:v>
                </c:pt>
                <c:pt idx="3008">
                  <c:v>1</c:v>
                </c:pt>
                <c:pt idx="3009">
                  <c:v>1</c:v>
                </c:pt>
                <c:pt idx="3010">
                  <c:v>1</c:v>
                </c:pt>
                <c:pt idx="3011">
                  <c:v>1</c:v>
                </c:pt>
                <c:pt idx="3012">
                  <c:v>1</c:v>
                </c:pt>
                <c:pt idx="3013">
                  <c:v>1</c:v>
                </c:pt>
                <c:pt idx="3014">
                  <c:v>1</c:v>
                </c:pt>
                <c:pt idx="3015">
                  <c:v>1</c:v>
                </c:pt>
                <c:pt idx="3016">
                  <c:v>1</c:v>
                </c:pt>
                <c:pt idx="3017">
                  <c:v>1</c:v>
                </c:pt>
                <c:pt idx="3018">
                  <c:v>1</c:v>
                </c:pt>
                <c:pt idx="3019">
                  <c:v>1</c:v>
                </c:pt>
                <c:pt idx="3020">
                  <c:v>1</c:v>
                </c:pt>
                <c:pt idx="3021">
                  <c:v>1</c:v>
                </c:pt>
                <c:pt idx="3022">
                  <c:v>1</c:v>
                </c:pt>
                <c:pt idx="3023">
                  <c:v>1</c:v>
                </c:pt>
                <c:pt idx="3024">
                  <c:v>1</c:v>
                </c:pt>
                <c:pt idx="3025">
                  <c:v>1</c:v>
                </c:pt>
                <c:pt idx="3026">
                  <c:v>1</c:v>
                </c:pt>
                <c:pt idx="3027">
                  <c:v>1</c:v>
                </c:pt>
                <c:pt idx="3028">
                  <c:v>1</c:v>
                </c:pt>
                <c:pt idx="3029">
                  <c:v>1</c:v>
                </c:pt>
                <c:pt idx="3030">
                  <c:v>1</c:v>
                </c:pt>
                <c:pt idx="3031">
                  <c:v>1</c:v>
                </c:pt>
                <c:pt idx="3032">
                  <c:v>1</c:v>
                </c:pt>
                <c:pt idx="3033">
                  <c:v>1</c:v>
                </c:pt>
                <c:pt idx="3034">
                  <c:v>1</c:v>
                </c:pt>
                <c:pt idx="3035">
                  <c:v>1</c:v>
                </c:pt>
                <c:pt idx="3036">
                  <c:v>1</c:v>
                </c:pt>
                <c:pt idx="3037">
                  <c:v>1</c:v>
                </c:pt>
                <c:pt idx="3038">
                  <c:v>1</c:v>
                </c:pt>
                <c:pt idx="3039">
                  <c:v>1</c:v>
                </c:pt>
                <c:pt idx="3040">
                  <c:v>1</c:v>
                </c:pt>
                <c:pt idx="3041">
                  <c:v>1</c:v>
                </c:pt>
                <c:pt idx="3042">
                  <c:v>1</c:v>
                </c:pt>
                <c:pt idx="3043">
                  <c:v>1</c:v>
                </c:pt>
                <c:pt idx="3044">
                  <c:v>1</c:v>
                </c:pt>
                <c:pt idx="3045">
                  <c:v>1</c:v>
                </c:pt>
                <c:pt idx="3046">
                  <c:v>1</c:v>
                </c:pt>
                <c:pt idx="3047">
                  <c:v>1</c:v>
                </c:pt>
                <c:pt idx="3048">
                  <c:v>1</c:v>
                </c:pt>
                <c:pt idx="3049">
                  <c:v>1</c:v>
                </c:pt>
                <c:pt idx="3050">
                  <c:v>1</c:v>
                </c:pt>
                <c:pt idx="3051">
                  <c:v>1</c:v>
                </c:pt>
                <c:pt idx="3052">
                  <c:v>1</c:v>
                </c:pt>
                <c:pt idx="3053">
                  <c:v>1</c:v>
                </c:pt>
                <c:pt idx="3054">
                  <c:v>1</c:v>
                </c:pt>
                <c:pt idx="3055">
                  <c:v>1</c:v>
                </c:pt>
                <c:pt idx="3056">
                  <c:v>1</c:v>
                </c:pt>
                <c:pt idx="3057">
                  <c:v>1</c:v>
                </c:pt>
                <c:pt idx="3058">
                  <c:v>1</c:v>
                </c:pt>
                <c:pt idx="3059">
                  <c:v>1</c:v>
                </c:pt>
                <c:pt idx="3060">
                  <c:v>1</c:v>
                </c:pt>
                <c:pt idx="3061">
                  <c:v>1</c:v>
                </c:pt>
                <c:pt idx="3062">
                  <c:v>1</c:v>
                </c:pt>
                <c:pt idx="3063">
                  <c:v>1</c:v>
                </c:pt>
                <c:pt idx="3064">
                  <c:v>1</c:v>
                </c:pt>
                <c:pt idx="3065">
                  <c:v>1</c:v>
                </c:pt>
                <c:pt idx="3066">
                  <c:v>1</c:v>
                </c:pt>
                <c:pt idx="3067">
                  <c:v>1</c:v>
                </c:pt>
                <c:pt idx="3068">
                  <c:v>1</c:v>
                </c:pt>
                <c:pt idx="3069">
                  <c:v>1</c:v>
                </c:pt>
                <c:pt idx="3070">
                  <c:v>1</c:v>
                </c:pt>
                <c:pt idx="3071">
                  <c:v>1</c:v>
                </c:pt>
                <c:pt idx="3072">
                  <c:v>1</c:v>
                </c:pt>
                <c:pt idx="3073">
                  <c:v>1</c:v>
                </c:pt>
                <c:pt idx="3074">
                  <c:v>1</c:v>
                </c:pt>
                <c:pt idx="3075">
                  <c:v>1</c:v>
                </c:pt>
                <c:pt idx="3076">
                  <c:v>1</c:v>
                </c:pt>
                <c:pt idx="3077">
                  <c:v>1</c:v>
                </c:pt>
                <c:pt idx="3078">
                  <c:v>1</c:v>
                </c:pt>
                <c:pt idx="3079">
                  <c:v>1</c:v>
                </c:pt>
                <c:pt idx="3080">
                  <c:v>1</c:v>
                </c:pt>
                <c:pt idx="3081">
                  <c:v>1</c:v>
                </c:pt>
                <c:pt idx="3082">
                  <c:v>1</c:v>
                </c:pt>
                <c:pt idx="3083">
                  <c:v>1</c:v>
                </c:pt>
                <c:pt idx="3084">
                  <c:v>1</c:v>
                </c:pt>
                <c:pt idx="3085">
                  <c:v>1</c:v>
                </c:pt>
                <c:pt idx="3086">
                  <c:v>1</c:v>
                </c:pt>
                <c:pt idx="3087">
                  <c:v>1</c:v>
                </c:pt>
                <c:pt idx="3088">
                  <c:v>1</c:v>
                </c:pt>
                <c:pt idx="3089">
                  <c:v>1</c:v>
                </c:pt>
                <c:pt idx="3090">
                  <c:v>1</c:v>
                </c:pt>
                <c:pt idx="3091">
                  <c:v>1</c:v>
                </c:pt>
                <c:pt idx="3092">
                  <c:v>1</c:v>
                </c:pt>
                <c:pt idx="3093">
                  <c:v>1</c:v>
                </c:pt>
                <c:pt idx="3094">
                  <c:v>1</c:v>
                </c:pt>
                <c:pt idx="3095">
                  <c:v>1</c:v>
                </c:pt>
                <c:pt idx="3096">
                  <c:v>1</c:v>
                </c:pt>
                <c:pt idx="3097">
                  <c:v>1</c:v>
                </c:pt>
                <c:pt idx="3098">
                  <c:v>1</c:v>
                </c:pt>
                <c:pt idx="3099">
                  <c:v>1</c:v>
                </c:pt>
                <c:pt idx="3100">
                  <c:v>1</c:v>
                </c:pt>
                <c:pt idx="3101">
                  <c:v>1</c:v>
                </c:pt>
                <c:pt idx="3102">
                  <c:v>1</c:v>
                </c:pt>
                <c:pt idx="3103">
                  <c:v>1</c:v>
                </c:pt>
                <c:pt idx="3104">
                  <c:v>1</c:v>
                </c:pt>
                <c:pt idx="3105">
                  <c:v>1</c:v>
                </c:pt>
                <c:pt idx="3106">
                  <c:v>1</c:v>
                </c:pt>
                <c:pt idx="3107">
                  <c:v>1</c:v>
                </c:pt>
                <c:pt idx="3108">
                  <c:v>1</c:v>
                </c:pt>
                <c:pt idx="3109">
                  <c:v>1</c:v>
                </c:pt>
                <c:pt idx="3110">
                  <c:v>1</c:v>
                </c:pt>
                <c:pt idx="3111">
                  <c:v>1</c:v>
                </c:pt>
                <c:pt idx="3112">
                  <c:v>1</c:v>
                </c:pt>
                <c:pt idx="3113">
                  <c:v>1</c:v>
                </c:pt>
                <c:pt idx="3114">
                  <c:v>1</c:v>
                </c:pt>
                <c:pt idx="3115">
                  <c:v>1</c:v>
                </c:pt>
                <c:pt idx="3116">
                  <c:v>1</c:v>
                </c:pt>
                <c:pt idx="3117">
                  <c:v>1</c:v>
                </c:pt>
                <c:pt idx="3118">
                  <c:v>1</c:v>
                </c:pt>
                <c:pt idx="3119">
                  <c:v>1</c:v>
                </c:pt>
                <c:pt idx="3120">
                  <c:v>1</c:v>
                </c:pt>
                <c:pt idx="3121">
                  <c:v>1</c:v>
                </c:pt>
                <c:pt idx="3122">
                  <c:v>1</c:v>
                </c:pt>
                <c:pt idx="3123">
                  <c:v>1</c:v>
                </c:pt>
                <c:pt idx="3124">
                  <c:v>1</c:v>
                </c:pt>
                <c:pt idx="3125">
                  <c:v>1</c:v>
                </c:pt>
                <c:pt idx="3126">
                  <c:v>1</c:v>
                </c:pt>
                <c:pt idx="3127">
                  <c:v>1</c:v>
                </c:pt>
                <c:pt idx="3128">
                  <c:v>1</c:v>
                </c:pt>
                <c:pt idx="3129">
                  <c:v>1</c:v>
                </c:pt>
                <c:pt idx="3130">
                  <c:v>1</c:v>
                </c:pt>
                <c:pt idx="3131">
                  <c:v>1</c:v>
                </c:pt>
                <c:pt idx="3132">
                  <c:v>1</c:v>
                </c:pt>
                <c:pt idx="3133">
                  <c:v>1</c:v>
                </c:pt>
                <c:pt idx="3134">
                  <c:v>1</c:v>
                </c:pt>
                <c:pt idx="3135">
                  <c:v>1</c:v>
                </c:pt>
                <c:pt idx="3136">
                  <c:v>1</c:v>
                </c:pt>
                <c:pt idx="3137">
                  <c:v>1</c:v>
                </c:pt>
                <c:pt idx="3138">
                  <c:v>1</c:v>
                </c:pt>
                <c:pt idx="3139">
                  <c:v>1</c:v>
                </c:pt>
                <c:pt idx="3140">
                  <c:v>1</c:v>
                </c:pt>
                <c:pt idx="3141">
                  <c:v>1</c:v>
                </c:pt>
                <c:pt idx="3142">
                  <c:v>1</c:v>
                </c:pt>
                <c:pt idx="3143">
                  <c:v>1</c:v>
                </c:pt>
                <c:pt idx="3144">
                  <c:v>1</c:v>
                </c:pt>
                <c:pt idx="3145">
                  <c:v>1</c:v>
                </c:pt>
                <c:pt idx="3146">
                  <c:v>1</c:v>
                </c:pt>
                <c:pt idx="3147">
                  <c:v>1</c:v>
                </c:pt>
                <c:pt idx="3148">
                  <c:v>1</c:v>
                </c:pt>
                <c:pt idx="3149">
                  <c:v>1</c:v>
                </c:pt>
                <c:pt idx="3150">
                  <c:v>1</c:v>
                </c:pt>
                <c:pt idx="3151">
                  <c:v>1</c:v>
                </c:pt>
                <c:pt idx="3152">
                  <c:v>1</c:v>
                </c:pt>
                <c:pt idx="3153">
                  <c:v>1</c:v>
                </c:pt>
                <c:pt idx="3154">
                  <c:v>1</c:v>
                </c:pt>
                <c:pt idx="3155">
                  <c:v>1</c:v>
                </c:pt>
                <c:pt idx="3156">
                  <c:v>1</c:v>
                </c:pt>
                <c:pt idx="3157">
                  <c:v>1</c:v>
                </c:pt>
                <c:pt idx="3158">
                  <c:v>1</c:v>
                </c:pt>
                <c:pt idx="3159">
                  <c:v>1</c:v>
                </c:pt>
                <c:pt idx="3160">
                  <c:v>1</c:v>
                </c:pt>
                <c:pt idx="3161">
                  <c:v>1</c:v>
                </c:pt>
                <c:pt idx="3162">
                  <c:v>1</c:v>
                </c:pt>
                <c:pt idx="3163">
                  <c:v>1</c:v>
                </c:pt>
                <c:pt idx="3164">
                  <c:v>1</c:v>
                </c:pt>
                <c:pt idx="3165">
                  <c:v>1</c:v>
                </c:pt>
                <c:pt idx="3166">
                  <c:v>1</c:v>
                </c:pt>
                <c:pt idx="3167">
                  <c:v>1</c:v>
                </c:pt>
                <c:pt idx="3168">
                  <c:v>1</c:v>
                </c:pt>
                <c:pt idx="3169">
                  <c:v>1</c:v>
                </c:pt>
                <c:pt idx="3170">
                  <c:v>1</c:v>
                </c:pt>
                <c:pt idx="3171">
                  <c:v>1</c:v>
                </c:pt>
                <c:pt idx="3172">
                  <c:v>1</c:v>
                </c:pt>
                <c:pt idx="3173">
                  <c:v>1</c:v>
                </c:pt>
                <c:pt idx="3174">
                  <c:v>1</c:v>
                </c:pt>
                <c:pt idx="3175">
                  <c:v>1</c:v>
                </c:pt>
                <c:pt idx="3176">
                  <c:v>1</c:v>
                </c:pt>
                <c:pt idx="3177">
                  <c:v>1</c:v>
                </c:pt>
                <c:pt idx="3178">
                  <c:v>1</c:v>
                </c:pt>
                <c:pt idx="3179">
                  <c:v>1</c:v>
                </c:pt>
                <c:pt idx="3180">
                  <c:v>1</c:v>
                </c:pt>
                <c:pt idx="3181">
                  <c:v>1</c:v>
                </c:pt>
                <c:pt idx="3182">
                  <c:v>1</c:v>
                </c:pt>
                <c:pt idx="3183">
                  <c:v>1</c:v>
                </c:pt>
                <c:pt idx="3184">
                  <c:v>1</c:v>
                </c:pt>
                <c:pt idx="3185">
                  <c:v>1</c:v>
                </c:pt>
                <c:pt idx="3186">
                  <c:v>1</c:v>
                </c:pt>
                <c:pt idx="3187">
                  <c:v>1</c:v>
                </c:pt>
                <c:pt idx="3188">
                  <c:v>1</c:v>
                </c:pt>
                <c:pt idx="3189">
                  <c:v>1</c:v>
                </c:pt>
                <c:pt idx="3190">
                  <c:v>1</c:v>
                </c:pt>
                <c:pt idx="3191">
                  <c:v>1</c:v>
                </c:pt>
                <c:pt idx="3192">
                  <c:v>1</c:v>
                </c:pt>
                <c:pt idx="3193">
                  <c:v>1</c:v>
                </c:pt>
                <c:pt idx="3194">
                  <c:v>1</c:v>
                </c:pt>
                <c:pt idx="3195">
                  <c:v>1</c:v>
                </c:pt>
                <c:pt idx="3196">
                  <c:v>1</c:v>
                </c:pt>
                <c:pt idx="3197">
                  <c:v>1</c:v>
                </c:pt>
                <c:pt idx="3198">
                  <c:v>1</c:v>
                </c:pt>
                <c:pt idx="3199">
                  <c:v>1</c:v>
                </c:pt>
                <c:pt idx="3200">
                  <c:v>1</c:v>
                </c:pt>
                <c:pt idx="3201">
                  <c:v>1</c:v>
                </c:pt>
                <c:pt idx="3202">
                  <c:v>1</c:v>
                </c:pt>
                <c:pt idx="3203">
                  <c:v>1.25</c:v>
                </c:pt>
                <c:pt idx="3204">
                  <c:v>1.25</c:v>
                </c:pt>
                <c:pt idx="3205">
                  <c:v>1.25</c:v>
                </c:pt>
                <c:pt idx="3206">
                  <c:v>1.25</c:v>
                </c:pt>
                <c:pt idx="3207">
                  <c:v>1.25</c:v>
                </c:pt>
                <c:pt idx="3208">
                  <c:v>1.25</c:v>
                </c:pt>
                <c:pt idx="3209">
                  <c:v>1.25</c:v>
                </c:pt>
                <c:pt idx="3210">
                  <c:v>1.25</c:v>
                </c:pt>
                <c:pt idx="3211">
                  <c:v>1.25</c:v>
                </c:pt>
                <c:pt idx="3212">
                  <c:v>1.25</c:v>
                </c:pt>
                <c:pt idx="3213">
                  <c:v>1.25</c:v>
                </c:pt>
                <c:pt idx="3214">
                  <c:v>1.25</c:v>
                </c:pt>
                <c:pt idx="3215">
                  <c:v>1.25</c:v>
                </c:pt>
                <c:pt idx="3216">
                  <c:v>1.25</c:v>
                </c:pt>
                <c:pt idx="3217">
                  <c:v>1.25</c:v>
                </c:pt>
                <c:pt idx="3218">
                  <c:v>1.25</c:v>
                </c:pt>
                <c:pt idx="3219">
                  <c:v>1.25</c:v>
                </c:pt>
                <c:pt idx="3220">
                  <c:v>1.25</c:v>
                </c:pt>
                <c:pt idx="3221">
                  <c:v>1.25</c:v>
                </c:pt>
                <c:pt idx="3222">
                  <c:v>1.25</c:v>
                </c:pt>
                <c:pt idx="3223">
                  <c:v>1.25</c:v>
                </c:pt>
                <c:pt idx="3224">
                  <c:v>1.25</c:v>
                </c:pt>
                <c:pt idx="3225">
                  <c:v>1.25</c:v>
                </c:pt>
                <c:pt idx="3226">
                  <c:v>1.25</c:v>
                </c:pt>
                <c:pt idx="3227">
                  <c:v>1.25</c:v>
                </c:pt>
                <c:pt idx="3228">
                  <c:v>1.25</c:v>
                </c:pt>
                <c:pt idx="3229">
                  <c:v>1.25</c:v>
                </c:pt>
                <c:pt idx="3230">
                  <c:v>1.25</c:v>
                </c:pt>
                <c:pt idx="3231">
                  <c:v>1.25</c:v>
                </c:pt>
                <c:pt idx="3232">
                  <c:v>1.25</c:v>
                </c:pt>
                <c:pt idx="3233">
                  <c:v>1.25</c:v>
                </c:pt>
                <c:pt idx="3234">
                  <c:v>1.25</c:v>
                </c:pt>
                <c:pt idx="3235">
                  <c:v>1.25</c:v>
                </c:pt>
                <c:pt idx="3236">
                  <c:v>1.25</c:v>
                </c:pt>
                <c:pt idx="3237">
                  <c:v>1.25</c:v>
                </c:pt>
                <c:pt idx="3238">
                  <c:v>1.25</c:v>
                </c:pt>
                <c:pt idx="3239">
                  <c:v>1.25</c:v>
                </c:pt>
                <c:pt idx="3240">
                  <c:v>1.25</c:v>
                </c:pt>
                <c:pt idx="3241">
                  <c:v>1.25</c:v>
                </c:pt>
                <c:pt idx="3242">
                  <c:v>1.25</c:v>
                </c:pt>
                <c:pt idx="3243">
                  <c:v>1.25</c:v>
                </c:pt>
                <c:pt idx="3244">
                  <c:v>1.25</c:v>
                </c:pt>
                <c:pt idx="3245">
                  <c:v>1.25</c:v>
                </c:pt>
                <c:pt idx="3246">
                  <c:v>1.25</c:v>
                </c:pt>
                <c:pt idx="3247">
                  <c:v>1.25</c:v>
                </c:pt>
                <c:pt idx="3248">
                  <c:v>1.25</c:v>
                </c:pt>
                <c:pt idx="3249">
                  <c:v>1.25</c:v>
                </c:pt>
                <c:pt idx="3250">
                  <c:v>1.25</c:v>
                </c:pt>
                <c:pt idx="3251">
                  <c:v>1.25</c:v>
                </c:pt>
                <c:pt idx="3252">
                  <c:v>1.25</c:v>
                </c:pt>
                <c:pt idx="3253">
                  <c:v>1.25</c:v>
                </c:pt>
                <c:pt idx="3254">
                  <c:v>1.25</c:v>
                </c:pt>
                <c:pt idx="3255">
                  <c:v>1.25</c:v>
                </c:pt>
                <c:pt idx="3256">
                  <c:v>1.25</c:v>
                </c:pt>
                <c:pt idx="3257">
                  <c:v>1.25</c:v>
                </c:pt>
                <c:pt idx="3258">
                  <c:v>1.25</c:v>
                </c:pt>
                <c:pt idx="3259">
                  <c:v>1.25</c:v>
                </c:pt>
                <c:pt idx="3260">
                  <c:v>1.25</c:v>
                </c:pt>
                <c:pt idx="3261">
                  <c:v>1.25</c:v>
                </c:pt>
                <c:pt idx="3262">
                  <c:v>1.25</c:v>
                </c:pt>
                <c:pt idx="3263">
                  <c:v>1.25</c:v>
                </c:pt>
                <c:pt idx="3264">
                  <c:v>1.25</c:v>
                </c:pt>
                <c:pt idx="3265">
                  <c:v>1.25</c:v>
                </c:pt>
                <c:pt idx="3266">
                  <c:v>1.25</c:v>
                </c:pt>
                <c:pt idx="3267">
                  <c:v>1.25</c:v>
                </c:pt>
                <c:pt idx="3268">
                  <c:v>1.5</c:v>
                </c:pt>
                <c:pt idx="3269">
                  <c:v>1.5</c:v>
                </c:pt>
                <c:pt idx="3270">
                  <c:v>1.5</c:v>
                </c:pt>
                <c:pt idx="3271">
                  <c:v>1.5</c:v>
                </c:pt>
                <c:pt idx="3272">
                  <c:v>1.5</c:v>
                </c:pt>
                <c:pt idx="3273">
                  <c:v>1.5</c:v>
                </c:pt>
                <c:pt idx="3274">
                  <c:v>1.5</c:v>
                </c:pt>
                <c:pt idx="3275">
                  <c:v>1.5</c:v>
                </c:pt>
                <c:pt idx="3276">
                  <c:v>1.5</c:v>
                </c:pt>
                <c:pt idx="3277">
                  <c:v>1.5</c:v>
                </c:pt>
                <c:pt idx="3278">
                  <c:v>1.5</c:v>
                </c:pt>
                <c:pt idx="3279">
                  <c:v>1.5</c:v>
                </c:pt>
                <c:pt idx="3280">
                  <c:v>1.5</c:v>
                </c:pt>
                <c:pt idx="3281">
                  <c:v>1.5</c:v>
                </c:pt>
                <c:pt idx="3282">
                  <c:v>1.5</c:v>
                </c:pt>
                <c:pt idx="3283">
                  <c:v>1.5</c:v>
                </c:pt>
                <c:pt idx="3284">
                  <c:v>1.5</c:v>
                </c:pt>
                <c:pt idx="3285">
                  <c:v>1.5</c:v>
                </c:pt>
                <c:pt idx="3286">
                  <c:v>1.5</c:v>
                </c:pt>
                <c:pt idx="3287">
                  <c:v>1.5</c:v>
                </c:pt>
                <c:pt idx="3288">
                  <c:v>1.5</c:v>
                </c:pt>
                <c:pt idx="3289">
                  <c:v>1.5</c:v>
                </c:pt>
                <c:pt idx="3290">
                  <c:v>1.5</c:v>
                </c:pt>
                <c:pt idx="3291">
                  <c:v>1.5</c:v>
                </c:pt>
                <c:pt idx="3292">
                  <c:v>1.5</c:v>
                </c:pt>
                <c:pt idx="3293">
                  <c:v>1.5</c:v>
                </c:pt>
                <c:pt idx="3294">
                  <c:v>1.5</c:v>
                </c:pt>
                <c:pt idx="3295">
                  <c:v>1.5</c:v>
                </c:pt>
                <c:pt idx="3296">
                  <c:v>1.5</c:v>
                </c:pt>
                <c:pt idx="3297">
                  <c:v>1.5</c:v>
                </c:pt>
                <c:pt idx="3298">
                  <c:v>1.5</c:v>
                </c:pt>
                <c:pt idx="3299">
                  <c:v>1.5</c:v>
                </c:pt>
                <c:pt idx="3300">
                  <c:v>1.5</c:v>
                </c:pt>
                <c:pt idx="3301">
                  <c:v>1.5</c:v>
                </c:pt>
                <c:pt idx="3302">
                  <c:v>1.5</c:v>
                </c:pt>
                <c:pt idx="3303">
                  <c:v>1.5</c:v>
                </c:pt>
                <c:pt idx="3304">
                  <c:v>1.5</c:v>
                </c:pt>
                <c:pt idx="3305">
                  <c:v>1.5</c:v>
                </c:pt>
                <c:pt idx="3306">
                  <c:v>1.5</c:v>
                </c:pt>
                <c:pt idx="3307">
                  <c:v>1.5</c:v>
                </c:pt>
                <c:pt idx="3308">
                  <c:v>1.5</c:v>
                </c:pt>
                <c:pt idx="3309">
                  <c:v>1.5</c:v>
                </c:pt>
                <c:pt idx="3310">
                  <c:v>1.5</c:v>
                </c:pt>
                <c:pt idx="3311">
                  <c:v>1.5</c:v>
                </c:pt>
                <c:pt idx="3312">
                  <c:v>1.5</c:v>
                </c:pt>
                <c:pt idx="3313">
                  <c:v>1.5</c:v>
                </c:pt>
                <c:pt idx="3314">
                  <c:v>1.5</c:v>
                </c:pt>
                <c:pt idx="3315">
                  <c:v>1.5</c:v>
                </c:pt>
                <c:pt idx="3316">
                  <c:v>1.5</c:v>
                </c:pt>
                <c:pt idx="3317">
                  <c:v>1.5</c:v>
                </c:pt>
                <c:pt idx="3318">
                  <c:v>1.5</c:v>
                </c:pt>
                <c:pt idx="3319">
                  <c:v>1.5</c:v>
                </c:pt>
                <c:pt idx="3320">
                  <c:v>1.5</c:v>
                </c:pt>
                <c:pt idx="3321">
                  <c:v>1.5</c:v>
                </c:pt>
                <c:pt idx="3322">
                  <c:v>1.5</c:v>
                </c:pt>
                <c:pt idx="3323">
                  <c:v>1.5</c:v>
                </c:pt>
                <c:pt idx="3324">
                  <c:v>1.5</c:v>
                </c:pt>
                <c:pt idx="3325">
                  <c:v>1.5</c:v>
                </c:pt>
                <c:pt idx="3326">
                  <c:v>1.5</c:v>
                </c:pt>
                <c:pt idx="3327">
                  <c:v>1.5</c:v>
                </c:pt>
                <c:pt idx="3328">
                  <c:v>1.5</c:v>
                </c:pt>
                <c:pt idx="3329">
                  <c:v>1.5</c:v>
                </c:pt>
                <c:pt idx="3330">
                  <c:v>1.5</c:v>
                </c:pt>
                <c:pt idx="3331">
                  <c:v>1.5</c:v>
                </c:pt>
                <c:pt idx="3332">
                  <c:v>1.5</c:v>
                </c:pt>
                <c:pt idx="3333">
                  <c:v>1.5</c:v>
                </c:pt>
                <c:pt idx="3334">
                  <c:v>1.5</c:v>
                </c:pt>
                <c:pt idx="3335">
                  <c:v>1.5</c:v>
                </c:pt>
                <c:pt idx="3336">
                  <c:v>1.5</c:v>
                </c:pt>
                <c:pt idx="3337">
                  <c:v>1.5</c:v>
                </c:pt>
                <c:pt idx="3338">
                  <c:v>1.5</c:v>
                </c:pt>
                <c:pt idx="3339">
                  <c:v>1.5</c:v>
                </c:pt>
                <c:pt idx="3340">
                  <c:v>1.5</c:v>
                </c:pt>
                <c:pt idx="3341">
                  <c:v>1.5</c:v>
                </c:pt>
                <c:pt idx="3342">
                  <c:v>1.5</c:v>
                </c:pt>
                <c:pt idx="3343">
                  <c:v>1.5</c:v>
                </c:pt>
                <c:pt idx="3344">
                  <c:v>1.5</c:v>
                </c:pt>
                <c:pt idx="3345">
                  <c:v>1.5</c:v>
                </c:pt>
                <c:pt idx="3346">
                  <c:v>1.5</c:v>
                </c:pt>
                <c:pt idx="3347">
                  <c:v>1.5</c:v>
                </c:pt>
                <c:pt idx="3348">
                  <c:v>1.5</c:v>
                </c:pt>
                <c:pt idx="3349">
                  <c:v>1.5</c:v>
                </c:pt>
                <c:pt idx="3350">
                  <c:v>1.5</c:v>
                </c:pt>
                <c:pt idx="3351">
                  <c:v>1.5</c:v>
                </c:pt>
                <c:pt idx="3352">
                  <c:v>1.5</c:v>
                </c:pt>
                <c:pt idx="3353">
                  <c:v>1.25</c:v>
                </c:pt>
                <c:pt idx="3354">
                  <c:v>1.25</c:v>
                </c:pt>
                <c:pt idx="3355">
                  <c:v>1.25</c:v>
                </c:pt>
                <c:pt idx="3356">
                  <c:v>1.25</c:v>
                </c:pt>
                <c:pt idx="3357">
                  <c:v>1.25</c:v>
                </c:pt>
                <c:pt idx="3358">
                  <c:v>1.25</c:v>
                </c:pt>
                <c:pt idx="3359">
                  <c:v>1.25</c:v>
                </c:pt>
                <c:pt idx="3360">
                  <c:v>1.25</c:v>
                </c:pt>
                <c:pt idx="3361">
                  <c:v>1.25</c:v>
                </c:pt>
                <c:pt idx="3362">
                  <c:v>1.25</c:v>
                </c:pt>
                <c:pt idx="3363">
                  <c:v>1.25</c:v>
                </c:pt>
                <c:pt idx="3364">
                  <c:v>1.25</c:v>
                </c:pt>
                <c:pt idx="3365">
                  <c:v>1.25</c:v>
                </c:pt>
                <c:pt idx="3366">
                  <c:v>1.25</c:v>
                </c:pt>
                <c:pt idx="3367">
                  <c:v>1.25</c:v>
                </c:pt>
                <c:pt idx="3368">
                  <c:v>1.25</c:v>
                </c:pt>
                <c:pt idx="3369">
                  <c:v>1.25</c:v>
                </c:pt>
                <c:pt idx="3370">
                  <c:v>1.25</c:v>
                </c:pt>
                <c:pt idx="3371">
                  <c:v>1.25</c:v>
                </c:pt>
                <c:pt idx="3372">
                  <c:v>1.25</c:v>
                </c:pt>
                <c:pt idx="3373">
                  <c:v>1.25</c:v>
                </c:pt>
                <c:pt idx="3374">
                  <c:v>1.25</c:v>
                </c:pt>
                <c:pt idx="3375">
                  <c:v>1.25</c:v>
                </c:pt>
                <c:pt idx="3376">
                  <c:v>1.25</c:v>
                </c:pt>
                <c:pt idx="3377">
                  <c:v>1.25</c:v>
                </c:pt>
                <c:pt idx="3378">
                  <c:v>1</c:v>
                </c:pt>
                <c:pt idx="3379">
                  <c:v>1</c:v>
                </c:pt>
                <c:pt idx="3380">
                  <c:v>1</c:v>
                </c:pt>
                <c:pt idx="3381">
                  <c:v>1</c:v>
                </c:pt>
                <c:pt idx="3382">
                  <c:v>1</c:v>
                </c:pt>
                <c:pt idx="3383">
                  <c:v>1</c:v>
                </c:pt>
                <c:pt idx="3384">
                  <c:v>1</c:v>
                </c:pt>
                <c:pt idx="3385">
                  <c:v>1</c:v>
                </c:pt>
                <c:pt idx="3386">
                  <c:v>1</c:v>
                </c:pt>
                <c:pt idx="3387">
                  <c:v>1</c:v>
                </c:pt>
                <c:pt idx="3388">
                  <c:v>1</c:v>
                </c:pt>
                <c:pt idx="3389">
                  <c:v>1</c:v>
                </c:pt>
                <c:pt idx="3390">
                  <c:v>1</c:v>
                </c:pt>
                <c:pt idx="3391">
                  <c:v>1</c:v>
                </c:pt>
                <c:pt idx="3392">
                  <c:v>1</c:v>
                </c:pt>
                <c:pt idx="3393">
                  <c:v>1</c:v>
                </c:pt>
                <c:pt idx="3394">
                  <c:v>1</c:v>
                </c:pt>
                <c:pt idx="3395">
                  <c:v>1</c:v>
                </c:pt>
                <c:pt idx="3396">
                  <c:v>1</c:v>
                </c:pt>
                <c:pt idx="3397">
                  <c:v>1</c:v>
                </c:pt>
                <c:pt idx="3398">
                  <c:v>1</c:v>
                </c:pt>
                <c:pt idx="3399">
                  <c:v>1</c:v>
                </c:pt>
                <c:pt idx="3400">
                  <c:v>1</c:v>
                </c:pt>
                <c:pt idx="3401">
                  <c:v>1</c:v>
                </c:pt>
                <c:pt idx="3402">
                  <c:v>1</c:v>
                </c:pt>
                <c:pt idx="3403">
                  <c:v>1</c:v>
                </c:pt>
                <c:pt idx="3404">
                  <c:v>1</c:v>
                </c:pt>
                <c:pt idx="3405">
                  <c:v>1</c:v>
                </c:pt>
                <c:pt idx="3406">
                  <c:v>1</c:v>
                </c:pt>
                <c:pt idx="3407">
                  <c:v>1</c:v>
                </c:pt>
                <c:pt idx="3408">
                  <c:v>1</c:v>
                </c:pt>
                <c:pt idx="3409">
                  <c:v>1</c:v>
                </c:pt>
                <c:pt idx="3410">
                  <c:v>1</c:v>
                </c:pt>
                <c:pt idx="3411">
                  <c:v>1</c:v>
                </c:pt>
                <c:pt idx="3412">
                  <c:v>1</c:v>
                </c:pt>
                <c:pt idx="3413">
                  <c:v>1</c:v>
                </c:pt>
                <c:pt idx="3414">
                  <c:v>1</c:v>
                </c:pt>
                <c:pt idx="3415">
                  <c:v>1</c:v>
                </c:pt>
                <c:pt idx="3416">
                  <c:v>1</c:v>
                </c:pt>
                <c:pt idx="3417">
                  <c:v>1</c:v>
                </c:pt>
                <c:pt idx="3418">
                  <c:v>1</c:v>
                </c:pt>
                <c:pt idx="3419">
                  <c:v>1</c:v>
                </c:pt>
                <c:pt idx="3420">
                  <c:v>1</c:v>
                </c:pt>
                <c:pt idx="3421">
                  <c:v>1</c:v>
                </c:pt>
                <c:pt idx="3422">
                  <c:v>1</c:v>
                </c:pt>
                <c:pt idx="3423">
                  <c:v>1</c:v>
                </c:pt>
                <c:pt idx="3424">
                  <c:v>1</c:v>
                </c:pt>
                <c:pt idx="3425">
                  <c:v>1</c:v>
                </c:pt>
                <c:pt idx="3426">
                  <c:v>1</c:v>
                </c:pt>
                <c:pt idx="3427">
                  <c:v>1</c:v>
                </c:pt>
                <c:pt idx="3428">
                  <c:v>1</c:v>
                </c:pt>
                <c:pt idx="3429">
                  <c:v>1</c:v>
                </c:pt>
                <c:pt idx="3430">
                  <c:v>1</c:v>
                </c:pt>
                <c:pt idx="3431">
                  <c:v>1</c:v>
                </c:pt>
                <c:pt idx="3432">
                  <c:v>1</c:v>
                </c:pt>
                <c:pt idx="3433">
                  <c:v>1</c:v>
                </c:pt>
                <c:pt idx="3434">
                  <c:v>1</c:v>
                </c:pt>
                <c:pt idx="3435">
                  <c:v>1</c:v>
                </c:pt>
                <c:pt idx="3436">
                  <c:v>1</c:v>
                </c:pt>
                <c:pt idx="3437">
                  <c:v>1</c:v>
                </c:pt>
                <c:pt idx="3438">
                  <c:v>1</c:v>
                </c:pt>
                <c:pt idx="3439">
                  <c:v>1</c:v>
                </c:pt>
                <c:pt idx="3440">
                  <c:v>1</c:v>
                </c:pt>
                <c:pt idx="3441">
                  <c:v>1</c:v>
                </c:pt>
                <c:pt idx="3442">
                  <c:v>1</c:v>
                </c:pt>
                <c:pt idx="3443">
                  <c:v>1</c:v>
                </c:pt>
                <c:pt idx="3444">
                  <c:v>1</c:v>
                </c:pt>
                <c:pt idx="3445">
                  <c:v>1</c:v>
                </c:pt>
                <c:pt idx="3446">
                  <c:v>1</c:v>
                </c:pt>
                <c:pt idx="3447">
                  <c:v>1</c:v>
                </c:pt>
                <c:pt idx="3448">
                  <c:v>1</c:v>
                </c:pt>
                <c:pt idx="3449">
                  <c:v>1</c:v>
                </c:pt>
                <c:pt idx="3450">
                  <c:v>1</c:v>
                </c:pt>
                <c:pt idx="3451">
                  <c:v>1</c:v>
                </c:pt>
                <c:pt idx="3452">
                  <c:v>1</c:v>
                </c:pt>
                <c:pt idx="3453">
                  <c:v>1</c:v>
                </c:pt>
                <c:pt idx="3454">
                  <c:v>1</c:v>
                </c:pt>
                <c:pt idx="3455">
                  <c:v>1</c:v>
                </c:pt>
                <c:pt idx="3456">
                  <c:v>1</c:v>
                </c:pt>
                <c:pt idx="3457">
                  <c:v>1</c:v>
                </c:pt>
                <c:pt idx="3458">
                  <c:v>1</c:v>
                </c:pt>
                <c:pt idx="3459">
                  <c:v>1</c:v>
                </c:pt>
                <c:pt idx="3460">
                  <c:v>1</c:v>
                </c:pt>
                <c:pt idx="3461">
                  <c:v>1</c:v>
                </c:pt>
                <c:pt idx="3462">
                  <c:v>1</c:v>
                </c:pt>
                <c:pt idx="3463">
                  <c:v>1</c:v>
                </c:pt>
                <c:pt idx="3464">
                  <c:v>1</c:v>
                </c:pt>
                <c:pt idx="3465">
                  <c:v>1</c:v>
                </c:pt>
                <c:pt idx="3466">
                  <c:v>1</c:v>
                </c:pt>
                <c:pt idx="3467">
                  <c:v>1</c:v>
                </c:pt>
                <c:pt idx="3468">
                  <c:v>1</c:v>
                </c:pt>
                <c:pt idx="3469">
                  <c:v>1</c:v>
                </c:pt>
                <c:pt idx="3470">
                  <c:v>1</c:v>
                </c:pt>
                <c:pt idx="3471">
                  <c:v>1</c:v>
                </c:pt>
                <c:pt idx="3472">
                  <c:v>1</c:v>
                </c:pt>
                <c:pt idx="3473">
                  <c:v>1</c:v>
                </c:pt>
                <c:pt idx="3474">
                  <c:v>1</c:v>
                </c:pt>
                <c:pt idx="3475">
                  <c:v>1</c:v>
                </c:pt>
                <c:pt idx="3476">
                  <c:v>1</c:v>
                </c:pt>
                <c:pt idx="3477">
                  <c:v>1</c:v>
                </c:pt>
                <c:pt idx="3478">
                  <c:v>1</c:v>
                </c:pt>
                <c:pt idx="3479">
                  <c:v>1</c:v>
                </c:pt>
                <c:pt idx="3480">
                  <c:v>1</c:v>
                </c:pt>
                <c:pt idx="3481">
                  <c:v>1</c:v>
                </c:pt>
                <c:pt idx="3482">
                  <c:v>1</c:v>
                </c:pt>
                <c:pt idx="3483">
                  <c:v>1</c:v>
                </c:pt>
                <c:pt idx="3484">
                  <c:v>1</c:v>
                </c:pt>
                <c:pt idx="3485">
                  <c:v>1</c:v>
                </c:pt>
                <c:pt idx="3486">
                  <c:v>1</c:v>
                </c:pt>
                <c:pt idx="3487">
                  <c:v>1</c:v>
                </c:pt>
                <c:pt idx="3488">
                  <c:v>1</c:v>
                </c:pt>
                <c:pt idx="3489">
                  <c:v>1</c:v>
                </c:pt>
                <c:pt idx="3490">
                  <c:v>1</c:v>
                </c:pt>
                <c:pt idx="3491">
                  <c:v>1</c:v>
                </c:pt>
                <c:pt idx="3492">
                  <c:v>1</c:v>
                </c:pt>
                <c:pt idx="3493">
                  <c:v>1</c:v>
                </c:pt>
                <c:pt idx="3494">
                  <c:v>1</c:v>
                </c:pt>
                <c:pt idx="3495">
                  <c:v>1</c:v>
                </c:pt>
                <c:pt idx="3496">
                  <c:v>1</c:v>
                </c:pt>
                <c:pt idx="3497">
                  <c:v>1</c:v>
                </c:pt>
                <c:pt idx="3498">
                  <c:v>1</c:v>
                </c:pt>
                <c:pt idx="3499">
                  <c:v>1</c:v>
                </c:pt>
                <c:pt idx="3500">
                  <c:v>1</c:v>
                </c:pt>
                <c:pt idx="3501">
                  <c:v>1</c:v>
                </c:pt>
                <c:pt idx="3502">
                  <c:v>1</c:v>
                </c:pt>
                <c:pt idx="3503">
                  <c:v>1</c:v>
                </c:pt>
                <c:pt idx="3504">
                  <c:v>1</c:v>
                </c:pt>
                <c:pt idx="3505">
                  <c:v>1</c:v>
                </c:pt>
                <c:pt idx="3506">
                  <c:v>1</c:v>
                </c:pt>
                <c:pt idx="3507">
                  <c:v>1</c:v>
                </c:pt>
                <c:pt idx="3508">
                  <c:v>1</c:v>
                </c:pt>
                <c:pt idx="3509">
                  <c:v>1</c:v>
                </c:pt>
                <c:pt idx="3510">
                  <c:v>1</c:v>
                </c:pt>
                <c:pt idx="3511">
                  <c:v>1</c:v>
                </c:pt>
                <c:pt idx="3512">
                  <c:v>1</c:v>
                </c:pt>
                <c:pt idx="3513">
                  <c:v>1</c:v>
                </c:pt>
                <c:pt idx="3514">
                  <c:v>1</c:v>
                </c:pt>
                <c:pt idx="3515">
                  <c:v>1</c:v>
                </c:pt>
                <c:pt idx="3516">
                  <c:v>1</c:v>
                </c:pt>
                <c:pt idx="3517">
                  <c:v>1</c:v>
                </c:pt>
                <c:pt idx="3518">
                  <c:v>1</c:v>
                </c:pt>
                <c:pt idx="3519">
                  <c:v>1</c:v>
                </c:pt>
                <c:pt idx="3520">
                  <c:v>1</c:v>
                </c:pt>
                <c:pt idx="3521">
                  <c:v>1</c:v>
                </c:pt>
                <c:pt idx="3522">
                  <c:v>1</c:v>
                </c:pt>
                <c:pt idx="3523">
                  <c:v>1</c:v>
                </c:pt>
                <c:pt idx="3524">
                  <c:v>1</c:v>
                </c:pt>
                <c:pt idx="3525">
                  <c:v>1</c:v>
                </c:pt>
                <c:pt idx="3526">
                  <c:v>1</c:v>
                </c:pt>
                <c:pt idx="3527">
                  <c:v>1</c:v>
                </c:pt>
                <c:pt idx="3528">
                  <c:v>0.75</c:v>
                </c:pt>
                <c:pt idx="3529">
                  <c:v>0.75</c:v>
                </c:pt>
                <c:pt idx="3530">
                  <c:v>0.75</c:v>
                </c:pt>
                <c:pt idx="3531">
                  <c:v>0.75</c:v>
                </c:pt>
                <c:pt idx="3532">
                  <c:v>0.75</c:v>
                </c:pt>
                <c:pt idx="3533">
                  <c:v>0.75</c:v>
                </c:pt>
                <c:pt idx="3534">
                  <c:v>0.75</c:v>
                </c:pt>
                <c:pt idx="3535">
                  <c:v>0.75</c:v>
                </c:pt>
                <c:pt idx="3536">
                  <c:v>0.75</c:v>
                </c:pt>
                <c:pt idx="3537">
                  <c:v>0.75</c:v>
                </c:pt>
                <c:pt idx="3538">
                  <c:v>0.75</c:v>
                </c:pt>
                <c:pt idx="3539">
                  <c:v>0.75</c:v>
                </c:pt>
                <c:pt idx="3540">
                  <c:v>0.75</c:v>
                </c:pt>
                <c:pt idx="3541">
                  <c:v>0.75</c:v>
                </c:pt>
                <c:pt idx="3542">
                  <c:v>0.75</c:v>
                </c:pt>
                <c:pt idx="3543">
                  <c:v>0.75</c:v>
                </c:pt>
                <c:pt idx="3544">
                  <c:v>0.75</c:v>
                </c:pt>
                <c:pt idx="3545">
                  <c:v>0.75</c:v>
                </c:pt>
                <c:pt idx="3546">
                  <c:v>0.75</c:v>
                </c:pt>
                <c:pt idx="3547">
                  <c:v>0.75</c:v>
                </c:pt>
                <c:pt idx="3548">
                  <c:v>0.75</c:v>
                </c:pt>
                <c:pt idx="3549">
                  <c:v>0.75</c:v>
                </c:pt>
                <c:pt idx="3550">
                  <c:v>0.75</c:v>
                </c:pt>
                <c:pt idx="3551">
                  <c:v>0.75</c:v>
                </c:pt>
                <c:pt idx="3552">
                  <c:v>0.75</c:v>
                </c:pt>
                <c:pt idx="3553">
                  <c:v>0.75</c:v>
                </c:pt>
                <c:pt idx="3554">
                  <c:v>0.75</c:v>
                </c:pt>
                <c:pt idx="3555">
                  <c:v>0.75</c:v>
                </c:pt>
                <c:pt idx="3556">
                  <c:v>0.75</c:v>
                </c:pt>
                <c:pt idx="3557">
                  <c:v>0.75</c:v>
                </c:pt>
                <c:pt idx="3558">
                  <c:v>0.75</c:v>
                </c:pt>
                <c:pt idx="3559">
                  <c:v>0.75</c:v>
                </c:pt>
                <c:pt idx="3560">
                  <c:v>0.75</c:v>
                </c:pt>
                <c:pt idx="3561">
                  <c:v>0.75</c:v>
                </c:pt>
                <c:pt idx="3562">
                  <c:v>0.75</c:v>
                </c:pt>
                <c:pt idx="3563">
                  <c:v>0.75</c:v>
                </c:pt>
                <c:pt idx="3564">
                  <c:v>0.75</c:v>
                </c:pt>
                <c:pt idx="3565">
                  <c:v>0.75</c:v>
                </c:pt>
                <c:pt idx="3566">
                  <c:v>0.75</c:v>
                </c:pt>
                <c:pt idx="3567">
                  <c:v>0.75</c:v>
                </c:pt>
                <c:pt idx="3568">
                  <c:v>0.75</c:v>
                </c:pt>
                <c:pt idx="3569">
                  <c:v>0.75</c:v>
                </c:pt>
                <c:pt idx="3570">
                  <c:v>0.75</c:v>
                </c:pt>
                <c:pt idx="3571">
                  <c:v>0.75</c:v>
                </c:pt>
                <c:pt idx="3572">
                  <c:v>0.75</c:v>
                </c:pt>
                <c:pt idx="3573">
                  <c:v>0.75</c:v>
                </c:pt>
                <c:pt idx="3574">
                  <c:v>0.75</c:v>
                </c:pt>
                <c:pt idx="3575">
                  <c:v>0.75</c:v>
                </c:pt>
                <c:pt idx="3576">
                  <c:v>0.75</c:v>
                </c:pt>
                <c:pt idx="3577">
                  <c:v>0.75</c:v>
                </c:pt>
                <c:pt idx="3578">
                  <c:v>0.75</c:v>
                </c:pt>
                <c:pt idx="3579">
                  <c:v>0.75</c:v>
                </c:pt>
                <c:pt idx="3580">
                  <c:v>0.75</c:v>
                </c:pt>
                <c:pt idx="3581">
                  <c:v>0.75</c:v>
                </c:pt>
                <c:pt idx="3582">
                  <c:v>0.75</c:v>
                </c:pt>
                <c:pt idx="3583">
                  <c:v>0.75</c:v>
                </c:pt>
                <c:pt idx="3584">
                  <c:v>0.75</c:v>
                </c:pt>
                <c:pt idx="3585">
                  <c:v>0.75</c:v>
                </c:pt>
                <c:pt idx="3586">
                  <c:v>0.75</c:v>
                </c:pt>
                <c:pt idx="3587">
                  <c:v>0.75</c:v>
                </c:pt>
                <c:pt idx="3588">
                  <c:v>0.75</c:v>
                </c:pt>
                <c:pt idx="3589">
                  <c:v>0.75</c:v>
                </c:pt>
                <c:pt idx="3590">
                  <c:v>0.75</c:v>
                </c:pt>
                <c:pt idx="3591">
                  <c:v>0.75</c:v>
                </c:pt>
                <c:pt idx="3592">
                  <c:v>0.75</c:v>
                </c:pt>
                <c:pt idx="3593">
                  <c:v>0.75</c:v>
                </c:pt>
                <c:pt idx="3594">
                  <c:v>0.75</c:v>
                </c:pt>
                <c:pt idx="3595">
                  <c:v>0.75</c:v>
                </c:pt>
                <c:pt idx="3596">
                  <c:v>0.75</c:v>
                </c:pt>
                <c:pt idx="3597">
                  <c:v>0.75</c:v>
                </c:pt>
                <c:pt idx="3598">
                  <c:v>0.75</c:v>
                </c:pt>
                <c:pt idx="3599">
                  <c:v>0.75</c:v>
                </c:pt>
                <c:pt idx="3600">
                  <c:v>0.75</c:v>
                </c:pt>
                <c:pt idx="3601">
                  <c:v>0.75</c:v>
                </c:pt>
                <c:pt idx="3602">
                  <c:v>0.75</c:v>
                </c:pt>
                <c:pt idx="3603">
                  <c:v>0.75</c:v>
                </c:pt>
                <c:pt idx="3604">
                  <c:v>0.75</c:v>
                </c:pt>
                <c:pt idx="3605">
                  <c:v>0.75</c:v>
                </c:pt>
                <c:pt idx="3606">
                  <c:v>0.75</c:v>
                </c:pt>
                <c:pt idx="3607">
                  <c:v>0.75</c:v>
                </c:pt>
                <c:pt idx="3608">
                  <c:v>0.75</c:v>
                </c:pt>
                <c:pt idx="3609">
                  <c:v>0.75</c:v>
                </c:pt>
                <c:pt idx="3610">
                  <c:v>0.75</c:v>
                </c:pt>
                <c:pt idx="3611">
                  <c:v>0.75</c:v>
                </c:pt>
                <c:pt idx="3612">
                  <c:v>0.75</c:v>
                </c:pt>
                <c:pt idx="3613">
                  <c:v>0.75</c:v>
                </c:pt>
                <c:pt idx="3614">
                  <c:v>0.75</c:v>
                </c:pt>
                <c:pt idx="3615">
                  <c:v>0.75</c:v>
                </c:pt>
                <c:pt idx="3616">
                  <c:v>0.75</c:v>
                </c:pt>
                <c:pt idx="3617">
                  <c:v>0.75</c:v>
                </c:pt>
                <c:pt idx="3618">
                  <c:v>0.75</c:v>
                </c:pt>
                <c:pt idx="3619">
                  <c:v>0.75</c:v>
                </c:pt>
                <c:pt idx="3620">
                  <c:v>0.75</c:v>
                </c:pt>
                <c:pt idx="3621">
                  <c:v>0.75</c:v>
                </c:pt>
                <c:pt idx="3622">
                  <c:v>0.75</c:v>
                </c:pt>
                <c:pt idx="3623">
                  <c:v>0.75</c:v>
                </c:pt>
                <c:pt idx="3624">
                  <c:v>0.75</c:v>
                </c:pt>
                <c:pt idx="3625">
                  <c:v>0.75</c:v>
                </c:pt>
                <c:pt idx="3626">
                  <c:v>0.75</c:v>
                </c:pt>
                <c:pt idx="3627">
                  <c:v>0.75</c:v>
                </c:pt>
                <c:pt idx="3628">
                  <c:v>0.75</c:v>
                </c:pt>
                <c:pt idx="3629">
                  <c:v>0.75</c:v>
                </c:pt>
                <c:pt idx="3630">
                  <c:v>0.75</c:v>
                </c:pt>
                <c:pt idx="3631">
                  <c:v>0.75</c:v>
                </c:pt>
                <c:pt idx="3632">
                  <c:v>0.75</c:v>
                </c:pt>
                <c:pt idx="3633">
                  <c:v>0.75</c:v>
                </c:pt>
                <c:pt idx="3634">
                  <c:v>0.75</c:v>
                </c:pt>
                <c:pt idx="3635">
                  <c:v>0.75</c:v>
                </c:pt>
                <c:pt idx="3636">
                  <c:v>0.75</c:v>
                </c:pt>
                <c:pt idx="3637">
                  <c:v>0.75</c:v>
                </c:pt>
                <c:pt idx="3638">
                  <c:v>0.75</c:v>
                </c:pt>
                <c:pt idx="3639">
                  <c:v>0.75</c:v>
                </c:pt>
                <c:pt idx="3640">
                  <c:v>0.75</c:v>
                </c:pt>
                <c:pt idx="3641">
                  <c:v>0.75</c:v>
                </c:pt>
                <c:pt idx="3642">
                  <c:v>0.75</c:v>
                </c:pt>
                <c:pt idx="3643">
                  <c:v>0.75</c:v>
                </c:pt>
                <c:pt idx="3644">
                  <c:v>0.75</c:v>
                </c:pt>
                <c:pt idx="3645">
                  <c:v>0.75</c:v>
                </c:pt>
                <c:pt idx="3646">
                  <c:v>0.75</c:v>
                </c:pt>
                <c:pt idx="3647">
                  <c:v>0.75</c:v>
                </c:pt>
                <c:pt idx="3648">
                  <c:v>0.75</c:v>
                </c:pt>
                <c:pt idx="3649">
                  <c:v>0.75</c:v>
                </c:pt>
                <c:pt idx="3650">
                  <c:v>0.75</c:v>
                </c:pt>
                <c:pt idx="3651">
                  <c:v>0.75</c:v>
                </c:pt>
                <c:pt idx="3652">
                  <c:v>0.75</c:v>
                </c:pt>
                <c:pt idx="3653">
                  <c:v>0.75</c:v>
                </c:pt>
                <c:pt idx="3654">
                  <c:v>0.75</c:v>
                </c:pt>
                <c:pt idx="3655">
                  <c:v>0.75</c:v>
                </c:pt>
                <c:pt idx="3656">
                  <c:v>0.75</c:v>
                </c:pt>
                <c:pt idx="3657">
                  <c:v>0.75</c:v>
                </c:pt>
                <c:pt idx="3658">
                  <c:v>0.75</c:v>
                </c:pt>
                <c:pt idx="3659">
                  <c:v>0.75</c:v>
                </c:pt>
                <c:pt idx="3660">
                  <c:v>0.75</c:v>
                </c:pt>
                <c:pt idx="3661">
                  <c:v>0.75</c:v>
                </c:pt>
                <c:pt idx="3662">
                  <c:v>0.75</c:v>
                </c:pt>
                <c:pt idx="3663">
                  <c:v>0.75</c:v>
                </c:pt>
                <c:pt idx="3664">
                  <c:v>0.75</c:v>
                </c:pt>
                <c:pt idx="3665">
                  <c:v>0.75</c:v>
                </c:pt>
                <c:pt idx="3666">
                  <c:v>0.75</c:v>
                </c:pt>
                <c:pt idx="3667">
                  <c:v>0.75</c:v>
                </c:pt>
                <c:pt idx="3668">
                  <c:v>0.75</c:v>
                </c:pt>
                <c:pt idx="3669">
                  <c:v>0.75</c:v>
                </c:pt>
                <c:pt idx="3670">
                  <c:v>0.75</c:v>
                </c:pt>
                <c:pt idx="3671">
                  <c:v>0.75</c:v>
                </c:pt>
                <c:pt idx="3672">
                  <c:v>0.75</c:v>
                </c:pt>
                <c:pt idx="3673">
                  <c:v>0.75</c:v>
                </c:pt>
                <c:pt idx="3674">
                  <c:v>0.75</c:v>
                </c:pt>
                <c:pt idx="3675">
                  <c:v>0.75</c:v>
                </c:pt>
                <c:pt idx="3676">
                  <c:v>0.75</c:v>
                </c:pt>
                <c:pt idx="3677">
                  <c:v>0.75</c:v>
                </c:pt>
                <c:pt idx="3678">
                  <c:v>0.75</c:v>
                </c:pt>
                <c:pt idx="3679">
                  <c:v>0.75</c:v>
                </c:pt>
                <c:pt idx="3680">
                  <c:v>0.75</c:v>
                </c:pt>
                <c:pt idx="3681">
                  <c:v>0.75</c:v>
                </c:pt>
                <c:pt idx="3682">
                  <c:v>0.75</c:v>
                </c:pt>
                <c:pt idx="3683">
                  <c:v>0.75</c:v>
                </c:pt>
                <c:pt idx="3684">
                  <c:v>0.75</c:v>
                </c:pt>
                <c:pt idx="3685">
                  <c:v>0.75</c:v>
                </c:pt>
                <c:pt idx="3686">
                  <c:v>0.75</c:v>
                </c:pt>
                <c:pt idx="3687">
                  <c:v>0.75</c:v>
                </c:pt>
                <c:pt idx="3688">
                  <c:v>0.75</c:v>
                </c:pt>
                <c:pt idx="3689">
                  <c:v>0.75</c:v>
                </c:pt>
                <c:pt idx="3690">
                  <c:v>0.75</c:v>
                </c:pt>
                <c:pt idx="3691">
                  <c:v>0.75</c:v>
                </c:pt>
                <c:pt idx="3692">
                  <c:v>0.75</c:v>
                </c:pt>
                <c:pt idx="3693">
                  <c:v>0.75</c:v>
                </c:pt>
                <c:pt idx="3694">
                  <c:v>0.75</c:v>
                </c:pt>
                <c:pt idx="3695">
                  <c:v>0.75</c:v>
                </c:pt>
                <c:pt idx="3696">
                  <c:v>0.75</c:v>
                </c:pt>
                <c:pt idx="3697">
                  <c:v>0.75</c:v>
                </c:pt>
                <c:pt idx="3698">
                  <c:v>0.75</c:v>
                </c:pt>
                <c:pt idx="3699">
                  <c:v>0.75</c:v>
                </c:pt>
                <c:pt idx="3700">
                  <c:v>0.75</c:v>
                </c:pt>
                <c:pt idx="3701">
                  <c:v>0.75</c:v>
                </c:pt>
                <c:pt idx="3702">
                  <c:v>0.75</c:v>
                </c:pt>
                <c:pt idx="3703">
                  <c:v>0.75</c:v>
                </c:pt>
                <c:pt idx="3704">
                  <c:v>0.75</c:v>
                </c:pt>
                <c:pt idx="3705">
                  <c:v>0.75</c:v>
                </c:pt>
                <c:pt idx="3706">
                  <c:v>0.75</c:v>
                </c:pt>
                <c:pt idx="3707">
                  <c:v>0.75</c:v>
                </c:pt>
                <c:pt idx="3708">
                  <c:v>0.75</c:v>
                </c:pt>
                <c:pt idx="3709">
                  <c:v>0.75</c:v>
                </c:pt>
                <c:pt idx="3710">
                  <c:v>0.75</c:v>
                </c:pt>
                <c:pt idx="3711">
                  <c:v>0.75</c:v>
                </c:pt>
                <c:pt idx="3712">
                  <c:v>0.75</c:v>
                </c:pt>
                <c:pt idx="3713">
                  <c:v>0.75</c:v>
                </c:pt>
                <c:pt idx="3714">
                  <c:v>0.75</c:v>
                </c:pt>
                <c:pt idx="3715">
                  <c:v>0.75</c:v>
                </c:pt>
                <c:pt idx="3716">
                  <c:v>0.75</c:v>
                </c:pt>
                <c:pt idx="3717">
                  <c:v>0.75</c:v>
                </c:pt>
                <c:pt idx="3718">
                  <c:v>0.75</c:v>
                </c:pt>
                <c:pt idx="3719">
                  <c:v>0.75</c:v>
                </c:pt>
                <c:pt idx="3720">
                  <c:v>0.75</c:v>
                </c:pt>
                <c:pt idx="3721">
                  <c:v>0.75</c:v>
                </c:pt>
                <c:pt idx="3722">
                  <c:v>0.75</c:v>
                </c:pt>
                <c:pt idx="3723">
                  <c:v>0.75</c:v>
                </c:pt>
                <c:pt idx="3724">
                  <c:v>0.75</c:v>
                </c:pt>
                <c:pt idx="3725">
                  <c:v>0.75</c:v>
                </c:pt>
                <c:pt idx="3726">
                  <c:v>0.75</c:v>
                </c:pt>
                <c:pt idx="3727">
                  <c:v>0.75</c:v>
                </c:pt>
                <c:pt idx="3728">
                  <c:v>0.75</c:v>
                </c:pt>
                <c:pt idx="3729">
                  <c:v>0.75</c:v>
                </c:pt>
                <c:pt idx="3730">
                  <c:v>0.75</c:v>
                </c:pt>
                <c:pt idx="3731">
                  <c:v>0.75</c:v>
                </c:pt>
                <c:pt idx="3732">
                  <c:v>0.75</c:v>
                </c:pt>
                <c:pt idx="3733">
                  <c:v>0.75</c:v>
                </c:pt>
                <c:pt idx="3734">
                  <c:v>0.75</c:v>
                </c:pt>
                <c:pt idx="3735">
                  <c:v>0.75</c:v>
                </c:pt>
                <c:pt idx="3736">
                  <c:v>0.75</c:v>
                </c:pt>
                <c:pt idx="3737">
                  <c:v>0.75</c:v>
                </c:pt>
                <c:pt idx="3738">
                  <c:v>0.75</c:v>
                </c:pt>
                <c:pt idx="3739">
                  <c:v>0.75</c:v>
                </c:pt>
                <c:pt idx="3740">
                  <c:v>0.75</c:v>
                </c:pt>
                <c:pt idx="3741">
                  <c:v>0.75</c:v>
                </c:pt>
                <c:pt idx="3742">
                  <c:v>0.75</c:v>
                </c:pt>
                <c:pt idx="3743">
                  <c:v>0.5</c:v>
                </c:pt>
                <c:pt idx="3744">
                  <c:v>0.5</c:v>
                </c:pt>
                <c:pt idx="3745">
                  <c:v>0.5</c:v>
                </c:pt>
                <c:pt idx="3746">
                  <c:v>0.5</c:v>
                </c:pt>
                <c:pt idx="3747">
                  <c:v>0.5</c:v>
                </c:pt>
                <c:pt idx="3748">
                  <c:v>0.5</c:v>
                </c:pt>
                <c:pt idx="3749">
                  <c:v>0.5</c:v>
                </c:pt>
                <c:pt idx="3750">
                  <c:v>0.5</c:v>
                </c:pt>
                <c:pt idx="3751">
                  <c:v>0.5</c:v>
                </c:pt>
                <c:pt idx="3752">
                  <c:v>0.5</c:v>
                </c:pt>
                <c:pt idx="3753">
                  <c:v>0.5</c:v>
                </c:pt>
                <c:pt idx="3754">
                  <c:v>0.5</c:v>
                </c:pt>
                <c:pt idx="3755">
                  <c:v>0.5</c:v>
                </c:pt>
                <c:pt idx="3756">
                  <c:v>0.5</c:v>
                </c:pt>
                <c:pt idx="3757">
                  <c:v>0.5</c:v>
                </c:pt>
                <c:pt idx="3758">
                  <c:v>0.5</c:v>
                </c:pt>
                <c:pt idx="3759">
                  <c:v>0.5</c:v>
                </c:pt>
                <c:pt idx="3760">
                  <c:v>0.5</c:v>
                </c:pt>
                <c:pt idx="3761">
                  <c:v>0.5</c:v>
                </c:pt>
                <c:pt idx="3762">
                  <c:v>0.5</c:v>
                </c:pt>
                <c:pt idx="3763">
                  <c:v>0.5</c:v>
                </c:pt>
                <c:pt idx="3764">
                  <c:v>0.5</c:v>
                </c:pt>
                <c:pt idx="3765">
                  <c:v>0.5</c:v>
                </c:pt>
                <c:pt idx="3766">
                  <c:v>0.5</c:v>
                </c:pt>
                <c:pt idx="3767">
                  <c:v>0.5</c:v>
                </c:pt>
                <c:pt idx="3768">
                  <c:v>0.5</c:v>
                </c:pt>
                <c:pt idx="3769">
                  <c:v>0.5</c:v>
                </c:pt>
                <c:pt idx="3770">
                  <c:v>0.5</c:v>
                </c:pt>
                <c:pt idx="3771">
                  <c:v>0.5</c:v>
                </c:pt>
                <c:pt idx="3772">
                  <c:v>0.5</c:v>
                </c:pt>
                <c:pt idx="3773">
                  <c:v>0.5</c:v>
                </c:pt>
                <c:pt idx="3774">
                  <c:v>0.5</c:v>
                </c:pt>
                <c:pt idx="3775">
                  <c:v>0.5</c:v>
                </c:pt>
                <c:pt idx="3776">
                  <c:v>0.5</c:v>
                </c:pt>
                <c:pt idx="3777">
                  <c:v>0.5</c:v>
                </c:pt>
                <c:pt idx="3778">
                  <c:v>0.5</c:v>
                </c:pt>
                <c:pt idx="3779">
                  <c:v>0.5</c:v>
                </c:pt>
                <c:pt idx="3780">
                  <c:v>0.5</c:v>
                </c:pt>
                <c:pt idx="3781">
                  <c:v>0.5</c:v>
                </c:pt>
                <c:pt idx="3782">
                  <c:v>0.5</c:v>
                </c:pt>
                <c:pt idx="3783">
                  <c:v>0.5</c:v>
                </c:pt>
                <c:pt idx="3784">
                  <c:v>0.5</c:v>
                </c:pt>
                <c:pt idx="3785">
                  <c:v>0.5</c:v>
                </c:pt>
                <c:pt idx="3786">
                  <c:v>0.5</c:v>
                </c:pt>
                <c:pt idx="3787">
                  <c:v>0.5</c:v>
                </c:pt>
                <c:pt idx="3788">
                  <c:v>0.5</c:v>
                </c:pt>
                <c:pt idx="3789">
                  <c:v>0.5</c:v>
                </c:pt>
                <c:pt idx="3790">
                  <c:v>0.5</c:v>
                </c:pt>
                <c:pt idx="3791">
                  <c:v>0.5</c:v>
                </c:pt>
                <c:pt idx="3792">
                  <c:v>0.5</c:v>
                </c:pt>
                <c:pt idx="3793">
                  <c:v>0.5</c:v>
                </c:pt>
                <c:pt idx="3794">
                  <c:v>0.5</c:v>
                </c:pt>
                <c:pt idx="3795">
                  <c:v>0.5</c:v>
                </c:pt>
                <c:pt idx="3796">
                  <c:v>0.5</c:v>
                </c:pt>
                <c:pt idx="3797">
                  <c:v>0.5</c:v>
                </c:pt>
                <c:pt idx="3798">
                  <c:v>0.5</c:v>
                </c:pt>
                <c:pt idx="3799">
                  <c:v>0.5</c:v>
                </c:pt>
                <c:pt idx="3800">
                  <c:v>0.5</c:v>
                </c:pt>
                <c:pt idx="3801">
                  <c:v>0.5</c:v>
                </c:pt>
                <c:pt idx="3802">
                  <c:v>0.5</c:v>
                </c:pt>
                <c:pt idx="3803">
                  <c:v>0.5</c:v>
                </c:pt>
                <c:pt idx="3804">
                  <c:v>0.5</c:v>
                </c:pt>
                <c:pt idx="3805">
                  <c:v>0.5</c:v>
                </c:pt>
                <c:pt idx="3806">
                  <c:v>0.5</c:v>
                </c:pt>
                <c:pt idx="3807">
                  <c:v>0.5</c:v>
                </c:pt>
                <c:pt idx="3808">
                  <c:v>0.5</c:v>
                </c:pt>
                <c:pt idx="3809">
                  <c:v>0.5</c:v>
                </c:pt>
                <c:pt idx="3810">
                  <c:v>0.5</c:v>
                </c:pt>
                <c:pt idx="3811">
                  <c:v>0.5</c:v>
                </c:pt>
                <c:pt idx="3812">
                  <c:v>0.5</c:v>
                </c:pt>
                <c:pt idx="3813">
                  <c:v>0.5</c:v>
                </c:pt>
                <c:pt idx="3814">
                  <c:v>0.5</c:v>
                </c:pt>
                <c:pt idx="3815">
                  <c:v>0.5</c:v>
                </c:pt>
                <c:pt idx="3816">
                  <c:v>0.5</c:v>
                </c:pt>
                <c:pt idx="3817">
                  <c:v>0.5</c:v>
                </c:pt>
                <c:pt idx="3818">
                  <c:v>0.5</c:v>
                </c:pt>
                <c:pt idx="3819">
                  <c:v>0.5</c:v>
                </c:pt>
                <c:pt idx="3820">
                  <c:v>0.5</c:v>
                </c:pt>
                <c:pt idx="3821">
                  <c:v>0.5</c:v>
                </c:pt>
                <c:pt idx="3822">
                  <c:v>0.5</c:v>
                </c:pt>
                <c:pt idx="3823">
                  <c:v>0.5</c:v>
                </c:pt>
                <c:pt idx="3824">
                  <c:v>0.5</c:v>
                </c:pt>
                <c:pt idx="3825">
                  <c:v>0.5</c:v>
                </c:pt>
                <c:pt idx="3826">
                  <c:v>0.5</c:v>
                </c:pt>
                <c:pt idx="3827">
                  <c:v>0.5</c:v>
                </c:pt>
                <c:pt idx="3828">
                  <c:v>0.5</c:v>
                </c:pt>
                <c:pt idx="3829">
                  <c:v>0.5</c:v>
                </c:pt>
                <c:pt idx="3830">
                  <c:v>0.5</c:v>
                </c:pt>
                <c:pt idx="3831">
                  <c:v>0.5</c:v>
                </c:pt>
                <c:pt idx="3832">
                  <c:v>0.5</c:v>
                </c:pt>
                <c:pt idx="3833">
                  <c:v>0.5</c:v>
                </c:pt>
                <c:pt idx="3834">
                  <c:v>0.5</c:v>
                </c:pt>
                <c:pt idx="3835">
                  <c:v>0.5</c:v>
                </c:pt>
                <c:pt idx="3836">
                  <c:v>0.5</c:v>
                </c:pt>
                <c:pt idx="3837">
                  <c:v>0.5</c:v>
                </c:pt>
                <c:pt idx="3838">
                  <c:v>0.5</c:v>
                </c:pt>
                <c:pt idx="3839">
                  <c:v>0.5</c:v>
                </c:pt>
                <c:pt idx="3840">
                  <c:v>0.5</c:v>
                </c:pt>
                <c:pt idx="3841">
                  <c:v>0.5</c:v>
                </c:pt>
                <c:pt idx="3842">
                  <c:v>0.5</c:v>
                </c:pt>
                <c:pt idx="3843">
                  <c:v>0.5</c:v>
                </c:pt>
                <c:pt idx="3844">
                  <c:v>0.5</c:v>
                </c:pt>
                <c:pt idx="3845">
                  <c:v>0.5</c:v>
                </c:pt>
                <c:pt idx="3846">
                  <c:v>0.5</c:v>
                </c:pt>
                <c:pt idx="3847">
                  <c:v>0.5</c:v>
                </c:pt>
                <c:pt idx="3848">
                  <c:v>0.5</c:v>
                </c:pt>
                <c:pt idx="3849">
                  <c:v>0.5</c:v>
                </c:pt>
                <c:pt idx="3850">
                  <c:v>0.5</c:v>
                </c:pt>
                <c:pt idx="3851">
                  <c:v>0.5</c:v>
                </c:pt>
                <c:pt idx="3852">
                  <c:v>0.5</c:v>
                </c:pt>
                <c:pt idx="3853">
                  <c:v>0.5</c:v>
                </c:pt>
                <c:pt idx="3854">
                  <c:v>0.5</c:v>
                </c:pt>
                <c:pt idx="3855">
                  <c:v>0.5</c:v>
                </c:pt>
                <c:pt idx="3856">
                  <c:v>0.5</c:v>
                </c:pt>
                <c:pt idx="3857">
                  <c:v>0.5</c:v>
                </c:pt>
                <c:pt idx="3858">
                  <c:v>0.5</c:v>
                </c:pt>
                <c:pt idx="3859">
                  <c:v>0.5</c:v>
                </c:pt>
                <c:pt idx="3860">
                  <c:v>0.5</c:v>
                </c:pt>
                <c:pt idx="3861">
                  <c:v>0.5</c:v>
                </c:pt>
                <c:pt idx="3862">
                  <c:v>0.5</c:v>
                </c:pt>
                <c:pt idx="3863">
                  <c:v>0.5</c:v>
                </c:pt>
                <c:pt idx="3864">
                  <c:v>0.5</c:v>
                </c:pt>
                <c:pt idx="3865">
                  <c:v>0.5</c:v>
                </c:pt>
                <c:pt idx="3866">
                  <c:v>0.5</c:v>
                </c:pt>
                <c:pt idx="3867">
                  <c:v>0.5</c:v>
                </c:pt>
                <c:pt idx="3868">
                  <c:v>0.5</c:v>
                </c:pt>
                <c:pt idx="3869">
                  <c:v>0.5</c:v>
                </c:pt>
                <c:pt idx="3870">
                  <c:v>0.5</c:v>
                </c:pt>
                <c:pt idx="3871">
                  <c:v>0.5</c:v>
                </c:pt>
                <c:pt idx="3872">
                  <c:v>0.5</c:v>
                </c:pt>
                <c:pt idx="3873">
                  <c:v>0.5</c:v>
                </c:pt>
                <c:pt idx="3874">
                  <c:v>0.5</c:v>
                </c:pt>
                <c:pt idx="3875">
                  <c:v>0.5</c:v>
                </c:pt>
                <c:pt idx="3876">
                  <c:v>0.5</c:v>
                </c:pt>
                <c:pt idx="3877">
                  <c:v>0.5</c:v>
                </c:pt>
                <c:pt idx="3878">
                  <c:v>0.25</c:v>
                </c:pt>
                <c:pt idx="3879">
                  <c:v>0.25</c:v>
                </c:pt>
                <c:pt idx="3880">
                  <c:v>0.25</c:v>
                </c:pt>
                <c:pt idx="3881">
                  <c:v>0.25</c:v>
                </c:pt>
                <c:pt idx="3882">
                  <c:v>0.25</c:v>
                </c:pt>
                <c:pt idx="3883">
                  <c:v>0.25</c:v>
                </c:pt>
                <c:pt idx="3884">
                  <c:v>0.25</c:v>
                </c:pt>
                <c:pt idx="3885">
                  <c:v>0.25</c:v>
                </c:pt>
                <c:pt idx="3886">
                  <c:v>0.25</c:v>
                </c:pt>
                <c:pt idx="3887">
                  <c:v>0.25</c:v>
                </c:pt>
                <c:pt idx="3888">
                  <c:v>0.25</c:v>
                </c:pt>
                <c:pt idx="3889">
                  <c:v>0.25</c:v>
                </c:pt>
                <c:pt idx="3890">
                  <c:v>0.25</c:v>
                </c:pt>
                <c:pt idx="3891">
                  <c:v>0.25</c:v>
                </c:pt>
                <c:pt idx="3892">
                  <c:v>0.25</c:v>
                </c:pt>
                <c:pt idx="3893">
                  <c:v>0.25</c:v>
                </c:pt>
                <c:pt idx="3894">
                  <c:v>0.25</c:v>
                </c:pt>
                <c:pt idx="3895">
                  <c:v>0.25</c:v>
                </c:pt>
                <c:pt idx="3896">
                  <c:v>0.25</c:v>
                </c:pt>
                <c:pt idx="3897">
                  <c:v>0.25</c:v>
                </c:pt>
                <c:pt idx="3898">
                  <c:v>0.25</c:v>
                </c:pt>
                <c:pt idx="3899">
                  <c:v>0.25</c:v>
                </c:pt>
                <c:pt idx="3900">
                  <c:v>0.25</c:v>
                </c:pt>
                <c:pt idx="3901">
                  <c:v>0.25</c:v>
                </c:pt>
                <c:pt idx="3902">
                  <c:v>0.25</c:v>
                </c:pt>
                <c:pt idx="3903">
                  <c:v>0.25</c:v>
                </c:pt>
                <c:pt idx="3904">
                  <c:v>0.25</c:v>
                </c:pt>
                <c:pt idx="3905">
                  <c:v>0.25</c:v>
                </c:pt>
                <c:pt idx="3906">
                  <c:v>0.25</c:v>
                </c:pt>
                <c:pt idx="3907">
                  <c:v>0.25</c:v>
                </c:pt>
                <c:pt idx="3908">
                  <c:v>0.25</c:v>
                </c:pt>
                <c:pt idx="3909">
                  <c:v>0.25</c:v>
                </c:pt>
                <c:pt idx="3910">
                  <c:v>0.25</c:v>
                </c:pt>
                <c:pt idx="3911">
                  <c:v>0.25</c:v>
                </c:pt>
                <c:pt idx="3912">
                  <c:v>0.25</c:v>
                </c:pt>
                <c:pt idx="3913">
                  <c:v>0.25</c:v>
                </c:pt>
                <c:pt idx="3914">
                  <c:v>0.25</c:v>
                </c:pt>
                <c:pt idx="3915">
                  <c:v>0.25</c:v>
                </c:pt>
                <c:pt idx="3916">
                  <c:v>0.25</c:v>
                </c:pt>
                <c:pt idx="3917">
                  <c:v>0.25</c:v>
                </c:pt>
                <c:pt idx="3918">
                  <c:v>0.25</c:v>
                </c:pt>
                <c:pt idx="3919">
                  <c:v>0.25</c:v>
                </c:pt>
                <c:pt idx="3920">
                  <c:v>0.25</c:v>
                </c:pt>
                <c:pt idx="3921">
                  <c:v>0.25</c:v>
                </c:pt>
                <c:pt idx="3922">
                  <c:v>0.25</c:v>
                </c:pt>
                <c:pt idx="3923">
                  <c:v>0.25</c:v>
                </c:pt>
                <c:pt idx="3924">
                  <c:v>0.25</c:v>
                </c:pt>
                <c:pt idx="3925">
                  <c:v>0.25</c:v>
                </c:pt>
                <c:pt idx="3926">
                  <c:v>0.25</c:v>
                </c:pt>
                <c:pt idx="3927">
                  <c:v>0.25</c:v>
                </c:pt>
                <c:pt idx="3928">
                  <c:v>0.25</c:v>
                </c:pt>
                <c:pt idx="3929">
                  <c:v>0.25</c:v>
                </c:pt>
                <c:pt idx="3930">
                  <c:v>0.25</c:v>
                </c:pt>
                <c:pt idx="3931">
                  <c:v>0.25</c:v>
                </c:pt>
                <c:pt idx="3932">
                  <c:v>0.25</c:v>
                </c:pt>
                <c:pt idx="3933">
                  <c:v>0.25</c:v>
                </c:pt>
                <c:pt idx="3934">
                  <c:v>0.25</c:v>
                </c:pt>
                <c:pt idx="3935">
                  <c:v>0.25</c:v>
                </c:pt>
                <c:pt idx="3936">
                  <c:v>0.25</c:v>
                </c:pt>
                <c:pt idx="3937">
                  <c:v>0.25</c:v>
                </c:pt>
                <c:pt idx="3938">
                  <c:v>0.25</c:v>
                </c:pt>
                <c:pt idx="3939">
                  <c:v>0.25</c:v>
                </c:pt>
                <c:pt idx="3940">
                  <c:v>0.25</c:v>
                </c:pt>
                <c:pt idx="3941">
                  <c:v>0.25</c:v>
                </c:pt>
                <c:pt idx="3942">
                  <c:v>0.25</c:v>
                </c:pt>
                <c:pt idx="3943">
                  <c:v>0.25</c:v>
                </c:pt>
                <c:pt idx="3944">
                  <c:v>0.25</c:v>
                </c:pt>
                <c:pt idx="3945">
                  <c:v>0.25</c:v>
                </c:pt>
                <c:pt idx="3946">
                  <c:v>0.25</c:v>
                </c:pt>
                <c:pt idx="3947">
                  <c:v>0.25</c:v>
                </c:pt>
                <c:pt idx="3948">
                  <c:v>0.25</c:v>
                </c:pt>
                <c:pt idx="3949">
                  <c:v>0.25</c:v>
                </c:pt>
                <c:pt idx="3950">
                  <c:v>0.25</c:v>
                </c:pt>
                <c:pt idx="3951">
                  <c:v>0.25</c:v>
                </c:pt>
                <c:pt idx="3952">
                  <c:v>0.25</c:v>
                </c:pt>
                <c:pt idx="3953">
                  <c:v>0.25</c:v>
                </c:pt>
                <c:pt idx="3954">
                  <c:v>0.25</c:v>
                </c:pt>
                <c:pt idx="3955">
                  <c:v>0.25</c:v>
                </c:pt>
                <c:pt idx="3956">
                  <c:v>0.25</c:v>
                </c:pt>
                <c:pt idx="3957">
                  <c:v>0.25</c:v>
                </c:pt>
                <c:pt idx="3958">
                  <c:v>0.25</c:v>
                </c:pt>
                <c:pt idx="3959">
                  <c:v>0.25</c:v>
                </c:pt>
                <c:pt idx="3960">
                  <c:v>0.25</c:v>
                </c:pt>
                <c:pt idx="3961">
                  <c:v>0.25</c:v>
                </c:pt>
                <c:pt idx="3962">
                  <c:v>0.25</c:v>
                </c:pt>
                <c:pt idx="3963">
                  <c:v>0.25</c:v>
                </c:pt>
                <c:pt idx="3964">
                  <c:v>0.25</c:v>
                </c:pt>
                <c:pt idx="3965">
                  <c:v>0.25</c:v>
                </c:pt>
                <c:pt idx="3966">
                  <c:v>0.25</c:v>
                </c:pt>
                <c:pt idx="3967">
                  <c:v>0.25</c:v>
                </c:pt>
                <c:pt idx="3968">
                  <c:v>0.25</c:v>
                </c:pt>
                <c:pt idx="3969">
                  <c:v>0.25</c:v>
                </c:pt>
                <c:pt idx="3970">
                  <c:v>0.25</c:v>
                </c:pt>
                <c:pt idx="3971">
                  <c:v>0.25</c:v>
                </c:pt>
                <c:pt idx="3972">
                  <c:v>0.25</c:v>
                </c:pt>
                <c:pt idx="3973">
                  <c:v>0.25</c:v>
                </c:pt>
                <c:pt idx="3974">
                  <c:v>0.25</c:v>
                </c:pt>
                <c:pt idx="3975">
                  <c:v>0.25</c:v>
                </c:pt>
                <c:pt idx="3976">
                  <c:v>0.25</c:v>
                </c:pt>
                <c:pt idx="3977">
                  <c:v>0.25</c:v>
                </c:pt>
                <c:pt idx="3978">
                  <c:v>0.25</c:v>
                </c:pt>
                <c:pt idx="3979">
                  <c:v>0.25</c:v>
                </c:pt>
                <c:pt idx="3980">
                  <c:v>0.25</c:v>
                </c:pt>
                <c:pt idx="3981">
                  <c:v>0.25</c:v>
                </c:pt>
                <c:pt idx="3982">
                  <c:v>0.25</c:v>
                </c:pt>
                <c:pt idx="3983">
                  <c:v>0.25</c:v>
                </c:pt>
                <c:pt idx="3984">
                  <c:v>0.25</c:v>
                </c:pt>
                <c:pt idx="3985">
                  <c:v>0.25</c:v>
                </c:pt>
                <c:pt idx="3986">
                  <c:v>0.25</c:v>
                </c:pt>
                <c:pt idx="3987">
                  <c:v>0.25</c:v>
                </c:pt>
                <c:pt idx="3988">
                  <c:v>0.25</c:v>
                </c:pt>
                <c:pt idx="3989">
                  <c:v>0.25</c:v>
                </c:pt>
                <c:pt idx="3990">
                  <c:v>0.25</c:v>
                </c:pt>
                <c:pt idx="3991">
                  <c:v>0.25</c:v>
                </c:pt>
                <c:pt idx="3992">
                  <c:v>0.25</c:v>
                </c:pt>
                <c:pt idx="3993">
                  <c:v>0.25</c:v>
                </c:pt>
                <c:pt idx="3994">
                  <c:v>0.25</c:v>
                </c:pt>
                <c:pt idx="3995">
                  <c:v>0.25</c:v>
                </c:pt>
                <c:pt idx="3996">
                  <c:v>0.25</c:v>
                </c:pt>
                <c:pt idx="3997">
                  <c:v>0.25</c:v>
                </c:pt>
                <c:pt idx="3998">
                  <c:v>0.25</c:v>
                </c:pt>
                <c:pt idx="3999">
                  <c:v>0.25</c:v>
                </c:pt>
                <c:pt idx="4000">
                  <c:v>0.25</c:v>
                </c:pt>
                <c:pt idx="4001">
                  <c:v>0.25</c:v>
                </c:pt>
                <c:pt idx="4002">
                  <c:v>0.25</c:v>
                </c:pt>
                <c:pt idx="4003">
                  <c:v>0.25</c:v>
                </c:pt>
                <c:pt idx="4004">
                  <c:v>0.25</c:v>
                </c:pt>
                <c:pt idx="4005">
                  <c:v>0.25</c:v>
                </c:pt>
                <c:pt idx="4006">
                  <c:v>0.25</c:v>
                </c:pt>
                <c:pt idx="4007">
                  <c:v>0.25</c:v>
                </c:pt>
                <c:pt idx="4008">
                  <c:v>0.25</c:v>
                </c:pt>
                <c:pt idx="4009">
                  <c:v>0.25</c:v>
                </c:pt>
                <c:pt idx="4010">
                  <c:v>0.25</c:v>
                </c:pt>
                <c:pt idx="4011">
                  <c:v>0.25</c:v>
                </c:pt>
                <c:pt idx="4012">
                  <c:v>0.25</c:v>
                </c:pt>
                <c:pt idx="4013">
                  <c:v>0.25</c:v>
                </c:pt>
                <c:pt idx="4014">
                  <c:v>0.25</c:v>
                </c:pt>
                <c:pt idx="4015">
                  <c:v>0.25</c:v>
                </c:pt>
                <c:pt idx="4016">
                  <c:v>0.25</c:v>
                </c:pt>
                <c:pt idx="4017">
                  <c:v>0.25</c:v>
                </c:pt>
                <c:pt idx="4018">
                  <c:v>0.25</c:v>
                </c:pt>
                <c:pt idx="4019">
                  <c:v>0.25</c:v>
                </c:pt>
                <c:pt idx="4020">
                  <c:v>0.25</c:v>
                </c:pt>
                <c:pt idx="4021">
                  <c:v>0.25</c:v>
                </c:pt>
                <c:pt idx="4022">
                  <c:v>0.25</c:v>
                </c:pt>
                <c:pt idx="4023">
                  <c:v>0.25</c:v>
                </c:pt>
                <c:pt idx="4024">
                  <c:v>0.25</c:v>
                </c:pt>
                <c:pt idx="4025">
                  <c:v>0.25</c:v>
                </c:pt>
                <c:pt idx="4026">
                  <c:v>0.25</c:v>
                </c:pt>
                <c:pt idx="4027">
                  <c:v>0.25</c:v>
                </c:pt>
                <c:pt idx="4028">
                  <c:v>0.15</c:v>
                </c:pt>
                <c:pt idx="4029">
                  <c:v>0.15</c:v>
                </c:pt>
                <c:pt idx="4030">
                  <c:v>0.15</c:v>
                </c:pt>
                <c:pt idx="4031">
                  <c:v>0.15</c:v>
                </c:pt>
                <c:pt idx="4032">
                  <c:v>0.15</c:v>
                </c:pt>
                <c:pt idx="4033">
                  <c:v>0.15</c:v>
                </c:pt>
                <c:pt idx="4034">
                  <c:v>0.15</c:v>
                </c:pt>
                <c:pt idx="4035">
                  <c:v>0.15</c:v>
                </c:pt>
                <c:pt idx="4036">
                  <c:v>0.15</c:v>
                </c:pt>
                <c:pt idx="4037">
                  <c:v>0.15</c:v>
                </c:pt>
                <c:pt idx="4038">
                  <c:v>0.15</c:v>
                </c:pt>
                <c:pt idx="4039">
                  <c:v>0.15</c:v>
                </c:pt>
                <c:pt idx="4040">
                  <c:v>0.15</c:v>
                </c:pt>
                <c:pt idx="4041">
                  <c:v>0.15</c:v>
                </c:pt>
                <c:pt idx="4042">
                  <c:v>0.15</c:v>
                </c:pt>
                <c:pt idx="4043">
                  <c:v>0.15</c:v>
                </c:pt>
                <c:pt idx="4044">
                  <c:v>0.15</c:v>
                </c:pt>
                <c:pt idx="4045">
                  <c:v>0.15</c:v>
                </c:pt>
                <c:pt idx="4046">
                  <c:v>0.15</c:v>
                </c:pt>
                <c:pt idx="4047">
                  <c:v>0.15</c:v>
                </c:pt>
                <c:pt idx="4048">
                  <c:v>0.15</c:v>
                </c:pt>
                <c:pt idx="4049">
                  <c:v>0.15</c:v>
                </c:pt>
                <c:pt idx="4050">
                  <c:v>0.15</c:v>
                </c:pt>
                <c:pt idx="4051">
                  <c:v>0.15</c:v>
                </c:pt>
                <c:pt idx="4052">
                  <c:v>0.15</c:v>
                </c:pt>
                <c:pt idx="4053">
                  <c:v>0.15</c:v>
                </c:pt>
                <c:pt idx="4054">
                  <c:v>0.15</c:v>
                </c:pt>
                <c:pt idx="4055">
                  <c:v>0.15</c:v>
                </c:pt>
                <c:pt idx="4056">
                  <c:v>0.15</c:v>
                </c:pt>
                <c:pt idx="4057">
                  <c:v>0.15</c:v>
                </c:pt>
                <c:pt idx="4058">
                  <c:v>0.15</c:v>
                </c:pt>
                <c:pt idx="4059">
                  <c:v>0.15</c:v>
                </c:pt>
                <c:pt idx="4060">
                  <c:v>0.15</c:v>
                </c:pt>
                <c:pt idx="4061">
                  <c:v>0.15</c:v>
                </c:pt>
                <c:pt idx="4062">
                  <c:v>0.15</c:v>
                </c:pt>
                <c:pt idx="4063">
                  <c:v>0.15</c:v>
                </c:pt>
                <c:pt idx="4064">
                  <c:v>0.15</c:v>
                </c:pt>
                <c:pt idx="4065">
                  <c:v>0.15</c:v>
                </c:pt>
                <c:pt idx="4066">
                  <c:v>0.15</c:v>
                </c:pt>
                <c:pt idx="4067">
                  <c:v>0.15</c:v>
                </c:pt>
                <c:pt idx="4068">
                  <c:v>0.15</c:v>
                </c:pt>
                <c:pt idx="4069">
                  <c:v>0.15</c:v>
                </c:pt>
                <c:pt idx="4070">
                  <c:v>0.15</c:v>
                </c:pt>
                <c:pt idx="4071">
                  <c:v>0.15</c:v>
                </c:pt>
                <c:pt idx="4072">
                  <c:v>0.15</c:v>
                </c:pt>
                <c:pt idx="4073">
                  <c:v>0.15</c:v>
                </c:pt>
                <c:pt idx="4074">
                  <c:v>0.15</c:v>
                </c:pt>
                <c:pt idx="4075">
                  <c:v>0.15</c:v>
                </c:pt>
                <c:pt idx="4076">
                  <c:v>0.15</c:v>
                </c:pt>
                <c:pt idx="4077">
                  <c:v>0.15</c:v>
                </c:pt>
                <c:pt idx="4078">
                  <c:v>0.15</c:v>
                </c:pt>
                <c:pt idx="4079">
                  <c:v>0.15</c:v>
                </c:pt>
                <c:pt idx="4080">
                  <c:v>0.15</c:v>
                </c:pt>
                <c:pt idx="4081">
                  <c:v>0.15</c:v>
                </c:pt>
                <c:pt idx="4082">
                  <c:v>0.15</c:v>
                </c:pt>
                <c:pt idx="4083">
                  <c:v>0.15</c:v>
                </c:pt>
                <c:pt idx="4084">
                  <c:v>0.15</c:v>
                </c:pt>
                <c:pt idx="4085">
                  <c:v>0.15</c:v>
                </c:pt>
                <c:pt idx="4086">
                  <c:v>0.15</c:v>
                </c:pt>
                <c:pt idx="4087">
                  <c:v>0.15</c:v>
                </c:pt>
                <c:pt idx="4088">
                  <c:v>0.15</c:v>
                </c:pt>
                <c:pt idx="4089">
                  <c:v>0.15</c:v>
                </c:pt>
                <c:pt idx="4090">
                  <c:v>0.15</c:v>
                </c:pt>
                <c:pt idx="4091">
                  <c:v>0.15</c:v>
                </c:pt>
                <c:pt idx="4092">
                  <c:v>0.15</c:v>
                </c:pt>
                <c:pt idx="4093">
                  <c:v>0.05</c:v>
                </c:pt>
                <c:pt idx="4094">
                  <c:v>0.05</c:v>
                </c:pt>
                <c:pt idx="4095">
                  <c:v>0.05</c:v>
                </c:pt>
                <c:pt idx="4096">
                  <c:v>0.05</c:v>
                </c:pt>
                <c:pt idx="4097">
                  <c:v>0.05</c:v>
                </c:pt>
                <c:pt idx="4098">
                  <c:v>0.05</c:v>
                </c:pt>
                <c:pt idx="4099">
                  <c:v>0.05</c:v>
                </c:pt>
                <c:pt idx="4100">
                  <c:v>0.05</c:v>
                </c:pt>
                <c:pt idx="4101">
                  <c:v>0.05</c:v>
                </c:pt>
                <c:pt idx="4102">
                  <c:v>0.05</c:v>
                </c:pt>
                <c:pt idx="4103">
                  <c:v>0.05</c:v>
                </c:pt>
                <c:pt idx="4104">
                  <c:v>0.05</c:v>
                </c:pt>
                <c:pt idx="4105">
                  <c:v>0.05</c:v>
                </c:pt>
                <c:pt idx="4106">
                  <c:v>0.05</c:v>
                </c:pt>
                <c:pt idx="4107">
                  <c:v>0.05</c:v>
                </c:pt>
                <c:pt idx="4108">
                  <c:v>0.05</c:v>
                </c:pt>
                <c:pt idx="4109">
                  <c:v>0.05</c:v>
                </c:pt>
                <c:pt idx="4110">
                  <c:v>0.05</c:v>
                </c:pt>
                <c:pt idx="4111">
                  <c:v>0.05</c:v>
                </c:pt>
                <c:pt idx="4112">
                  <c:v>0.05</c:v>
                </c:pt>
                <c:pt idx="4113">
                  <c:v>0.05</c:v>
                </c:pt>
                <c:pt idx="4114">
                  <c:v>0.05</c:v>
                </c:pt>
                <c:pt idx="4115">
                  <c:v>0.05</c:v>
                </c:pt>
                <c:pt idx="4116">
                  <c:v>0.05</c:v>
                </c:pt>
                <c:pt idx="4117">
                  <c:v>0.05</c:v>
                </c:pt>
                <c:pt idx="4118">
                  <c:v>0.05</c:v>
                </c:pt>
                <c:pt idx="4119">
                  <c:v>0.05</c:v>
                </c:pt>
                <c:pt idx="4120">
                  <c:v>0.05</c:v>
                </c:pt>
                <c:pt idx="4121">
                  <c:v>0.05</c:v>
                </c:pt>
                <c:pt idx="4122">
                  <c:v>0.05</c:v>
                </c:pt>
                <c:pt idx="4123">
                  <c:v>0.05</c:v>
                </c:pt>
                <c:pt idx="4124">
                  <c:v>0.05</c:v>
                </c:pt>
                <c:pt idx="4125">
                  <c:v>0.05</c:v>
                </c:pt>
                <c:pt idx="4126">
                  <c:v>0.05</c:v>
                </c:pt>
                <c:pt idx="4127">
                  <c:v>0.05</c:v>
                </c:pt>
                <c:pt idx="4128">
                  <c:v>0.05</c:v>
                </c:pt>
                <c:pt idx="4129">
                  <c:v>0.05</c:v>
                </c:pt>
                <c:pt idx="4130">
                  <c:v>0.05</c:v>
                </c:pt>
                <c:pt idx="4131">
                  <c:v>0.05</c:v>
                </c:pt>
                <c:pt idx="4132">
                  <c:v>0.05</c:v>
                </c:pt>
                <c:pt idx="4133">
                  <c:v>0.05</c:v>
                </c:pt>
                <c:pt idx="4134">
                  <c:v>0.05</c:v>
                </c:pt>
                <c:pt idx="4135">
                  <c:v>0.05</c:v>
                </c:pt>
                <c:pt idx="4136">
                  <c:v>0.05</c:v>
                </c:pt>
                <c:pt idx="4137">
                  <c:v>0.05</c:v>
                </c:pt>
                <c:pt idx="4138">
                  <c:v>0.05</c:v>
                </c:pt>
                <c:pt idx="4139">
                  <c:v>0.05</c:v>
                </c:pt>
                <c:pt idx="4140">
                  <c:v>0.05</c:v>
                </c:pt>
                <c:pt idx="4141">
                  <c:v>0.05</c:v>
                </c:pt>
                <c:pt idx="4142">
                  <c:v>0.05</c:v>
                </c:pt>
                <c:pt idx="4143">
                  <c:v>0.05</c:v>
                </c:pt>
                <c:pt idx="4144">
                  <c:v>0.05</c:v>
                </c:pt>
                <c:pt idx="4145">
                  <c:v>0.05</c:v>
                </c:pt>
                <c:pt idx="4146">
                  <c:v>0.05</c:v>
                </c:pt>
                <c:pt idx="4147">
                  <c:v>0.05</c:v>
                </c:pt>
                <c:pt idx="4148">
                  <c:v>0.05</c:v>
                </c:pt>
                <c:pt idx="4149">
                  <c:v>0.05</c:v>
                </c:pt>
                <c:pt idx="4150">
                  <c:v>0.05</c:v>
                </c:pt>
                <c:pt idx="4151">
                  <c:v>0.05</c:v>
                </c:pt>
                <c:pt idx="4152">
                  <c:v>0.05</c:v>
                </c:pt>
                <c:pt idx="4153">
                  <c:v>0.05</c:v>
                </c:pt>
                <c:pt idx="4154">
                  <c:v>0.05</c:v>
                </c:pt>
                <c:pt idx="4155">
                  <c:v>0.05</c:v>
                </c:pt>
                <c:pt idx="4156">
                  <c:v>0.05</c:v>
                </c:pt>
                <c:pt idx="4157">
                  <c:v>0.05</c:v>
                </c:pt>
                <c:pt idx="4158">
                  <c:v>0.05</c:v>
                </c:pt>
                <c:pt idx="4159">
                  <c:v>0.05</c:v>
                </c:pt>
                <c:pt idx="4160">
                  <c:v>0.05</c:v>
                </c:pt>
                <c:pt idx="4161">
                  <c:v>0.05</c:v>
                </c:pt>
                <c:pt idx="4162">
                  <c:v>0.05</c:v>
                </c:pt>
                <c:pt idx="4163">
                  <c:v>0.05</c:v>
                </c:pt>
                <c:pt idx="4164">
                  <c:v>0.05</c:v>
                </c:pt>
                <c:pt idx="4165">
                  <c:v>0.05</c:v>
                </c:pt>
                <c:pt idx="4166">
                  <c:v>0.05</c:v>
                </c:pt>
                <c:pt idx="4167">
                  <c:v>0.05</c:v>
                </c:pt>
                <c:pt idx="4168">
                  <c:v>0.05</c:v>
                </c:pt>
                <c:pt idx="4169">
                  <c:v>0.05</c:v>
                </c:pt>
                <c:pt idx="4170">
                  <c:v>0.05</c:v>
                </c:pt>
                <c:pt idx="4171">
                  <c:v>0.05</c:v>
                </c:pt>
                <c:pt idx="4172">
                  <c:v>0.05</c:v>
                </c:pt>
                <c:pt idx="4173">
                  <c:v>0.05</c:v>
                </c:pt>
                <c:pt idx="4174">
                  <c:v>0.05</c:v>
                </c:pt>
                <c:pt idx="4175">
                  <c:v>0.05</c:v>
                </c:pt>
                <c:pt idx="4176">
                  <c:v>0.05</c:v>
                </c:pt>
                <c:pt idx="4177">
                  <c:v>0.05</c:v>
                </c:pt>
                <c:pt idx="4178">
                  <c:v>0.05</c:v>
                </c:pt>
                <c:pt idx="4179">
                  <c:v>0.05</c:v>
                </c:pt>
                <c:pt idx="4180">
                  <c:v>0.05</c:v>
                </c:pt>
                <c:pt idx="4181">
                  <c:v>0.05</c:v>
                </c:pt>
                <c:pt idx="4182">
                  <c:v>0.05</c:v>
                </c:pt>
                <c:pt idx="4183">
                  <c:v>0.05</c:v>
                </c:pt>
                <c:pt idx="4184">
                  <c:v>0.05</c:v>
                </c:pt>
                <c:pt idx="4185">
                  <c:v>0.05</c:v>
                </c:pt>
                <c:pt idx="4186">
                  <c:v>0.05</c:v>
                </c:pt>
                <c:pt idx="4187">
                  <c:v>0.05</c:v>
                </c:pt>
                <c:pt idx="4188">
                  <c:v>0.05</c:v>
                </c:pt>
                <c:pt idx="4189">
                  <c:v>0.05</c:v>
                </c:pt>
                <c:pt idx="4190">
                  <c:v>0.05</c:v>
                </c:pt>
                <c:pt idx="4191">
                  <c:v>0.05</c:v>
                </c:pt>
                <c:pt idx="4192">
                  <c:v>0.05</c:v>
                </c:pt>
                <c:pt idx="4193">
                  <c:v>0.05</c:v>
                </c:pt>
                <c:pt idx="4194">
                  <c:v>0.05</c:v>
                </c:pt>
                <c:pt idx="4195">
                  <c:v>0.05</c:v>
                </c:pt>
                <c:pt idx="4196">
                  <c:v>0.05</c:v>
                </c:pt>
                <c:pt idx="4197">
                  <c:v>0.05</c:v>
                </c:pt>
                <c:pt idx="4198">
                  <c:v>0.05</c:v>
                </c:pt>
                <c:pt idx="4199">
                  <c:v>0.05</c:v>
                </c:pt>
                <c:pt idx="4200">
                  <c:v>0.05</c:v>
                </c:pt>
                <c:pt idx="4201">
                  <c:v>0.05</c:v>
                </c:pt>
                <c:pt idx="4202">
                  <c:v>0.05</c:v>
                </c:pt>
                <c:pt idx="4203">
                  <c:v>0.05</c:v>
                </c:pt>
                <c:pt idx="4204">
                  <c:v>0.05</c:v>
                </c:pt>
                <c:pt idx="4205">
                  <c:v>0.05</c:v>
                </c:pt>
                <c:pt idx="4206">
                  <c:v>0.05</c:v>
                </c:pt>
                <c:pt idx="4207">
                  <c:v>0.05</c:v>
                </c:pt>
                <c:pt idx="4208">
                  <c:v>0.05</c:v>
                </c:pt>
                <c:pt idx="4209">
                  <c:v>0.05</c:v>
                </c:pt>
                <c:pt idx="4210">
                  <c:v>0.05</c:v>
                </c:pt>
                <c:pt idx="4211">
                  <c:v>0.05</c:v>
                </c:pt>
                <c:pt idx="4212">
                  <c:v>0.05</c:v>
                </c:pt>
                <c:pt idx="4213">
                  <c:v>0.05</c:v>
                </c:pt>
                <c:pt idx="4214">
                  <c:v>0.05</c:v>
                </c:pt>
                <c:pt idx="4215">
                  <c:v>0.05</c:v>
                </c:pt>
                <c:pt idx="4216">
                  <c:v>0.05</c:v>
                </c:pt>
                <c:pt idx="4217">
                  <c:v>0.05</c:v>
                </c:pt>
                <c:pt idx="4218">
                  <c:v>0.05</c:v>
                </c:pt>
                <c:pt idx="4219">
                  <c:v>0.05</c:v>
                </c:pt>
                <c:pt idx="4220">
                  <c:v>0.05</c:v>
                </c:pt>
                <c:pt idx="4221">
                  <c:v>0.05</c:v>
                </c:pt>
                <c:pt idx="4222">
                  <c:v>0.05</c:v>
                </c:pt>
                <c:pt idx="4223">
                  <c:v>0.05</c:v>
                </c:pt>
                <c:pt idx="4224">
                  <c:v>0.05</c:v>
                </c:pt>
                <c:pt idx="4225">
                  <c:v>0.05</c:v>
                </c:pt>
                <c:pt idx="4226">
                  <c:v>0.05</c:v>
                </c:pt>
                <c:pt idx="4227">
                  <c:v>0.05</c:v>
                </c:pt>
                <c:pt idx="4228">
                  <c:v>0.05</c:v>
                </c:pt>
                <c:pt idx="4229">
                  <c:v>0.05</c:v>
                </c:pt>
                <c:pt idx="4230">
                  <c:v>0.05</c:v>
                </c:pt>
                <c:pt idx="4231">
                  <c:v>0.05</c:v>
                </c:pt>
                <c:pt idx="4232">
                  <c:v>0.05</c:v>
                </c:pt>
                <c:pt idx="4233">
                  <c:v>0.05</c:v>
                </c:pt>
                <c:pt idx="4234">
                  <c:v>0.05</c:v>
                </c:pt>
                <c:pt idx="4235">
                  <c:v>0.05</c:v>
                </c:pt>
                <c:pt idx="4236">
                  <c:v>0.05</c:v>
                </c:pt>
                <c:pt idx="4237">
                  <c:v>0.05</c:v>
                </c:pt>
                <c:pt idx="4238">
                  <c:v>0.05</c:v>
                </c:pt>
                <c:pt idx="4239">
                  <c:v>0.05</c:v>
                </c:pt>
                <c:pt idx="4240">
                  <c:v>0.05</c:v>
                </c:pt>
                <c:pt idx="4241">
                  <c:v>0.05</c:v>
                </c:pt>
                <c:pt idx="4242">
                  <c:v>0.05</c:v>
                </c:pt>
                <c:pt idx="4243">
                  <c:v>0.05</c:v>
                </c:pt>
                <c:pt idx="4244">
                  <c:v>0.05</c:v>
                </c:pt>
                <c:pt idx="4245">
                  <c:v>0.05</c:v>
                </c:pt>
                <c:pt idx="4246">
                  <c:v>0.05</c:v>
                </c:pt>
                <c:pt idx="4247">
                  <c:v>0.05</c:v>
                </c:pt>
                <c:pt idx="4248">
                  <c:v>0.05</c:v>
                </c:pt>
                <c:pt idx="4249">
                  <c:v>0.05</c:v>
                </c:pt>
                <c:pt idx="4250">
                  <c:v>0.05</c:v>
                </c:pt>
                <c:pt idx="4251">
                  <c:v>0.05</c:v>
                </c:pt>
                <c:pt idx="4252">
                  <c:v>0.05</c:v>
                </c:pt>
                <c:pt idx="4253">
                  <c:v>0.05</c:v>
                </c:pt>
                <c:pt idx="4254">
                  <c:v>0.05</c:v>
                </c:pt>
                <c:pt idx="4255">
                  <c:v>0.05</c:v>
                </c:pt>
                <c:pt idx="4256">
                  <c:v>0.05</c:v>
                </c:pt>
                <c:pt idx="4257">
                  <c:v>0.05</c:v>
                </c:pt>
                <c:pt idx="4258">
                  <c:v>0.05</c:v>
                </c:pt>
                <c:pt idx="4259">
                  <c:v>0.05</c:v>
                </c:pt>
                <c:pt idx="4260">
                  <c:v>0.05</c:v>
                </c:pt>
                <c:pt idx="4261">
                  <c:v>0.05</c:v>
                </c:pt>
                <c:pt idx="4262">
                  <c:v>0.05</c:v>
                </c:pt>
                <c:pt idx="4263">
                  <c:v>0.05</c:v>
                </c:pt>
                <c:pt idx="4264">
                  <c:v>0.05</c:v>
                </c:pt>
                <c:pt idx="4265">
                  <c:v>0.05</c:v>
                </c:pt>
                <c:pt idx="4266">
                  <c:v>0.05</c:v>
                </c:pt>
                <c:pt idx="4267">
                  <c:v>0.05</c:v>
                </c:pt>
                <c:pt idx="4268">
                  <c:v>0.05</c:v>
                </c:pt>
                <c:pt idx="4269">
                  <c:v>0.05</c:v>
                </c:pt>
                <c:pt idx="4270">
                  <c:v>0.05</c:v>
                </c:pt>
                <c:pt idx="4271">
                  <c:v>0.05</c:v>
                </c:pt>
                <c:pt idx="4272">
                  <c:v>0.05</c:v>
                </c:pt>
                <c:pt idx="4273">
                  <c:v>0.05</c:v>
                </c:pt>
                <c:pt idx="4274">
                  <c:v>0.05</c:v>
                </c:pt>
                <c:pt idx="4275">
                  <c:v>0.05</c:v>
                </c:pt>
                <c:pt idx="4276">
                  <c:v>0.05</c:v>
                </c:pt>
                <c:pt idx="4277">
                  <c:v>0.05</c:v>
                </c:pt>
                <c:pt idx="4278">
                  <c:v>0.05</c:v>
                </c:pt>
                <c:pt idx="4279">
                  <c:v>0.05</c:v>
                </c:pt>
                <c:pt idx="4280">
                  <c:v>0.05</c:v>
                </c:pt>
                <c:pt idx="4281">
                  <c:v>0.05</c:v>
                </c:pt>
                <c:pt idx="4282">
                  <c:v>0.05</c:v>
                </c:pt>
                <c:pt idx="4283">
                  <c:v>0.05</c:v>
                </c:pt>
                <c:pt idx="4284">
                  <c:v>0.05</c:v>
                </c:pt>
                <c:pt idx="4285">
                  <c:v>0.05</c:v>
                </c:pt>
                <c:pt idx="4286">
                  <c:v>0.05</c:v>
                </c:pt>
                <c:pt idx="4287">
                  <c:v>0.05</c:v>
                </c:pt>
                <c:pt idx="4288">
                  <c:v>0.05</c:v>
                </c:pt>
                <c:pt idx="4289">
                  <c:v>0.05</c:v>
                </c:pt>
                <c:pt idx="4290">
                  <c:v>0.05</c:v>
                </c:pt>
                <c:pt idx="4291">
                  <c:v>0.05</c:v>
                </c:pt>
                <c:pt idx="4292">
                  <c:v>0.05</c:v>
                </c:pt>
                <c:pt idx="4293">
                  <c:v>0.05</c:v>
                </c:pt>
                <c:pt idx="4294">
                  <c:v>0.05</c:v>
                </c:pt>
                <c:pt idx="4295">
                  <c:v>0.05</c:v>
                </c:pt>
                <c:pt idx="4296">
                  <c:v>0.05</c:v>
                </c:pt>
                <c:pt idx="4297">
                  <c:v>0.05</c:v>
                </c:pt>
                <c:pt idx="4298">
                  <c:v>0.05</c:v>
                </c:pt>
                <c:pt idx="4299">
                  <c:v>0.05</c:v>
                </c:pt>
                <c:pt idx="4300">
                  <c:v>0.05</c:v>
                </c:pt>
                <c:pt idx="4301">
                  <c:v>0.05</c:v>
                </c:pt>
                <c:pt idx="4302">
                  <c:v>0.05</c:v>
                </c:pt>
                <c:pt idx="4303">
                  <c:v>0.05</c:v>
                </c:pt>
                <c:pt idx="4304">
                  <c:v>0.05</c:v>
                </c:pt>
                <c:pt idx="4305">
                  <c:v>0.05</c:v>
                </c:pt>
                <c:pt idx="4306">
                  <c:v>0.05</c:v>
                </c:pt>
                <c:pt idx="4307">
                  <c:v>0.05</c:v>
                </c:pt>
                <c:pt idx="4308">
                  <c:v>0.05</c:v>
                </c:pt>
                <c:pt idx="4309">
                  <c:v>0.05</c:v>
                </c:pt>
                <c:pt idx="4310">
                  <c:v>0.05</c:v>
                </c:pt>
                <c:pt idx="4311">
                  <c:v>0.05</c:v>
                </c:pt>
                <c:pt idx="4312">
                  <c:v>0.05</c:v>
                </c:pt>
                <c:pt idx="4313">
                  <c:v>0.05</c:v>
                </c:pt>
                <c:pt idx="4314">
                  <c:v>0.05</c:v>
                </c:pt>
                <c:pt idx="4315">
                  <c:v>0.05</c:v>
                </c:pt>
                <c:pt idx="4316">
                  <c:v>0.05</c:v>
                </c:pt>
                <c:pt idx="4317">
                  <c:v>0.05</c:v>
                </c:pt>
                <c:pt idx="4318">
                  <c:v>0.05</c:v>
                </c:pt>
                <c:pt idx="4319">
                  <c:v>0.05</c:v>
                </c:pt>
                <c:pt idx="4320">
                  <c:v>0.05</c:v>
                </c:pt>
                <c:pt idx="4321">
                  <c:v>0.05</c:v>
                </c:pt>
                <c:pt idx="4322">
                  <c:v>0.05</c:v>
                </c:pt>
                <c:pt idx="4323">
                  <c:v>0.05</c:v>
                </c:pt>
                <c:pt idx="4324">
                  <c:v>0.05</c:v>
                </c:pt>
                <c:pt idx="4325">
                  <c:v>0.05</c:v>
                </c:pt>
                <c:pt idx="4326">
                  <c:v>0.05</c:v>
                </c:pt>
                <c:pt idx="4327">
                  <c:v>0.05</c:v>
                </c:pt>
                <c:pt idx="4328">
                  <c:v>0.05</c:v>
                </c:pt>
                <c:pt idx="4329">
                  <c:v>0.05</c:v>
                </c:pt>
                <c:pt idx="4330">
                  <c:v>0.05</c:v>
                </c:pt>
                <c:pt idx="4331">
                  <c:v>0.05</c:v>
                </c:pt>
                <c:pt idx="4332">
                  <c:v>0.05</c:v>
                </c:pt>
                <c:pt idx="4333">
                  <c:v>0.05</c:v>
                </c:pt>
                <c:pt idx="4334">
                  <c:v>0.05</c:v>
                </c:pt>
                <c:pt idx="4335">
                  <c:v>0.05</c:v>
                </c:pt>
                <c:pt idx="4336">
                  <c:v>0.05</c:v>
                </c:pt>
                <c:pt idx="4337">
                  <c:v>0.05</c:v>
                </c:pt>
                <c:pt idx="4338">
                  <c:v>0.05</c:v>
                </c:pt>
                <c:pt idx="4339">
                  <c:v>0.05</c:v>
                </c:pt>
                <c:pt idx="4340">
                  <c:v>0.05</c:v>
                </c:pt>
                <c:pt idx="4341">
                  <c:v>0.05</c:v>
                </c:pt>
                <c:pt idx="4342">
                  <c:v>0.05</c:v>
                </c:pt>
                <c:pt idx="4343">
                  <c:v>0.05</c:v>
                </c:pt>
                <c:pt idx="4344">
                  <c:v>0.05</c:v>
                </c:pt>
                <c:pt idx="4345">
                  <c:v>0.05</c:v>
                </c:pt>
                <c:pt idx="4346">
                  <c:v>0.05</c:v>
                </c:pt>
                <c:pt idx="4347">
                  <c:v>0.05</c:v>
                </c:pt>
                <c:pt idx="4348">
                  <c:v>0.05</c:v>
                </c:pt>
                <c:pt idx="4349">
                  <c:v>0.05</c:v>
                </c:pt>
                <c:pt idx="4350">
                  <c:v>0.05</c:v>
                </c:pt>
                <c:pt idx="4351">
                  <c:v>0.05</c:v>
                </c:pt>
                <c:pt idx="4352">
                  <c:v>0.05</c:v>
                </c:pt>
                <c:pt idx="4353">
                  <c:v>0.05</c:v>
                </c:pt>
                <c:pt idx="4354">
                  <c:v>0.05</c:v>
                </c:pt>
                <c:pt idx="4355">
                  <c:v>0.05</c:v>
                </c:pt>
                <c:pt idx="4356">
                  <c:v>0.05</c:v>
                </c:pt>
                <c:pt idx="4357">
                  <c:v>0.05</c:v>
                </c:pt>
                <c:pt idx="4358">
                  <c:v>0.05</c:v>
                </c:pt>
                <c:pt idx="4359">
                  <c:v>0.05</c:v>
                </c:pt>
                <c:pt idx="4360">
                  <c:v>0.05</c:v>
                </c:pt>
                <c:pt idx="4361">
                  <c:v>0.05</c:v>
                </c:pt>
                <c:pt idx="4362">
                  <c:v>0.05</c:v>
                </c:pt>
                <c:pt idx="4363">
                  <c:v>0.05</c:v>
                </c:pt>
                <c:pt idx="4364">
                  <c:v>0.05</c:v>
                </c:pt>
                <c:pt idx="4365">
                  <c:v>0.05</c:v>
                </c:pt>
                <c:pt idx="4366">
                  <c:v>0.05</c:v>
                </c:pt>
                <c:pt idx="4367">
                  <c:v>0.05</c:v>
                </c:pt>
                <c:pt idx="4368">
                  <c:v>0.05</c:v>
                </c:pt>
                <c:pt idx="4369">
                  <c:v>0.05</c:v>
                </c:pt>
                <c:pt idx="4370">
                  <c:v>0.05</c:v>
                </c:pt>
                <c:pt idx="4371">
                  <c:v>0.05</c:v>
                </c:pt>
                <c:pt idx="4372">
                  <c:v>0.05</c:v>
                </c:pt>
                <c:pt idx="4373">
                  <c:v>0.05</c:v>
                </c:pt>
                <c:pt idx="4374">
                  <c:v>0.05</c:v>
                </c:pt>
                <c:pt idx="4375">
                  <c:v>0.05</c:v>
                </c:pt>
                <c:pt idx="4376">
                  <c:v>0.05</c:v>
                </c:pt>
                <c:pt idx="4377">
                  <c:v>0.05</c:v>
                </c:pt>
                <c:pt idx="4378">
                  <c:v>0.05</c:v>
                </c:pt>
                <c:pt idx="4379">
                  <c:v>0.05</c:v>
                </c:pt>
                <c:pt idx="4380">
                  <c:v>0.05</c:v>
                </c:pt>
                <c:pt idx="4381">
                  <c:v>0.05</c:v>
                </c:pt>
                <c:pt idx="4382">
                  <c:v>0.05</c:v>
                </c:pt>
                <c:pt idx="4383">
                  <c:v>0.05</c:v>
                </c:pt>
                <c:pt idx="4384">
                  <c:v>0.05</c:v>
                </c:pt>
                <c:pt idx="4385">
                  <c:v>0.05</c:v>
                </c:pt>
                <c:pt idx="4386">
                  <c:v>0.05</c:v>
                </c:pt>
                <c:pt idx="4387">
                  <c:v>0.05</c:v>
                </c:pt>
                <c:pt idx="4388">
                  <c:v>0.05</c:v>
                </c:pt>
                <c:pt idx="4389">
                  <c:v>0.05</c:v>
                </c:pt>
                <c:pt idx="4390">
                  <c:v>0.05</c:v>
                </c:pt>
                <c:pt idx="4391">
                  <c:v>0.05</c:v>
                </c:pt>
                <c:pt idx="4392">
                  <c:v>0.05</c:v>
                </c:pt>
                <c:pt idx="4393">
                  <c:v>0.05</c:v>
                </c:pt>
                <c:pt idx="4394">
                  <c:v>0.05</c:v>
                </c:pt>
                <c:pt idx="4395">
                  <c:v>0.05</c:v>
                </c:pt>
                <c:pt idx="4396">
                  <c:v>0.05</c:v>
                </c:pt>
                <c:pt idx="4397">
                  <c:v>0.05</c:v>
                </c:pt>
                <c:pt idx="4398">
                  <c:v>0.05</c:v>
                </c:pt>
                <c:pt idx="4399">
                  <c:v>0.05</c:v>
                </c:pt>
                <c:pt idx="4400">
                  <c:v>0.05</c:v>
                </c:pt>
                <c:pt idx="4401">
                  <c:v>0.05</c:v>
                </c:pt>
                <c:pt idx="4402">
                  <c:v>0.05</c:v>
                </c:pt>
                <c:pt idx="4403">
                  <c:v>0.05</c:v>
                </c:pt>
                <c:pt idx="4404">
                  <c:v>0.05</c:v>
                </c:pt>
                <c:pt idx="4405">
                  <c:v>0.05</c:v>
                </c:pt>
                <c:pt idx="4406">
                  <c:v>0.05</c:v>
                </c:pt>
                <c:pt idx="4407">
                  <c:v>0.05</c:v>
                </c:pt>
                <c:pt idx="4408">
                  <c:v>0.05</c:v>
                </c:pt>
                <c:pt idx="4409">
                  <c:v>0.05</c:v>
                </c:pt>
                <c:pt idx="4410">
                  <c:v>0.05</c:v>
                </c:pt>
                <c:pt idx="4411">
                  <c:v>0.05</c:v>
                </c:pt>
                <c:pt idx="4412">
                  <c:v>0.05</c:v>
                </c:pt>
                <c:pt idx="4413">
                  <c:v>0.05</c:v>
                </c:pt>
                <c:pt idx="4414">
                  <c:v>0.05</c:v>
                </c:pt>
                <c:pt idx="4415">
                  <c:v>0.05</c:v>
                </c:pt>
                <c:pt idx="4416">
                  <c:v>0.05</c:v>
                </c:pt>
                <c:pt idx="4417">
                  <c:v>0.05</c:v>
                </c:pt>
                <c:pt idx="4418">
                  <c:v>0.05</c:v>
                </c:pt>
                <c:pt idx="4419">
                  <c:v>0.05</c:v>
                </c:pt>
                <c:pt idx="4420">
                  <c:v>0.05</c:v>
                </c:pt>
                <c:pt idx="4421">
                  <c:v>0.05</c:v>
                </c:pt>
                <c:pt idx="4422">
                  <c:v>0.05</c:v>
                </c:pt>
                <c:pt idx="4423">
                  <c:v>0.05</c:v>
                </c:pt>
                <c:pt idx="4424">
                  <c:v>0.05</c:v>
                </c:pt>
                <c:pt idx="4425">
                  <c:v>0.05</c:v>
                </c:pt>
                <c:pt idx="4426">
                  <c:v>0.05</c:v>
                </c:pt>
                <c:pt idx="4427">
                  <c:v>0.05</c:v>
                </c:pt>
                <c:pt idx="4428">
                  <c:v>0.05</c:v>
                </c:pt>
                <c:pt idx="4429">
                  <c:v>0.05</c:v>
                </c:pt>
                <c:pt idx="4430">
                  <c:v>0.05</c:v>
                </c:pt>
                <c:pt idx="4431">
                  <c:v>0.05</c:v>
                </c:pt>
                <c:pt idx="4432">
                  <c:v>0.05</c:v>
                </c:pt>
                <c:pt idx="4433">
                  <c:v>0.05</c:v>
                </c:pt>
                <c:pt idx="4434">
                  <c:v>0.05</c:v>
                </c:pt>
                <c:pt idx="4435">
                  <c:v>0.05</c:v>
                </c:pt>
                <c:pt idx="4436">
                  <c:v>0.05</c:v>
                </c:pt>
                <c:pt idx="4437">
                  <c:v>0.05</c:v>
                </c:pt>
                <c:pt idx="4438">
                  <c:v>0.05</c:v>
                </c:pt>
                <c:pt idx="4439">
                  <c:v>0.05</c:v>
                </c:pt>
                <c:pt idx="4440">
                  <c:v>0.05</c:v>
                </c:pt>
                <c:pt idx="4441">
                  <c:v>0.05</c:v>
                </c:pt>
                <c:pt idx="4442">
                  <c:v>0.05</c:v>
                </c:pt>
                <c:pt idx="4443">
                  <c:v>0.05</c:v>
                </c:pt>
                <c:pt idx="4444">
                  <c:v>0.05</c:v>
                </c:pt>
                <c:pt idx="4445">
                  <c:v>0.05</c:v>
                </c:pt>
                <c:pt idx="4446">
                  <c:v>0.05</c:v>
                </c:pt>
                <c:pt idx="4447">
                  <c:v>0.05</c:v>
                </c:pt>
                <c:pt idx="4448">
                  <c:v>0.05</c:v>
                </c:pt>
                <c:pt idx="4449">
                  <c:v>0.05</c:v>
                </c:pt>
                <c:pt idx="4450">
                  <c:v>0.05</c:v>
                </c:pt>
                <c:pt idx="4451">
                  <c:v>0.05</c:v>
                </c:pt>
                <c:pt idx="4452">
                  <c:v>0.05</c:v>
                </c:pt>
                <c:pt idx="4453">
                  <c:v>0.05</c:v>
                </c:pt>
                <c:pt idx="4454">
                  <c:v>0.05</c:v>
                </c:pt>
                <c:pt idx="4455">
                  <c:v>0.05</c:v>
                </c:pt>
                <c:pt idx="4456">
                  <c:v>0.05</c:v>
                </c:pt>
                <c:pt idx="4457">
                  <c:v>0.05</c:v>
                </c:pt>
                <c:pt idx="4458">
                  <c:v>0.05</c:v>
                </c:pt>
                <c:pt idx="4459">
                  <c:v>0.05</c:v>
                </c:pt>
                <c:pt idx="4460">
                  <c:v>0.05</c:v>
                </c:pt>
                <c:pt idx="4461">
                  <c:v>0.05</c:v>
                </c:pt>
                <c:pt idx="4462">
                  <c:v>0.05</c:v>
                </c:pt>
                <c:pt idx="4463">
                  <c:v>0.05</c:v>
                </c:pt>
                <c:pt idx="4464">
                  <c:v>0.05</c:v>
                </c:pt>
                <c:pt idx="4465">
                  <c:v>0.05</c:v>
                </c:pt>
                <c:pt idx="4466">
                  <c:v>0.05</c:v>
                </c:pt>
                <c:pt idx="4467">
                  <c:v>0.05</c:v>
                </c:pt>
                <c:pt idx="4468">
                  <c:v>0.05</c:v>
                </c:pt>
                <c:pt idx="4469">
                  <c:v>0.05</c:v>
                </c:pt>
                <c:pt idx="4470">
                  <c:v>0.05</c:v>
                </c:pt>
                <c:pt idx="4471">
                  <c:v>0.05</c:v>
                </c:pt>
                <c:pt idx="4472">
                  <c:v>0.05</c:v>
                </c:pt>
                <c:pt idx="4473">
                  <c:v>0.05</c:v>
                </c:pt>
                <c:pt idx="4474">
                  <c:v>0.05</c:v>
                </c:pt>
                <c:pt idx="4475">
                  <c:v>0.05</c:v>
                </c:pt>
                <c:pt idx="4476">
                  <c:v>0.05</c:v>
                </c:pt>
                <c:pt idx="4477">
                  <c:v>0.05</c:v>
                </c:pt>
                <c:pt idx="4478">
                  <c:v>0.05</c:v>
                </c:pt>
                <c:pt idx="4479">
                  <c:v>0.05</c:v>
                </c:pt>
                <c:pt idx="4480">
                  <c:v>0.05</c:v>
                </c:pt>
                <c:pt idx="4481">
                  <c:v>0.05</c:v>
                </c:pt>
                <c:pt idx="4482">
                  <c:v>0.05</c:v>
                </c:pt>
                <c:pt idx="4483">
                  <c:v>0.05</c:v>
                </c:pt>
                <c:pt idx="4484">
                  <c:v>0.05</c:v>
                </c:pt>
                <c:pt idx="4485">
                  <c:v>0.05</c:v>
                </c:pt>
                <c:pt idx="4486">
                  <c:v>0.05</c:v>
                </c:pt>
                <c:pt idx="4487">
                  <c:v>0.05</c:v>
                </c:pt>
                <c:pt idx="4488">
                  <c:v>0</c:v>
                </c:pt>
                <c:pt idx="4489">
                  <c:v>0</c:v>
                </c:pt>
                <c:pt idx="4490">
                  <c:v>0</c:v>
                </c:pt>
                <c:pt idx="4491">
                  <c:v>0</c:v>
                </c:pt>
                <c:pt idx="4492">
                  <c:v>0</c:v>
                </c:pt>
                <c:pt idx="4493">
                  <c:v>0</c:v>
                </c:pt>
                <c:pt idx="4494">
                  <c:v>0</c:v>
                </c:pt>
                <c:pt idx="4495">
                  <c:v>0</c:v>
                </c:pt>
                <c:pt idx="4496">
                  <c:v>0</c:v>
                </c:pt>
                <c:pt idx="4497">
                  <c:v>0</c:v>
                </c:pt>
                <c:pt idx="4498">
                  <c:v>0</c:v>
                </c:pt>
                <c:pt idx="4499">
                  <c:v>0</c:v>
                </c:pt>
              </c:numCache>
            </c:numRef>
          </c:val>
          <c:smooth val="0"/>
        </c:ser>
        <c:dLbls>
          <c:showLegendKey val="0"/>
          <c:showVal val="0"/>
          <c:showCatName val="0"/>
          <c:showSerName val="0"/>
          <c:showPercent val="0"/>
          <c:showBubbleSize val="0"/>
        </c:dLbls>
        <c:smooth val="0"/>
        <c:axId val="908261984"/>
        <c:axId val="908266336"/>
      </c:lineChart>
      <c:dateAx>
        <c:axId val="908261984"/>
        <c:scaling>
          <c:orientation val="minMax"/>
        </c:scaling>
        <c:delete val="0"/>
        <c:axPos val="b"/>
        <c:numFmt formatCode="yyyy;@" sourceLinked="0"/>
        <c:majorTickMark val="out"/>
        <c:minorTickMark val="none"/>
        <c:tickLblPos val="nextTo"/>
        <c:txPr>
          <a:bodyPr/>
          <a:lstStyle/>
          <a:p>
            <a:pPr>
              <a:defRPr sz="1600">
                <a:latin typeface="+mn-lt"/>
                <a:cs typeface="Arial" pitchFamily="34" charset="0"/>
              </a:defRPr>
            </a:pPr>
            <a:endParaRPr lang="de-DE"/>
          </a:p>
        </c:txPr>
        <c:crossAx val="908266336"/>
        <c:crosses val="autoZero"/>
        <c:auto val="0"/>
        <c:lblOffset val="100"/>
        <c:baseTimeUnit val="days"/>
        <c:majorUnit val="2"/>
        <c:majorTimeUnit val="years"/>
        <c:minorUnit val="4"/>
        <c:minorTimeUnit val="days"/>
      </c:dateAx>
      <c:valAx>
        <c:axId val="908266336"/>
        <c:scaling>
          <c:orientation val="minMax"/>
        </c:scaling>
        <c:delete val="0"/>
        <c:axPos val="l"/>
        <c:majorGridlines/>
        <c:numFmt formatCode="General" sourceLinked="1"/>
        <c:majorTickMark val="out"/>
        <c:minorTickMark val="none"/>
        <c:tickLblPos val="nextTo"/>
        <c:txPr>
          <a:bodyPr/>
          <a:lstStyle/>
          <a:p>
            <a:pPr>
              <a:defRPr sz="1600">
                <a:latin typeface="+mn-lt"/>
                <a:cs typeface="Arial" pitchFamily="34" charset="0"/>
              </a:defRPr>
            </a:pPr>
            <a:endParaRPr lang="de-DE"/>
          </a:p>
        </c:txPr>
        <c:crossAx val="908261984"/>
        <c:crosses val="autoZero"/>
        <c:crossBetween val="midCat"/>
        <c:majorUnit val="1"/>
      </c:valAx>
    </c:plotArea>
    <c:plotVisOnly val="1"/>
    <c:dispBlanksAs val="gap"/>
    <c:showDLblsOverMax val="0"/>
  </c:chart>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3718210755570445"/>
          <c:y val="4.5877589769363944E-2"/>
          <c:w val="0.81904889548380932"/>
          <c:h val="0.8569584887415389"/>
        </c:manualLayout>
      </c:layout>
      <c:lineChart>
        <c:grouping val="standard"/>
        <c:varyColors val="0"/>
        <c:ser>
          <c:idx val="0"/>
          <c:order val="0"/>
          <c:spPr>
            <a:ln>
              <a:solidFill>
                <a:sysClr val="windowText" lastClr="000000"/>
              </a:solidFill>
            </a:ln>
          </c:spPr>
          <c:marker>
            <c:symbol val="none"/>
          </c:marker>
          <c:cat>
            <c:numRef>
              <c:f>'Figure 12.7a'!$A$2:$A$4501</c:f>
              <c:numCache>
                <c:formatCode>m/d/yyyy</c:formatCode>
                <c:ptCount val="4500"/>
                <c:pt idx="0">
                  <c:v>36161</c:v>
                </c:pt>
                <c:pt idx="1">
                  <c:v>36164</c:v>
                </c:pt>
                <c:pt idx="2">
                  <c:v>36165</c:v>
                </c:pt>
                <c:pt idx="3">
                  <c:v>36166</c:v>
                </c:pt>
                <c:pt idx="4">
                  <c:v>36167</c:v>
                </c:pt>
                <c:pt idx="5">
                  <c:v>36168</c:v>
                </c:pt>
                <c:pt idx="6">
                  <c:v>36171</c:v>
                </c:pt>
                <c:pt idx="7">
                  <c:v>36172</c:v>
                </c:pt>
                <c:pt idx="8">
                  <c:v>36173</c:v>
                </c:pt>
                <c:pt idx="9">
                  <c:v>36174</c:v>
                </c:pt>
                <c:pt idx="10">
                  <c:v>36175</c:v>
                </c:pt>
                <c:pt idx="11">
                  <c:v>36178</c:v>
                </c:pt>
                <c:pt idx="12">
                  <c:v>36179</c:v>
                </c:pt>
                <c:pt idx="13">
                  <c:v>36180</c:v>
                </c:pt>
                <c:pt idx="14">
                  <c:v>36181</c:v>
                </c:pt>
                <c:pt idx="15">
                  <c:v>36182</c:v>
                </c:pt>
                <c:pt idx="16">
                  <c:v>36185</c:v>
                </c:pt>
                <c:pt idx="17">
                  <c:v>36186</c:v>
                </c:pt>
                <c:pt idx="18">
                  <c:v>36187</c:v>
                </c:pt>
                <c:pt idx="19">
                  <c:v>36188</c:v>
                </c:pt>
                <c:pt idx="20">
                  <c:v>36189</c:v>
                </c:pt>
                <c:pt idx="21">
                  <c:v>36192</c:v>
                </c:pt>
                <c:pt idx="22">
                  <c:v>36193</c:v>
                </c:pt>
                <c:pt idx="23">
                  <c:v>36194</c:v>
                </c:pt>
                <c:pt idx="24">
                  <c:v>36195</c:v>
                </c:pt>
                <c:pt idx="25">
                  <c:v>36196</c:v>
                </c:pt>
                <c:pt idx="26">
                  <c:v>36199</c:v>
                </c:pt>
                <c:pt idx="27">
                  <c:v>36200</c:v>
                </c:pt>
                <c:pt idx="28">
                  <c:v>36201</c:v>
                </c:pt>
                <c:pt idx="29">
                  <c:v>36202</c:v>
                </c:pt>
                <c:pt idx="30">
                  <c:v>36203</c:v>
                </c:pt>
                <c:pt idx="31">
                  <c:v>36206</c:v>
                </c:pt>
                <c:pt idx="32">
                  <c:v>36207</c:v>
                </c:pt>
                <c:pt idx="33">
                  <c:v>36208</c:v>
                </c:pt>
                <c:pt idx="34">
                  <c:v>36209</c:v>
                </c:pt>
                <c:pt idx="35">
                  <c:v>36210</c:v>
                </c:pt>
                <c:pt idx="36">
                  <c:v>36213</c:v>
                </c:pt>
                <c:pt idx="37">
                  <c:v>36214</c:v>
                </c:pt>
                <c:pt idx="38">
                  <c:v>36215</c:v>
                </c:pt>
                <c:pt idx="39">
                  <c:v>36216</c:v>
                </c:pt>
                <c:pt idx="40">
                  <c:v>36217</c:v>
                </c:pt>
                <c:pt idx="41">
                  <c:v>36220</c:v>
                </c:pt>
                <c:pt idx="42">
                  <c:v>36221</c:v>
                </c:pt>
                <c:pt idx="43">
                  <c:v>36222</c:v>
                </c:pt>
                <c:pt idx="44">
                  <c:v>36223</c:v>
                </c:pt>
                <c:pt idx="45">
                  <c:v>36224</c:v>
                </c:pt>
                <c:pt idx="46">
                  <c:v>36227</c:v>
                </c:pt>
                <c:pt idx="47">
                  <c:v>36228</c:v>
                </c:pt>
                <c:pt idx="48">
                  <c:v>36229</c:v>
                </c:pt>
                <c:pt idx="49">
                  <c:v>36230</c:v>
                </c:pt>
                <c:pt idx="50">
                  <c:v>36231</c:v>
                </c:pt>
                <c:pt idx="51">
                  <c:v>36234</c:v>
                </c:pt>
                <c:pt idx="52">
                  <c:v>36235</c:v>
                </c:pt>
                <c:pt idx="53">
                  <c:v>36236</c:v>
                </c:pt>
                <c:pt idx="54">
                  <c:v>36237</c:v>
                </c:pt>
                <c:pt idx="55">
                  <c:v>36238</c:v>
                </c:pt>
                <c:pt idx="56">
                  <c:v>36241</c:v>
                </c:pt>
                <c:pt idx="57">
                  <c:v>36242</c:v>
                </c:pt>
                <c:pt idx="58">
                  <c:v>36243</c:v>
                </c:pt>
                <c:pt idx="59">
                  <c:v>36244</c:v>
                </c:pt>
                <c:pt idx="60">
                  <c:v>36245</c:v>
                </c:pt>
                <c:pt idx="61">
                  <c:v>36248</c:v>
                </c:pt>
                <c:pt idx="62">
                  <c:v>36249</c:v>
                </c:pt>
                <c:pt idx="63">
                  <c:v>36250</c:v>
                </c:pt>
                <c:pt idx="64">
                  <c:v>36251</c:v>
                </c:pt>
                <c:pt idx="65">
                  <c:v>36252</c:v>
                </c:pt>
                <c:pt idx="66">
                  <c:v>36255</c:v>
                </c:pt>
                <c:pt idx="67">
                  <c:v>36256</c:v>
                </c:pt>
                <c:pt idx="68">
                  <c:v>36257</c:v>
                </c:pt>
                <c:pt idx="69">
                  <c:v>36258</c:v>
                </c:pt>
                <c:pt idx="70">
                  <c:v>36259</c:v>
                </c:pt>
                <c:pt idx="71">
                  <c:v>36262</c:v>
                </c:pt>
                <c:pt idx="72">
                  <c:v>36263</c:v>
                </c:pt>
                <c:pt idx="73">
                  <c:v>36264</c:v>
                </c:pt>
                <c:pt idx="74">
                  <c:v>36265</c:v>
                </c:pt>
                <c:pt idx="75">
                  <c:v>36266</c:v>
                </c:pt>
                <c:pt idx="76">
                  <c:v>36269</c:v>
                </c:pt>
                <c:pt idx="77">
                  <c:v>36270</c:v>
                </c:pt>
                <c:pt idx="78">
                  <c:v>36271</c:v>
                </c:pt>
                <c:pt idx="79">
                  <c:v>36272</c:v>
                </c:pt>
                <c:pt idx="80">
                  <c:v>36273</c:v>
                </c:pt>
                <c:pt idx="81">
                  <c:v>36276</c:v>
                </c:pt>
                <c:pt idx="82">
                  <c:v>36277</c:v>
                </c:pt>
                <c:pt idx="83">
                  <c:v>36278</c:v>
                </c:pt>
                <c:pt idx="84">
                  <c:v>36279</c:v>
                </c:pt>
                <c:pt idx="85">
                  <c:v>36280</c:v>
                </c:pt>
                <c:pt idx="86">
                  <c:v>36283</c:v>
                </c:pt>
                <c:pt idx="87">
                  <c:v>36284</c:v>
                </c:pt>
                <c:pt idx="88">
                  <c:v>36285</c:v>
                </c:pt>
                <c:pt idx="89">
                  <c:v>36286</c:v>
                </c:pt>
                <c:pt idx="90">
                  <c:v>36287</c:v>
                </c:pt>
                <c:pt idx="91">
                  <c:v>36290</c:v>
                </c:pt>
                <c:pt idx="92">
                  <c:v>36291</c:v>
                </c:pt>
                <c:pt idx="93">
                  <c:v>36292</c:v>
                </c:pt>
                <c:pt idx="94">
                  <c:v>36293</c:v>
                </c:pt>
                <c:pt idx="95">
                  <c:v>36294</c:v>
                </c:pt>
                <c:pt idx="96">
                  <c:v>36297</c:v>
                </c:pt>
                <c:pt idx="97">
                  <c:v>36298</c:v>
                </c:pt>
                <c:pt idx="98">
                  <c:v>36299</c:v>
                </c:pt>
                <c:pt idx="99">
                  <c:v>36300</c:v>
                </c:pt>
                <c:pt idx="100">
                  <c:v>36301</c:v>
                </c:pt>
                <c:pt idx="101">
                  <c:v>36304</c:v>
                </c:pt>
                <c:pt idx="102">
                  <c:v>36305</c:v>
                </c:pt>
                <c:pt idx="103">
                  <c:v>36306</c:v>
                </c:pt>
                <c:pt idx="104">
                  <c:v>36307</c:v>
                </c:pt>
                <c:pt idx="105">
                  <c:v>36308</c:v>
                </c:pt>
                <c:pt idx="106">
                  <c:v>36311</c:v>
                </c:pt>
                <c:pt idx="107">
                  <c:v>36312</c:v>
                </c:pt>
                <c:pt idx="108">
                  <c:v>36313</c:v>
                </c:pt>
                <c:pt idx="109">
                  <c:v>36314</c:v>
                </c:pt>
                <c:pt idx="110">
                  <c:v>36315</c:v>
                </c:pt>
                <c:pt idx="111">
                  <c:v>36318</c:v>
                </c:pt>
                <c:pt idx="112">
                  <c:v>36319</c:v>
                </c:pt>
                <c:pt idx="113">
                  <c:v>36320</c:v>
                </c:pt>
                <c:pt idx="114">
                  <c:v>36321</c:v>
                </c:pt>
                <c:pt idx="115">
                  <c:v>36322</c:v>
                </c:pt>
                <c:pt idx="116">
                  <c:v>36325</c:v>
                </c:pt>
                <c:pt idx="117">
                  <c:v>36326</c:v>
                </c:pt>
                <c:pt idx="118">
                  <c:v>36327</c:v>
                </c:pt>
                <c:pt idx="119">
                  <c:v>36328</c:v>
                </c:pt>
                <c:pt idx="120">
                  <c:v>36329</c:v>
                </c:pt>
                <c:pt idx="121">
                  <c:v>36332</c:v>
                </c:pt>
                <c:pt idx="122">
                  <c:v>36333</c:v>
                </c:pt>
                <c:pt idx="123">
                  <c:v>36334</c:v>
                </c:pt>
                <c:pt idx="124">
                  <c:v>36335</c:v>
                </c:pt>
                <c:pt idx="125">
                  <c:v>36336</c:v>
                </c:pt>
                <c:pt idx="126">
                  <c:v>36339</c:v>
                </c:pt>
                <c:pt idx="127">
                  <c:v>36340</c:v>
                </c:pt>
                <c:pt idx="128">
                  <c:v>36341</c:v>
                </c:pt>
                <c:pt idx="129">
                  <c:v>36342</c:v>
                </c:pt>
                <c:pt idx="130">
                  <c:v>36343</c:v>
                </c:pt>
                <c:pt idx="131">
                  <c:v>36346</c:v>
                </c:pt>
                <c:pt idx="132">
                  <c:v>36347</c:v>
                </c:pt>
                <c:pt idx="133">
                  <c:v>36348</c:v>
                </c:pt>
                <c:pt idx="134">
                  <c:v>36349</c:v>
                </c:pt>
                <c:pt idx="135">
                  <c:v>36350</c:v>
                </c:pt>
                <c:pt idx="136">
                  <c:v>36353</c:v>
                </c:pt>
                <c:pt idx="137">
                  <c:v>36354</c:v>
                </c:pt>
                <c:pt idx="138">
                  <c:v>36355</c:v>
                </c:pt>
                <c:pt idx="139">
                  <c:v>36356</c:v>
                </c:pt>
                <c:pt idx="140">
                  <c:v>36357</c:v>
                </c:pt>
                <c:pt idx="141">
                  <c:v>36360</c:v>
                </c:pt>
                <c:pt idx="142">
                  <c:v>36361</c:v>
                </c:pt>
                <c:pt idx="143">
                  <c:v>36362</c:v>
                </c:pt>
                <c:pt idx="144">
                  <c:v>36363</c:v>
                </c:pt>
                <c:pt idx="145">
                  <c:v>36364</c:v>
                </c:pt>
                <c:pt idx="146">
                  <c:v>36367</c:v>
                </c:pt>
                <c:pt idx="147">
                  <c:v>36368</c:v>
                </c:pt>
                <c:pt idx="148">
                  <c:v>36369</c:v>
                </c:pt>
                <c:pt idx="149">
                  <c:v>36370</c:v>
                </c:pt>
                <c:pt idx="150">
                  <c:v>36371</c:v>
                </c:pt>
                <c:pt idx="151">
                  <c:v>36374</c:v>
                </c:pt>
                <c:pt idx="152">
                  <c:v>36375</c:v>
                </c:pt>
                <c:pt idx="153">
                  <c:v>36376</c:v>
                </c:pt>
                <c:pt idx="154">
                  <c:v>36377</c:v>
                </c:pt>
                <c:pt idx="155">
                  <c:v>36378</c:v>
                </c:pt>
                <c:pt idx="156">
                  <c:v>36381</c:v>
                </c:pt>
                <c:pt idx="157">
                  <c:v>36382</c:v>
                </c:pt>
                <c:pt idx="158">
                  <c:v>36383</c:v>
                </c:pt>
                <c:pt idx="159">
                  <c:v>36384</c:v>
                </c:pt>
                <c:pt idx="160">
                  <c:v>36385</c:v>
                </c:pt>
                <c:pt idx="161">
                  <c:v>36388</c:v>
                </c:pt>
                <c:pt idx="162">
                  <c:v>36389</c:v>
                </c:pt>
                <c:pt idx="163">
                  <c:v>36390</c:v>
                </c:pt>
                <c:pt idx="164">
                  <c:v>36391</c:v>
                </c:pt>
                <c:pt idx="165">
                  <c:v>36392</c:v>
                </c:pt>
                <c:pt idx="166">
                  <c:v>36395</c:v>
                </c:pt>
                <c:pt idx="167">
                  <c:v>36396</c:v>
                </c:pt>
                <c:pt idx="168">
                  <c:v>36397</c:v>
                </c:pt>
                <c:pt idx="169">
                  <c:v>36398</c:v>
                </c:pt>
                <c:pt idx="170">
                  <c:v>36399</c:v>
                </c:pt>
                <c:pt idx="171">
                  <c:v>36402</c:v>
                </c:pt>
                <c:pt idx="172">
                  <c:v>36403</c:v>
                </c:pt>
                <c:pt idx="173">
                  <c:v>36404</c:v>
                </c:pt>
                <c:pt idx="174">
                  <c:v>36405</c:v>
                </c:pt>
                <c:pt idx="175">
                  <c:v>36406</c:v>
                </c:pt>
                <c:pt idx="176">
                  <c:v>36409</c:v>
                </c:pt>
                <c:pt idx="177">
                  <c:v>36410</c:v>
                </c:pt>
                <c:pt idx="178">
                  <c:v>36411</c:v>
                </c:pt>
                <c:pt idx="179">
                  <c:v>36412</c:v>
                </c:pt>
                <c:pt idx="180">
                  <c:v>36413</c:v>
                </c:pt>
                <c:pt idx="181">
                  <c:v>36416</c:v>
                </c:pt>
                <c:pt idx="182">
                  <c:v>36417</c:v>
                </c:pt>
                <c:pt idx="183">
                  <c:v>36418</c:v>
                </c:pt>
                <c:pt idx="184">
                  <c:v>36419</c:v>
                </c:pt>
                <c:pt idx="185">
                  <c:v>36420</c:v>
                </c:pt>
                <c:pt idx="186">
                  <c:v>36423</c:v>
                </c:pt>
                <c:pt idx="187">
                  <c:v>36424</c:v>
                </c:pt>
                <c:pt idx="188">
                  <c:v>36425</c:v>
                </c:pt>
                <c:pt idx="189">
                  <c:v>36426</c:v>
                </c:pt>
                <c:pt idx="190">
                  <c:v>36427</c:v>
                </c:pt>
                <c:pt idx="191">
                  <c:v>36430</c:v>
                </c:pt>
                <c:pt idx="192">
                  <c:v>36431</c:v>
                </c:pt>
                <c:pt idx="193">
                  <c:v>36432</c:v>
                </c:pt>
                <c:pt idx="194">
                  <c:v>36433</c:v>
                </c:pt>
                <c:pt idx="195">
                  <c:v>36434</c:v>
                </c:pt>
                <c:pt idx="196">
                  <c:v>36437</c:v>
                </c:pt>
                <c:pt idx="197">
                  <c:v>36438</c:v>
                </c:pt>
                <c:pt idx="198">
                  <c:v>36439</c:v>
                </c:pt>
                <c:pt idx="199">
                  <c:v>36440</c:v>
                </c:pt>
                <c:pt idx="200">
                  <c:v>36441</c:v>
                </c:pt>
                <c:pt idx="201">
                  <c:v>36444</c:v>
                </c:pt>
                <c:pt idx="202">
                  <c:v>36445</c:v>
                </c:pt>
                <c:pt idx="203">
                  <c:v>36446</c:v>
                </c:pt>
                <c:pt idx="204">
                  <c:v>36447</c:v>
                </c:pt>
                <c:pt idx="205">
                  <c:v>36448</c:v>
                </c:pt>
                <c:pt idx="206">
                  <c:v>36451</c:v>
                </c:pt>
                <c:pt idx="207">
                  <c:v>36452</c:v>
                </c:pt>
                <c:pt idx="208">
                  <c:v>36453</c:v>
                </c:pt>
                <c:pt idx="209">
                  <c:v>36454</c:v>
                </c:pt>
                <c:pt idx="210">
                  <c:v>36455</c:v>
                </c:pt>
                <c:pt idx="211">
                  <c:v>36458</c:v>
                </c:pt>
                <c:pt idx="212">
                  <c:v>36459</c:v>
                </c:pt>
                <c:pt idx="213">
                  <c:v>36460</c:v>
                </c:pt>
                <c:pt idx="214">
                  <c:v>36461</c:v>
                </c:pt>
                <c:pt idx="215">
                  <c:v>36462</c:v>
                </c:pt>
                <c:pt idx="216">
                  <c:v>36465</c:v>
                </c:pt>
                <c:pt idx="217">
                  <c:v>36466</c:v>
                </c:pt>
                <c:pt idx="218">
                  <c:v>36467</c:v>
                </c:pt>
                <c:pt idx="219">
                  <c:v>36468</c:v>
                </c:pt>
                <c:pt idx="220">
                  <c:v>36469</c:v>
                </c:pt>
                <c:pt idx="221">
                  <c:v>36472</c:v>
                </c:pt>
                <c:pt idx="222">
                  <c:v>36473</c:v>
                </c:pt>
                <c:pt idx="223">
                  <c:v>36474</c:v>
                </c:pt>
                <c:pt idx="224">
                  <c:v>36475</c:v>
                </c:pt>
                <c:pt idx="225">
                  <c:v>36476</c:v>
                </c:pt>
                <c:pt idx="226">
                  <c:v>36479</c:v>
                </c:pt>
                <c:pt idx="227">
                  <c:v>36480</c:v>
                </c:pt>
                <c:pt idx="228">
                  <c:v>36481</c:v>
                </c:pt>
                <c:pt idx="229">
                  <c:v>36482</c:v>
                </c:pt>
                <c:pt idx="230">
                  <c:v>36483</c:v>
                </c:pt>
                <c:pt idx="231">
                  <c:v>36486</c:v>
                </c:pt>
                <c:pt idx="232">
                  <c:v>36487</c:v>
                </c:pt>
                <c:pt idx="233">
                  <c:v>36488</c:v>
                </c:pt>
                <c:pt idx="234">
                  <c:v>36489</c:v>
                </c:pt>
                <c:pt idx="235">
                  <c:v>36490</c:v>
                </c:pt>
                <c:pt idx="236">
                  <c:v>36493</c:v>
                </c:pt>
                <c:pt idx="237">
                  <c:v>36494</c:v>
                </c:pt>
                <c:pt idx="238">
                  <c:v>36495</c:v>
                </c:pt>
                <c:pt idx="239">
                  <c:v>36496</c:v>
                </c:pt>
                <c:pt idx="240">
                  <c:v>36497</c:v>
                </c:pt>
                <c:pt idx="241">
                  <c:v>36500</c:v>
                </c:pt>
                <c:pt idx="242">
                  <c:v>36501</c:v>
                </c:pt>
                <c:pt idx="243">
                  <c:v>36502</c:v>
                </c:pt>
                <c:pt idx="244">
                  <c:v>36503</c:v>
                </c:pt>
                <c:pt idx="245">
                  <c:v>36504</c:v>
                </c:pt>
                <c:pt idx="246">
                  <c:v>36507</c:v>
                </c:pt>
                <c:pt idx="247">
                  <c:v>36508</c:v>
                </c:pt>
                <c:pt idx="248">
                  <c:v>36509</c:v>
                </c:pt>
                <c:pt idx="249">
                  <c:v>36510</c:v>
                </c:pt>
                <c:pt idx="250">
                  <c:v>36511</c:v>
                </c:pt>
                <c:pt idx="251">
                  <c:v>36514</c:v>
                </c:pt>
                <c:pt idx="252">
                  <c:v>36515</c:v>
                </c:pt>
                <c:pt idx="253">
                  <c:v>36516</c:v>
                </c:pt>
                <c:pt idx="254">
                  <c:v>36517</c:v>
                </c:pt>
                <c:pt idx="255">
                  <c:v>36518</c:v>
                </c:pt>
                <c:pt idx="256">
                  <c:v>36521</c:v>
                </c:pt>
                <c:pt idx="257">
                  <c:v>36522</c:v>
                </c:pt>
                <c:pt idx="258">
                  <c:v>36523</c:v>
                </c:pt>
                <c:pt idx="259">
                  <c:v>36524</c:v>
                </c:pt>
                <c:pt idx="260">
                  <c:v>36525</c:v>
                </c:pt>
                <c:pt idx="261">
                  <c:v>36528</c:v>
                </c:pt>
                <c:pt idx="262">
                  <c:v>36529</c:v>
                </c:pt>
                <c:pt idx="263">
                  <c:v>36530</c:v>
                </c:pt>
                <c:pt idx="264">
                  <c:v>36531</c:v>
                </c:pt>
                <c:pt idx="265">
                  <c:v>36532</c:v>
                </c:pt>
                <c:pt idx="266">
                  <c:v>36535</c:v>
                </c:pt>
                <c:pt idx="267">
                  <c:v>36536</c:v>
                </c:pt>
                <c:pt idx="268">
                  <c:v>36537</c:v>
                </c:pt>
                <c:pt idx="269">
                  <c:v>36538</c:v>
                </c:pt>
                <c:pt idx="270">
                  <c:v>36539</c:v>
                </c:pt>
                <c:pt idx="271">
                  <c:v>36542</c:v>
                </c:pt>
                <c:pt idx="272">
                  <c:v>36543</c:v>
                </c:pt>
                <c:pt idx="273">
                  <c:v>36544</c:v>
                </c:pt>
                <c:pt idx="274">
                  <c:v>36545</c:v>
                </c:pt>
                <c:pt idx="275">
                  <c:v>36546</c:v>
                </c:pt>
                <c:pt idx="276">
                  <c:v>36549</c:v>
                </c:pt>
                <c:pt idx="277">
                  <c:v>36550</c:v>
                </c:pt>
                <c:pt idx="278">
                  <c:v>36551</c:v>
                </c:pt>
                <c:pt idx="279">
                  <c:v>36552</c:v>
                </c:pt>
                <c:pt idx="280">
                  <c:v>36553</c:v>
                </c:pt>
                <c:pt idx="281">
                  <c:v>36556</c:v>
                </c:pt>
                <c:pt idx="282">
                  <c:v>36557</c:v>
                </c:pt>
                <c:pt idx="283">
                  <c:v>36558</c:v>
                </c:pt>
                <c:pt idx="284">
                  <c:v>36559</c:v>
                </c:pt>
                <c:pt idx="285">
                  <c:v>36560</c:v>
                </c:pt>
                <c:pt idx="286">
                  <c:v>36563</c:v>
                </c:pt>
                <c:pt idx="287">
                  <c:v>36564</c:v>
                </c:pt>
                <c:pt idx="288">
                  <c:v>36565</c:v>
                </c:pt>
                <c:pt idx="289">
                  <c:v>36566</c:v>
                </c:pt>
                <c:pt idx="290">
                  <c:v>36567</c:v>
                </c:pt>
                <c:pt idx="291">
                  <c:v>36570</c:v>
                </c:pt>
                <c:pt idx="292">
                  <c:v>36571</c:v>
                </c:pt>
                <c:pt idx="293">
                  <c:v>36572</c:v>
                </c:pt>
                <c:pt idx="294">
                  <c:v>36573</c:v>
                </c:pt>
                <c:pt idx="295">
                  <c:v>36574</c:v>
                </c:pt>
                <c:pt idx="296">
                  <c:v>36577</c:v>
                </c:pt>
                <c:pt idx="297">
                  <c:v>36578</c:v>
                </c:pt>
                <c:pt idx="298">
                  <c:v>36579</c:v>
                </c:pt>
                <c:pt idx="299">
                  <c:v>36580</c:v>
                </c:pt>
                <c:pt idx="300">
                  <c:v>36581</c:v>
                </c:pt>
                <c:pt idx="301">
                  <c:v>36584</c:v>
                </c:pt>
                <c:pt idx="302">
                  <c:v>36585</c:v>
                </c:pt>
                <c:pt idx="303">
                  <c:v>36586</c:v>
                </c:pt>
                <c:pt idx="304">
                  <c:v>36587</c:v>
                </c:pt>
                <c:pt idx="305">
                  <c:v>36588</c:v>
                </c:pt>
                <c:pt idx="306">
                  <c:v>36591</c:v>
                </c:pt>
                <c:pt idx="307">
                  <c:v>36592</c:v>
                </c:pt>
                <c:pt idx="308">
                  <c:v>36593</c:v>
                </c:pt>
                <c:pt idx="309">
                  <c:v>36594</c:v>
                </c:pt>
                <c:pt idx="310">
                  <c:v>36595</c:v>
                </c:pt>
                <c:pt idx="311">
                  <c:v>36598</c:v>
                </c:pt>
                <c:pt idx="312">
                  <c:v>36599</c:v>
                </c:pt>
                <c:pt idx="313">
                  <c:v>36600</c:v>
                </c:pt>
                <c:pt idx="314">
                  <c:v>36601</c:v>
                </c:pt>
                <c:pt idx="315">
                  <c:v>36602</c:v>
                </c:pt>
                <c:pt idx="316">
                  <c:v>36605</c:v>
                </c:pt>
                <c:pt idx="317">
                  <c:v>36606</c:v>
                </c:pt>
                <c:pt idx="318">
                  <c:v>36607</c:v>
                </c:pt>
                <c:pt idx="319">
                  <c:v>36608</c:v>
                </c:pt>
                <c:pt idx="320">
                  <c:v>36609</c:v>
                </c:pt>
                <c:pt idx="321">
                  <c:v>36612</c:v>
                </c:pt>
                <c:pt idx="322">
                  <c:v>36613</c:v>
                </c:pt>
                <c:pt idx="323">
                  <c:v>36614</c:v>
                </c:pt>
                <c:pt idx="324">
                  <c:v>36615</c:v>
                </c:pt>
                <c:pt idx="325">
                  <c:v>36616</c:v>
                </c:pt>
                <c:pt idx="326">
                  <c:v>36619</c:v>
                </c:pt>
                <c:pt idx="327">
                  <c:v>36620</c:v>
                </c:pt>
                <c:pt idx="328">
                  <c:v>36621</c:v>
                </c:pt>
                <c:pt idx="329">
                  <c:v>36622</c:v>
                </c:pt>
                <c:pt idx="330">
                  <c:v>36623</c:v>
                </c:pt>
                <c:pt idx="331">
                  <c:v>36626</c:v>
                </c:pt>
                <c:pt idx="332">
                  <c:v>36627</c:v>
                </c:pt>
                <c:pt idx="333">
                  <c:v>36628</c:v>
                </c:pt>
                <c:pt idx="334">
                  <c:v>36629</c:v>
                </c:pt>
                <c:pt idx="335">
                  <c:v>36630</c:v>
                </c:pt>
                <c:pt idx="336">
                  <c:v>36633</c:v>
                </c:pt>
                <c:pt idx="337">
                  <c:v>36634</c:v>
                </c:pt>
                <c:pt idx="338">
                  <c:v>36635</c:v>
                </c:pt>
                <c:pt idx="339">
                  <c:v>36636</c:v>
                </c:pt>
                <c:pt idx="340">
                  <c:v>36637</c:v>
                </c:pt>
                <c:pt idx="341">
                  <c:v>36640</c:v>
                </c:pt>
                <c:pt idx="342">
                  <c:v>36641</c:v>
                </c:pt>
                <c:pt idx="343">
                  <c:v>36642</c:v>
                </c:pt>
                <c:pt idx="344">
                  <c:v>36643</c:v>
                </c:pt>
                <c:pt idx="345">
                  <c:v>36644</c:v>
                </c:pt>
                <c:pt idx="346">
                  <c:v>36647</c:v>
                </c:pt>
                <c:pt idx="347">
                  <c:v>36648</c:v>
                </c:pt>
                <c:pt idx="348">
                  <c:v>36649</c:v>
                </c:pt>
                <c:pt idx="349">
                  <c:v>36650</c:v>
                </c:pt>
                <c:pt idx="350">
                  <c:v>36651</c:v>
                </c:pt>
                <c:pt idx="351">
                  <c:v>36654</c:v>
                </c:pt>
                <c:pt idx="352">
                  <c:v>36655</c:v>
                </c:pt>
                <c:pt idx="353">
                  <c:v>36656</c:v>
                </c:pt>
                <c:pt idx="354">
                  <c:v>36657</c:v>
                </c:pt>
                <c:pt idx="355">
                  <c:v>36658</c:v>
                </c:pt>
                <c:pt idx="356">
                  <c:v>36661</c:v>
                </c:pt>
                <c:pt idx="357">
                  <c:v>36662</c:v>
                </c:pt>
                <c:pt idx="358">
                  <c:v>36663</c:v>
                </c:pt>
                <c:pt idx="359">
                  <c:v>36664</c:v>
                </c:pt>
                <c:pt idx="360">
                  <c:v>36665</c:v>
                </c:pt>
                <c:pt idx="361">
                  <c:v>36668</c:v>
                </c:pt>
                <c:pt idx="362">
                  <c:v>36669</c:v>
                </c:pt>
                <c:pt idx="363">
                  <c:v>36670</c:v>
                </c:pt>
                <c:pt idx="364">
                  <c:v>36671</c:v>
                </c:pt>
                <c:pt idx="365">
                  <c:v>36672</c:v>
                </c:pt>
                <c:pt idx="366">
                  <c:v>36675</c:v>
                </c:pt>
                <c:pt idx="367">
                  <c:v>36676</c:v>
                </c:pt>
                <c:pt idx="368">
                  <c:v>36677</c:v>
                </c:pt>
                <c:pt idx="369">
                  <c:v>36678</c:v>
                </c:pt>
                <c:pt idx="370">
                  <c:v>36679</c:v>
                </c:pt>
                <c:pt idx="371">
                  <c:v>36682</c:v>
                </c:pt>
                <c:pt idx="372">
                  <c:v>36683</c:v>
                </c:pt>
                <c:pt idx="373">
                  <c:v>36684</c:v>
                </c:pt>
                <c:pt idx="374">
                  <c:v>36685</c:v>
                </c:pt>
                <c:pt idx="375">
                  <c:v>36686</c:v>
                </c:pt>
                <c:pt idx="376">
                  <c:v>36689</c:v>
                </c:pt>
                <c:pt idx="377">
                  <c:v>36690</c:v>
                </c:pt>
                <c:pt idx="378">
                  <c:v>36691</c:v>
                </c:pt>
                <c:pt idx="379">
                  <c:v>36692</c:v>
                </c:pt>
                <c:pt idx="380">
                  <c:v>36693</c:v>
                </c:pt>
                <c:pt idx="381">
                  <c:v>36696</c:v>
                </c:pt>
                <c:pt idx="382">
                  <c:v>36697</c:v>
                </c:pt>
                <c:pt idx="383">
                  <c:v>36698</c:v>
                </c:pt>
                <c:pt idx="384">
                  <c:v>36699</c:v>
                </c:pt>
                <c:pt idx="385">
                  <c:v>36700</c:v>
                </c:pt>
                <c:pt idx="386">
                  <c:v>36703</c:v>
                </c:pt>
                <c:pt idx="387">
                  <c:v>36704</c:v>
                </c:pt>
                <c:pt idx="388">
                  <c:v>36705</c:v>
                </c:pt>
                <c:pt idx="389">
                  <c:v>36706</c:v>
                </c:pt>
                <c:pt idx="390">
                  <c:v>36707</c:v>
                </c:pt>
                <c:pt idx="391">
                  <c:v>36710</c:v>
                </c:pt>
                <c:pt idx="392">
                  <c:v>36711</c:v>
                </c:pt>
                <c:pt idx="393">
                  <c:v>36712</c:v>
                </c:pt>
                <c:pt idx="394">
                  <c:v>36713</c:v>
                </c:pt>
                <c:pt idx="395">
                  <c:v>36714</c:v>
                </c:pt>
                <c:pt idx="396">
                  <c:v>36717</c:v>
                </c:pt>
                <c:pt idx="397">
                  <c:v>36718</c:v>
                </c:pt>
                <c:pt idx="398">
                  <c:v>36719</c:v>
                </c:pt>
                <c:pt idx="399">
                  <c:v>36720</c:v>
                </c:pt>
                <c:pt idx="400">
                  <c:v>36721</c:v>
                </c:pt>
                <c:pt idx="401">
                  <c:v>36724</c:v>
                </c:pt>
                <c:pt idx="402">
                  <c:v>36725</c:v>
                </c:pt>
                <c:pt idx="403">
                  <c:v>36726</c:v>
                </c:pt>
                <c:pt idx="404">
                  <c:v>36727</c:v>
                </c:pt>
                <c:pt idx="405">
                  <c:v>36728</c:v>
                </c:pt>
                <c:pt idx="406">
                  <c:v>36731</c:v>
                </c:pt>
                <c:pt idx="407">
                  <c:v>36732</c:v>
                </c:pt>
                <c:pt idx="408">
                  <c:v>36733</c:v>
                </c:pt>
                <c:pt idx="409">
                  <c:v>36734</c:v>
                </c:pt>
                <c:pt idx="410">
                  <c:v>36735</c:v>
                </c:pt>
                <c:pt idx="411">
                  <c:v>36738</c:v>
                </c:pt>
                <c:pt idx="412">
                  <c:v>36739</c:v>
                </c:pt>
                <c:pt idx="413">
                  <c:v>36740</c:v>
                </c:pt>
                <c:pt idx="414">
                  <c:v>36741</c:v>
                </c:pt>
                <c:pt idx="415">
                  <c:v>36742</c:v>
                </c:pt>
                <c:pt idx="416">
                  <c:v>36745</c:v>
                </c:pt>
                <c:pt idx="417">
                  <c:v>36746</c:v>
                </c:pt>
                <c:pt idx="418">
                  <c:v>36747</c:v>
                </c:pt>
                <c:pt idx="419">
                  <c:v>36748</c:v>
                </c:pt>
                <c:pt idx="420">
                  <c:v>36749</c:v>
                </c:pt>
                <c:pt idx="421">
                  <c:v>36752</c:v>
                </c:pt>
                <c:pt idx="422">
                  <c:v>36753</c:v>
                </c:pt>
                <c:pt idx="423">
                  <c:v>36754</c:v>
                </c:pt>
                <c:pt idx="424">
                  <c:v>36755</c:v>
                </c:pt>
                <c:pt idx="425">
                  <c:v>36756</c:v>
                </c:pt>
                <c:pt idx="426">
                  <c:v>36759</c:v>
                </c:pt>
                <c:pt idx="427">
                  <c:v>36760</c:v>
                </c:pt>
                <c:pt idx="428">
                  <c:v>36761</c:v>
                </c:pt>
                <c:pt idx="429">
                  <c:v>36762</c:v>
                </c:pt>
                <c:pt idx="430">
                  <c:v>36763</c:v>
                </c:pt>
                <c:pt idx="431">
                  <c:v>36766</c:v>
                </c:pt>
                <c:pt idx="432">
                  <c:v>36767</c:v>
                </c:pt>
                <c:pt idx="433">
                  <c:v>36768</c:v>
                </c:pt>
                <c:pt idx="434">
                  <c:v>36769</c:v>
                </c:pt>
                <c:pt idx="435">
                  <c:v>36770</c:v>
                </c:pt>
                <c:pt idx="436">
                  <c:v>36773</c:v>
                </c:pt>
                <c:pt idx="437">
                  <c:v>36774</c:v>
                </c:pt>
                <c:pt idx="438">
                  <c:v>36775</c:v>
                </c:pt>
                <c:pt idx="439">
                  <c:v>36776</c:v>
                </c:pt>
                <c:pt idx="440">
                  <c:v>36777</c:v>
                </c:pt>
                <c:pt idx="441">
                  <c:v>36780</c:v>
                </c:pt>
                <c:pt idx="442">
                  <c:v>36781</c:v>
                </c:pt>
                <c:pt idx="443">
                  <c:v>36782</c:v>
                </c:pt>
                <c:pt idx="444">
                  <c:v>36783</c:v>
                </c:pt>
                <c:pt idx="445">
                  <c:v>36784</c:v>
                </c:pt>
                <c:pt idx="446">
                  <c:v>36787</c:v>
                </c:pt>
                <c:pt idx="447">
                  <c:v>36788</c:v>
                </c:pt>
                <c:pt idx="448">
                  <c:v>36789</c:v>
                </c:pt>
                <c:pt idx="449">
                  <c:v>36790</c:v>
                </c:pt>
                <c:pt idx="450">
                  <c:v>36791</c:v>
                </c:pt>
                <c:pt idx="451">
                  <c:v>36794</c:v>
                </c:pt>
                <c:pt idx="452">
                  <c:v>36795</c:v>
                </c:pt>
                <c:pt idx="453">
                  <c:v>36796</c:v>
                </c:pt>
                <c:pt idx="454">
                  <c:v>36797</c:v>
                </c:pt>
                <c:pt idx="455">
                  <c:v>36798</c:v>
                </c:pt>
                <c:pt idx="456">
                  <c:v>36801</c:v>
                </c:pt>
                <c:pt idx="457">
                  <c:v>36802</c:v>
                </c:pt>
                <c:pt idx="458">
                  <c:v>36803</c:v>
                </c:pt>
                <c:pt idx="459">
                  <c:v>36804</c:v>
                </c:pt>
                <c:pt idx="460">
                  <c:v>36805</c:v>
                </c:pt>
                <c:pt idx="461">
                  <c:v>36808</c:v>
                </c:pt>
                <c:pt idx="462">
                  <c:v>36809</c:v>
                </c:pt>
                <c:pt idx="463">
                  <c:v>36810</c:v>
                </c:pt>
                <c:pt idx="464">
                  <c:v>36811</c:v>
                </c:pt>
                <c:pt idx="465">
                  <c:v>36812</c:v>
                </c:pt>
                <c:pt idx="466">
                  <c:v>36815</c:v>
                </c:pt>
                <c:pt idx="467">
                  <c:v>36816</c:v>
                </c:pt>
                <c:pt idx="468">
                  <c:v>36817</c:v>
                </c:pt>
                <c:pt idx="469">
                  <c:v>36818</c:v>
                </c:pt>
                <c:pt idx="470">
                  <c:v>36819</c:v>
                </c:pt>
                <c:pt idx="471">
                  <c:v>36822</c:v>
                </c:pt>
                <c:pt idx="472">
                  <c:v>36823</c:v>
                </c:pt>
                <c:pt idx="473">
                  <c:v>36824</c:v>
                </c:pt>
                <c:pt idx="474">
                  <c:v>36825</c:v>
                </c:pt>
                <c:pt idx="475">
                  <c:v>36826</c:v>
                </c:pt>
                <c:pt idx="476">
                  <c:v>36829</c:v>
                </c:pt>
                <c:pt idx="477">
                  <c:v>36830</c:v>
                </c:pt>
                <c:pt idx="478">
                  <c:v>36831</c:v>
                </c:pt>
                <c:pt idx="479">
                  <c:v>36832</c:v>
                </c:pt>
                <c:pt idx="480">
                  <c:v>36833</c:v>
                </c:pt>
                <c:pt idx="481">
                  <c:v>36836</c:v>
                </c:pt>
                <c:pt idx="482">
                  <c:v>36837</c:v>
                </c:pt>
                <c:pt idx="483">
                  <c:v>36838</c:v>
                </c:pt>
                <c:pt idx="484">
                  <c:v>36839</c:v>
                </c:pt>
                <c:pt idx="485">
                  <c:v>36840</c:v>
                </c:pt>
                <c:pt idx="486">
                  <c:v>36843</c:v>
                </c:pt>
                <c:pt idx="487">
                  <c:v>36844</c:v>
                </c:pt>
                <c:pt idx="488">
                  <c:v>36845</c:v>
                </c:pt>
                <c:pt idx="489">
                  <c:v>36846</c:v>
                </c:pt>
                <c:pt idx="490">
                  <c:v>36847</c:v>
                </c:pt>
                <c:pt idx="491">
                  <c:v>36850</c:v>
                </c:pt>
                <c:pt idx="492">
                  <c:v>36851</c:v>
                </c:pt>
                <c:pt idx="493">
                  <c:v>36852</c:v>
                </c:pt>
                <c:pt idx="494">
                  <c:v>36853</c:v>
                </c:pt>
                <c:pt idx="495">
                  <c:v>36854</c:v>
                </c:pt>
                <c:pt idx="496">
                  <c:v>36857</c:v>
                </c:pt>
                <c:pt idx="497">
                  <c:v>36858</c:v>
                </c:pt>
                <c:pt idx="498">
                  <c:v>36859</c:v>
                </c:pt>
                <c:pt idx="499">
                  <c:v>36860</c:v>
                </c:pt>
                <c:pt idx="500">
                  <c:v>36861</c:v>
                </c:pt>
                <c:pt idx="501">
                  <c:v>36864</c:v>
                </c:pt>
                <c:pt idx="502">
                  <c:v>36865</c:v>
                </c:pt>
                <c:pt idx="503">
                  <c:v>36866</c:v>
                </c:pt>
                <c:pt idx="504">
                  <c:v>36867</c:v>
                </c:pt>
                <c:pt idx="505">
                  <c:v>36868</c:v>
                </c:pt>
                <c:pt idx="506">
                  <c:v>36871</c:v>
                </c:pt>
                <c:pt idx="507">
                  <c:v>36872</c:v>
                </c:pt>
                <c:pt idx="508">
                  <c:v>36873</c:v>
                </c:pt>
                <c:pt idx="509">
                  <c:v>36874</c:v>
                </c:pt>
                <c:pt idx="510">
                  <c:v>36875</c:v>
                </c:pt>
                <c:pt idx="511">
                  <c:v>36878</c:v>
                </c:pt>
                <c:pt idx="512">
                  <c:v>36879</c:v>
                </c:pt>
                <c:pt idx="513">
                  <c:v>36880</c:v>
                </c:pt>
                <c:pt idx="514">
                  <c:v>36881</c:v>
                </c:pt>
                <c:pt idx="515">
                  <c:v>36882</c:v>
                </c:pt>
                <c:pt idx="516">
                  <c:v>36885</c:v>
                </c:pt>
                <c:pt idx="517">
                  <c:v>36886</c:v>
                </c:pt>
                <c:pt idx="518">
                  <c:v>36887</c:v>
                </c:pt>
                <c:pt idx="519">
                  <c:v>36888</c:v>
                </c:pt>
                <c:pt idx="520">
                  <c:v>36889</c:v>
                </c:pt>
                <c:pt idx="521">
                  <c:v>36892</c:v>
                </c:pt>
                <c:pt idx="522">
                  <c:v>36893</c:v>
                </c:pt>
                <c:pt idx="523">
                  <c:v>36894</c:v>
                </c:pt>
                <c:pt idx="524">
                  <c:v>36895</c:v>
                </c:pt>
                <c:pt idx="525">
                  <c:v>36896</c:v>
                </c:pt>
                <c:pt idx="526">
                  <c:v>36899</c:v>
                </c:pt>
                <c:pt idx="527">
                  <c:v>36900</c:v>
                </c:pt>
                <c:pt idx="528">
                  <c:v>36901</c:v>
                </c:pt>
                <c:pt idx="529">
                  <c:v>36902</c:v>
                </c:pt>
                <c:pt idx="530">
                  <c:v>36903</c:v>
                </c:pt>
                <c:pt idx="531">
                  <c:v>36906</c:v>
                </c:pt>
                <c:pt idx="532">
                  <c:v>36907</c:v>
                </c:pt>
                <c:pt idx="533">
                  <c:v>36908</c:v>
                </c:pt>
                <c:pt idx="534">
                  <c:v>36909</c:v>
                </c:pt>
                <c:pt idx="535">
                  <c:v>36910</c:v>
                </c:pt>
                <c:pt idx="536">
                  <c:v>36913</c:v>
                </c:pt>
                <c:pt idx="537">
                  <c:v>36914</c:v>
                </c:pt>
                <c:pt idx="538">
                  <c:v>36915</c:v>
                </c:pt>
                <c:pt idx="539">
                  <c:v>36916</c:v>
                </c:pt>
                <c:pt idx="540">
                  <c:v>36917</c:v>
                </c:pt>
                <c:pt idx="541">
                  <c:v>36920</c:v>
                </c:pt>
                <c:pt idx="542">
                  <c:v>36921</c:v>
                </c:pt>
                <c:pt idx="543">
                  <c:v>36922</c:v>
                </c:pt>
                <c:pt idx="544">
                  <c:v>36923</c:v>
                </c:pt>
                <c:pt idx="545">
                  <c:v>36924</c:v>
                </c:pt>
                <c:pt idx="546">
                  <c:v>36927</c:v>
                </c:pt>
                <c:pt idx="547">
                  <c:v>36928</c:v>
                </c:pt>
                <c:pt idx="548">
                  <c:v>36929</c:v>
                </c:pt>
                <c:pt idx="549">
                  <c:v>36930</c:v>
                </c:pt>
                <c:pt idx="550">
                  <c:v>36931</c:v>
                </c:pt>
                <c:pt idx="551">
                  <c:v>36934</c:v>
                </c:pt>
                <c:pt idx="552">
                  <c:v>36935</c:v>
                </c:pt>
                <c:pt idx="553">
                  <c:v>36936</c:v>
                </c:pt>
                <c:pt idx="554">
                  <c:v>36937</c:v>
                </c:pt>
                <c:pt idx="555">
                  <c:v>36938</c:v>
                </c:pt>
                <c:pt idx="556">
                  <c:v>36941</c:v>
                </c:pt>
                <c:pt idx="557">
                  <c:v>36942</c:v>
                </c:pt>
                <c:pt idx="558">
                  <c:v>36943</c:v>
                </c:pt>
                <c:pt idx="559">
                  <c:v>36944</c:v>
                </c:pt>
                <c:pt idx="560">
                  <c:v>36945</c:v>
                </c:pt>
                <c:pt idx="561">
                  <c:v>36948</c:v>
                </c:pt>
                <c:pt idx="562">
                  <c:v>36949</c:v>
                </c:pt>
                <c:pt idx="563">
                  <c:v>36950</c:v>
                </c:pt>
                <c:pt idx="564">
                  <c:v>36951</c:v>
                </c:pt>
                <c:pt idx="565">
                  <c:v>36952</c:v>
                </c:pt>
                <c:pt idx="566">
                  <c:v>36955</c:v>
                </c:pt>
                <c:pt idx="567">
                  <c:v>36956</c:v>
                </c:pt>
                <c:pt idx="568">
                  <c:v>36957</c:v>
                </c:pt>
                <c:pt idx="569">
                  <c:v>36958</c:v>
                </c:pt>
                <c:pt idx="570">
                  <c:v>36959</c:v>
                </c:pt>
                <c:pt idx="571">
                  <c:v>36962</c:v>
                </c:pt>
                <c:pt idx="572">
                  <c:v>36963</c:v>
                </c:pt>
                <c:pt idx="573">
                  <c:v>36964</c:v>
                </c:pt>
                <c:pt idx="574">
                  <c:v>36965</c:v>
                </c:pt>
                <c:pt idx="575">
                  <c:v>36966</c:v>
                </c:pt>
                <c:pt idx="576">
                  <c:v>36969</c:v>
                </c:pt>
                <c:pt idx="577">
                  <c:v>36970</c:v>
                </c:pt>
                <c:pt idx="578">
                  <c:v>36971</c:v>
                </c:pt>
                <c:pt idx="579">
                  <c:v>36972</c:v>
                </c:pt>
                <c:pt idx="580">
                  <c:v>36973</c:v>
                </c:pt>
                <c:pt idx="581">
                  <c:v>36976</c:v>
                </c:pt>
                <c:pt idx="582">
                  <c:v>36977</c:v>
                </c:pt>
                <c:pt idx="583">
                  <c:v>36978</c:v>
                </c:pt>
                <c:pt idx="584">
                  <c:v>36979</c:v>
                </c:pt>
                <c:pt idx="585">
                  <c:v>36980</c:v>
                </c:pt>
                <c:pt idx="586">
                  <c:v>36983</c:v>
                </c:pt>
                <c:pt idx="587">
                  <c:v>36984</c:v>
                </c:pt>
                <c:pt idx="588">
                  <c:v>36985</c:v>
                </c:pt>
                <c:pt idx="589">
                  <c:v>36986</c:v>
                </c:pt>
                <c:pt idx="590">
                  <c:v>36987</c:v>
                </c:pt>
                <c:pt idx="591">
                  <c:v>36990</c:v>
                </c:pt>
                <c:pt idx="592">
                  <c:v>36991</c:v>
                </c:pt>
                <c:pt idx="593">
                  <c:v>36992</c:v>
                </c:pt>
                <c:pt idx="594">
                  <c:v>36993</c:v>
                </c:pt>
                <c:pt idx="595">
                  <c:v>36994</c:v>
                </c:pt>
                <c:pt idx="596">
                  <c:v>36997</c:v>
                </c:pt>
                <c:pt idx="597">
                  <c:v>36998</c:v>
                </c:pt>
                <c:pt idx="598">
                  <c:v>36999</c:v>
                </c:pt>
                <c:pt idx="599">
                  <c:v>37000</c:v>
                </c:pt>
                <c:pt idx="600">
                  <c:v>37001</c:v>
                </c:pt>
                <c:pt idx="601">
                  <c:v>37004</c:v>
                </c:pt>
                <c:pt idx="602">
                  <c:v>37005</c:v>
                </c:pt>
                <c:pt idx="603">
                  <c:v>37006</c:v>
                </c:pt>
                <c:pt idx="604">
                  <c:v>37007</c:v>
                </c:pt>
                <c:pt idx="605">
                  <c:v>37008</c:v>
                </c:pt>
                <c:pt idx="606">
                  <c:v>37011</c:v>
                </c:pt>
                <c:pt idx="607">
                  <c:v>37012</c:v>
                </c:pt>
                <c:pt idx="608">
                  <c:v>37013</c:v>
                </c:pt>
                <c:pt idx="609">
                  <c:v>37014</c:v>
                </c:pt>
                <c:pt idx="610">
                  <c:v>37015</c:v>
                </c:pt>
                <c:pt idx="611">
                  <c:v>37018</c:v>
                </c:pt>
                <c:pt idx="612">
                  <c:v>37019</c:v>
                </c:pt>
                <c:pt idx="613">
                  <c:v>37020</c:v>
                </c:pt>
                <c:pt idx="614">
                  <c:v>37021</c:v>
                </c:pt>
                <c:pt idx="615">
                  <c:v>37022</c:v>
                </c:pt>
                <c:pt idx="616">
                  <c:v>37025</c:v>
                </c:pt>
                <c:pt idx="617">
                  <c:v>37026</c:v>
                </c:pt>
                <c:pt idx="618">
                  <c:v>37027</c:v>
                </c:pt>
                <c:pt idx="619">
                  <c:v>37028</c:v>
                </c:pt>
                <c:pt idx="620">
                  <c:v>37029</c:v>
                </c:pt>
                <c:pt idx="621">
                  <c:v>37032</c:v>
                </c:pt>
                <c:pt idx="622">
                  <c:v>37033</c:v>
                </c:pt>
                <c:pt idx="623">
                  <c:v>37034</c:v>
                </c:pt>
                <c:pt idx="624">
                  <c:v>37035</c:v>
                </c:pt>
                <c:pt idx="625">
                  <c:v>37036</c:v>
                </c:pt>
                <c:pt idx="626">
                  <c:v>37039</c:v>
                </c:pt>
                <c:pt idx="627">
                  <c:v>37040</c:v>
                </c:pt>
                <c:pt idx="628">
                  <c:v>37041</c:v>
                </c:pt>
                <c:pt idx="629">
                  <c:v>37042</c:v>
                </c:pt>
                <c:pt idx="630">
                  <c:v>37043</c:v>
                </c:pt>
                <c:pt idx="631">
                  <c:v>37046</c:v>
                </c:pt>
                <c:pt idx="632">
                  <c:v>37047</c:v>
                </c:pt>
                <c:pt idx="633">
                  <c:v>37048</c:v>
                </c:pt>
                <c:pt idx="634">
                  <c:v>37049</c:v>
                </c:pt>
                <c:pt idx="635">
                  <c:v>37050</c:v>
                </c:pt>
                <c:pt idx="636">
                  <c:v>37053</c:v>
                </c:pt>
                <c:pt idx="637">
                  <c:v>37054</c:v>
                </c:pt>
                <c:pt idx="638">
                  <c:v>37055</c:v>
                </c:pt>
                <c:pt idx="639">
                  <c:v>37056</c:v>
                </c:pt>
                <c:pt idx="640">
                  <c:v>37057</c:v>
                </c:pt>
                <c:pt idx="641">
                  <c:v>37060</c:v>
                </c:pt>
                <c:pt idx="642">
                  <c:v>37061</c:v>
                </c:pt>
                <c:pt idx="643">
                  <c:v>37062</c:v>
                </c:pt>
                <c:pt idx="644">
                  <c:v>37063</c:v>
                </c:pt>
                <c:pt idx="645">
                  <c:v>37064</c:v>
                </c:pt>
                <c:pt idx="646">
                  <c:v>37067</c:v>
                </c:pt>
                <c:pt idx="647">
                  <c:v>37068</c:v>
                </c:pt>
                <c:pt idx="648">
                  <c:v>37069</c:v>
                </c:pt>
                <c:pt idx="649">
                  <c:v>37070</c:v>
                </c:pt>
                <c:pt idx="650">
                  <c:v>37071</c:v>
                </c:pt>
                <c:pt idx="651">
                  <c:v>37074</c:v>
                </c:pt>
                <c:pt idx="652">
                  <c:v>37075</c:v>
                </c:pt>
                <c:pt idx="653">
                  <c:v>37076</c:v>
                </c:pt>
                <c:pt idx="654">
                  <c:v>37077</c:v>
                </c:pt>
                <c:pt idx="655">
                  <c:v>37078</c:v>
                </c:pt>
                <c:pt idx="656">
                  <c:v>37081</c:v>
                </c:pt>
                <c:pt idx="657">
                  <c:v>37082</c:v>
                </c:pt>
                <c:pt idx="658">
                  <c:v>37083</c:v>
                </c:pt>
                <c:pt idx="659">
                  <c:v>37084</c:v>
                </c:pt>
                <c:pt idx="660">
                  <c:v>37085</c:v>
                </c:pt>
                <c:pt idx="661">
                  <c:v>37088</c:v>
                </c:pt>
                <c:pt idx="662">
                  <c:v>37089</c:v>
                </c:pt>
                <c:pt idx="663">
                  <c:v>37090</c:v>
                </c:pt>
                <c:pt idx="664">
                  <c:v>37091</c:v>
                </c:pt>
                <c:pt idx="665">
                  <c:v>37092</c:v>
                </c:pt>
                <c:pt idx="666">
                  <c:v>37095</c:v>
                </c:pt>
                <c:pt idx="667">
                  <c:v>37096</c:v>
                </c:pt>
                <c:pt idx="668">
                  <c:v>37097</c:v>
                </c:pt>
                <c:pt idx="669">
                  <c:v>37098</c:v>
                </c:pt>
                <c:pt idx="670">
                  <c:v>37099</c:v>
                </c:pt>
                <c:pt idx="671">
                  <c:v>37102</c:v>
                </c:pt>
                <c:pt idx="672">
                  <c:v>37103</c:v>
                </c:pt>
                <c:pt idx="673">
                  <c:v>37104</c:v>
                </c:pt>
                <c:pt idx="674">
                  <c:v>37105</c:v>
                </c:pt>
                <c:pt idx="675">
                  <c:v>37106</c:v>
                </c:pt>
                <c:pt idx="676">
                  <c:v>37109</c:v>
                </c:pt>
                <c:pt idx="677">
                  <c:v>37110</c:v>
                </c:pt>
                <c:pt idx="678">
                  <c:v>37111</c:v>
                </c:pt>
                <c:pt idx="679">
                  <c:v>37112</c:v>
                </c:pt>
                <c:pt idx="680">
                  <c:v>37113</c:v>
                </c:pt>
                <c:pt idx="681">
                  <c:v>37116</c:v>
                </c:pt>
                <c:pt idx="682">
                  <c:v>37117</c:v>
                </c:pt>
                <c:pt idx="683">
                  <c:v>37118</c:v>
                </c:pt>
                <c:pt idx="684">
                  <c:v>37119</c:v>
                </c:pt>
                <c:pt idx="685">
                  <c:v>37120</c:v>
                </c:pt>
                <c:pt idx="686">
                  <c:v>37123</c:v>
                </c:pt>
                <c:pt idx="687">
                  <c:v>37124</c:v>
                </c:pt>
                <c:pt idx="688">
                  <c:v>37125</c:v>
                </c:pt>
                <c:pt idx="689">
                  <c:v>37126</c:v>
                </c:pt>
                <c:pt idx="690">
                  <c:v>37127</c:v>
                </c:pt>
                <c:pt idx="691">
                  <c:v>37130</c:v>
                </c:pt>
                <c:pt idx="692">
                  <c:v>37131</c:v>
                </c:pt>
                <c:pt idx="693">
                  <c:v>37132</c:v>
                </c:pt>
                <c:pt idx="694">
                  <c:v>37133</c:v>
                </c:pt>
                <c:pt idx="695">
                  <c:v>37134</c:v>
                </c:pt>
                <c:pt idx="696">
                  <c:v>37137</c:v>
                </c:pt>
                <c:pt idx="697">
                  <c:v>37138</c:v>
                </c:pt>
                <c:pt idx="698">
                  <c:v>37139</c:v>
                </c:pt>
                <c:pt idx="699">
                  <c:v>37140</c:v>
                </c:pt>
                <c:pt idx="700">
                  <c:v>37141</c:v>
                </c:pt>
                <c:pt idx="701">
                  <c:v>37144</c:v>
                </c:pt>
                <c:pt idx="702">
                  <c:v>37145</c:v>
                </c:pt>
                <c:pt idx="703">
                  <c:v>37146</c:v>
                </c:pt>
                <c:pt idx="704">
                  <c:v>37147</c:v>
                </c:pt>
                <c:pt idx="705">
                  <c:v>37148</c:v>
                </c:pt>
                <c:pt idx="706">
                  <c:v>37151</c:v>
                </c:pt>
                <c:pt idx="707">
                  <c:v>37152</c:v>
                </c:pt>
                <c:pt idx="708">
                  <c:v>37153</c:v>
                </c:pt>
                <c:pt idx="709">
                  <c:v>37154</c:v>
                </c:pt>
                <c:pt idx="710">
                  <c:v>37155</c:v>
                </c:pt>
                <c:pt idx="711">
                  <c:v>37158</c:v>
                </c:pt>
                <c:pt idx="712">
                  <c:v>37159</c:v>
                </c:pt>
                <c:pt idx="713">
                  <c:v>37160</c:v>
                </c:pt>
                <c:pt idx="714">
                  <c:v>37161</c:v>
                </c:pt>
                <c:pt idx="715">
                  <c:v>37162</c:v>
                </c:pt>
                <c:pt idx="716">
                  <c:v>37165</c:v>
                </c:pt>
                <c:pt idx="717">
                  <c:v>37166</c:v>
                </c:pt>
                <c:pt idx="718">
                  <c:v>37167</c:v>
                </c:pt>
                <c:pt idx="719">
                  <c:v>37168</c:v>
                </c:pt>
                <c:pt idx="720">
                  <c:v>37169</c:v>
                </c:pt>
                <c:pt idx="721">
                  <c:v>37172</c:v>
                </c:pt>
                <c:pt idx="722">
                  <c:v>37173</c:v>
                </c:pt>
                <c:pt idx="723">
                  <c:v>37174</c:v>
                </c:pt>
                <c:pt idx="724">
                  <c:v>37175</c:v>
                </c:pt>
                <c:pt idx="725">
                  <c:v>37176</c:v>
                </c:pt>
                <c:pt idx="726">
                  <c:v>37179</c:v>
                </c:pt>
                <c:pt idx="727">
                  <c:v>37180</c:v>
                </c:pt>
                <c:pt idx="728">
                  <c:v>37181</c:v>
                </c:pt>
                <c:pt idx="729">
                  <c:v>37182</c:v>
                </c:pt>
                <c:pt idx="730">
                  <c:v>37183</c:v>
                </c:pt>
                <c:pt idx="731">
                  <c:v>37186</c:v>
                </c:pt>
                <c:pt idx="732">
                  <c:v>37187</c:v>
                </c:pt>
                <c:pt idx="733">
                  <c:v>37188</c:v>
                </c:pt>
                <c:pt idx="734">
                  <c:v>37189</c:v>
                </c:pt>
                <c:pt idx="735">
                  <c:v>37190</c:v>
                </c:pt>
                <c:pt idx="736">
                  <c:v>37193</c:v>
                </c:pt>
                <c:pt idx="737">
                  <c:v>37194</c:v>
                </c:pt>
                <c:pt idx="738">
                  <c:v>37195</c:v>
                </c:pt>
                <c:pt idx="739">
                  <c:v>37196</c:v>
                </c:pt>
                <c:pt idx="740">
                  <c:v>37197</c:v>
                </c:pt>
                <c:pt idx="741">
                  <c:v>37200</c:v>
                </c:pt>
                <c:pt idx="742">
                  <c:v>37201</c:v>
                </c:pt>
                <c:pt idx="743">
                  <c:v>37202</c:v>
                </c:pt>
                <c:pt idx="744">
                  <c:v>37203</c:v>
                </c:pt>
                <c:pt idx="745">
                  <c:v>37204</c:v>
                </c:pt>
                <c:pt idx="746">
                  <c:v>37207</c:v>
                </c:pt>
                <c:pt idx="747">
                  <c:v>37208</c:v>
                </c:pt>
                <c:pt idx="748">
                  <c:v>37209</c:v>
                </c:pt>
                <c:pt idx="749">
                  <c:v>37210</c:v>
                </c:pt>
                <c:pt idx="750">
                  <c:v>37211</c:v>
                </c:pt>
                <c:pt idx="751">
                  <c:v>37214</c:v>
                </c:pt>
                <c:pt idx="752">
                  <c:v>37215</c:v>
                </c:pt>
                <c:pt idx="753">
                  <c:v>37216</c:v>
                </c:pt>
                <c:pt idx="754">
                  <c:v>37217</c:v>
                </c:pt>
                <c:pt idx="755">
                  <c:v>37218</c:v>
                </c:pt>
                <c:pt idx="756">
                  <c:v>37221</c:v>
                </c:pt>
                <c:pt idx="757">
                  <c:v>37222</c:v>
                </c:pt>
                <c:pt idx="758">
                  <c:v>37223</c:v>
                </c:pt>
                <c:pt idx="759">
                  <c:v>37224</c:v>
                </c:pt>
                <c:pt idx="760">
                  <c:v>37225</c:v>
                </c:pt>
                <c:pt idx="761">
                  <c:v>37228</c:v>
                </c:pt>
                <c:pt idx="762">
                  <c:v>37229</c:v>
                </c:pt>
                <c:pt idx="763">
                  <c:v>37230</c:v>
                </c:pt>
                <c:pt idx="764">
                  <c:v>37231</c:v>
                </c:pt>
                <c:pt idx="765">
                  <c:v>37232</c:v>
                </c:pt>
                <c:pt idx="766">
                  <c:v>37235</c:v>
                </c:pt>
                <c:pt idx="767">
                  <c:v>37236</c:v>
                </c:pt>
                <c:pt idx="768">
                  <c:v>37237</c:v>
                </c:pt>
                <c:pt idx="769">
                  <c:v>37238</c:v>
                </c:pt>
                <c:pt idx="770">
                  <c:v>37239</c:v>
                </c:pt>
                <c:pt idx="771">
                  <c:v>37242</c:v>
                </c:pt>
                <c:pt idx="772">
                  <c:v>37243</c:v>
                </c:pt>
                <c:pt idx="773">
                  <c:v>37244</c:v>
                </c:pt>
                <c:pt idx="774">
                  <c:v>37245</c:v>
                </c:pt>
                <c:pt idx="775">
                  <c:v>37246</c:v>
                </c:pt>
                <c:pt idx="776">
                  <c:v>37249</c:v>
                </c:pt>
                <c:pt idx="777">
                  <c:v>37250</c:v>
                </c:pt>
                <c:pt idx="778">
                  <c:v>37251</c:v>
                </c:pt>
                <c:pt idx="779">
                  <c:v>37252</c:v>
                </c:pt>
                <c:pt idx="780">
                  <c:v>37253</c:v>
                </c:pt>
                <c:pt idx="781">
                  <c:v>37256</c:v>
                </c:pt>
                <c:pt idx="782">
                  <c:v>37257</c:v>
                </c:pt>
                <c:pt idx="783">
                  <c:v>37258</c:v>
                </c:pt>
                <c:pt idx="784">
                  <c:v>37259</c:v>
                </c:pt>
                <c:pt idx="785">
                  <c:v>37260</c:v>
                </c:pt>
                <c:pt idx="786">
                  <c:v>37263</c:v>
                </c:pt>
                <c:pt idx="787">
                  <c:v>37264</c:v>
                </c:pt>
                <c:pt idx="788">
                  <c:v>37265</c:v>
                </c:pt>
                <c:pt idx="789">
                  <c:v>37266</c:v>
                </c:pt>
                <c:pt idx="790">
                  <c:v>37267</c:v>
                </c:pt>
                <c:pt idx="791">
                  <c:v>37270</c:v>
                </c:pt>
                <c:pt idx="792">
                  <c:v>37271</c:v>
                </c:pt>
                <c:pt idx="793">
                  <c:v>37272</c:v>
                </c:pt>
                <c:pt idx="794">
                  <c:v>37273</c:v>
                </c:pt>
                <c:pt idx="795">
                  <c:v>37274</c:v>
                </c:pt>
                <c:pt idx="796">
                  <c:v>37277</c:v>
                </c:pt>
                <c:pt idx="797">
                  <c:v>37278</c:v>
                </c:pt>
                <c:pt idx="798">
                  <c:v>37279</c:v>
                </c:pt>
                <c:pt idx="799">
                  <c:v>37280</c:v>
                </c:pt>
                <c:pt idx="800">
                  <c:v>37281</c:v>
                </c:pt>
                <c:pt idx="801">
                  <c:v>37284</c:v>
                </c:pt>
                <c:pt idx="802">
                  <c:v>37285</c:v>
                </c:pt>
                <c:pt idx="803">
                  <c:v>37286</c:v>
                </c:pt>
                <c:pt idx="804">
                  <c:v>37287</c:v>
                </c:pt>
                <c:pt idx="805">
                  <c:v>37288</c:v>
                </c:pt>
                <c:pt idx="806">
                  <c:v>37291</c:v>
                </c:pt>
                <c:pt idx="807">
                  <c:v>37292</c:v>
                </c:pt>
                <c:pt idx="808">
                  <c:v>37293</c:v>
                </c:pt>
                <c:pt idx="809">
                  <c:v>37294</c:v>
                </c:pt>
                <c:pt idx="810">
                  <c:v>37295</c:v>
                </c:pt>
                <c:pt idx="811">
                  <c:v>37298</c:v>
                </c:pt>
                <c:pt idx="812">
                  <c:v>37299</c:v>
                </c:pt>
                <c:pt idx="813">
                  <c:v>37300</c:v>
                </c:pt>
                <c:pt idx="814">
                  <c:v>37301</c:v>
                </c:pt>
                <c:pt idx="815">
                  <c:v>37302</c:v>
                </c:pt>
                <c:pt idx="816">
                  <c:v>37305</c:v>
                </c:pt>
                <c:pt idx="817">
                  <c:v>37306</c:v>
                </c:pt>
                <c:pt idx="818">
                  <c:v>37307</c:v>
                </c:pt>
                <c:pt idx="819">
                  <c:v>37308</c:v>
                </c:pt>
                <c:pt idx="820">
                  <c:v>37309</c:v>
                </c:pt>
                <c:pt idx="821">
                  <c:v>37312</c:v>
                </c:pt>
                <c:pt idx="822">
                  <c:v>37313</c:v>
                </c:pt>
                <c:pt idx="823">
                  <c:v>37314</c:v>
                </c:pt>
                <c:pt idx="824">
                  <c:v>37315</c:v>
                </c:pt>
                <c:pt idx="825">
                  <c:v>37316</c:v>
                </c:pt>
                <c:pt idx="826">
                  <c:v>37319</c:v>
                </c:pt>
                <c:pt idx="827">
                  <c:v>37320</c:v>
                </c:pt>
                <c:pt idx="828">
                  <c:v>37321</c:v>
                </c:pt>
                <c:pt idx="829">
                  <c:v>37322</c:v>
                </c:pt>
                <c:pt idx="830">
                  <c:v>37323</c:v>
                </c:pt>
                <c:pt idx="831">
                  <c:v>37326</c:v>
                </c:pt>
                <c:pt idx="832">
                  <c:v>37327</c:v>
                </c:pt>
                <c:pt idx="833">
                  <c:v>37328</c:v>
                </c:pt>
                <c:pt idx="834">
                  <c:v>37329</c:v>
                </c:pt>
                <c:pt idx="835">
                  <c:v>37330</c:v>
                </c:pt>
                <c:pt idx="836">
                  <c:v>37333</c:v>
                </c:pt>
                <c:pt idx="837">
                  <c:v>37334</c:v>
                </c:pt>
                <c:pt idx="838">
                  <c:v>37335</c:v>
                </c:pt>
                <c:pt idx="839">
                  <c:v>37336</c:v>
                </c:pt>
                <c:pt idx="840">
                  <c:v>37337</c:v>
                </c:pt>
                <c:pt idx="841">
                  <c:v>37340</c:v>
                </c:pt>
                <c:pt idx="842">
                  <c:v>37341</c:v>
                </c:pt>
                <c:pt idx="843">
                  <c:v>37342</c:v>
                </c:pt>
                <c:pt idx="844">
                  <c:v>37343</c:v>
                </c:pt>
                <c:pt idx="845">
                  <c:v>37344</c:v>
                </c:pt>
                <c:pt idx="846">
                  <c:v>37347</c:v>
                </c:pt>
                <c:pt idx="847">
                  <c:v>37348</c:v>
                </c:pt>
                <c:pt idx="848">
                  <c:v>37349</c:v>
                </c:pt>
                <c:pt idx="849">
                  <c:v>37350</c:v>
                </c:pt>
                <c:pt idx="850">
                  <c:v>37351</c:v>
                </c:pt>
                <c:pt idx="851">
                  <c:v>37354</c:v>
                </c:pt>
                <c:pt idx="852">
                  <c:v>37355</c:v>
                </c:pt>
                <c:pt idx="853">
                  <c:v>37356</c:v>
                </c:pt>
                <c:pt idx="854">
                  <c:v>37357</c:v>
                </c:pt>
                <c:pt idx="855">
                  <c:v>37358</c:v>
                </c:pt>
                <c:pt idx="856">
                  <c:v>37361</c:v>
                </c:pt>
                <c:pt idx="857">
                  <c:v>37362</c:v>
                </c:pt>
                <c:pt idx="858">
                  <c:v>37363</c:v>
                </c:pt>
                <c:pt idx="859">
                  <c:v>37364</c:v>
                </c:pt>
                <c:pt idx="860">
                  <c:v>37365</c:v>
                </c:pt>
                <c:pt idx="861">
                  <c:v>37368</c:v>
                </c:pt>
                <c:pt idx="862">
                  <c:v>37369</c:v>
                </c:pt>
                <c:pt idx="863">
                  <c:v>37370</c:v>
                </c:pt>
                <c:pt idx="864">
                  <c:v>37371</c:v>
                </c:pt>
                <c:pt idx="865">
                  <c:v>37372</c:v>
                </c:pt>
                <c:pt idx="866">
                  <c:v>37375</c:v>
                </c:pt>
                <c:pt idx="867">
                  <c:v>37376</c:v>
                </c:pt>
                <c:pt idx="868">
                  <c:v>37377</c:v>
                </c:pt>
                <c:pt idx="869">
                  <c:v>37378</c:v>
                </c:pt>
                <c:pt idx="870">
                  <c:v>37379</c:v>
                </c:pt>
                <c:pt idx="871">
                  <c:v>37382</c:v>
                </c:pt>
                <c:pt idx="872">
                  <c:v>37383</c:v>
                </c:pt>
                <c:pt idx="873">
                  <c:v>37384</c:v>
                </c:pt>
                <c:pt idx="874">
                  <c:v>37385</c:v>
                </c:pt>
                <c:pt idx="875">
                  <c:v>37386</c:v>
                </c:pt>
                <c:pt idx="876">
                  <c:v>37389</c:v>
                </c:pt>
                <c:pt idx="877">
                  <c:v>37390</c:v>
                </c:pt>
                <c:pt idx="878">
                  <c:v>37391</c:v>
                </c:pt>
                <c:pt idx="879">
                  <c:v>37392</c:v>
                </c:pt>
                <c:pt idx="880">
                  <c:v>37393</c:v>
                </c:pt>
                <c:pt idx="881">
                  <c:v>37396</c:v>
                </c:pt>
                <c:pt idx="882">
                  <c:v>37397</c:v>
                </c:pt>
                <c:pt idx="883">
                  <c:v>37398</c:v>
                </c:pt>
                <c:pt idx="884">
                  <c:v>37399</c:v>
                </c:pt>
                <c:pt idx="885">
                  <c:v>37400</c:v>
                </c:pt>
                <c:pt idx="886">
                  <c:v>37403</c:v>
                </c:pt>
                <c:pt idx="887">
                  <c:v>37404</c:v>
                </c:pt>
                <c:pt idx="888">
                  <c:v>37405</c:v>
                </c:pt>
                <c:pt idx="889">
                  <c:v>37406</c:v>
                </c:pt>
                <c:pt idx="890">
                  <c:v>37407</c:v>
                </c:pt>
                <c:pt idx="891">
                  <c:v>37410</c:v>
                </c:pt>
                <c:pt idx="892">
                  <c:v>37411</c:v>
                </c:pt>
                <c:pt idx="893">
                  <c:v>37412</c:v>
                </c:pt>
                <c:pt idx="894">
                  <c:v>37413</c:v>
                </c:pt>
                <c:pt idx="895">
                  <c:v>37414</c:v>
                </c:pt>
                <c:pt idx="896">
                  <c:v>37417</c:v>
                </c:pt>
                <c:pt idx="897">
                  <c:v>37418</c:v>
                </c:pt>
                <c:pt idx="898">
                  <c:v>37419</c:v>
                </c:pt>
                <c:pt idx="899">
                  <c:v>37420</c:v>
                </c:pt>
                <c:pt idx="900">
                  <c:v>37421</c:v>
                </c:pt>
                <c:pt idx="901">
                  <c:v>37424</c:v>
                </c:pt>
                <c:pt idx="902">
                  <c:v>37425</c:v>
                </c:pt>
                <c:pt idx="903">
                  <c:v>37426</c:v>
                </c:pt>
                <c:pt idx="904">
                  <c:v>37427</c:v>
                </c:pt>
                <c:pt idx="905">
                  <c:v>37428</c:v>
                </c:pt>
                <c:pt idx="906">
                  <c:v>37431</c:v>
                </c:pt>
                <c:pt idx="907">
                  <c:v>37432</c:v>
                </c:pt>
                <c:pt idx="908">
                  <c:v>37433</c:v>
                </c:pt>
                <c:pt idx="909">
                  <c:v>37434</c:v>
                </c:pt>
                <c:pt idx="910">
                  <c:v>37435</c:v>
                </c:pt>
                <c:pt idx="911">
                  <c:v>37438</c:v>
                </c:pt>
                <c:pt idx="912">
                  <c:v>37439</c:v>
                </c:pt>
                <c:pt idx="913">
                  <c:v>37440</c:v>
                </c:pt>
                <c:pt idx="914">
                  <c:v>37441</c:v>
                </c:pt>
                <c:pt idx="915">
                  <c:v>37442</c:v>
                </c:pt>
                <c:pt idx="916">
                  <c:v>37445</c:v>
                </c:pt>
                <c:pt idx="917">
                  <c:v>37446</c:v>
                </c:pt>
                <c:pt idx="918">
                  <c:v>37447</c:v>
                </c:pt>
                <c:pt idx="919">
                  <c:v>37448</c:v>
                </c:pt>
                <c:pt idx="920">
                  <c:v>37449</c:v>
                </c:pt>
                <c:pt idx="921">
                  <c:v>37452</c:v>
                </c:pt>
                <c:pt idx="922">
                  <c:v>37453</c:v>
                </c:pt>
                <c:pt idx="923">
                  <c:v>37454</c:v>
                </c:pt>
                <c:pt idx="924">
                  <c:v>37455</c:v>
                </c:pt>
                <c:pt idx="925">
                  <c:v>37456</c:v>
                </c:pt>
                <c:pt idx="926">
                  <c:v>37459</c:v>
                </c:pt>
                <c:pt idx="927">
                  <c:v>37460</c:v>
                </c:pt>
                <c:pt idx="928">
                  <c:v>37461</c:v>
                </c:pt>
                <c:pt idx="929">
                  <c:v>37462</c:v>
                </c:pt>
                <c:pt idx="930">
                  <c:v>37463</c:v>
                </c:pt>
                <c:pt idx="931">
                  <c:v>37466</c:v>
                </c:pt>
                <c:pt idx="932">
                  <c:v>37467</c:v>
                </c:pt>
                <c:pt idx="933">
                  <c:v>37468</c:v>
                </c:pt>
                <c:pt idx="934">
                  <c:v>37469</c:v>
                </c:pt>
                <c:pt idx="935">
                  <c:v>37470</c:v>
                </c:pt>
                <c:pt idx="936">
                  <c:v>37473</c:v>
                </c:pt>
                <c:pt idx="937">
                  <c:v>37474</c:v>
                </c:pt>
                <c:pt idx="938">
                  <c:v>37475</c:v>
                </c:pt>
                <c:pt idx="939">
                  <c:v>37476</c:v>
                </c:pt>
                <c:pt idx="940">
                  <c:v>37477</c:v>
                </c:pt>
                <c:pt idx="941">
                  <c:v>37480</c:v>
                </c:pt>
                <c:pt idx="942">
                  <c:v>37481</c:v>
                </c:pt>
                <c:pt idx="943">
                  <c:v>37482</c:v>
                </c:pt>
                <c:pt idx="944">
                  <c:v>37483</c:v>
                </c:pt>
                <c:pt idx="945">
                  <c:v>37484</c:v>
                </c:pt>
                <c:pt idx="946">
                  <c:v>37487</c:v>
                </c:pt>
                <c:pt idx="947">
                  <c:v>37488</c:v>
                </c:pt>
                <c:pt idx="948">
                  <c:v>37489</c:v>
                </c:pt>
                <c:pt idx="949">
                  <c:v>37490</c:v>
                </c:pt>
                <c:pt idx="950">
                  <c:v>37491</c:v>
                </c:pt>
                <c:pt idx="951">
                  <c:v>37494</c:v>
                </c:pt>
                <c:pt idx="952">
                  <c:v>37495</c:v>
                </c:pt>
                <c:pt idx="953">
                  <c:v>37496</c:v>
                </c:pt>
                <c:pt idx="954">
                  <c:v>37497</c:v>
                </c:pt>
                <c:pt idx="955">
                  <c:v>37498</c:v>
                </c:pt>
                <c:pt idx="956">
                  <c:v>37501</c:v>
                </c:pt>
                <c:pt idx="957">
                  <c:v>37502</c:v>
                </c:pt>
                <c:pt idx="958">
                  <c:v>37503</c:v>
                </c:pt>
                <c:pt idx="959">
                  <c:v>37504</c:v>
                </c:pt>
                <c:pt idx="960">
                  <c:v>37505</c:v>
                </c:pt>
                <c:pt idx="961">
                  <c:v>37508</c:v>
                </c:pt>
                <c:pt idx="962">
                  <c:v>37509</c:v>
                </c:pt>
                <c:pt idx="963">
                  <c:v>37510</c:v>
                </c:pt>
                <c:pt idx="964">
                  <c:v>37511</c:v>
                </c:pt>
                <c:pt idx="965">
                  <c:v>37512</c:v>
                </c:pt>
                <c:pt idx="966">
                  <c:v>37515</c:v>
                </c:pt>
                <c:pt idx="967">
                  <c:v>37516</c:v>
                </c:pt>
                <c:pt idx="968">
                  <c:v>37517</c:v>
                </c:pt>
                <c:pt idx="969">
                  <c:v>37518</c:v>
                </c:pt>
                <c:pt idx="970">
                  <c:v>37519</c:v>
                </c:pt>
                <c:pt idx="971">
                  <c:v>37522</c:v>
                </c:pt>
                <c:pt idx="972">
                  <c:v>37523</c:v>
                </c:pt>
                <c:pt idx="973">
                  <c:v>37524</c:v>
                </c:pt>
                <c:pt idx="974">
                  <c:v>37525</c:v>
                </c:pt>
                <c:pt idx="975">
                  <c:v>37526</c:v>
                </c:pt>
                <c:pt idx="976">
                  <c:v>37529</c:v>
                </c:pt>
                <c:pt idx="977">
                  <c:v>37530</c:v>
                </c:pt>
                <c:pt idx="978">
                  <c:v>37531</c:v>
                </c:pt>
                <c:pt idx="979">
                  <c:v>37532</c:v>
                </c:pt>
                <c:pt idx="980">
                  <c:v>37533</c:v>
                </c:pt>
                <c:pt idx="981">
                  <c:v>37536</c:v>
                </c:pt>
                <c:pt idx="982">
                  <c:v>37537</c:v>
                </c:pt>
                <c:pt idx="983">
                  <c:v>37538</c:v>
                </c:pt>
                <c:pt idx="984">
                  <c:v>37539</c:v>
                </c:pt>
                <c:pt idx="985">
                  <c:v>37540</c:v>
                </c:pt>
                <c:pt idx="986">
                  <c:v>37543</c:v>
                </c:pt>
                <c:pt idx="987">
                  <c:v>37544</c:v>
                </c:pt>
                <c:pt idx="988">
                  <c:v>37545</c:v>
                </c:pt>
                <c:pt idx="989">
                  <c:v>37546</c:v>
                </c:pt>
                <c:pt idx="990">
                  <c:v>37547</c:v>
                </c:pt>
                <c:pt idx="991">
                  <c:v>37550</c:v>
                </c:pt>
                <c:pt idx="992">
                  <c:v>37551</c:v>
                </c:pt>
                <c:pt idx="993">
                  <c:v>37552</c:v>
                </c:pt>
                <c:pt idx="994">
                  <c:v>37553</c:v>
                </c:pt>
                <c:pt idx="995">
                  <c:v>37554</c:v>
                </c:pt>
                <c:pt idx="996">
                  <c:v>37557</c:v>
                </c:pt>
                <c:pt idx="997">
                  <c:v>37558</c:v>
                </c:pt>
                <c:pt idx="998">
                  <c:v>37559</c:v>
                </c:pt>
                <c:pt idx="999">
                  <c:v>37560</c:v>
                </c:pt>
                <c:pt idx="1000">
                  <c:v>37561</c:v>
                </c:pt>
                <c:pt idx="1001">
                  <c:v>37564</c:v>
                </c:pt>
                <c:pt idx="1002">
                  <c:v>37565</c:v>
                </c:pt>
                <c:pt idx="1003">
                  <c:v>37566</c:v>
                </c:pt>
                <c:pt idx="1004">
                  <c:v>37567</c:v>
                </c:pt>
                <c:pt idx="1005">
                  <c:v>37568</c:v>
                </c:pt>
                <c:pt idx="1006">
                  <c:v>37571</c:v>
                </c:pt>
                <c:pt idx="1007">
                  <c:v>37572</c:v>
                </c:pt>
                <c:pt idx="1008">
                  <c:v>37573</c:v>
                </c:pt>
                <c:pt idx="1009">
                  <c:v>37574</c:v>
                </c:pt>
                <c:pt idx="1010">
                  <c:v>37575</c:v>
                </c:pt>
                <c:pt idx="1011">
                  <c:v>37578</c:v>
                </c:pt>
                <c:pt idx="1012">
                  <c:v>37579</c:v>
                </c:pt>
                <c:pt idx="1013">
                  <c:v>37580</c:v>
                </c:pt>
                <c:pt idx="1014">
                  <c:v>37581</c:v>
                </c:pt>
                <c:pt idx="1015">
                  <c:v>37582</c:v>
                </c:pt>
                <c:pt idx="1016">
                  <c:v>37585</c:v>
                </c:pt>
                <c:pt idx="1017">
                  <c:v>37586</c:v>
                </c:pt>
                <c:pt idx="1018">
                  <c:v>37587</c:v>
                </c:pt>
                <c:pt idx="1019">
                  <c:v>37588</c:v>
                </c:pt>
                <c:pt idx="1020">
                  <c:v>37589</c:v>
                </c:pt>
                <c:pt idx="1021">
                  <c:v>37592</c:v>
                </c:pt>
                <c:pt idx="1022">
                  <c:v>37593</c:v>
                </c:pt>
                <c:pt idx="1023">
                  <c:v>37594</c:v>
                </c:pt>
                <c:pt idx="1024">
                  <c:v>37595</c:v>
                </c:pt>
                <c:pt idx="1025">
                  <c:v>37596</c:v>
                </c:pt>
                <c:pt idx="1026">
                  <c:v>37599</c:v>
                </c:pt>
                <c:pt idx="1027">
                  <c:v>37600</c:v>
                </c:pt>
                <c:pt idx="1028">
                  <c:v>37601</c:v>
                </c:pt>
                <c:pt idx="1029">
                  <c:v>37602</c:v>
                </c:pt>
                <c:pt idx="1030">
                  <c:v>37603</c:v>
                </c:pt>
                <c:pt idx="1031">
                  <c:v>37606</c:v>
                </c:pt>
                <c:pt idx="1032">
                  <c:v>37607</c:v>
                </c:pt>
                <c:pt idx="1033">
                  <c:v>37608</c:v>
                </c:pt>
                <c:pt idx="1034">
                  <c:v>37609</c:v>
                </c:pt>
                <c:pt idx="1035">
                  <c:v>37610</c:v>
                </c:pt>
                <c:pt idx="1036">
                  <c:v>37613</c:v>
                </c:pt>
                <c:pt idx="1037">
                  <c:v>37614</c:v>
                </c:pt>
                <c:pt idx="1038">
                  <c:v>37615</c:v>
                </c:pt>
                <c:pt idx="1039">
                  <c:v>37616</c:v>
                </c:pt>
                <c:pt idx="1040">
                  <c:v>37617</c:v>
                </c:pt>
                <c:pt idx="1041">
                  <c:v>37620</c:v>
                </c:pt>
                <c:pt idx="1042">
                  <c:v>37621</c:v>
                </c:pt>
                <c:pt idx="1043">
                  <c:v>37622</c:v>
                </c:pt>
                <c:pt idx="1044">
                  <c:v>37623</c:v>
                </c:pt>
                <c:pt idx="1045">
                  <c:v>37624</c:v>
                </c:pt>
                <c:pt idx="1046">
                  <c:v>37627</c:v>
                </c:pt>
                <c:pt idx="1047">
                  <c:v>37628</c:v>
                </c:pt>
                <c:pt idx="1048">
                  <c:v>37629</c:v>
                </c:pt>
                <c:pt idx="1049">
                  <c:v>37630</c:v>
                </c:pt>
                <c:pt idx="1050">
                  <c:v>37631</c:v>
                </c:pt>
                <c:pt idx="1051">
                  <c:v>37634</c:v>
                </c:pt>
                <c:pt idx="1052">
                  <c:v>37635</c:v>
                </c:pt>
                <c:pt idx="1053">
                  <c:v>37636</c:v>
                </c:pt>
                <c:pt idx="1054">
                  <c:v>37637</c:v>
                </c:pt>
                <c:pt idx="1055">
                  <c:v>37638</c:v>
                </c:pt>
                <c:pt idx="1056">
                  <c:v>37641</c:v>
                </c:pt>
                <c:pt idx="1057">
                  <c:v>37642</c:v>
                </c:pt>
                <c:pt idx="1058">
                  <c:v>37643</c:v>
                </c:pt>
                <c:pt idx="1059">
                  <c:v>37644</c:v>
                </c:pt>
                <c:pt idx="1060">
                  <c:v>37645</c:v>
                </c:pt>
                <c:pt idx="1061">
                  <c:v>37648</c:v>
                </c:pt>
                <c:pt idx="1062">
                  <c:v>37649</c:v>
                </c:pt>
                <c:pt idx="1063">
                  <c:v>37650</c:v>
                </c:pt>
                <c:pt idx="1064">
                  <c:v>37651</c:v>
                </c:pt>
                <c:pt idx="1065">
                  <c:v>37652</c:v>
                </c:pt>
                <c:pt idx="1066">
                  <c:v>37655</c:v>
                </c:pt>
                <c:pt idx="1067">
                  <c:v>37656</c:v>
                </c:pt>
                <c:pt idx="1068">
                  <c:v>37657</c:v>
                </c:pt>
                <c:pt idx="1069">
                  <c:v>37658</c:v>
                </c:pt>
                <c:pt idx="1070">
                  <c:v>37659</c:v>
                </c:pt>
                <c:pt idx="1071">
                  <c:v>37662</c:v>
                </c:pt>
                <c:pt idx="1072">
                  <c:v>37663</c:v>
                </c:pt>
                <c:pt idx="1073">
                  <c:v>37664</c:v>
                </c:pt>
                <c:pt idx="1074">
                  <c:v>37665</c:v>
                </c:pt>
                <c:pt idx="1075">
                  <c:v>37666</c:v>
                </c:pt>
                <c:pt idx="1076">
                  <c:v>37669</c:v>
                </c:pt>
                <c:pt idx="1077">
                  <c:v>37670</c:v>
                </c:pt>
                <c:pt idx="1078">
                  <c:v>37671</c:v>
                </c:pt>
                <c:pt idx="1079">
                  <c:v>37672</c:v>
                </c:pt>
                <c:pt idx="1080">
                  <c:v>37673</c:v>
                </c:pt>
                <c:pt idx="1081">
                  <c:v>37676</c:v>
                </c:pt>
                <c:pt idx="1082">
                  <c:v>37677</c:v>
                </c:pt>
                <c:pt idx="1083">
                  <c:v>37678</c:v>
                </c:pt>
                <c:pt idx="1084">
                  <c:v>37679</c:v>
                </c:pt>
                <c:pt idx="1085">
                  <c:v>37680</c:v>
                </c:pt>
                <c:pt idx="1086">
                  <c:v>37683</c:v>
                </c:pt>
                <c:pt idx="1087">
                  <c:v>37684</c:v>
                </c:pt>
                <c:pt idx="1088">
                  <c:v>37685</c:v>
                </c:pt>
                <c:pt idx="1089">
                  <c:v>37686</c:v>
                </c:pt>
                <c:pt idx="1090">
                  <c:v>37687</c:v>
                </c:pt>
                <c:pt idx="1091">
                  <c:v>37690</c:v>
                </c:pt>
                <c:pt idx="1092">
                  <c:v>37691</c:v>
                </c:pt>
                <c:pt idx="1093">
                  <c:v>37692</c:v>
                </c:pt>
                <c:pt idx="1094">
                  <c:v>37693</c:v>
                </c:pt>
                <c:pt idx="1095">
                  <c:v>37694</c:v>
                </c:pt>
                <c:pt idx="1096">
                  <c:v>37697</c:v>
                </c:pt>
                <c:pt idx="1097">
                  <c:v>37698</c:v>
                </c:pt>
                <c:pt idx="1098">
                  <c:v>37699</c:v>
                </c:pt>
                <c:pt idx="1099">
                  <c:v>37700</c:v>
                </c:pt>
                <c:pt idx="1100">
                  <c:v>37701</c:v>
                </c:pt>
                <c:pt idx="1101">
                  <c:v>37704</c:v>
                </c:pt>
                <c:pt idx="1102">
                  <c:v>37705</c:v>
                </c:pt>
                <c:pt idx="1103">
                  <c:v>37706</c:v>
                </c:pt>
                <c:pt idx="1104">
                  <c:v>37707</c:v>
                </c:pt>
                <c:pt idx="1105">
                  <c:v>37708</c:v>
                </c:pt>
                <c:pt idx="1106">
                  <c:v>37711</c:v>
                </c:pt>
                <c:pt idx="1107">
                  <c:v>37712</c:v>
                </c:pt>
                <c:pt idx="1108">
                  <c:v>37713</c:v>
                </c:pt>
                <c:pt idx="1109">
                  <c:v>37714</c:v>
                </c:pt>
                <c:pt idx="1110">
                  <c:v>37715</c:v>
                </c:pt>
                <c:pt idx="1111">
                  <c:v>37718</c:v>
                </c:pt>
                <c:pt idx="1112">
                  <c:v>37719</c:v>
                </c:pt>
                <c:pt idx="1113">
                  <c:v>37720</c:v>
                </c:pt>
                <c:pt idx="1114">
                  <c:v>37721</c:v>
                </c:pt>
                <c:pt idx="1115">
                  <c:v>37722</c:v>
                </c:pt>
                <c:pt idx="1116">
                  <c:v>37725</c:v>
                </c:pt>
                <c:pt idx="1117">
                  <c:v>37726</c:v>
                </c:pt>
                <c:pt idx="1118">
                  <c:v>37727</c:v>
                </c:pt>
                <c:pt idx="1119">
                  <c:v>37728</c:v>
                </c:pt>
                <c:pt idx="1120">
                  <c:v>37729</c:v>
                </c:pt>
                <c:pt idx="1121">
                  <c:v>37732</c:v>
                </c:pt>
                <c:pt idx="1122">
                  <c:v>37733</c:v>
                </c:pt>
                <c:pt idx="1123">
                  <c:v>37734</c:v>
                </c:pt>
                <c:pt idx="1124">
                  <c:v>37735</c:v>
                </c:pt>
                <c:pt idx="1125">
                  <c:v>37736</c:v>
                </c:pt>
                <c:pt idx="1126">
                  <c:v>37739</c:v>
                </c:pt>
                <c:pt idx="1127">
                  <c:v>37740</c:v>
                </c:pt>
                <c:pt idx="1128">
                  <c:v>37741</c:v>
                </c:pt>
                <c:pt idx="1129">
                  <c:v>37742</c:v>
                </c:pt>
                <c:pt idx="1130">
                  <c:v>37743</c:v>
                </c:pt>
                <c:pt idx="1131">
                  <c:v>37746</c:v>
                </c:pt>
                <c:pt idx="1132">
                  <c:v>37747</c:v>
                </c:pt>
                <c:pt idx="1133">
                  <c:v>37748</c:v>
                </c:pt>
                <c:pt idx="1134">
                  <c:v>37749</c:v>
                </c:pt>
                <c:pt idx="1135">
                  <c:v>37750</c:v>
                </c:pt>
                <c:pt idx="1136">
                  <c:v>37753</c:v>
                </c:pt>
                <c:pt idx="1137">
                  <c:v>37754</c:v>
                </c:pt>
                <c:pt idx="1138">
                  <c:v>37755</c:v>
                </c:pt>
                <c:pt idx="1139">
                  <c:v>37756</c:v>
                </c:pt>
                <c:pt idx="1140">
                  <c:v>37757</c:v>
                </c:pt>
                <c:pt idx="1141">
                  <c:v>37760</c:v>
                </c:pt>
                <c:pt idx="1142">
                  <c:v>37761</c:v>
                </c:pt>
                <c:pt idx="1143">
                  <c:v>37762</c:v>
                </c:pt>
                <c:pt idx="1144">
                  <c:v>37763</c:v>
                </c:pt>
                <c:pt idx="1145">
                  <c:v>37764</c:v>
                </c:pt>
                <c:pt idx="1146">
                  <c:v>37767</c:v>
                </c:pt>
                <c:pt idx="1147">
                  <c:v>37768</c:v>
                </c:pt>
                <c:pt idx="1148">
                  <c:v>37769</c:v>
                </c:pt>
                <c:pt idx="1149">
                  <c:v>37770</c:v>
                </c:pt>
                <c:pt idx="1150">
                  <c:v>37771</c:v>
                </c:pt>
                <c:pt idx="1151">
                  <c:v>37774</c:v>
                </c:pt>
                <c:pt idx="1152">
                  <c:v>37775</c:v>
                </c:pt>
                <c:pt idx="1153">
                  <c:v>37776</c:v>
                </c:pt>
                <c:pt idx="1154">
                  <c:v>37777</c:v>
                </c:pt>
                <c:pt idx="1155">
                  <c:v>37778</c:v>
                </c:pt>
                <c:pt idx="1156">
                  <c:v>37781</c:v>
                </c:pt>
                <c:pt idx="1157">
                  <c:v>37782</c:v>
                </c:pt>
                <c:pt idx="1158">
                  <c:v>37783</c:v>
                </c:pt>
                <c:pt idx="1159">
                  <c:v>37784</c:v>
                </c:pt>
                <c:pt idx="1160">
                  <c:v>37785</c:v>
                </c:pt>
                <c:pt idx="1161">
                  <c:v>37788</c:v>
                </c:pt>
                <c:pt idx="1162">
                  <c:v>37789</c:v>
                </c:pt>
                <c:pt idx="1163">
                  <c:v>37790</c:v>
                </c:pt>
                <c:pt idx="1164">
                  <c:v>37791</c:v>
                </c:pt>
                <c:pt idx="1165">
                  <c:v>37792</c:v>
                </c:pt>
                <c:pt idx="1166">
                  <c:v>37795</c:v>
                </c:pt>
                <c:pt idx="1167">
                  <c:v>37796</c:v>
                </c:pt>
                <c:pt idx="1168">
                  <c:v>37797</c:v>
                </c:pt>
                <c:pt idx="1169">
                  <c:v>37798</c:v>
                </c:pt>
                <c:pt idx="1170">
                  <c:v>37799</c:v>
                </c:pt>
                <c:pt idx="1171">
                  <c:v>37802</c:v>
                </c:pt>
                <c:pt idx="1172">
                  <c:v>37803</c:v>
                </c:pt>
                <c:pt idx="1173">
                  <c:v>37804</c:v>
                </c:pt>
                <c:pt idx="1174">
                  <c:v>37805</c:v>
                </c:pt>
                <c:pt idx="1175">
                  <c:v>37806</c:v>
                </c:pt>
                <c:pt idx="1176">
                  <c:v>37809</c:v>
                </c:pt>
                <c:pt idx="1177">
                  <c:v>37810</c:v>
                </c:pt>
                <c:pt idx="1178">
                  <c:v>37811</c:v>
                </c:pt>
                <c:pt idx="1179">
                  <c:v>37812</c:v>
                </c:pt>
                <c:pt idx="1180">
                  <c:v>37813</c:v>
                </c:pt>
                <c:pt idx="1181">
                  <c:v>37816</c:v>
                </c:pt>
                <c:pt idx="1182">
                  <c:v>37817</c:v>
                </c:pt>
                <c:pt idx="1183">
                  <c:v>37818</c:v>
                </c:pt>
                <c:pt idx="1184">
                  <c:v>37819</c:v>
                </c:pt>
                <c:pt idx="1185">
                  <c:v>37820</c:v>
                </c:pt>
                <c:pt idx="1186">
                  <c:v>37823</c:v>
                </c:pt>
                <c:pt idx="1187">
                  <c:v>37824</c:v>
                </c:pt>
                <c:pt idx="1188">
                  <c:v>37825</c:v>
                </c:pt>
                <c:pt idx="1189">
                  <c:v>37826</c:v>
                </c:pt>
                <c:pt idx="1190">
                  <c:v>37827</c:v>
                </c:pt>
                <c:pt idx="1191">
                  <c:v>37830</c:v>
                </c:pt>
                <c:pt idx="1192">
                  <c:v>37831</c:v>
                </c:pt>
                <c:pt idx="1193">
                  <c:v>37832</c:v>
                </c:pt>
                <c:pt idx="1194">
                  <c:v>37833</c:v>
                </c:pt>
                <c:pt idx="1195">
                  <c:v>37834</c:v>
                </c:pt>
                <c:pt idx="1196">
                  <c:v>37837</c:v>
                </c:pt>
                <c:pt idx="1197">
                  <c:v>37838</c:v>
                </c:pt>
                <c:pt idx="1198">
                  <c:v>37839</c:v>
                </c:pt>
                <c:pt idx="1199">
                  <c:v>37840</c:v>
                </c:pt>
                <c:pt idx="1200">
                  <c:v>37841</c:v>
                </c:pt>
                <c:pt idx="1201">
                  <c:v>37844</c:v>
                </c:pt>
                <c:pt idx="1202">
                  <c:v>37845</c:v>
                </c:pt>
                <c:pt idx="1203">
                  <c:v>37846</c:v>
                </c:pt>
                <c:pt idx="1204">
                  <c:v>37847</c:v>
                </c:pt>
                <c:pt idx="1205">
                  <c:v>37848</c:v>
                </c:pt>
                <c:pt idx="1206">
                  <c:v>37851</c:v>
                </c:pt>
                <c:pt idx="1207">
                  <c:v>37852</c:v>
                </c:pt>
                <c:pt idx="1208">
                  <c:v>37853</c:v>
                </c:pt>
                <c:pt idx="1209">
                  <c:v>37854</c:v>
                </c:pt>
                <c:pt idx="1210">
                  <c:v>37855</c:v>
                </c:pt>
                <c:pt idx="1211">
                  <c:v>37858</c:v>
                </c:pt>
                <c:pt idx="1212">
                  <c:v>37859</c:v>
                </c:pt>
                <c:pt idx="1213">
                  <c:v>37860</c:v>
                </c:pt>
                <c:pt idx="1214">
                  <c:v>37861</c:v>
                </c:pt>
                <c:pt idx="1215">
                  <c:v>37862</c:v>
                </c:pt>
                <c:pt idx="1216">
                  <c:v>37865</c:v>
                </c:pt>
                <c:pt idx="1217">
                  <c:v>37866</c:v>
                </c:pt>
                <c:pt idx="1218">
                  <c:v>37867</c:v>
                </c:pt>
                <c:pt idx="1219">
                  <c:v>37868</c:v>
                </c:pt>
                <c:pt idx="1220">
                  <c:v>37869</c:v>
                </c:pt>
                <c:pt idx="1221">
                  <c:v>37872</c:v>
                </c:pt>
                <c:pt idx="1222">
                  <c:v>37873</c:v>
                </c:pt>
                <c:pt idx="1223">
                  <c:v>37874</c:v>
                </c:pt>
                <c:pt idx="1224">
                  <c:v>37875</c:v>
                </c:pt>
                <c:pt idx="1225">
                  <c:v>37876</c:v>
                </c:pt>
                <c:pt idx="1226">
                  <c:v>37879</c:v>
                </c:pt>
                <c:pt idx="1227">
                  <c:v>37880</c:v>
                </c:pt>
                <c:pt idx="1228">
                  <c:v>37881</c:v>
                </c:pt>
                <c:pt idx="1229">
                  <c:v>37882</c:v>
                </c:pt>
                <c:pt idx="1230">
                  <c:v>37883</c:v>
                </c:pt>
                <c:pt idx="1231">
                  <c:v>37886</c:v>
                </c:pt>
                <c:pt idx="1232">
                  <c:v>37887</c:v>
                </c:pt>
                <c:pt idx="1233">
                  <c:v>37888</c:v>
                </c:pt>
                <c:pt idx="1234">
                  <c:v>37889</c:v>
                </c:pt>
                <c:pt idx="1235">
                  <c:v>37890</c:v>
                </c:pt>
                <c:pt idx="1236">
                  <c:v>37893</c:v>
                </c:pt>
                <c:pt idx="1237">
                  <c:v>37894</c:v>
                </c:pt>
                <c:pt idx="1238">
                  <c:v>37895</c:v>
                </c:pt>
                <c:pt idx="1239">
                  <c:v>37896</c:v>
                </c:pt>
                <c:pt idx="1240">
                  <c:v>37897</c:v>
                </c:pt>
                <c:pt idx="1241">
                  <c:v>37900</c:v>
                </c:pt>
                <c:pt idx="1242">
                  <c:v>37901</c:v>
                </c:pt>
                <c:pt idx="1243">
                  <c:v>37902</c:v>
                </c:pt>
                <c:pt idx="1244">
                  <c:v>37903</c:v>
                </c:pt>
                <c:pt idx="1245">
                  <c:v>37904</c:v>
                </c:pt>
                <c:pt idx="1246">
                  <c:v>37907</c:v>
                </c:pt>
                <c:pt idx="1247">
                  <c:v>37908</c:v>
                </c:pt>
                <c:pt idx="1248">
                  <c:v>37909</c:v>
                </c:pt>
                <c:pt idx="1249">
                  <c:v>37910</c:v>
                </c:pt>
                <c:pt idx="1250">
                  <c:v>37911</c:v>
                </c:pt>
                <c:pt idx="1251">
                  <c:v>37914</c:v>
                </c:pt>
                <c:pt idx="1252">
                  <c:v>37915</c:v>
                </c:pt>
                <c:pt idx="1253">
                  <c:v>37916</c:v>
                </c:pt>
                <c:pt idx="1254">
                  <c:v>37917</c:v>
                </c:pt>
                <c:pt idx="1255">
                  <c:v>37918</c:v>
                </c:pt>
                <c:pt idx="1256">
                  <c:v>37921</c:v>
                </c:pt>
                <c:pt idx="1257">
                  <c:v>37922</c:v>
                </c:pt>
                <c:pt idx="1258">
                  <c:v>37923</c:v>
                </c:pt>
                <c:pt idx="1259">
                  <c:v>37924</c:v>
                </c:pt>
                <c:pt idx="1260">
                  <c:v>37925</c:v>
                </c:pt>
                <c:pt idx="1261">
                  <c:v>37928</c:v>
                </c:pt>
                <c:pt idx="1262">
                  <c:v>37929</c:v>
                </c:pt>
                <c:pt idx="1263">
                  <c:v>37930</c:v>
                </c:pt>
                <c:pt idx="1264">
                  <c:v>37931</c:v>
                </c:pt>
                <c:pt idx="1265">
                  <c:v>37932</c:v>
                </c:pt>
                <c:pt idx="1266">
                  <c:v>37935</c:v>
                </c:pt>
                <c:pt idx="1267">
                  <c:v>37936</c:v>
                </c:pt>
                <c:pt idx="1268">
                  <c:v>37937</c:v>
                </c:pt>
                <c:pt idx="1269">
                  <c:v>37938</c:v>
                </c:pt>
                <c:pt idx="1270">
                  <c:v>37939</c:v>
                </c:pt>
                <c:pt idx="1271">
                  <c:v>37942</c:v>
                </c:pt>
                <c:pt idx="1272">
                  <c:v>37943</c:v>
                </c:pt>
                <c:pt idx="1273">
                  <c:v>37944</c:v>
                </c:pt>
                <c:pt idx="1274">
                  <c:v>37945</c:v>
                </c:pt>
                <c:pt idx="1275">
                  <c:v>37946</c:v>
                </c:pt>
                <c:pt idx="1276">
                  <c:v>37949</c:v>
                </c:pt>
                <c:pt idx="1277">
                  <c:v>37950</c:v>
                </c:pt>
                <c:pt idx="1278">
                  <c:v>37951</c:v>
                </c:pt>
                <c:pt idx="1279">
                  <c:v>37952</c:v>
                </c:pt>
                <c:pt idx="1280">
                  <c:v>37953</c:v>
                </c:pt>
                <c:pt idx="1281">
                  <c:v>37956</c:v>
                </c:pt>
                <c:pt idx="1282">
                  <c:v>37957</c:v>
                </c:pt>
                <c:pt idx="1283">
                  <c:v>37958</c:v>
                </c:pt>
                <c:pt idx="1284">
                  <c:v>37959</c:v>
                </c:pt>
                <c:pt idx="1285">
                  <c:v>37960</c:v>
                </c:pt>
                <c:pt idx="1286">
                  <c:v>37963</c:v>
                </c:pt>
                <c:pt idx="1287">
                  <c:v>37964</c:v>
                </c:pt>
                <c:pt idx="1288">
                  <c:v>37965</c:v>
                </c:pt>
                <c:pt idx="1289">
                  <c:v>37966</c:v>
                </c:pt>
                <c:pt idx="1290">
                  <c:v>37967</c:v>
                </c:pt>
                <c:pt idx="1291">
                  <c:v>37970</c:v>
                </c:pt>
                <c:pt idx="1292">
                  <c:v>37971</c:v>
                </c:pt>
                <c:pt idx="1293">
                  <c:v>37972</c:v>
                </c:pt>
                <c:pt idx="1294">
                  <c:v>37973</c:v>
                </c:pt>
                <c:pt idx="1295">
                  <c:v>37974</c:v>
                </c:pt>
                <c:pt idx="1296">
                  <c:v>37977</c:v>
                </c:pt>
                <c:pt idx="1297">
                  <c:v>37978</c:v>
                </c:pt>
                <c:pt idx="1298">
                  <c:v>37979</c:v>
                </c:pt>
                <c:pt idx="1299">
                  <c:v>37980</c:v>
                </c:pt>
                <c:pt idx="1300">
                  <c:v>37981</c:v>
                </c:pt>
                <c:pt idx="1301">
                  <c:v>37984</c:v>
                </c:pt>
                <c:pt idx="1302">
                  <c:v>37985</c:v>
                </c:pt>
                <c:pt idx="1303">
                  <c:v>37986</c:v>
                </c:pt>
                <c:pt idx="1304">
                  <c:v>37987</c:v>
                </c:pt>
                <c:pt idx="1305">
                  <c:v>37988</c:v>
                </c:pt>
                <c:pt idx="1306">
                  <c:v>37991</c:v>
                </c:pt>
                <c:pt idx="1307">
                  <c:v>37992</c:v>
                </c:pt>
                <c:pt idx="1308">
                  <c:v>37993</c:v>
                </c:pt>
                <c:pt idx="1309">
                  <c:v>37994</c:v>
                </c:pt>
                <c:pt idx="1310">
                  <c:v>37995</c:v>
                </c:pt>
                <c:pt idx="1311">
                  <c:v>37998</c:v>
                </c:pt>
                <c:pt idx="1312">
                  <c:v>37999</c:v>
                </c:pt>
                <c:pt idx="1313">
                  <c:v>38000</c:v>
                </c:pt>
                <c:pt idx="1314">
                  <c:v>38001</c:v>
                </c:pt>
                <c:pt idx="1315">
                  <c:v>38002</c:v>
                </c:pt>
                <c:pt idx="1316">
                  <c:v>38005</c:v>
                </c:pt>
                <c:pt idx="1317">
                  <c:v>38006</c:v>
                </c:pt>
                <c:pt idx="1318">
                  <c:v>38007</c:v>
                </c:pt>
                <c:pt idx="1319">
                  <c:v>38008</c:v>
                </c:pt>
                <c:pt idx="1320">
                  <c:v>38009</c:v>
                </c:pt>
                <c:pt idx="1321">
                  <c:v>38012</c:v>
                </c:pt>
                <c:pt idx="1322">
                  <c:v>38013</c:v>
                </c:pt>
                <c:pt idx="1323">
                  <c:v>38014</c:v>
                </c:pt>
                <c:pt idx="1324">
                  <c:v>38015</c:v>
                </c:pt>
                <c:pt idx="1325">
                  <c:v>38016</c:v>
                </c:pt>
                <c:pt idx="1326">
                  <c:v>38019</c:v>
                </c:pt>
                <c:pt idx="1327">
                  <c:v>38020</c:v>
                </c:pt>
                <c:pt idx="1328">
                  <c:v>38021</c:v>
                </c:pt>
                <c:pt idx="1329">
                  <c:v>38022</c:v>
                </c:pt>
                <c:pt idx="1330">
                  <c:v>38023</c:v>
                </c:pt>
                <c:pt idx="1331">
                  <c:v>38026</c:v>
                </c:pt>
                <c:pt idx="1332">
                  <c:v>38027</c:v>
                </c:pt>
                <c:pt idx="1333">
                  <c:v>38028</c:v>
                </c:pt>
                <c:pt idx="1334">
                  <c:v>38029</c:v>
                </c:pt>
                <c:pt idx="1335">
                  <c:v>38030</c:v>
                </c:pt>
                <c:pt idx="1336">
                  <c:v>38033</c:v>
                </c:pt>
                <c:pt idx="1337">
                  <c:v>38034</c:v>
                </c:pt>
                <c:pt idx="1338">
                  <c:v>38035</c:v>
                </c:pt>
                <c:pt idx="1339">
                  <c:v>38036</c:v>
                </c:pt>
                <c:pt idx="1340">
                  <c:v>38037</c:v>
                </c:pt>
                <c:pt idx="1341">
                  <c:v>38040</c:v>
                </c:pt>
                <c:pt idx="1342">
                  <c:v>38041</c:v>
                </c:pt>
                <c:pt idx="1343">
                  <c:v>38042</c:v>
                </c:pt>
                <c:pt idx="1344">
                  <c:v>38043</c:v>
                </c:pt>
                <c:pt idx="1345">
                  <c:v>38044</c:v>
                </c:pt>
                <c:pt idx="1346">
                  <c:v>38047</c:v>
                </c:pt>
                <c:pt idx="1347">
                  <c:v>38048</c:v>
                </c:pt>
                <c:pt idx="1348">
                  <c:v>38049</c:v>
                </c:pt>
                <c:pt idx="1349">
                  <c:v>38050</c:v>
                </c:pt>
                <c:pt idx="1350">
                  <c:v>38051</c:v>
                </c:pt>
                <c:pt idx="1351">
                  <c:v>38054</c:v>
                </c:pt>
                <c:pt idx="1352">
                  <c:v>38055</c:v>
                </c:pt>
                <c:pt idx="1353">
                  <c:v>38056</c:v>
                </c:pt>
                <c:pt idx="1354">
                  <c:v>38057</c:v>
                </c:pt>
                <c:pt idx="1355">
                  <c:v>38058</c:v>
                </c:pt>
                <c:pt idx="1356">
                  <c:v>38061</c:v>
                </c:pt>
                <c:pt idx="1357">
                  <c:v>38062</c:v>
                </c:pt>
                <c:pt idx="1358">
                  <c:v>38063</c:v>
                </c:pt>
                <c:pt idx="1359">
                  <c:v>38064</c:v>
                </c:pt>
                <c:pt idx="1360">
                  <c:v>38065</c:v>
                </c:pt>
                <c:pt idx="1361">
                  <c:v>38068</c:v>
                </c:pt>
                <c:pt idx="1362">
                  <c:v>38069</c:v>
                </c:pt>
                <c:pt idx="1363">
                  <c:v>38070</c:v>
                </c:pt>
                <c:pt idx="1364">
                  <c:v>38071</c:v>
                </c:pt>
                <c:pt idx="1365">
                  <c:v>38072</c:v>
                </c:pt>
                <c:pt idx="1366">
                  <c:v>38075</c:v>
                </c:pt>
                <c:pt idx="1367">
                  <c:v>38076</c:v>
                </c:pt>
                <c:pt idx="1368">
                  <c:v>38077</c:v>
                </c:pt>
                <c:pt idx="1369">
                  <c:v>38078</c:v>
                </c:pt>
                <c:pt idx="1370">
                  <c:v>38079</c:v>
                </c:pt>
                <c:pt idx="1371">
                  <c:v>38082</c:v>
                </c:pt>
                <c:pt idx="1372">
                  <c:v>38083</c:v>
                </c:pt>
                <c:pt idx="1373">
                  <c:v>38084</c:v>
                </c:pt>
                <c:pt idx="1374">
                  <c:v>38085</c:v>
                </c:pt>
                <c:pt idx="1375">
                  <c:v>38086</c:v>
                </c:pt>
                <c:pt idx="1376">
                  <c:v>38089</c:v>
                </c:pt>
                <c:pt idx="1377">
                  <c:v>38090</c:v>
                </c:pt>
                <c:pt idx="1378">
                  <c:v>38091</c:v>
                </c:pt>
                <c:pt idx="1379">
                  <c:v>38092</c:v>
                </c:pt>
                <c:pt idx="1380">
                  <c:v>38093</c:v>
                </c:pt>
                <c:pt idx="1381">
                  <c:v>38096</c:v>
                </c:pt>
                <c:pt idx="1382">
                  <c:v>38097</c:v>
                </c:pt>
                <c:pt idx="1383">
                  <c:v>38098</c:v>
                </c:pt>
                <c:pt idx="1384">
                  <c:v>38099</c:v>
                </c:pt>
                <c:pt idx="1385">
                  <c:v>38100</c:v>
                </c:pt>
                <c:pt idx="1386">
                  <c:v>38103</c:v>
                </c:pt>
                <c:pt idx="1387">
                  <c:v>38104</c:v>
                </c:pt>
                <c:pt idx="1388">
                  <c:v>38105</c:v>
                </c:pt>
                <c:pt idx="1389">
                  <c:v>38106</c:v>
                </c:pt>
                <c:pt idx="1390">
                  <c:v>38107</c:v>
                </c:pt>
                <c:pt idx="1391">
                  <c:v>38110</c:v>
                </c:pt>
                <c:pt idx="1392">
                  <c:v>38111</c:v>
                </c:pt>
                <c:pt idx="1393">
                  <c:v>38112</c:v>
                </c:pt>
                <c:pt idx="1394">
                  <c:v>38113</c:v>
                </c:pt>
                <c:pt idx="1395">
                  <c:v>38114</c:v>
                </c:pt>
                <c:pt idx="1396">
                  <c:v>38117</c:v>
                </c:pt>
                <c:pt idx="1397">
                  <c:v>38118</c:v>
                </c:pt>
                <c:pt idx="1398">
                  <c:v>38119</c:v>
                </c:pt>
                <c:pt idx="1399">
                  <c:v>38120</c:v>
                </c:pt>
                <c:pt idx="1400">
                  <c:v>38121</c:v>
                </c:pt>
                <c:pt idx="1401">
                  <c:v>38124</c:v>
                </c:pt>
                <c:pt idx="1402">
                  <c:v>38125</c:v>
                </c:pt>
                <c:pt idx="1403">
                  <c:v>38126</c:v>
                </c:pt>
                <c:pt idx="1404">
                  <c:v>38127</c:v>
                </c:pt>
                <c:pt idx="1405">
                  <c:v>38128</c:v>
                </c:pt>
                <c:pt idx="1406">
                  <c:v>38131</c:v>
                </c:pt>
                <c:pt idx="1407">
                  <c:v>38132</c:v>
                </c:pt>
                <c:pt idx="1408">
                  <c:v>38133</c:v>
                </c:pt>
                <c:pt idx="1409">
                  <c:v>38134</c:v>
                </c:pt>
                <c:pt idx="1410">
                  <c:v>38135</c:v>
                </c:pt>
                <c:pt idx="1411">
                  <c:v>38138</c:v>
                </c:pt>
                <c:pt idx="1412">
                  <c:v>38139</c:v>
                </c:pt>
                <c:pt idx="1413">
                  <c:v>38140</c:v>
                </c:pt>
                <c:pt idx="1414">
                  <c:v>38141</c:v>
                </c:pt>
                <c:pt idx="1415">
                  <c:v>38142</c:v>
                </c:pt>
                <c:pt idx="1416">
                  <c:v>38145</c:v>
                </c:pt>
                <c:pt idx="1417">
                  <c:v>38146</c:v>
                </c:pt>
                <c:pt idx="1418">
                  <c:v>38147</c:v>
                </c:pt>
                <c:pt idx="1419">
                  <c:v>38148</c:v>
                </c:pt>
                <c:pt idx="1420">
                  <c:v>38149</c:v>
                </c:pt>
                <c:pt idx="1421">
                  <c:v>38152</c:v>
                </c:pt>
                <c:pt idx="1422">
                  <c:v>38153</c:v>
                </c:pt>
                <c:pt idx="1423">
                  <c:v>38154</c:v>
                </c:pt>
                <c:pt idx="1424">
                  <c:v>38155</c:v>
                </c:pt>
                <c:pt idx="1425">
                  <c:v>38156</c:v>
                </c:pt>
                <c:pt idx="1426">
                  <c:v>38159</c:v>
                </c:pt>
                <c:pt idx="1427">
                  <c:v>38160</c:v>
                </c:pt>
                <c:pt idx="1428">
                  <c:v>38161</c:v>
                </c:pt>
                <c:pt idx="1429">
                  <c:v>38162</c:v>
                </c:pt>
                <c:pt idx="1430">
                  <c:v>38163</c:v>
                </c:pt>
                <c:pt idx="1431">
                  <c:v>38166</c:v>
                </c:pt>
                <c:pt idx="1432">
                  <c:v>38167</c:v>
                </c:pt>
                <c:pt idx="1433">
                  <c:v>38168</c:v>
                </c:pt>
                <c:pt idx="1434">
                  <c:v>38169</c:v>
                </c:pt>
                <c:pt idx="1435">
                  <c:v>38170</c:v>
                </c:pt>
                <c:pt idx="1436">
                  <c:v>38173</c:v>
                </c:pt>
                <c:pt idx="1437">
                  <c:v>38174</c:v>
                </c:pt>
                <c:pt idx="1438">
                  <c:v>38175</c:v>
                </c:pt>
                <c:pt idx="1439">
                  <c:v>38176</c:v>
                </c:pt>
                <c:pt idx="1440">
                  <c:v>38177</c:v>
                </c:pt>
                <c:pt idx="1441">
                  <c:v>38180</c:v>
                </c:pt>
                <c:pt idx="1442">
                  <c:v>38181</c:v>
                </c:pt>
                <c:pt idx="1443">
                  <c:v>38182</c:v>
                </c:pt>
                <c:pt idx="1444">
                  <c:v>38183</c:v>
                </c:pt>
                <c:pt idx="1445">
                  <c:v>38184</c:v>
                </c:pt>
                <c:pt idx="1446">
                  <c:v>38187</c:v>
                </c:pt>
                <c:pt idx="1447">
                  <c:v>38188</c:v>
                </c:pt>
                <c:pt idx="1448">
                  <c:v>38189</c:v>
                </c:pt>
                <c:pt idx="1449">
                  <c:v>38190</c:v>
                </c:pt>
                <c:pt idx="1450">
                  <c:v>38191</c:v>
                </c:pt>
                <c:pt idx="1451">
                  <c:v>38194</c:v>
                </c:pt>
                <c:pt idx="1452">
                  <c:v>38195</c:v>
                </c:pt>
                <c:pt idx="1453">
                  <c:v>38196</c:v>
                </c:pt>
                <c:pt idx="1454">
                  <c:v>38197</c:v>
                </c:pt>
                <c:pt idx="1455">
                  <c:v>38198</c:v>
                </c:pt>
                <c:pt idx="1456">
                  <c:v>38201</c:v>
                </c:pt>
                <c:pt idx="1457">
                  <c:v>38202</c:v>
                </c:pt>
                <c:pt idx="1458">
                  <c:v>38203</c:v>
                </c:pt>
                <c:pt idx="1459">
                  <c:v>38204</c:v>
                </c:pt>
                <c:pt idx="1460">
                  <c:v>38205</c:v>
                </c:pt>
                <c:pt idx="1461">
                  <c:v>38208</c:v>
                </c:pt>
                <c:pt idx="1462">
                  <c:v>38209</c:v>
                </c:pt>
                <c:pt idx="1463">
                  <c:v>38210</c:v>
                </c:pt>
                <c:pt idx="1464">
                  <c:v>38211</c:v>
                </c:pt>
                <c:pt idx="1465">
                  <c:v>38212</c:v>
                </c:pt>
                <c:pt idx="1466">
                  <c:v>38215</c:v>
                </c:pt>
                <c:pt idx="1467">
                  <c:v>38216</c:v>
                </c:pt>
                <c:pt idx="1468">
                  <c:v>38217</c:v>
                </c:pt>
                <c:pt idx="1469">
                  <c:v>38218</c:v>
                </c:pt>
                <c:pt idx="1470">
                  <c:v>38219</c:v>
                </c:pt>
                <c:pt idx="1471">
                  <c:v>38222</c:v>
                </c:pt>
                <c:pt idx="1472">
                  <c:v>38223</c:v>
                </c:pt>
                <c:pt idx="1473">
                  <c:v>38224</c:v>
                </c:pt>
                <c:pt idx="1474">
                  <c:v>38225</c:v>
                </c:pt>
                <c:pt idx="1475">
                  <c:v>38226</c:v>
                </c:pt>
                <c:pt idx="1476">
                  <c:v>38229</c:v>
                </c:pt>
                <c:pt idx="1477">
                  <c:v>38230</c:v>
                </c:pt>
                <c:pt idx="1478">
                  <c:v>38231</c:v>
                </c:pt>
                <c:pt idx="1479">
                  <c:v>38232</c:v>
                </c:pt>
                <c:pt idx="1480">
                  <c:v>38233</c:v>
                </c:pt>
                <c:pt idx="1481">
                  <c:v>38236</c:v>
                </c:pt>
                <c:pt idx="1482">
                  <c:v>38237</c:v>
                </c:pt>
                <c:pt idx="1483">
                  <c:v>38238</c:v>
                </c:pt>
                <c:pt idx="1484">
                  <c:v>38239</c:v>
                </c:pt>
                <c:pt idx="1485">
                  <c:v>38240</c:v>
                </c:pt>
                <c:pt idx="1486">
                  <c:v>38243</c:v>
                </c:pt>
                <c:pt idx="1487">
                  <c:v>38244</c:v>
                </c:pt>
                <c:pt idx="1488">
                  <c:v>38245</c:v>
                </c:pt>
                <c:pt idx="1489">
                  <c:v>38246</c:v>
                </c:pt>
                <c:pt idx="1490">
                  <c:v>38247</c:v>
                </c:pt>
                <c:pt idx="1491">
                  <c:v>38250</c:v>
                </c:pt>
                <c:pt idx="1492">
                  <c:v>38251</c:v>
                </c:pt>
                <c:pt idx="1493">
                  <c:v>38252</c:v>
                </c:pt>
                <c:pt idx="1494">
                  <c:v>38253</c:v>
                </c:pt>
                <c:pt idx="1495">
                  <c:v>38254</c:v>
                </c:pt>
                <c:pt idx="1496">
                  <c:v>38257</c:v>
                </c:pt>
                <c:pt idx="1497">
                  <c:v>38258</c:v>
                </c:pt>
                <c:pt idx="1498">
                  <c:v>38259</c:v>
                </c:pt>
                <c:pt idx="1499">
                  <c:v>38260</c:v>
                </c:pt>
                <c:pt idx="1500">
                  <c:v>38261</c:v>
                </c:pt>
                <c:pt idx="1501">
                  <c:v>38264</c:v>
                </c:pt>
                <c:pt idx="1502">
                  <c:v>38265</c:v>
                </c:pt>
                <c:pt idx="1503">
                  <c:v>38266</c:v>
                </c:pt>
                <c:pt idx="1504">
                  <c:v>38267</c:v>
                </c:pt>
                <c:pt idx="1505">
                  <c:v>38268</c:v>
                </c:pt>
                <c:pt idx="1506">
                  <c:v>38271</c:v>
                </c:pt>
                <c:pt idx="1507">
                  <c:v>38272</c:v>
                </c:pt>
                <c:pt idx="1508">
                  <c:v>38273</c:v>
                </c:pt>
                <c:pt idx="1509">
                  <c:v>38274</c:v>
                </c:pt>
                <c:pt idx="1510">
                  <c:v>38275</c:v>
                </c:pt>
                <c:pt idx="1511">
                  <c:v>38278</c:v>
                </c:pt>
                <c:pt idx="1512">
                  <c:v>38279</c:v>
                </c:pt>
                <c:pt idx="1513">
                  <c:v>38280</c:v>
                </c:pt>
                <c:pt idx="1514">
                  <c:v>38281</c:v>
                </c:pt>
                <c:pt idx="1515">
                  <c:v>38282</c:v>
                </c:pt>
                <c:pt idx="1516">
                  <c:v>38285</c:v>
                </c:pt>
                <c:pt idx="1517">
                  <c:v>38286</c:v>
                </c:pt>
                <c:pt idx="1518">
                  <c:v>38287</c:v>
                </c:pt>
                <c:pt idx="1519">
                  <c:v>38288</c:v>
                </c:pt>
                <c:pt idx="1520">
                  <c:v>38289</c:v>
                </c:pt>
                <c:pt idx="1521">
                  <c:v>38292</c:v>
                </c:pt>
                <c:pt idx="1522">
                  <c:v>38293</c:v>
                </c:pt>
                <c:pt idx="1523">
                  <c:v>38294</c:v>
                </c:pt>
                <c:pt idx="1524">
                  <c:v>38295</c:v>
                </c:pt>
                <c:pt idx="1525">
                  <c:v>38296</c:v>
                </c:pt>
                <c:pt idx="1526">
                  <c:v>38299</c:v>
                </c:pt>
                <c:pt idx="1527">
                  <c:v>38300</c:v>
                </c:pt>
                <c:pt idx="1528">
                  <c:v>38301</c:v>
                </c:pt>
                <c:pt idx="1529">
                  <c:v>38302</c:v>
                </c:pt>
                <c:pt idx="1530">
                  <c:v>38303</c:v>
                </c:pt>
                <c:pt idx="1531">
                  <c:v>38306</c:v>
                </c:pt>
                <c:pt idx="1532">
                  <c:v>38307</c:v>
                </c:pt>
                <c:pt idx="1533">
                  <c:v>38308</c:v>
                </c:pt>
                <c:pt idx="1534">
                  <c:v>38309</c:v>
                </c:pt>
                <c:pt idx="1535">
                  <c:v>38310</c:v>
                </c:pt>
                <c:pt idx="1536">
                  <c:v>38313</c:v>
                </c:pt>
                <c:pt idx="1537">
                  <c:v>38314</c:v>
                </c:pt>
                <c:pt idx="1538">
                  <c:v>38315</c:v>
                </c:pt>
                <c:pt idx="1539">
                  <c:v>38316</c:v>
                </c:pt>
                <c:pt idx="1540">
                  <c:v>38317</c:v>
                </c:pt>
                <c:pt idx="1541">
                  <c:v>38320</c:v>
                </c:pt>
                <c:pt idx="1542">
                  <c:v>38321</c:v>
                </c:pt>
                <c:pt idx="1543">
                  <c:v>38322</c:v>
                </c:pt>
                <c:pt idx="1544">
                  <c:v>38323</c:v>
                </c:pt>
                <c:pt idx="1545">
                  <c:v>38324</c:v>
                </c:pt>
                <c:pt idx="1546">
                  <c:v>38327</c:v>
                </c:pt>
                <c:pt idx="1547">
                  <c:v>38328</c:v>
                </c:pt>
                <c:pt idx="1548">
                  <c:v>38329</c:v>
                </c:pt>
                <c:pt idx="1549">
                  <c:v>38330</c:v>
                </c:pt>
                <c:pt idx="1550">
                  <c:v>38331</c:v>
                </c:pt>
                <c:pt idx="1551">
                  <c:v>38334</c:v>
                </c:pt>
                <c:pt idx="1552">
                  <c:v>38335</c:v>
                </c:pt>
                <c:pt idx="1553">
                  <c:v>38336</c:v>
                </c:pt>
                <c:pt idx="1554">
                  <c:v>38337</c:v>
                </c:pt>
                <c:pt idx="1555">
                  <c:v>38338</c:v>
                </c:pt>
                <c:pt idx="1556">
                  <c:v>38341</c:v>
                </c:pt>
                <c:pt idx="1557">
                  <c:v>38342</c:v>
                </c:pt>
                <c:pt idx="1558">
                  <c:v>38343</c:v>
                </c:pt>
                <c:pt idx="1559">
                  <c:v>38344</c:v>
                </c:pt>
                <c:pt idx="1560">
                  <c:v>38345</c:v>
                </c:pt>
                <c:pt idx="1561">
                  <c:v>38348</c:v>
                </c:pt>
                <c:pt idx="1562">
                  <c:v>38349</c:v>
                </c:pt>
                <c:pt idx="1563">
                  <c:v>38350</c:v>
                </c:pt>
                <c:pt idx="1564">
                  <c:v>38351</c:v>
                </c:pt>
                <c:pt idx="1565">
                  <c:v>38352</c:v>
                </c:pt>
                <c:pt idx="1566">
                  <c:v>38355</c:v>
                </c:pt>
                <c:pt idx="1567">
                  <c:v>38356</c:v>
                </c:pt>
                <c:pt idx="1568">
                  <c:v>38357</c:v>
                </c:pt>
                <c:pt idx="1569">
                  <c:v>38358</c:v>
                </c:pt>
                <c:pt idx="1570">
                  <c:v>38359</c:v>
                </c:pt>
                <c:pt idx="1571">
                  <c:v>38362</c:v>
                </c:pt>
                <c:pt idx="1572">
                  <c:v>38363</c:v>
                </c:pt>
                <c:pt idx="1573">
                  <c:v>38364</c:v>
                </c:pt>
                <c:pt idx="1574">
                  <c:v>38365</c:v>
                </c:pt>
                <c:pt idx="1575">
                  <c:v>38366</c:v>
                </c:pt>
                <c:pt idx="1576">
                  <c:v>38369</c:v>
                </c:pt>
                <c:pt idx="1577">
                  <c:v>38370</c:v>
                </c:pt>
                <c:pt idx="1578">
                  <c:v>38371</c:v>
                </c:pt>
                <c:pt idx="1579">
                  <c:v>38372</c:v>
                </c:pt>
                <c:pt idx="1580">
                  <c:v>38373</c:v>
                </c:pt>
                <c:pt idx="1581">
                  <c:v>38376</c:v>
                </c:pt>
                <c:pt idx="1582">
                  <c:v>38377</c:v>
                </c:pt>
                <c:pt idx="1583">
                  <c:v>38378</c:v>
                </c:pt>
                <c:pt idx="1584">
                  <c:v>38379</c:v>
                </c:pt>
                <c:pt idx="1585">
                  <c:v>38380</c:v>
                </c:pt>
                <c:pt idx="1586">
                  <c:v>38383</c:v>
                </c:pt>
                <c:pt idx="1587">
                  <c:v>38384</c:v>
                </c:pt>
                <c:pt idx="1588">
                  <c:v>38385</c:v>
                </c:pt>
                <c:pt idx="1589">
                  <c:v>38386</c:v>
                </c:pt>
                <c:pt idx="1590">
                  <c:v>38387</c:v>
                </c:pt>
                <c:pt idx="1591">
                  <c:v>38390</c:v>
                </c:pt>
                <c:pt idx="1592">
                  <c:v>38391</c:v>
                </c:pt>
                <c:pt idx="1593">
                  <c:v>38392</c:v>
                </c:pt>
                <c:pt idx="1594">
                  <c:v>38393</c:v>
                </c:pt>
                <c:pt idx="1595">
                  <c:v>38394</c:v>
                </c:pt>
                <c:pt idx="1596">
                  <c:v>38397</c:v>
                </c:pt>
                <c:pt idx="1597">
                  <c:v>38398</c:v>
                </c:pt>
                <c:pt idx="1598">
                  <c:v>38399</c:v>
                </c:pt>
                <c:pt idx="1599">
                  <c:v>38400</c:v>
                </c:pt>
                <c:pt idx="1600">
                  <c:v>38401</c:v>
                </c:pt>
                <c:pt idx="1601">
                  <c:v>38404</c:v>
                </c:pt>
                <c:pt idx="1602">
                  <c:v>38405</c:v>
                </c:pt>
                <c:pt idx="1603">
                  <c:v>38406</c:v>
                </c:pt>
                <c:pt idx="1604">
                  <c:v>38407</c:v>
                </c:pt>
                <c:pt idx="1605">
                  <c:v>38408</c:v>
                </c:pt>
                <c:pt idx="1606">
                  <c:v>38411</c:v>
                </c:pt>
                <c:pt idx="1607">
                  <c:v>38412</c:v>
                </c:pt>
                <c:pt idx="1608">
                  <c:v>38413</c:v>
                </c:pt>
                <c:pt idx="1609">
                  <c:v>38414</c:v>
                </c:pt>
                <c:pt idx="1610">
                  <c:v>38415</c:v>
                </c:pt>
                <c:pt idx="1611">
                  <c:v>38418</c:v>
                </c:pt>
                <c:pt idx="1612">
                  <c:v>38419</c:v>
                </c:pt>
                <c:pt idx="1613">
                  <c:v>38420</c:v>
                </c:pt>
                <c:pt idx="1614">
                  <c:v>38421</c:v>
                </c:pt>
                <c:pt idx="1615">
                  <c:v>38422</c:v>
                </c:pt>
                <c:pt idx="1616">
                  <c:v>38425</c:v>
                </c:pt>
                <c:pt idx="1617">
                  <c:v>38426</c:v>
                </c:pt>
                <c:pt idx="1618">
                  <c:v>38427</c:v>
                </c:pt>
                <c:pt idx="1619">
                  <c:v>38428</c:v>
                </c:pt>
                <c:pt idx="1620">
                  <c:v>38429</c:v>
                </c:pt>
                <c:pt idx="1621">
                  <c:v>38432</c:v>
                </c:pt>
                <c:pt idx="1622">
                  <c:v>38433</c:v>
                </c:pt>
                <c:pt idx="1623">
                  <c:v>38434</c:v>
                </c:pt>
                <c:pt idx="1624">
                  <c:v>38435</c:v>
                </c:pt>
                <c:pt idx="1625">
                  <c:v>38436</c:v>
                </c:pt>
                <c:pt idx="1626">
                  <c:v>38439</c:v>
                </c:pt>
                <c:pt idx="1627">
                  <c:v>38440</c:v>
                </c:pt>
                <c:pt idx="1628">
                  <c:v>38441</c:v>
                </c:pt>
                <c:pt idx="1629">
                  <c:v>38442</c:v>
                </c:pt>
                <c:pt idx="1630">
                  <c:v>38443</c:v>
                </c:pt>
                <c:pt idx="1631">
                  <c:v>38446</c:v>
                </c:pt>
                <c:pt idx="1632">
                  <c:v>38447</c:v>
                </c:pt>
                <c:pt idx="1633">
                  <c:v>38448</c:v>
                </c:pt>
                <c:pt idx="1634">
                  <c:v>38449</c:v>
                </c:pt>
                <c:pt idx="1635">
                  <c:v>38450</c:v>
                </c:pt>
                <c:pt idx="1636">
                  <c:v>38453</c:v>
                </c:pt>
                <c:pt idx="1637">
                  <c:v>38454</c:v>
                </c:pt>
                <c:pt idx="1638">
                  <c:v>38455</c:v>
                </c:pt>
                <c:pt idx="1639">
                  <c:v>38456</c:v>
                </c:pt>
                <c:pt idx="1640">
                  <c:v>38457</c:v>
                </c:pt>
                <c:pt idx="1641">
                  <c:v>38460</c:v>
                </c:pt>
                <c:pt idx="1642">
                  <c:v>38461</c:v>
                </c:pt>
                <c:pt idx="1643">
                  <c:v>38462</c:v>
                </c:pt>
                <c:pt idx="1644">
                  <c:v>38463</c:v>
                </c:pt>
                <c:pt idx="1645">
                  <c:v>38464</c:v>
                </c:pt>
                <c:pt idx="1646">
                  <c:v>38467</c:v>
                </c:pt>
                <c:pt idx="1647">
                  <c:v>38468</c:v>
                </c:pt>
                <c:pt idx="1648">
                  <c:v>38469</c:v>
                </c:pt>
                <c:pt idx="1649">
                  <c:v>38470</c:v>
                </c:pt>
                <c:pt idx="1650">
                  <c:v>38471</c:v>
                </c:pt>
                <c:pt idx="1651">
                  <c:v>38474</c:v>
                </c:pt>
                <c:pt idx="1652">
                  <c:v>38475</c:v>
                </c:pt>
                <c:pt idx="1653">
                  <c:v>38476</c:v>
                </c:pt>
                <c:pt idx="1654">
                  <c:v>38477</c:v>
                </c:pt>
                <c:pt idx="1655">
                  <c:v>38478</c:v>
                </c:pt>
                <c:pt idx="1656">
                  <c:v>38481</c:v>
                </c:pt>
                <c:pt idx="1657">
                  <c:v>38482</c:v>
                </c:pt>
                <c:pt idx="1658">
                  <c:v>38483</c:v>
                </c:pt>
                <c:pt idx="1659">
                  <c:v>38484</c:v>
                </c:pt>
                <c:pt idx="1660">
                  <c:v>38485</c:v>
                </c:pt>
                <c:pt idx="1661">
                  <c:v>38488</c:v>
                </c:pt>
                <c:pt idx="1662">
                  <c:v>38489</c:v>
                </c:pt>
                <c:pt idx="1663">
                  <c:v>38490</c:v>
                </c:pt>
                <c:pt idx="1664">
                  <c:v>38491</c:v>
                </c:pt>
                <c:pt idx="1665">
                  <c:v>38492</c:v>
                </c:pt>
                <c:pt idx="1666">
                  <c:v>38495</c:v>
                </c:pt>
                <c:pt idx="1667">
                  <c:v>38496</c:v>
                </c:pt>
                <c:pt idx="1668">
                  <c:v>38497</c:v>
                </c:pt>
                <c:pt idx="1669">
                  <c:v>38498</c:v>
                </c:pt>
                <c:pt idx="1670">
                  <c:v>38499</c:v>
                </c:pt>
                <c:pt idx="1671">
                  <c:v>38502</c:v>
                </c:pt>
                <c:pt idx="1672">
                  <c:v>38503</c:v>
                </c:pt>
                <c:pt idx="1673">
                  <c:v>38504</c:v>
                </c:pt>
                <c:pt idx="1674">
                  <c:v>38505</c:v>
                </c:pt>
                <c:pt idx="1675">
                  <c:v>38506</c:v>
                </c:pt>
                <c:pt idx="1676">
                  <c:v>38509</c:v>
                </c:pt>
                <c:pt idx="1677">
                  <c:v>38510</c:v>
                </c:pt>
                <c:pt idx="1678">
                  <c:v>38511</c:v>
                </c:pt>
                <c:pt idx="1679">
                  <c:v>38512</c:v>
                </c:pt>
                <c:pt idx="1680">
                  <c:v>38513</c:v>
                </c:pt>
                <c:pt idx="1681">
                  <c:v>38516</c:v>
                </c:pt>
                <c:pt idx="1682">
                  <c:v>38517</c:v>
                </c:pt>
                <c:pt idx="1683">
                  <c:v>38518</c:v>
                </c:pt>
                <c:pt idx="1684">
                  <c:v>38519</c:v>
                </c:pt>
                <c:pt idx="1685">
                  <c:v>38520</c:v>
                </c:pt>
                <c:pt idx="1686">
                  <c:v>38523</c:v>
                </c:pt>
                <c:pt idx="1687">
                  <c:v>38524</c:v>
                </c:pt>
                <c:pt idx="1688">
                  <c:v>38525</c:v>
                </c:pt>
                <c:pt idx="1689">
                  <c:v>38526</c:v>
                </c:pt>
                <c:pt idx="1690">
                  <c:v>38527</c:v>
                </c:pt>
                <c:pt idx="1691">
                  <c:v>38530</c:v>
                </c:pt>
                <c:pt idx="1692">
                  <c:v>38531</c:v>
                </c:pt>
                <c:pt idx="1693">
                  <c:v>38532</c:v>
                </c:pt>
                <c:pt idx="1694">
                  <c:v>38533</c:v>
                </c:pt>
                <c:pt idx="1695">
                  <c:v>38534</c:v>
                </c:pt>
                <c:pt idx="1696">
                  <c:v>38537</c:v>
                </c:pt>
                <c:pt idx="1697">
                  <c:v>38538</c:v>
                </c:pt>
                <c:pt idx="1698">
                  <c:v>38539</c:v>
                </c:pt>
                <c:pt idx="1699">
                  <c:v>38540</c:v>
                </c:pt>
                <c:pt idx="1700">
                  <c:v>38541</c:v>
                </c:pt>
                <c:pt idx="1701">
                  <c:v>38544</c:v>
                </c:pt>
                <c:pt idx="1702">
                  <c:v>38545</c:v>
                </c:pt>
                <c:pt idx="1703">
                  <c:v>38546</c:v>
                </c:pt>
                <c:pt idx="1704">
                  <c:v>38547</c:v>
                </c:pt>
                <c:pt idx="1705">
                  <c:v>38548</c:v>
                </c:pt>
                <c:pt idx="1706">
                  <c:v>38551</c:v>
                </c:pt>
                <c:pt idx="1707">
                  <c:v>38552</c:v>
                </c:pt>
                <c:pt idx="1708">
                  <c:v>38553</c:v>
                </c:pt>
                <c:pt idx="1709">
                  <c:v>38554</c:v>
                </c:pt>
                <c:pt idx="1710">
                  <c:v>38555</c:v>
                </c:pt>
                <c:pt idx="1711">
                  <c:v>38558</c:v>
                </c:pt>
                <c:pt idx="1712">
                  <c:v>38559</c:v>
                </c:pt>
                <c:pt idx="1713">
                  <c:v>38560</c:v>
                </c:pt>
                <c:pt idx="1714">
                  <c:v>38561</c:v>
                </c:pt>
                <c:pt idx="1715">
                  <c:v>38562</c:v>
                </c:pt>
                <c:pt idx="1716">
                  <c:v>38565</c:v>
                </c:pt>
                <c:pt idx="1717">
                  <c:v>38566</c:v>
                </c:pt>
                <c:pt idx="1718">
                  <c:v>38567</c:v>
                </c:pt>
                <c:pt idx="1719">
                  <c:v>38568</c:v>
                </c:pt>
                <c:pt idx="1720">
                  <c:v>38569</c:v>
                </c:pt>
                <c:pt idx="1721">
                  <c:v>38572</c:v>
                </c:pt>
                <c:pt idx="1722">
                  <c:v>38573</c:v>
                </c:pt>
                <c:pt idx="1723">
                  <c:v>38574</c:v>
                </c:pt>
                <c:pt idx="1724">
                  <c:v>38575</c:v>
                </c:pt>
                <c:pt idx="1725">
                  <c:v>38576</c:v>
                </c:pt>
                <c:pt idx="1726">
                  <c:v>38579</c:v>
                </c:pt>
                <c:pt idx="1727">
                  <c:v>38580</c:v>
                </c:pt>
                <c:pt idx="1728">
                  <c:v>38581</c:v>
                </c:pt>
                <c:pt idx="1729">
                  <c:v>38582</c:v>
                </c:pt>
                <c:pt idx="1730">
                  <c:v>38583</c:v>
                </c:pt>
                <c:pt idx="1731">
                  <c:v>38586</c:v>
                </c:pt>
                <c:pt idx="1732">
                  <c:v>38587</c:v>
                </c:pt>
                <c:pt idx="1733">
                  <c:v>38588</c:v>
                </c:pt>
                <c:pt idx="1734">
                  <c:v>38589</c:v>
                </c:pt>
                <c:pt idx="1735">
                  <c:v>38590</c:v>
                </c:pt>
                <c:pt idx="1736">
                  <c:v>38593</c:v>
                </c:pt>
                <c:pt idx="1737">
                  <c:v>38594</c:v>
                </c:pt>
                <c:pt idx="1738">
                  <c:v>38595</c:v>
                </c:pt>
                <c:pt idx="1739">
                  <c:v>38596</c:v>
                </c:pt>
                <c:pt idx="1740">
                  <c:v>38597</c:v>
                </c:pt>
                <c:pt idx="1741">
                  <c:v>38600</c:v>
                </c:pt>
                <c:pt idx="1742">
                  <c:v>38601</c:v>
                </c:pt>
                <c:pt idx="1743">
                  <c:v>38602</c:v>
                </c:pt>
                <c:pt idx="1744">
                  <c:v>38603</c:v>
                </c:pt>
                <c:pt idx="1745">
                  <c:v>38604</c:v>
                </c:pt>
                <c:pt idx="1746">
                  <c:v>38607</c:v>
                </c:pt>
                <c:pt idx="1747">
                  <c:v>38608</c:v>
                </c:pt>
                <c:pt idx="1748">
                  <c:v>38609</c:v>
                </c:pt>
                <c:pt idx="1749">
                  <c:v>38610</c:v>
                </c:pt>
                <c:pt idx="1750">
                  <c:v>38611</c:v>
                </c:pt>
                <c:pt idx="1751">
                  <c:v>38614</c:v>
                </c:pt>
                <c:pt idx="1752">
                  <c:v>38615</c:v>
                </c:pt>
                <c:pt idx="1753">
                  <c:v>38616</c:v>
                </c:pt>
                <c:pt idx="1754">
                  <c:v>38617</c:v>
                </c:pt>
                <c:pt idx="1755">
                  <c:v>38618</c:v>
                </c:pt>
                <c:pt idx="1756">
                  <c:v>38621</c:v>
                </c:pt>
                <c:pt idx="1757">
                  <c:v>38622</c:v>
                </c:pt>
                <c:pt idx="1758">
                  <c:v>38623</c:v>
                </c:pt>
                <c:pt idx="1759">
                  <c:v>38624</c:v>
                </c:pt>
                <c:pt idx="1760">
                  <c:v>38625</c:v>
                </c:pt>
                <c:pt idx="1761">
                  <c:v>38628</c:v>
                </c:pt>
                <c:pt idx="1762">
                  <c:v>38629</c:v>
                </c:pt>
                <c:pt idx="1763">
                  <c:v>38630</c:v>
                </c:pt>
                <c:pt idx="1764">
                  <c:v>38631</c:v>
                </c:pt>
                <c:pt idx="1765">
                  <c:v>38632</c:v>
                </c:pt>
                <c:pt idx="1766">
                  <c:v>38635</c:v>
                </c:pt>
                <c:pt idx="1767">
                  <c:v>38636</c:v>
                </c:pt>
                <c:pt idx="1768">
                  <c:v>38637</c:v>
                </c:pt>
                <c:pt idx="1769">
                  <c:v>38638</c:v>
                </c:pt>
                <c:pt idx="1770">
                  <c:v>38639</c:v>
                </c:pt>
                <c:pt idx="1771">
                  <c:v>38642</c:v>
                </c:pt>
                <c:pt idx="1772">
                  <c:v>38643</c:v>
                </c:pt>
                <c:pt idx="1773">
                  <c:v>38644</c:v>
                </c:pt>
                <c:pt idx="1774">
                  <c:v>38645</c:v>
                </c:pt>
                <c:pt idx="1775">
                  <c:v>38646</c:v>
                </c:pt>
                <c:pt idx="1776">
                  <c:v>38649</c:v>
                </c:pt>
                <c:pt idx="1777">
                  <c:v>38650</c:v>
                </c:pt>
                <c:pt idx="1778">
                  <c:v>38651</c:v>
                </c:pt>
                <c:pt idx="1779">
                  <c:v>38652</c:v>
                </c:pt>
                <c:pt idx="1780">
                  <c:v>38653</c:v>
                </c:pt>
                <c:pt idx="1781">
                  <c:v>38656</c:v>
                </c:pt>
                <c:pt idx="1782">
                  <c:v>38657</c:v>
                </c:pt>
                <c:pt idx="1783">
                  <c:v>38658</c:v>
                </c:pt>
                <c:pt idx="1784">
                  <c:v>38659</c:v>
                </c:pt>
                <c:pt idx="1785">
                  <c:v>38660</c:v>
                </c:pt>
                <c:pt idx="1786">
                  <c:v>38663</c:v>
                </c:pt>
                <c:pt idx="1787">
                  <c:v>38664</c:v>
                </c:pt>
                <c:pt idx="1788">
                  <c:v>38665</c:v>
                </c:pt>
                <c:pt idx="1789">
                  <c:v>38666</c:v>
                </c:pt>
                <c:pt idx="1790">
                  <c:v>38667</c:v>
                </c:pt>
                <c:pt idx="1791">
                  <c:v>38670</c:v>
                </c:pt>
                <c:pt idx="1792">
                  <c:v>38671</c:v>
                </c:pt>
                <c:pt idx="1793">
                  <c:v>38672</c:v>
                </c:pt>
                <c:pt idx="1794">
                  <c:v>38673</c:v>
                </c:pt>
                <c:pt idx="1795">
                  <c:v>38674</c:v>
                </c:pt>
                <c:pt idx="1796">
                  <c:v>38677</c:v>
                </c:pt>
                <c:pt idx="1797">
                  <c:v>38678</c:v>
                </c:pt>
                <c:pt idx="1798">
                  <c:v>38679</c:v>
                </c:pt>
                <c:pt idx="1799">
                  <c:v>38680</c:v>
                </c:pt>
                <c:pt idx="1800">
                  <c:v>38681</c:v>
                </c:pt>
                <c:pt idx="1801">
                  <c:v>38684</c:v>
                </c:pt>
                <c:pt idx="1802">
                  <c:v>38685</c:v>
                </c:pt>
                <c:pt idx="1803">
                  <c:v>38686</c:v>
                </c:pt>
                <c:pt idx="1804">
                  <c:v>38687</c:v>
                </c:pt>
                <c:pt idx="1805">
                  <c:v>38688</c:v>
                </c:pt>
                <c:pt idx="1806">
                  <c:v>38691</c:v>
                </c:pt>
                <c:pt idx="1807">
                  <c:v>38692</c:v>
                </c:pt>
                <c:pt idx="1808">
                  <c:v>38693</c:v>
                </c:pt>
                <c:pt idx="1809">
                  <c:v>38694</c:v>
                </c:pt>
                <c:pt idx="1810">
                  <c:v>38695</c:v>
                </c:pt>
                <c:pt idx="1811">
                  <c:v>38698</c:v>
                </c:pt>
                <c:pt idx="1812">
                  <c:v>38699</c:v>
                </c:pt>
                <c:pt idx="1813">
                  <c:v>38700</c:v>
                </c:pt>
                <c:pt idx="1814">
                  <c:v>38701</c:v>
                </c:pt>
                <c:pt idx="1815">
                  <c:v>38702</c:v>
                </c:pt>
                <c:pt idx="1816">
                  <c:v>38705</c:v>
                </c:pt>
                <c:pt idx="1817">
                  <c:v>38706</c:v>
                </c:pt>
                <c:pt idx="1818">
                  <c:v>38707</c:v>
                </c:pt>
                <c:pt idx="1819">
                  <c:v>38708</c:v>
                </c:pt>
                <c:pt idx="1820">
                  <c:v>38709</c:v>
                </c:pt>
                <c:pt idx="1821">
                  <c:v>38712</c:v>
                </c:pt>
                <c:pt idx="1822">
                  <c:v>38713</c:v>
                </c:pt>
                <c:pt idx="1823">
                  <c:v>38714</c:v>
                </c:pt>
                <c:pt idx="1824">
                  <c:v>38715</c:v>
                </c:pt>
                <c:pt idx="1825">
                  <c:v>38716</c:v>
                </c:pt>
                <c:pt idx="1826">
                  <c:v>38719</c:v>
                </c:pt>
                <c:pt idx="1827">
                  <c:v>38720</c:v>
                </c:pt>
                <c:pt idx="1828">
                  <c:v>38721</c:v>
                </c:pt>
                <c:pt idx="1829">
                  <c:v>38722</c:v>
                </c:pt>
                <c:pt idx="1830">
                  <c:v>38723</c:v>
                </c:pt>
                <c:pt idx="1831">
                  <c:v>38726</c:v>
                </c:pt>
                <c:pt idx="1832">
                  <c:v>38727</c:v>
                </c:pt>
                <c:pt idx="1833">
                  <c:v>38728</c:v>
                </c:pt>
                <c:pt idx="1834">
                  <c:v>38729</c:v>
                </c:pt>
                <c:pt idx="1835">
                  <c:v>38730</c:v>
                </c:pt>
                <c:pt idx="1836">
                  <c:v>38733</c:v>
                </c:pt>
                <c:pt idx="1837">
                  <c:v>38734</c:v>
                </c:pt>
                <c:pt idx="1838">
                  <c:v>38735</c:v>
                </c:pt>
                <c:pt idx="1839">
                  <c:v>38736</c:v>
                </c:pt>
                <c:pt idx="1840">
                  <c:v>38737</c:v>
                </c:pt>
                <c:pt idx="1841">
                  <c:v>38740</c:v>
                </c:pt>
                <c:pt idx="1842">
                  <c:v>38741</c:v>
                </c:pt>
                <c:pt idx="1843">
                  <c:v>38742</c:v>
                </c:pt>
                <c:pt idx="1844">
                  <c:v>38743</c:v>
                </c:pt>
                <c:pt idx="1845">
                  <c:v>38744</c:v>
                </c:pt>
                <c:pt idx="1846">
                  <c:v>38747</c:v>
                </c:pt>
                <c:pt idx="1847">
                  <c:v>38748</c:v>
                </c:pt>
                <c:pt idx="1848">
                  <c:v>38749</c:v>
                </c:pt>
                <c:pt idx="1849">
                  <c:v>38750</c:v>
                </c:pt>
                <c:pt idx="1850">
                  <c:v>38751</c:v>
                </c:pt>
                <c:pt idx="1851">
                  <c:v>38754</c:v>
                </c:pt>
                <c:pt idx="1852">
                  <c:v>38755</c:v>
                </c:pt>
                <c:pt idx="1853">
                  <c:v>38756</c:v>
                </c:pt>
                <c:pt idx="1854">
                  <c:v>38757</c:v>
                </c:pt>
                <c:pt idx="1855">
                  <c:v>38758</c:v>
                </c:pt>
                <c:pt idx="1856">
                  <c:v>38761</c:v>
                </c:pt>
                <c:pt idx="1857">
                  <c:v>38762</c:v>
                </c:pt>
                <c:pt idx="1858">
                  <c:v>38763</c:v>
                </c:pt>
                <c:pt idx="1859">
                  <c:v>38764</c:v>
                </c:pt>
                <c:pt idx="1860">
                  <c:v>38765</c:v>
                </c:pt>
                <c:pt idx="1861">
                  <c:v>38768</c:v>
                </c:pt>
                <c:pt idx="1862">
                  <c:v>38769</c:v>
                </c:pt>
                <c:pt idx="1863">
                  <c:v>38770</c:v>
                </c:pt>
                <c:pt idx="1864">
                  <c:v>38771</c:v>
                </c:pt>
                <c:pt idx="1865">
                  <c:v>38772</c:v>
                </c:pt>
                <c:pt idx="1866">
                  <c:v>38775</c:v>
                </c:pt>
                <c:pt idx="1867">
                  <c:v>38776</c:v>
                </c:pt>
                <c:pt idx="1868">
                  <c:v>38777</c:v>
                </c:pt>
                <c:pt idx="1869">
                  <c:v>38778</c:v>
                </c:pt>
                <c:pt idx="1870">
                  <c:v>38779</c:v>
                </c:pt>
                <c:pt idx="1871">
                  <c:v>38782</c:v>
                </c:pt>
                <c:pt idx="1872">
                  <c:v>38783</c:v>
                </c:pt>
                <c:pt idx="1873">
                  <c:v>38784</c:v>
                </c:pt>
                <c:pt idx="1874">
                  <c:v>38785</c:v>
                </c:pt>
                <c:pt idx="1875">
                  <c:v>38786</c:v>
                </c:pt>
                <c:pt idx="1876">
                  <c:v>38789</c:v>
                </c:pt>
                <c:pt idx="1877">
                  <c:v>38790</c:v>
                </c:pt>
                <c:pt idx="1878">
                  <c:v>38791</c:v>
                </c:pt>
                <c:pt idx="1879">
                  <c:v>38792</c:v>
                </c:pt>
                <c:pt idx="1880">
                  <c:v>38793</c:v>
                </c:pt>
                <c:pt idx="1881">
                  <c:v>38796</c:v>
                </c:pt>
                <c:pt idx="1882">
                  <c:v>38797</c:v>
                </c:pt>
                <c:pt idx="1883">
                  <c:v>38798</c:v>
                </c:pt>
                <c:pt idx="1884">
                  <c:v>38799</c:v>
                </c:pt>
                <c:pt idx="1885">
                  <c:v>38800</c:v>
                </c:pt>
                <c:pt idx="1886">
                  <c:v>38803</c:v>
                </c:pt>
                <c:pt idx="1887">
                  <c:v>38804</c:v>
                </c:pt>
                <c:pt idx="1888">
                  <c:v>38805</c:v>
                </c:pt>
                <c:pt idx="1889">
                  <c:v>38806</c:v>
                </c:pt>
                <c:pt idx="1890">
                  <c:v>38807</c:v>
                </c:pt>
                <c:pt idx="1891">
                  <c:v>38810</c:v>
                </c:pt>
                <c:pt idx="1892">
                  <c:v>38811</c:v>
                </c:pt>
                <c:pt idx="1893">
                  <c:v>38812</c:v>
                </c:pt>
                <c:pt idx="1894">
                  <c:v>38813</c:v>
                </c:pt>
                <c:pt idx="1895">
                  <c:v>38814</c:v>
                </c:pt>
                <c:pt idx="1896">
                  <c:v>38817</c:v>
                </c:pt>
                <c:pt idx="1897">
                  <c:v>38818</c:v>
                </c:pt>
                <c:pt idx="1898">
                  <c:v>38819</c:v>
                </c:pt>
                <c:pt idx="1899">
                  <c:v>38820</c:v>
                </c:pt>
                <c:pt idx="1900">
                  <c:v>38821</c:v>
                </c:pt>
                <c:pt idx="1901">
                  <c:v>38824</c:v>
                </c:pt>
                <c:pt idx="1902">
                  <c:v>38825</c:v>
                </c:pt>
                <c:pt idx="1903">
                  <c:v>38826</c:v>
                </c:pt>
                <c:pt idx="1904">
                  <c:v>38827</c:v>
                </c:pt>
                <c:pt idx="1905">
                  <c:v>38828</c:v>
                </c:pt>
                <c:pt idx="1906">
                  <c:v>38831</c:v>
                </c:pt>
                <c:pt idx="1907">
                  <c:v>38832</c:v>
                </c:pt>
                <c:pt idx="1908">
                  <c:v>38833</c:v>
                </c:pt>
                <c:pt idx="1909">
                  <c:v>38834</c:v>
                </c:pt>
                <c:pt idx="1910">
                  <c:v>38835</c:v>
                </c:pt>
                <c:pt idx="1911">
                  <c:v>38838</c:v>
                </c:pt>
                <c:pt idx="1912">
                  <c:v>38839</c:v>
                </c:pt>
                <c:pt idx="1913">
                  <c:v>38840</c:v>
                </c:pt>
                <c:pt idx="1914">
                  <c:v>38841</c:v>
                </c:pt>
                <c:pt idx="1915">
                  <c:v>38842</c:v>
                </c:pt>
                <c:pt idx="1916">
                  <c:v>38845</c:v>
                </c:pt>
                <c:pt idx="1917">
                  <c:v>38846</c:v>
                </c:pt>
                <c:pt idx="1918">
                  <c:v>38847</c:v>
                </c:pt>
                <c:pt idx="1919">
                  <c:v>38848</c:v>
                </c:pt>
                <c:pt idx="1920">
                  <c:v>38849</c:v>
                </c:pt>
                <c:pt idx="1921">
                  <c:v>38852</c:v>
                </c:pt>
                <c:pt idx="1922">
                  <c:v>38853</c:v>
                </c:pt>
                <c:pt idx="1923">
                  <c:v>38854</c:v>
                </c:pt>
                <c:pt idx="1924">
                  <c:v>38855</c:v>
                </c:pt>
                <c:pt idx="1925">
                  <c:v>38856</c:v>
                </c:pt>
                <c:pt idx="1926">
                  <c:v>38859</c:v>
                </c:pt>
                <c:pt idx="1927">
                  <c:v>38860</c:v>
                </c:pt>
                <c:pt idx="1928">
                  <c:v>38861</c:v>
                </c:pt>
                <c:pt idx="1929">
                  <c:v>38862</c:v>
                </c:pt>
                <c:pt idx="1930">
                  <c:v>38863</c:v>
                </c:pt>
                <c:pt idx="1931">
                  <c:v>38866</c:v>
                </c:pt>
                <c:pt idx="1932">
                  <c:v>38867</c:v>
                </c:pt>
                <c:pt idx="1933">
                  <c:v>38868</c:v>
                </c:pt>
                <c:pt idx="1934">
                  <c:v>38869</c:v>
                </c:pt>
                <c:pt idx="1935">
                  <c:v>38870</c:v>
                </c:pt>
                <c:pt idx="1936">
                  <c:v>38873</c:v>
                </c:pt>
                <c:pt idx="1937">
                  <c:v>38874</c:v>
                </c:pt>
                <c:pt idx="1938">
                  <c:v>38875</c:v>
                </c:pt>
                <c:pt idx="1939">
                  <c:v>38876</c:v>
                </c:pt>
                <c:pt idx="1940">
                  <c:v>38877</c:v>
                </c:pt>
                <c:pt idx="1941">
                  <c:v>38880</c:v>
                </c:pt>
                <c:pt idx="1942">
                  <c:v>38881</c:v>
                </c:pt>
                <c:pt idx="1943">
                  <c:v>38882</c:v>
                </c:pt>
                <c:pt idx="1944">
                  <c:v>38883</c:v>
                </c:pt>
                <c:pt idx="1945">
                  <c:v>38884</c:v>
                </c:pt>
                <c:pt idx="1946">
                  <c:v>38887</c:v>
                </c:pt>
                <c:pt idx="1947">
                  <c:v>38888</c:v>
                </c:pt>
                <c:pt idx="1948">
                  <c:v>38889</c:v>
                </c:pt>
                <c:pt idx="1949">
                  <c:v>38890</c:v>
                </c:pt>
                <c:pt idx="1950">
                  <c:v>38891</c:v>
                </c:pt>
                <c:pt idx="1951">
                  <c:v>38894</c:v>
                </c:pt>
                <c:pt idx="1952">
                  <c:v>38895</c:v>
                </c:pt>
                <c:pt idx="1953">
                  <c:v>38896</c:v>
                </c:pt>
                <c:pt idx="1954">
                  <c:v>38897</c:v>
                </c:pt>
                <c:pt idx="1955">
                  <c:v>38898</c:v>
                </c:pt>
                <c:pt idx="1956">
                  <c:v>38901</c:v>
                </c:pt>
                <c:pt idx="1957">
                  <c:v>38902</c:v>
                </c:pt>
                <c:pt idx="1958">
                  <c:v>38903</c:v>
                </c:pt>
                <c:pt idx="1959">
                  <c:v>38904</c:v>
                </c:pt>
                <c:pt idx="1960">
                  <c:v>38905</c:v>
                </c:pt>
                <c:pt idx="1961">
                  <c:v>38908</c:v>
                </c:pt>
                <c:pt idx="1962">
                  <c:v>38909</c:v>
                </c:pt>
                <c:pt idx="1963">
                  <c:v>38910</c:v>
                </c:pt>
                <c:pt idx="1964">
                  <c:v>38911</c:v>
                </c:pt>
                <c:pt idx="1965">
                  <c:v>38912</c:v>
                </c:pt>
                <c:pt idx="1966">
                  <c:v>38915</c:v>
                </c:pt>
                <c:pt idx="1967">
                  <c:v>38916</c:v>
                </c:pt>
                <c:pt idx="1968">
                  <c:v>38917</c:v>
                </c:pt>
                <c:pt idx="1969">
                  <c:v>38918</c:v>
                </c:pt>
                <c:pt idx="1970">
                  <c:v>38919</c:v>
                </c:pt>
                <c:pt idx="1971">
                  <c:v>38922</c:v>
                </c:pt>
                <c:pt idx="1972">
                  <c:v>38923</c:v>
                </c:pt>
                <c:pt idx="1973">
                  <c:v>38924</c:v>
                </c:pt>
                <c:pt idx="1974">
                  <c:v>38925</c:v>
                </c:pt>
                <c:pt idx="1975">
                  <c:v>38926</c:v>
                </c:pt>
                <c:pt idx="1976">
                  <c:v>38929</c:v>
                </c:pt>
                <c:pt idx="1977">
                  <c:v>38930</c:v>
                </c:pt>
                <c:pt idx="1978">
                  <c:v>38931</c:v>
                </c:pt>
                <c:pt idx="1979">
                  <c:v>38932</c:v>
                </c:pt>
                <c:pt idx="1980">
                  <c:v>38933</c:v>
                </c:pt>
                <c:pt idx="1981">
                  <c:v>38936</c:v>
                </c:pt>
                <c:pt idx="1982">
                  <c:v>38937</c:v>
                </c:pt>
                <c:pt idx="1983">
                  <c:v>38938</c:v>
                </c:pt>
                <c:pt idx="1984">
                  <c:v>38939</c:v>
                </c:pt>
                <c:pt idx="1985">
                  <c:v>38940</c:v>
                </c:pt>
                <c:pt idx="1986">
                  <c:v>38943</c:v>
                </c:pt>
                <c:pt idx="1987">
                  <c:v>38944</c:v>
                </c:pt>
                <c:pt idx="1988">
                  <c:v>38945</c:v>
                </c:pt>
                <c:pt idx="1989">
                  <c:v>38946</c:v>
                </c:pt>
                <c:pt idx="1990">
                  <c:v>38947</c:v>
                </c:pt>
                <c:pt idx="1991">
                  <c:v>38950</c:v>
                </c:pt>
                <c:pt idx="1992">
                  <c:v>38951</c:v>
                </c:pt>
                <c:pt idx="1993">
                  <c:v>38952</c:v>
                </c:pt>
                <c:pt idx="1994">
                  <c:v>38953</c:v>
                </c:pt>
                <c:pt idx="1995">
                  <c:v>38954</c:v>
                </c:pt>
                <c:pt idx="1996">
                  <c:v>38957</c:v>
                </c:pt>
                <c:pt idx="1997">
                  <c:v>38958</c:v>
                </c:pt>
                <c:pt idx="1998">
                  <c:v>38959</c:v>
                </c:pt>
                <c:pt idx="1999">
                  <c:v>38960</c:v>
                </c:pt>
                <c:pt idx="2000">
                  <c:v>38961</c:v>
                </c:pt>
                <c:pt idx="2001">
                  <c:v>38964</c:v>
                </c:pt>
                <c:pt idx="2002">
                  <c:v>38965</c:v>
                </c:pt>
                <c:pt idx="2003">
                  <c:v>38966</c:v>
                </c:pt>
                <c:pt idx="2004">
                  <c:v>38967</c:v>
                </c:pt>
                <c:pt idx="2005">
                  <c:v>38968</c:v>
                </c:pt>
                <c:pt idx="2006">
                  <c:v>38971</c:v>
                </c:pt>
                <c:pt idx="2007">
                  <c:v>38972</c:v>
                </c:pt>
                <c:pt idx="2008">
                  <c:v>38973</c:v>
                </c:pt>
                <c:pt idx="2009">
                  <c:v>38974</c:v>
                </c:pt>
                <c:pt idx="2010">
                  <c:v>38975</c:v>
                </c:pt>
                <c:pt idx="2011">
                  <c:v>38978</c:v>
                </c:pt>
                <c:pt idx="2012">
                  <c:v>38979</c:v>
                </c:pt>
                <c:pt idx="2013">
                  <c:v>38980</c:v>
                </c:pt>
                <c:pt idx="2014">
                  <c:v>38981</c:v>
                </c:pt>
                <c:pt idx="2015">
                  <c:v>38982</c:v>
                </c:pt>
                <c:pt idx="2016">
                  <c:v>38985</c:v>
                </c:pt>
                <c:pt idx="2017">
                  <c:v>38986</c:v>
                </c:pt>
                <c:pt idx="2018">
                  <c:v>38987</c:v>
                </c:pt>
                <c:pt idx="2019">
                  <c:v>38988</c:v>
                </c:pt>
                <c:pt idx="2020">
                  <c:v>38989</c:v>
                </c:pt>
                <c:pt idx="2021">
                  <c:v>38992</c:v>
                </c:pt>
                <c:pt idx="2022">
                  <c:v>38993</c:v>
                </c:pt>
                <c:pt idx="2023">
                  <c:v>38994</c:v>
                </c:pt>
                <c:pt idx="2024">
                  <c:v>38995</c:v>
                </c:pt>
                <c:pt idx="2025">
                  <c:v>38996</c:v>
                </c:pt>
                <c:pt idx="2026">
                  <c:v>38999</c:v>
                </c:pt>
                <c:pt idx="2027">
                  <c:v>39000</c:v>
                </c:pt>
                <c:pt idx="2028">
                  <c:v>39001</c:v>
                </c:pt>
                <c:pt idx="2029">
                  <c:v>39002</c:v>
                </c:pt>
                <c:pt idx="2030">
                  <c:v>39003</c:v>
                </c:pt>
                <c:pt idx="2031">
                  <c:v>39006</c:v>
                </c:pt>
                <c:pt idx="2032">
                  <c:v>39007</c:v>
                </c:pt>
                <c:pt idx="2033">
                  <c:v>39008</c:v>
                </c:pt>
                <c:pt idx="2034">
                  <c:v>39009</c:v>
                </c:pt>
                <c:pt idx="2035">
                  <c:v>39010</c:v>
                </c:pt>
                <c:pt idx="2036">
                  <c:v>39013</c:v>
                </c:pt>
                <c:pt idx="2037">
                  <c:v>39014</c:v>
                </c:pt>
                <c:pt idx="2038">
                  <c:v>39015</c:v>
                </c:pt>
                <c:pt idx="2039">
                  <c:v>39016</c:v>
                </c:pt>
                <c:pt idx="2040">
                  <c:v>39017</c:v>
                </c:pt>
                <c:pt idx="2041">
                  <c:v>39020</c:v>
                </c:pt>
                <c:pt idx="2042">
                  <c:v>39021</c:v>
                </c:pt>
                <c:pt idx="2043">
                  <c:v>39022</c:v>
                </c:pt>
                <c:pt idx="2044">
                  <c:v>39023</c:v>
                </c:pt>
                <c:pt idx="2045">
                  <c:v>39024</c:v>
                </c:pt>
                <c:pt idx="2046">
                  <c:v>39027</c:v>
                </c:pt>
                <c:pt idx="2047">
                  <c:v>39028</c:v>
                </c:pt>
                <c:pt idx="2048">
                  <c:v>39029</c:v>
                </c:pt>
                <c:pt idx="2049">
                  <c:v>39030</c:v>
                </c:pt>
                <c:pt idx="2050">
                  <c:v>39031</c:v>
                </c:pt>
                <c:pt idx="2051">
                  <c:v>39034</c:v>
                </c:pt>
                <c:pt idx="2052">
                  <c:v>39035</c:v>
                </c:pt>
                <c:pt idx="2053">
                  <c:v>39036</c:v>
                </c:pt>
                <c:pt idx="2054">
                  <c:v>39037</c:v>
                </c:pt>
                <c:pt idx="2055">
                  <c:v>39038</c:v>
                </c:pt>
                <c:pt idx="2056">
                  <c:v>39041</c:v>
                </c:pt>
                <c:pt idx="2057">
                  <c:v>39042</c:v>
                </c:pt>
                <c:pt idx="2058">
                  <c:v>39043</c:v>
                </c:pt>
                <c:pt idx="2059">
                  <c:v>39044</c:v>
                </c:pt>
                <c:pt idx="2060">
                  <c:v>39045</c:v>
                </c:pt>
                <c:pt idx="2061">
                  <c:v>39048</c:v>
                </c:pt>
                <c:pt idx="2062">
                  <c:v>39049</c:v>
                </c:pt>
                <c:pt idx="2063">
                  <c:v>39050</c:v>
                </c:pt>
                <c:pt idx="2064">
                  <c:v>39051</c:v>
                </c:pt>
                <c:pt idx="2065">
                  <c:v>39052</c:v>
                </c:pt>
                <c:pt idx="2066">
                  <c:v>39055</c:v>
                </c:pt>
                <c:pt idx="2067">
                  <c:v>39056</c:v>
                </c:pt>
                <c:pt idx="2068">
                  <c:v>39057</c:v>
                </c:pt>
                <c:pt idx="2069">
                  <c:v>39058</c:v>
                </c:pt>
                <c:pt idx="2070">
                  <c:v>39059</c:v>
                </c:pt>
                <c:pt idx="2071">
                  <c:v>39062</c:v>
                </c:pt>
                <c:pt idx="2072">
                  <c:v>39063</c:v>
                </c:pt>
                <c:pt idx="2073">
                  <c:v>39064</c:v>
                </c:pt>
                <c:pt idx="2074">
                  <c:v>39065</c:v>
                </c:pt>
                <c:pt idx="2075">
                  <c:v>39066</c:v>
                </c:pt>
                <c:pt idx="2076">
                  <c:v>39069</c:v>
                </c:pt>
                <c:pt idx="2077">
                  <c:v>39070</c:v>
                </c:pt>
                <c:pt idx="2078">
                  <c:v>39071</c:v>
                </c:pt>
                <c:pt idx="2079">
                  <c:v>39072</c:v>
                </c:pt>
                <c:pt idx="2080">
                  <c:v>39073</c:v>
                </c:pt>
                <c:pt idx="2081">
                  <c:v>39076</c:v>
                </c:pt>
                <c:pt idx="2082">
                  <c:v>39077</c:v>
                </c:pt>
                <c:pt idx="2083">
                  <c:v>39078</c:v>
                </c:pt>
                <c:pt idx="2084">
                  <c:v>39079</c:v>
                </c:pt>
                <c:pt idx="2085">
                  <c:v>39080</c:v>
                </c:pt>
                <c:pt idx="2086">
                  <c:v>39083</c:v>
                </c:pt>
                <c:pt idx="2087">
                  <c:v>39084</c:v>
                </c:pt>
                <c:pt idx="2088">
                  <c:v>39085</c:v>
                </c:pt>
                <c:pt idx="2089">
                  <c:v>39086</c:v>
                </c:pt>
                <c:pt idx="2090">
                  <c:v>39087</c:v>
                </c:pt>
                <c:pt idx="2091">
                  <c:v>39090</c:v>
                </c:pt>
                <c:pt idx="2092">
                  <c:v>39091</c:v>
                </c:pt>
                <c:pt idx="2093">
                  <c:v>39092</c:v>
                </c:pt>
                <c:pt idx="2094">
                  <c:v>39093</c:v>
                </c:pt>
                <c:pt idx="2095">
                  <c:v>39094</c:v>
                </c:pt>
                <c:pt idx="2096">
                  <c:v>39097</c:v>
                </c:pt>
                <c:pt idx="2097">
                  <c:v>39098</c:v>
                </c:pt>
                <c:pt idx="2098">
                  <c:v>39099</c:v>
                </c:pt>
                <c:pt idx="2099">
                  <c:v>39100</c:v>
                </c:pt>
                <c:pt idx="2100">
                  <c:v>39101</c:v>
                </c:pt>
                <c:pt idx="2101">
                  <c:v>39104</c:v>
                </c:pt>
                <c:pt idx="2102">
                  <c:v>39105</c:v>
                </c:pt>
                <c:pt idx="2103">
                  <c:v>39106</c:v>
                </c:pt>
                <c:pt idx="2104">
                  <c:v>39107</c:v>
                </c:pt>
                <c:pt idx="2105">
                  <c:v>39108</c:v>
                </c:pt>
                <c:pt idx="2106">
                  <c:v>39111</c:v>
                </c:pt>
                <c:pt idx="2107">
                  <c:v>39112</c:v>
                </c:pt>
                <c:pt idx="2108">
                  <c:v>39113</c:v>
                </c:pt>
                <c:pt idx="2109">
                  <c:v>39114</c:v>
                </c:pt>
                <c:pt idx="2110">
                  <c:v>39115</c:v>
                </c:pt>
                <c:pt idx="2111">
                  <c:v>39118</c:v>
                </c:pt>
                <c:pt idx="2112">
                  <c:v>39119</c:v>
                </c:pt>
                <c:pt idx="2113">
                  <c:v>39120</c:v>
                </c:pt>
                <c:pt idx="2114">
                  <c:v>39121</c:v>
                </c:pt>
                <c:pt idx="2115">
                  <c:v>39122</c:v>
                </c:pt>
                <c:pt idx="2116">
                  <c:v>39125</c:v>
                </c:pt>
                <c:pt idx="2117">
                  <c:v>39126</c:v>
                </c:pt>
                <c:pt idx="2118">
                  <c:v>39127</c:v>
                </c:pt>
                <c:pt idx="2119">
                  <c:v>39128</c:v>
                </c:pt>
                <c:pt idx="2120">
                  <c:v>39129</c:v>
                </c:pt>
                <c:pt idx="2121">
                  <c:v>39132</c:v>
                </c:pt>
                <c:pt idx="2122">
                  <c:v>39133</c:v>
                </c:pt>
                <c:pt idx="2123">
                  <c:v>39134</c:v>
                </c:pt>
                <c:pt idx="2124">
                  <c:v>39135</c:v>
                </c:pt>
                <c:pt idx="2125">
                  <c:v>39136</c:v>
                </c:pt>
                <c:pt idx="2126">
                  <c:v>39139</c:v>
                </c:pt>
                <c:pt idx="2127">
                  <c:v>39140</c:v>
                </c:pt>
                <c:pt idx="2128">
                  <c:v>39141</c:v>
                </c:pt>
                <c:pt idx="2129">
                  <c:v>39142</c:v>
                </c:pt>
                <c:pt idx="2130">
                  <c:v>39143</c:v>
                </c:pt>
                <c:pt idx="2131">
                  <c:v>39146</c:v>
                </c:pt>
                <c:pt idx="2132">
                  <c:v>39147</c:v>
                </c:pt>
                <c:pt idx="2133">
                  <c:v>39148</c:v>
                </c:pt>
                <c:pt idx="2134">
                  <c:v>39149</c:v>
                </c:pt>
                <c:pt idx="2135">
                  <c:v>39150</c:v>
                </c:pt>
                <c:pt idx="2136">
                  <c:v>39153</c:v>
                </c:pt>
                <c:pt idx="2137">
                  <c:v>39154</c:v>
                </c:pt>
                <c:pt idx="2138">
                  <c:v>39155</c:v>
                </c:pt>
                <c:pt idx="2139">
                  <c:v>39156</c:v>
                </c:pt>
                <c:pt idx="2140">
                  <c:v>39157</c:v>
                </c:pt>
                <c:pt idx="2141">
                  <c:v>39160</c:v>
                </c:pt>
                <c:pt idx="2142">
                  <c:v>39161</c:v>
                </c:pt>
                <c:pt idx="2143">
                  <c:v>39162</c:v>
                </c:pt>
                <c:pt idx="2144">
                  <c:v>39163</c:v>
                </c:pt>
                <c:pt idx="2145">
                  <c:v>39164</c:v>
                </c:pt>
                <c:pt idx="2146">
                  <c:v>39167</c:v>
                </c:pt>
                <c:pt idx="2147">
                  <c:v>39168</c:v>
                </c:pt>
                <c:pt idx="2148">
                  <c:v>39169</c:v>
                </c:pt>
                <c:pt idx="2149">
                  <c:v>39170</c:v>
                </c:pt>
                <c:pt idx="2150">
                  <c:v>39171</c:v>
                </c:pt>
                <c:pt idx="2151">
                  <c:v>39174</c:v>
                </c:pt>
                <c:pt idx="2152">
                  <c:v>39175</c:v>
                </c:pt>
                <c:pt idx="2153">
                  <c:v>39176</c:v>
                </c:pt>
                <c:pt idx="2154">
                  <c:v>39177</c:v>
                </c:pt>
                <c:pt idx="2155">
                  <c:v>39178</c:v>
                </c:pt>
                <c:pt idx="2156">
                  <c:v>39181</c:v>
                </c:pt>
                <c:pt idx="2157">
                  <c:v>39182</c:v>
                </c:pt>
                <c:pt idx="2158">
                  <c:v>39183</c:v>
                </c:pt>
                <c:pt idx="2159">
                  <c:v>39184</c:v>
                </c:pt>
                <c:pt idx="2160">
                  <c:v>39185</c:v>
                </c:pt>
                <c:pt idx="2161">
                  <c:v>39188</c:v>
                </c:pt>
                <c:pt idx="2162">
                  <c:v>39189</c:v>
                </c:pt>
                <c:pt idx="2163">
                  <c:v>39190</c:v>
                </c:pt>
                <c:pt idx="2164">
                  <c:v>39191</c:v>
                </c:pt>
                <c:pt idx="2165">
                  <c:v>39192</c:v>
                </c:pt>
                <c:pt idx="2166">
                  <c:v>39195</c:v>
                </c:pt>
                <c:pt idx="2167">
                  <c:v>39196</c:v>
                </c:pt>
                <c:pt idx="2168">
                  <c:v>39197</c:v>
                </c:pt>
                <c:pt idx="2169">
                  <c:v>39198</c:v>
                </c:pt>
                <c:pt idx="2170">
                  <c:v>39199</c:v>
                </c:pt>
                <c:pt idx="2171">
                  <c:v>39202</c:v>
                </c:pt>
                <c:pt idx="2172">
                  <c:v>39203</c:v>
                </c:pt>
                <c:pt idx="2173">
                  <c:v>39204</c:v>
                </c:pt>
                <c:pt idx="2174">
                  <c:v>39205</c:v>
                </c:pt>
                <c:pt idx="2175">
                  <c:v>39206</c:v>
                </c:pt>
                <c:pt idx="2176">
                  <c:v>39209</c:v>
                </c:pt>
                <c:pt idx="2177">
                  <c:v>39210</c:v>
                </c:pt>
                <c:pt idx="2178">
                  <c:v>39211</c:v>
                </c:pt>
                <c:pt idx="2179">
                  <c:v>39212</c:v>
                </c:pt>
                <c:pt idx="2180">
                  <c:v>39213</c:v>
                </c:pt>
                <c:pt idx="2181">
                  <c:v>39216</c:v>
                </c:pt>
                <c:pt idx="2182">
                  <c:v>39217</c:v>
                </c:pt>
                <c:pt idx="2183">
                  <c:v>39218</c:v>
                </c:pt>
                <c:pt idx="2184">
                  <c:v>39219</c:v>
                </c:pt>
                <c:pt idx="2185">
                  <c:v>39220</c:v>
                </c:pt>
                <c:pt idx="2186">
                  <c:v>39223</c:v>
                </c:pt>
                <c:pt idx="2187">
                  <c:v>39224</c:v>
                </c:pt>
                <c:pt idx="2188">
                  <c:v>39225</c:v>
                </c:pt>
                <c:pt idx="2189">
                  <c:v>39226</c:v>
                </c:pt>
                <c:pt idx="2190">
                  <c:v>39227</c:v>
                </c:pt>
                <c:pt idx="2191">
                  <c:v>39230</c:v>
                </c:pt>
                <c:pt idx="2192">
                  <c:v>39231</c:v>
                </c:pt>
                <c:pt idx="2193">
                  <c:v>39232</c:v>
                </c:pt>
                <c:pt idx="2194">
                  <c:v>39233</c:v>
                </c:pt>
                <c:pt idx="2195">
                  <c:v>39234</c:v>
                </c:pt>
                <c:pt idx="2196">
                  <c:v>39237</c:v>
                </c:pt>
                <c:pt idx="2197">
                  <c:v>39238</c:v>
                </c:pt>
                <c:pt idx="2198">
                  <c:v>39239</c:v>
                </c:pt>
                <c:pt idx="2199">
                  <c:v>39240</c:v>
                </c:pt>
                <c:pt idx="2200">
                  <c:v>39241</c:v>
                </c:pt>
                <c:pt idx="2201">
                  <c:v>39244</c:v>
                </c:pt>
                <c:pt idx="2202">
                  <c:v>39245</c:v>
                </c:pt>
                <c:pt idx="2203">
                  <c:v>39246</c:v>
                </c:pt>
                <c:pt idx="2204">
                  <c:v>39247</c:v>
                </c:pt>
                <c:pt idx="2205">
                  <c:v>39248</c:v>
                </c:pt>
                <c:pt idx="2206">
                  <c:v>39251</c:v>
                </c:pt>
                <c:pt idx="2207">
                  <c:v>39252</c:v>
                </c:pt>
                <c:pt idx="2208">
                  <c:v>39253</c:v>
                </c:pt>
                <c:pt idx="2209">
                  <c:v>39254</c:v>
                </c:pt>
                <c:pt idx="2210">
                  <c:v>39255</c:v>
                </c:pt>
                <c:pt idx="2211">
                  <c:v>39258</c:v>
                </c:pt>
                <c:pt idx="2212">
                  <c:v>39259</c:v>
                </c:pt>
                <c:pt idx="2213">
                  <c:v>39260</c:v>
                </c:pt>
                <c:pt idx="2214">
                  <c:v>39261</c:v>
                </c:pt>
                <c:pt idx="2215">
                  <c:v>39262</c:v>
                </c:pt>
                <c:pt idx="2216">
                  <c:v>39265</c:v>
                </c:pt>
                <c:pt idx="2217">
                  <c:v>39266</c:v>
                </c:pt>
                <c:pt idx="2218">
                  <c:v>39267</c:v>
                </c:pt>
                <c:pt idx="2219">
                  <c:v>39268</c:v>
                </c:pt>
                <c:pt idx="2220">
                  <c:v>39269</c:v>
                </c:pt>
                <c:pt idx="2221">
                  <c:v>39272</c:v>
                </c:pt>
                <c:pt idx="2222">
                  <c:v>39273</c:v>
                </c:pt>
                <c:pt idx="2223">
                  <c:v>39274</c:v>
                </c:pt>
                <c:pt idx="2224">
                  <c:v>39275</c:v>
                </c:pt>
                <c:pt idx="2225">
                  <c:v>39276</c:v>
                </c:pt>
                <c:pt idx="2226">
                  <c:v>39279</c:v>
                </c:pt>
                <c:pt idx="2227">
                  <c:v>39280</c:v>
                </c:pt>
                <c:pt idx="2228">
                  <c:v>39281</c:v>
                </c:pt>
                <c:pt idx="2229">
                  <c:v>39282</c:v>
                </c:pt>
                <c:pt idx="2230">
                  <c:v>39283</c:v>
                </c:pt>
                <c:pt idx="2231">
                  <c:v>39286</c:v>
                </c:pt>
                <c:pt idx="2232">
                  <c:v>39287</c:v>
                </c:pt>
                <c:pt idx="2233">
                  <c:v>39288</c:v>
                </c:pt>
                <c:pt idx="2234">
                  <c:v>39289</c:v>
                </c:pt>
                <c:pt idx="2235">
                  <c:v>39290</c:v>
                </c:pt>
                <c:pt idx="2236">
                  <c:v>39293</c:v>
                </c:pt>
                <c:pt idx="2237">
                  <c:v>39294</c:v>
                </c:pt>
                <c:pt idx="2238">
                  <c:v>39295</c:v>
                </c:pt>
                <c:pt idx="2239">
                  <c:v>39296</c:v>
                </c:pt>
                <c:pt idx="2240">
                  <c:v>39297</c:v>
                </c:pt>
                <c:pt idx="2241">
                  <c:v>39300</c:v>
                </c:pt>
                <c:pt idx="2242">
                  <c:v>39301</c:v>
                </c:pt>
                <c:pt idx="2243">
                  <c:v>39302</c:v>
                </c:pt>
                <c:pt idx="2244">
                  <c:v>39303</c:v>
                </c:pt>
                <c:pt idx="2245">
                  <c:v>39304</c:v>
                </c:pt>
                <c:pt idx="2246">
                  <c:v>39307</c:v>
                </c:pt>
                <c:pt idx="2247">
                  <c:v>39308</c:v>
                </c:pt>
                <c:pt idx="2248">
                  <c:v>39309</c:v>
                </c:pt>
                <c:pt idx="2249">
                  <c:v>39310</c:v>
                </c:pt>
                <c:pt idx="2250">
                  <c:v>39311</c:v>
                </c:pt>
                <c:pt idx="2251">
                  <c:v>39314</c:v>
                </c:pt>
                <c:pt idx="2252">
                  <c:v>39315</c:v>
                </c:pt>
                <c:pt idx="2253">
                  <c:v>39316</c:v>
                </c:pt>
                <c:pt idx="2254">
                  <c:v>39317</c:v>
                </c:pt>
                <c:pt idx="2255">
                  <c:v>39318</c:v>
                </c:pt>
                <c:pt idx="2256">
                  <c:v>39321</c:v>
                </c:pt>
                <c:pt idx="2257">
                  <c:v>39322</c:v>
                </c:pt>
                <c:pt idx="2258">
                  <c:v>39323</c:v>
                </c:pt>
                <c:pt idx="2259">
                  <c:v>39324</c:v>
                </c:pt>
                <c:pt idx="2260">
                  <c:v>39325</c:v>
                </c:pt>
                <c:pt idx="2261">
                  <c:v>39328</c:v>
                </c:pt>
                <c:pt idx="2262">
                  <c:v>39329</c:v>
                </c:pt>
                <c:pt idx="2263">
                  <c:v>39330</c:v>
                </c:pt>
                <c:pt idx="2264">
                  <c:v>39331</c:v>
                </c:pt>
                <c:pt idx="2265">
                  <c:v>39332</c:v>
                </c:pt>
                <c:pt idx="2266">
                  <c:v>39335</c:v>
                </c:pt>
                <c:pt idx="2267">
                  <c:v>39336</c:v>
                </c:pt>
                <c:pt idx="2268">
                  <c:v>39337</c:v>
                </c:pt>
                <c:pt idx="2269">
                  <c:v>39338</c:v>
                </c:pt>
                <c:pt idx="2270">
                  <c:v>39339</c:v>
                </c:pt>
                <c:pt idx="2271">
                  <c:v>39342</c:v>
                </c:pt>
                <c:pt idx="2272">
                  <c:v>39343</c:v>
                </c:pt>
                <c:pt idx="2273">
                  <c:v>39344</c:v>
                </c:pt>
                <c:pt idx="2274">
                  <c:v>39345</c:v>
                </c:pt>
                <c:pt idx="2275">
                  <c:v>39346</c:v>
                </c:pt>
                <c:pt idx="2276">
                  <c:v>39349</c:v>
                </c:pt>
                <c:pt idx="2277">
                  <c:v>39350</c:v>
                </c:pt>
                <c:pt idx="2278">
                  <c:v>39351</c:v>
                </c:pt>
                <c:pt idx="2279">
                  <c:v>39352</c:v>
                </c:pt>
                <c:pt idx="2280">
                  <c:v>39353</c:v>
                </c:pt>
                <c:pt idx="2281">
                  <c:v>39356</c:v>
                </c:pt>
                <c:pt idx="2282">
                  <c:v>39357</c:v>
                </c:pt>
                <c:pt idx="2283">
                  <c:v>39358</c:v>
                </c:pt>
                <c:pt idx="2284">
                  <c:v>39359</c:v>
                </c:pt>
                <c:pt idx="2285">
                  <c:v>39360</c:v>
                </c:pt>
                <c:pt idx="2286">
                  <c:v>39363</c:v>
                </c:pt>
                <c:pt idx="2287">
                  <c:v>39364</c:v>
                </c:pt>
                <c:pt idx="2288">
                  <c:v>39365</c:v>
                </c:pt>
                <c:pt idx="2289">
                  <c:v>39366</c:v>
                </c:pt>
                <c:pt idx="2290">
                  <c:v>39367</c:v>
                </c:pt>
                <c:pt idx="2291">
                  <c:v>39370</c:v>
                </c:pt>
                <c:pt idx="2292">
                  <c:v>39371</c:v>
                </c:pt>
                <c:pt idx="2293">
                  <c:v>39372</c:v>
                </c:pt>
                <c:pt idx="2294">
                  <c:v>39373</c:v>
                </c:pt>
                <c:pt idx="2295">
                  <c:v>39374</c:v>
                </c:pt>
                <c:pt idx="2296">
                  <c:v>39377</c:v>
                </c:pt>
                <c:pt idx="2297">
                  <c:v>39378</c:v>
                </c:pt>
                <c:pt idx="2298">
                  <c:v>39379</c:v>
                </c:pt>
                <c:pt idx="2299">
                  <c:v>39380</c:v>
                </c:pt>
                <c:pt idx="2300">
                  <c:v>39381</c:v>
                </c:pt>
                <c:pt idx="2301">
                  <c:v>39384</c:v>
                </c:pt>
                <c:pt idx="2302">
                  <c:v>39385</c:v>
                </c:pt>
                <c:pt idx="2303">
                  <c:v>39386</c:v>
                </c:pt>
                <c:pt idx="2304">
                  <c:v>39387</c:v>
                </c:pt>
                <c:pt idx="2305">
                  <c:v>39388</c:v>
                </c:pt>
                <c:pt idx="2306">
                  <c:v>39391</c:v>
                </c:pt>
                <c:pt idx="2307">
                  <c:v>39392</c:v>
                </c:pt>
                <c:pt idx="2308">
                  <c:v>39393</c:v>
                </c:pt>
                <c:pt idx="2309">
                  <c:v>39394</c:v>
                </c:pt>
                <c:pt idx="2310">
                  <c:v>39395</c:v>
                </c:pt>
                <c:pt idx="2311">
                  <c:v>39398</c:v>
                </c:pt>
                <c:pt idx="2312">
                  <c:v>39399</c:v>
                </c:pt>
                <c:pt idx="2313">
                  <c:v>39400</c:v>
                </c:pt>
                <c:pt idx="2314">
                  <c:v>39401</c:v>
                </c:pt>
                <c:pt idx="2315">
                  <c:v>39402</c:v>
                </c:pt>
                <c:pt idx="2316">
                  <c:v>39405</c:v>
                </c:pt>
                <c:pt idx="2317">
                  <c:v>39406</c:v>
                </c:pt>
                <c:pt idx="2318">
                  <c:v>39407</c:v>
                </c:pt>
                <c:pt idx="2319">
                  <c:v>39408</c:v>
                </c:pt>
                <c:pt idx="2320">
                  <c:v>39409</c:v>
                </c:pt>
                <c:pt idx="2321">
                  <c:v>39412</c:v>
                </c:pt>
                <c:pt idx="2322">
                  <c:v>39413</c:v>
                </c:pt>
                <c:pt idx="2323">
                  <c:v>39414</c:v>
                </c:pt>
                <c:pt idx="2324">
                  <c:v>39415</c:v>
                </c:pt>
                <c:pt idx="2325">
                  <c:v>39416</c:v>
                </c:pt>
                <c:pt idx="2326">
                  <c:v>39419</c:v>
                </c:pt>
                <c:pt idx="2327">
                  <c:v>39420</c:v>
                </c:pt>
                <c:pt idx="2328">
                  <c:v>39421</c:v>
                </c:pt>
                <c:pt idx="2329">
                  <c:v>39422</c:v>
                </c:pt>
                <c:pt idx="2330">
                  <c:v>39423</c:v>
                </c:pt>
                <c:pt idx="2331">
                  <c:v>39426</c:v>
                </c:pt>
                <c:pt idx="2332">
                  <c:v>39427</c:v>
                </c:pt>
                <c:pt idx="2333">
                  <c:v>39428</c:v>
                </c:pt>
                <c:pt idx="2334">
                  <c:v>39429</c:v>
                </c:pt>
                <c:pt idx="2335">
                  <c:v>39430</c:v>
                </c:pt>
                <c:pt idx="2336">
                  <c:v>39433</c:v>
                </c:pt>
                <c:pt idx="2337">
                  <c:v>39434</c:v>
                </c:pt>
                <c:pt idx="2338">
                  <c:v>39435</c:v>
                </c:pt>
                <c:pt idx="2339">
                  <c:v>39436</c:v>
                </c:pt>
                <c:pt idx="2340">
                  <c:v>39437</c:v>
                </c:pt>
                <c:pt idx="2341">
                  <c:v>39440</c:v>
                </c:pt>
                <c:pt idx="2342">
                  <c:v>39441</c:v>
                </c:pt>
                <c:pt idx="2343">
                  <c:v>39442</c:v>
                </c:pt>
                <c:pt idx="2344">
                  <c:v>39443</c:v>
                </c:pt>
                <c:pt idx="2345">
                  <c:v>39444</c:v>
                </c:pt>
                <c:pt idx="2346">
                  <c:v>39447</c:v>
                </c:pt>
                <c:pt idx="2347">
                  <c:v>39448</c:v>
                </c:pt>
                <c:pt idx="2348">
                  <c:v>39449</c:v>
                </c:pt>
                <c:pt idx="2349">
                  <c:v>39450</c:v>
                </c:pt>
                <c:pt idx="2350">
                  <c:v>39451</c:v>
                </c:pt>
                <c:pt idx="2351">
                  <c:v>39454</c:v>
                </c:pt>
                <c:pt idx="2352">
                  <c:v>39455</c:v>
                </c:pt>
                <c:pt idx="2353">
                  <c:v>39456</c:v>
                </c:pt>
                <c:pt idx="2354">
                  <c:v>39457</c:v>
                </c:pt>
                <c:pt idx="2355">
                  <c:v>39458</c:v>
                </c:pt>
                <c:pt idx="2356">
                  <c:v>39461</c:v>
                </c:pt>
                <c:pt idx="2357">
                  <c:v>39462</c:v>
                </c:pt>
                <c:pt idx="2358">
                  <c:v>39463</c:v>
                </c:pt>
                <c:pt idx="2359">
                  <c:v>39464</c:v>
                </c:pt>
                <c:pt idx="2360">
                  <c:v>39465</c:v>
                </c:pt>
                <c:pt idx="2361">
                  <c:v>39468</c:v>
                </c:pt>
                <c:pt idx="2362">
                  <c:v>39469</c:v>
                </c:pt>
                <c:pt idx="2363">
                  <c:v>39470</c:v>
                </c:pt>
                <c:pt idx="2364">
                  <c:v>39471</c:v>
                </c:pt>
                <c:pt idx="2365">
                  <c:v>39472</c:v>
                </c:pt>
                <c:pt idx="2366">
                  <c:v>39475</c:v>
                </c:pt>
                <c:pt idx="2367">
                  <c:v>39476</c:v>
                </c:pt>
                <c:pt idx="2368">
                  <c:v>39477</c:v>
                </c:pt>
                <c:pt idx="2369">
                  <c:v>39478</c:v>
                </c:pt>
                <c:pt idx="2370">
                  <c:v>39479</c:v>
                </c:pt>
                <c:pt idx="2371">
                  <c:v>39482</c:v>
                </c:pt>
                <c:pt idx="2372">
                  <c:v>39483</c:v>
                </c:pt>
                <c:pt idx="2373">
                  <c:v>39484</c:v>
                </c:pt>
                <c:pt idx="2374">
                  <c:v>39485</c:v>
                </c:pt>
                <c:pt idx="2375">
                  <c:v>39486</c:v>
                </c:pt>
                <c:pt idx="2376">
                  <c:v>39489</c:v>
                </c:pt>
                <c:pt idx="2377">
                  <c:v>39490</c:v>
                </c:pt>
                <c:pt idx="2378">
                  <c:v>39491</c:v>
                </c:pt>
                <c:pt idx="2379">
                  <c:v>39492</c:v>
                </c:pt>
                <c:pt idx="2380">
                  <c:v>39493</c:v>
                </c:pt>
                <c:pt idx="2381">
                  <c:v>39496</c:v>
                </c:pt>
                <c:pt idx="2382">
                  <c:v>39497</c:v>
                </c:pt>
                <c:pt idx="2383">
                  <c:v>39498</c:v>
                </c:pt>
                <c:pt idx="2384">
                  <c:v>39499</c:v>
                </c:pt>
                <c:pt idx="2385">
                  <c:v>39500</c:v>
                </c:pt>
                <c:pt idx="2386">
                  <c:v>39503</c:v>
                </c:pt>
                <c:pt idx="2387">
                  <c:v>39504</c:v>
                </c:pt>
                <c:pt idx="2388">
                  <c:v>39505</c:v>
                </c:pt>
                <c:pt idx="2389">
                  <c:v>39506</c:v>
                </c:pt>
                <c:pt idx="2390">
                  <c:v>39507</c:v>
                </c:pt>
                <c:pt idx="2391">
                  <c:v>39510</c:v>
                </c:pt>
                <c:pt idx="2392">
                  <c:v>39511</c:v>
                </c:pt>
                <c:pt idx="2393">
                  <c:v>39512</c:v>
                </c:pt>
                <c:pt idx="2394">
                  <c:v>39513</c:v>
                </c:pt>
                <c:pt idx="2395">
                  <c:v>39514</c:v>
                </c:pt>
                <c:pt idx="2396">
                  <c:v>39517</c:v>
                </c:pt>
                <c:pt idx="2397">
                  <c:v>39518</c:v>
                </c:pt>
                <c:pt idx="2398">
                  <c:v>39519</c:v>
                </c:pt>
                <c:pt idx="2399">
                  <c:v>39520</c:v>
                </c:pt>
                <c:pt idx="2400">
                  <c:v>39521</c:v>
                </c:pt>
                <c:pt idx="2401">
                  <c:v>39524</c:v>
                </c:pt>
                <c:pt idx="2402">
                  <c:v>39525</c:v>
                </c:pt>
                <c:pt idx="2403">
                  <c:v>39526</c:v>
                </c:pt>
                <c:pt idx="2404">
                  <c:v>39527</c:v>
                </c:pt>
                <c:pt idx="2405">
                  <c:v>39528</c:v>
                </c:pt>
                <c:pt idx="2406">
                  <c:v>39531</c:v>
                </c:pt>
                <c:pt idx="2407">
                  <c:v>39532</c:v>
                </c:pt>
                <c:pt idx="2408">
                  <c:v>39533</c:v>
                </c:pt>
                <c:pt idx="2409">
                  <c:v>39534</c:v>
                </c:pt>
                <c:pt idx="2410">
                  <c:v>39535</c:v>
                </c:pt>
                <c:pt idx="2411">
                  <c:v>39538</c:v>
                </c:pt>
                <c:pt idx="2412">
                  <c:v>39539</c:v>
                </c:pt>
                <c:pt idx="2413">
                  <c:v>39540</c:v>
                </c:pt>
                <c:pt idx="2414">
                  <c:v>39541</c:v>
                </c:pt>
                <c:pt idx="2415">
                  <c:v>39542</c:v>
                </c:pt>
                <c:pt idx="2416">
                  <c:v>39545</c:v>
                </c:pt>
                <c:pt idx="2417">
                  <c:v>39546</c:v>
                </c:pt>
                <c:pt idx="2418">
                  <c:v>39547</c:v>
                </c:pt>
                <c:pt idx="2419">
                  <c:v>39548</c:v>
                </c:pt>
                <c:pt idx="2420">
                  <c:v>39549</c:v>
                </c:pt>
                <c:pt idx="2421">
                  <c:v>39552</c:v>
                </c:pt>
                <c:pt idx="2422">
                  <c:v>39553</c:v>
                </c:pt>
                <c:pt idx="2423">
                  <c:v>39554</c:v>
                </c:pt>
                <c:pt idx="2424">
                  <c:v>39555</c:v>
                </c:pt>
                <c:pt idx="2425">
                  <c:v>39556</c:v>
                </c:pt>
                <c:pt idx="2426">
                  <c:v>39559</c:v>
                </c:pt>
                <c:pt idx="2427">
                  <c:v>39560</c:v>
                </c:pt>
                <c:pt idx="2428">
                  <c:v>39561</c:v>
                </c:pt>
                <c:pt idx="2429">
                  <c:v>39562</c:v>
                </c:pt>
                <c:pt idx="2430">
                  <c:v>39563</c:v>
                </c:pt>
                <c:pt idx="2431">
                  <c:v>39566</c:v>
                </c:pt>
                <c:pt idx="2432">
                  <c:v>39567</c:v>
                </c:pt>
                <c:pt idx="2433">
                  <c:v>39568</c:v>
                </c:pt>
                <c:pt idx="2434">
                  <c:v>39569</c:v>
                </c:pt>
                <c:pt idx="2435">
                  <c:v>39570</c:v>
                </c:pt>
                <c:pt idx="2436">
                  <c:v>39573</c:v>
                </c:pt>
                <c:pt idx="2437">
                  <c:v>39574</c:v>
                </c:pt>
                <c:pt idx="2438">
                  <c:v>39575</c:v>
                </c:pt>
                <c:pt idx="2439">
                  <c:v>39576</c:v>
                </c:pt>
                <c:pt idx="2440">
                  <c:v>39577</c:v>
                </c:pt>
                <c:pt idx="2441">
                  <c:v>39580</c:v>
                </c:pt>
                <c:pt idx="2442">
                  <c:v>39581</c:v>
                </c:pt>
                <c:pt idx="2443">
                  <c:v>39582</c:v>
                </c:pt>
                <c:pt idx="2444">
                  <c:v>39583</c:v>
                </c:pt>
                <c:pt idx="2445">
                  <c:v>39584</c:v>
                </c:pt>
                <c:pt idx="2446">
                  <c:v>39587</c:v>
                </c:pt>
                <c:pt idx="2447">
                  <c:v>39588</c:v>
                </c:pt>
                <c:pt idx="2448">
                  <c:v>39589</c:v>
                </c:pt>
                <c:pt idx="2449">
                  <c:v>39590</c:v>
                </c:pt>
                <c:pt idx="2450">
                  <c:v>39591</c:v>
                </c:pt>
                <c:pt idx="2451">
                  <c:v>39594</c:v>
                </c:pt>
                <c:pt idx="2452">
                  <c:v>39595</c:v>
                </c:pt>
                <c:pt idx="2453">
                  <c:v>39596</c:v>
                </c:pt>
                <c:pt idx="2454">
                  <c:v>39597</c:v>
                </c:pt>
                <c:pt idx="2455">
                  <c:v>39598</c:v>
                </c:pt>
                <c:pt idx="2456">
                  <c:v>39601</c:v>
                </c:pt>
                <c:pt idx="2457">
                  <c:v>39602</c:v>
                </c:pt>
                <c:pt idx="2458">
                  <c:v>39603</c:v>
                </c:pt>
                <c:pt idx="2459">
                  <c:v>39604</c:v>
                </c:pt>
                <c:pt idx="2460">
                  <c:v>39605</c:v>
                </c:pt>
                <c:pt idx="2461">
                  <c:v>39608</c:v>
                </c:pt>
                <c:pt idx="2462">
                  <c:v>39609</c:v>
                </c:pt>
                <c:pt idx="2463">
                  <c:v>39610</c:v>
                </c:pt>
                <c:pt idx="2464">
                  <c:v>39611</c:v>
                </c:pt>
                <c:pt idx="2465">
                  <c:v>39612</c:v>
                </c:pt>
                <c:pt idx="2466">
                  <c:v>39615</c:v>
                </c:pt>
                <c:pt idx="2467">
                  <c:v>39616</c:v>
                </c:pt>
                <c:pt idx="2468">
                  <c:v>39617</c:v>
                </c:pt>
                <c:pt idx="2469">
                  <c:v>39618</c:v>
                </c:pt>
                <c:pt idx="2470">
                  <c:v>39619</c:v>
                </c:pt>
                <c:pt idx="2471">
                  <c:v>39622</c:v>
                </c:pt>
                <c:pt idx="2472">
                  <c:v>39623</c:v>
                </c:pt>
                <c:pt idx="2473">
                  <c:v>39624</c:v>
                </c:pt>
                <c:pt idx="2474">
                  <c:v>39625</c:v>
                </c:pt>
                <c:pt idx="2475">
                  <c:v>39626</c:v>
                </c:pt>
                <c:pt idx="2476">
                  <c:v>39629</c:v>
                </c:pt>
                <c:pt idx="2477">
                  <c:v>39630</c:v>
                </c:pt>
                <c:pt idx="2478">
                  <c:v>39631</c:v>
                </c:pt>
                <c:pt idx="2479">
                  <c:v>39632</c:v>
                </c:pt>
                <c:pt idx="2480">
                  <c:v>39633</c:v>
                </c:pt>
                <c:pt idx="2481">
                  <c:v>39636</c:v>
                </c:pt>
                <c:pt idx="2482">
                  <c:v>39637</c:v>
                </c:pt>
                <c:pt idx="2483">
                  <c:v>39638</c:v>
                </c:pt>
                <c:pt idx="2484">
                  <c:v>39639</c:v>
                </c:pt>
                <c:pt idx="2485">
                  <c:v>39640</c:v>
                </c:pt>
                <c:pt idx="2486">
                  <c:v>39643</c:v>
                </c:pt>
                <c:pt idx="2487">
                  <c:v>39644</c:v>
                </c:pt>
                <c:pt idx="2488">
                  <c:v>39645</c:v>
                </c:pt>
                <c:pt idx="2489">
                  <c:v>39646</c:v>
                </c:pt>
                <c:pt idx="2490">
                  <c:v>39647</c:v>
                </c:pt>
                <c:pt idx="2491">
                  <c:v>39650</c:v>
                </c:pt>
                <c:pt idx="2492">
                  <c:v>39651</c:v>
                </c:pt>
                <c:pt idx="2493">
                  <c:v>39652</c:v>
                </c:pt>
                <c:pt idx="2494">
                  <c:v>39653</c:v>
                </c:pt>
                <c:pt idx="2495">
                  <c:v>39654</c:v>
                </c:pt>
                <c:pt idx="2496">
                  <c:v>39657</c:v>
                </c:pt>
                <c:pt idx="2497">
                  <c:v>39658</c:v>
                </c:pt>
                <c:pt idx="2498">
                  <c:v>39659</c:v>
                </c:pt>
                <c:pt idx="2499">
                  <c:v>39660</c:v>
                </c:pt>
                <c:pt idx="2500">
                  <c:v>39661</c:v>
                </c:pt>
                <c:pt idx="2501">
                  <c:v>39664</c:v>
                </c:pt>
                <c:pt idx="2502">
                  <c:v>39665</c:v>
                </c:pt>
                <c:pt idx="2503">
                  <c:v>39666</c:v>
                </c:pt>
                <c:pt idx="2504">
                  <c:v>39667</c:v>
                </c:pt>
                <c:pt idx="2505">
                  <c:v>39668</c:v>
                </c:pt>
                <c:pt idx="2506">
                  <c:v>39671</c:v>
                </c:pt>
                <c:pt idx="2507">
                  <c:v>39672</c:v>
                </c:pt>
                <c:pt idx="2508">
                  <c:v>39673</c:v>
                </c:pt>
                <c:pt idx="2509">
                  <c:v>39674</c:v>
                </c:pt>
                <c:pt idx="2510">
                  <c:v>39675</c:v>
                </c:pt>
                <c:pt idx="2511">
                  <c:v>39678</c:v>
                </c:pt>
                <c:pt idx="2512">
                  <c:v>39679</c:v>
                </c:pt>
                <c:pt idx="2513">
                  <c:v>39680</c:v>
                </c:pt>
                <c:pt idx="2514">
                  <c:v>39681</c:v>
                </c:pt>
                <c:pt idx="2515">
                  <c:v>39682</c:v>
                </c:pt>
                <c:pt idx="2516">
                  <c:v>39685</c:v>
                </c:pt>
                <c:pt idx="2517">
                  <c:v>39686</c:v>
                </c:pt>
                <c:pt idx="2518">
                  <c:v>39687</c:v>
                </c:pt>
                <c:pt idx="2519">
                  <c:v>39688</c:v>
                </c:pt>
                <c:pt idx="2520">
                  <c:v>39689</c:v>
                </c:pt>
                <c:pt idx="2521">
                  <c:v>39692</c:v>
                </c:pt>
                <c:pt idx="2522">
                  <c:v>39693</c:v>
                </c:pt>
                <c:pt idx="2523">
                  <c:v>39694</c:v>
                </c:pt>
                <c:pt idx="2524">
                  <c:v>39695</c:v>
                </c:pt>
                <c:pt idx="2525">
                  <c:v>39696</c:v>
                </c:pt>
                <c:pt idx="2526">
                  <c:v>39699</c:v>
                </c:pt>
                <c:pt idx="2527">
                  <c:v>39700</c:v>
                </c:pt>
                <c:pt idx="2528">
                  <c:v>39701</c:v>
                </c:pt>
                <c:pt idx="2529">
                  <c:v>39702</c:v>
                </c:pt>
                <c:pt idx="2530">
                  <c:v>39703</c:v>
                </c:pt>
                <c:pt idx="2531">
                  <c:v>39706</c:v>
                </c:pt>
                <c:pt idx="2532">
                  <c:v>39707</c:v>
                </c:pt>
                <c:pt idx="2533">
                  <c:v>39708</c:v>
                </c:pt>
                <c:pt idx="2534">
                  <c:v>39709</c:v>
                </c:pt>
                <c:pt idx="2535">
                  <c:v>39710</c:v>
                </c:pt>
                <c:pt idx="2536">
                  <c:v>39713</c:v>
                </c:pt>
                <c:pt idx="2537">
                  <c:v>39714</c:v>
                </c:pt>
                <c:pt idx="2538">
                  <c:v>39715</c:v>
                </c:pt>
                <c:pt idx="2539">
                  <c:v>39716</c:v>
                </c:pt>
                <c:pt idx="2540">
                  <c:v>39717</c:v>
                </c:pt>
                <c:pt idx="2541">
                  <c:v>39720</c:v>
                </c:pt>
                <c:pt idx="2542">
                  <c:v>39721</c:v>
                </c:pt>
                <c:pt idx="2543">
                  <c:v>39722</c:v>
                </c:pt>
                <c:pt idx="2544">
                  <c:v>39723</c:v>
                </c:pt>
                <c:pt idx="2545">
                  <c:v>39724</c:v>
                </c:pt>
                <c:pt idx="2546">
                  <c:v>39727</c:v>
                </c:pt>
                <c:pt idx="2547">
                  <c:v>39728</c:v>
                </c:pt>
                <c:pt idx="2548">
                  <c:v>39729</c:v>
                </c:pt>
                <c:pt idx="2549">
                  <c:v>39730</c:v>
                </c:pt>
                <c:pt idx="2550">
                  <c:v>39731</c:v>
                </c:pt>
                <c:pt idx="2551">
                  <c:v>39734</c:v>
                </c:pt>
                <c:pt idx="2552">
                  <c:v>39735</c:v>
                </c:pt>
                <c:pt idx="2553">
                  <c:v>39736</c:v>
                </c:pt>
                <c:pt idx="2554">
                  <c:v>39737</c:v>
                </c:pt>
                <c:pt idx="2555">
                  <c:v>39738</c:v>
                </c:pt>
                <c:pt idx="2556">
                  <c:v>39741</c:v>
                </c:pt>
                <c:pt idx="2557">
                  <c:v>39742</c:v>
                </c:pt>
                <c:pt idx="2558">
                  <c:v>39743</c:v>
                </c:pt>
                <c:pt idx="2559">
                  <c:v>39744</c:v>
                </c:pt>
                <c:pt idx="2560">
                  <c:v>39745</c:v>
                </c:pt>
                <c:pt idx="2561">
                  <c:v>39748</c:v>
                </c:pt>
                <c:pt idx="2562">
                  <c:v>39749</c:v>
                </c:pt>
                <c:pt idx="2563">
                  <c:v>39750</c:v>
                </c:pt>
                <c:pt idx="2564">
                  <c:v>39751</c:v>
                </c:pt>
                <c:pt idx="2565">
                  <c:v>39752</c:v>
                </c:pt>
                <c:pt idx="2566">
                  <c:v>39755</c:v>
                </c:pt>
                <c:pt idx="2567">
                  <c:v>39756</c:v>
                </c:pt>
                <c:pt idx="2568">
                  <c:v>39757</c:v>
                </c:pt>
                <c:pt idx="2569">
                  <c:v>39758</c:v>
                </c:pt>
                <c:pt idx="2570">
                  <c:v>39759</c:v>
                </c:pt>
                <c:pt idx="2571">
                  <c:v>39762</c:v>
                </c:pt>
                <c:pt idx="2572">
                  <c:v>39763</c:v>
                </c:pt>
                <c:pt idx="2573">
                  <c:v>39764</c:v>
                </c:pt>
                <c:pt idx="2574">
                  <c:v>39765</c:v>
                </c:pt>
                <c:pt idx="2575">
                  <c:v>39766</c:v>
                </c:pt>
                <c:pt idx="2576">
                  <c:v>39769</c:v>
                </c:pt>
                <c:pt idx="2577">
                  <c:v>39770</c:v>
                </c:pt>
                <c:pt idx="2578">
                  <c:v>39771</c:v>
                </c:pt>
                <c:pt idx="2579">
                  <c:v>39772</c:v>
                </c:pt>
                <c:pt idx="2580">
                  <c:v>39773</c:v>
                </c:pt>
                <c:pt idx="2581">
                  <c:v>39776</c:v>
                </c:pt>
                <c:pt idx="2582">
                  <c:v>39777</c:v>
                </c:pt>
                <c:pt idx="2583">
                  <c:v>39778</c:v>
                </c:pt>
                <c:pt idx="2584">
                  <c:v>39779</c:v>
                </c:pt>
                <c:pt idx="2585">
                  <c:v>39780</c:v>
                </c:pt>
                <c:pt idx="2586">
                  <c:v>39783</c:v>
                </c:pt>
                <c:pt idx="2587">
                  <c:v>39784</c:v>
                </c:pt>
                <c:pt idx="2588">
                  <c:v>39785</c:v>
                </c:pt>
                <c:pt idx="2589">
                  <c:v>39786</c:v>
                </c:pt>
                <c:pt idx="2590">
                  <c:v>39787</c:v>
                </c:pt>
                <c:pt idx="2591">
                  <c:v>39790</c:v>
                </c:pt>
                <c:pt idx="2592">
                  <c:v>39791</c:v>
                </c:pt>
                <c:pt idx="2593">
                  <c:v>39792</c:v>
                </c:pt>
                <c:pt idx="2594">
                  <c:v>39793</c:v>
                </c:pt>
                <c:pt idx="2595">
                  <c:v>39794</c:v>
                </c:pt>
                <c:pt idx="2596">
                  <c:v>39797</c:v>
                </c:pt>
                <c:pt idx="2597">
                  <c:v>39798</c:v>
                </c:pt>
                <c:pt idx="2598">
                  <c:v>39799</c:v>
                </c:pt>
                <c:pt idx="2599">
                  <c:v>39800</c:v>
                </c:pt>
                <c:pt idx="2600">
                  <c:v>39801</c:v>
                </c:pt>
                <c:pt idx="2601">
                  <c:v>39804</c:v>
                </c:pt>
                <c:pt idx="2602">
                  <c:v>39805</c:v>
                </c:pt>
                <c:pt idx="2603">
                  <c:v>39806</c:v>
                </c:pt>
                <c:pt idx="2604">
                  <c:v>39807</c:v>
                </c:pt>
                <c:pt idx="2605">
                  <c:v>39808</c:v>
                </c:pt>
                <c:pt idx="2606">
                  <c:v>39811</c:v>
                </c:pt>
                <c:pt idx="2607">
                  <c:v>39812</c:v>
                </c:pt>
                <c:pt idx="2608">
                  <c:v>39813</c:v>
                </c:pt>
                <c:pt idx="2609">
                  <c:v>39814</c:v>
                </c:pt>
                <c:pt idx="2610">
                  <c:v>39815</c:v>
                </c:pt>
                <c:pt idx="2611">
                  <c:v>39818</c:v>
                </c:pt>
                <c:pt idx="2612">
                  <c:v>39819</c:v>
                </c:pt>
                <c:pt idx="2613">
                  <c:v>39820</c:v>
                </c:pt>
                <c:pt idx="2614">
                  <c:v>39821</c:v>
                </c:pt>
                <c:pt idx="2615">
                  <c:v>39822</c:v>
                </c:pt>
                <c:pt idx="2616">
                  <c:v>39825</c:v>
                </c:pt>
                <c:pt idx="2617">
                  <c:v>39826</c:v>
                </c:pt>
                <c:pt idx="2618">
                  <c:v>39827</c:v>
                </c:pt>
                <c:pt idx="2619">
                  <c:v>39828</c:v>
                </c:pt>
                <c:pt idx="2620">
                  <c:v>39829</c:v>
                </c:pt>
                <c:pt idx="2621">
                  <c:v>39832</c:v>
                </c:pt>
                <c:pt idx="2622">
                  <c:v>39833</c:v>
                </c:pt>
                <c:pt idx="2623">
                  <c:v>39834</c:v>
                </c:pt>
                <c:pt idx="2624">
                  <c:v>39835</c:v>
                </c:pt>
                <c:pt idx="2625">
                  <c:v>39836</c:v>
                </c:pt>
                <c:pt idx="2626">
                  <c:v>39839</c:v>
                </c:pt>
                <c:pt idx="2627">
                  <c:v>39840</c:v>
                </c:pt>
                <c:pt idx="2628">
                  <c:v>39841</c:v>
                </c:pt>
                <c:pt idx="2629">
                  <c:v>39842</c:v>
                </c:pt>
                <c:pt idx="2630">
                  <c:v>39843</c:v>
                </c:pt>
                <c:pt idx="2631">
                  <c:v>39846</c:v>
                </c:pt>
                <c:pt idx="2632">
                  <c:v>39847</c:v>
                </c:pt>
                <c:pt idx="2633">
                  <c:v>39848</c:v>
                </c:pt>
                <c:pt idx="2634">
                  <c:v>39849</c:v>
                </c:pt>
                <c:pt idx="2635">
                  <c:v>39850</c:v>
                </c:pt>
                <c:pt idx="2636">
                  <c:v>39853</c:v>
                </c:pt>
                <c:pt idx="2637">
                  <c:v>39854</c:v>
                </c:pt>
                <c:pt idx="2638">
                  <c:v>39855</c:v>
                </c:pt>
                <c:pt idx="2639">
                  <c:v>39856</c:v>
                </c:pt>
                <c:pt idx="2640">
                  <c:v>39857</c:v>
                </c:pt>
                <c:pt idx="2641">
                  <c:v>39860</c:v>
                </c:pt>
                <c:pt idx="2642">
                  <c:v>39861</c:v>
                </c:pt>
                <c:pt idx="2643">
                  <c:v>39862</c:v>
                </c:pt>
                <c:pt idx="2644">
                  <c:v>39863</c:v>
                </c:pt>
                <c:pt idx="2645">
                  <c:v>39864</c:v>
                </c:pt>
                <c:pt idx="2646">
                  <c:v>39867</c:v>
                </c:pt>
                <c:pt idx="2647">
                  <c:v>39868</c:v>
                </c:pt>
                <c:pt idx="2648">
                  <c:v>39869</c:v>
                </c:pt>
                <c:pt idx="2649">
                  <c:v>39870</c:v>
                </c:pt>
                <c:pt idx="2650">
                  <c:v>39871</c:v>
                </c:pt>
                <c:pt idx="2651">
                  <c:v>39874</c:v>
                </c:pt>
                <c:pt idx="2652">
                  <c:v>39875</c:v>
                </c:pt>
                <c:pt idx="2653">
                  <c:v>39876</c:v>
                </c:pt>
                <c:pt idx="2654">
                  <c:v>39877</c:v>
                </c:pt>
                <c:pt idx="2655">
                  <c:v>39878</c:v>
                </c:pt>
                <c:pt idx="2656">
                  <c:v>39881</c:v>
                </c:pt>
                <c:pt idx="2657">
                  <c:v>39882</c:v>
                </c:pt>
                <c:pt idx="2658">
                  <c:v>39883</c:v>
                </c:pt>
                <c:pt idx="2659">
                  <c:v>39884</c:v>
                </c:pt>
                <c:pt idx="2660">
                  <c:v>39885</c:v>
                </c:pt>
                <c:pt idx="2661">
                  <c:v>39888</c:v>
                </c:pt>
                <c:pt idx="2662">
                  <c:v>39889</c:v>
                </c:pt>
                <c:pt idx="2663">
                  <c:v>39890</c:v>
                </c:pt>
                <c:pt idx="2664">
                  <c:v>39891</c:v>
                </c:pt>
                <c:pt idx="2665">
                  <c:v>39892</c:v>
                </c:pt>
                <c:pt idx="2666">
                  <c:v>39895</c:v>
                </c:pt>
                <c:pt idx="2667">
                  <c:v>39896</c:v>
                </c:pt>
                <c:pt idx="2668">
                  <c:v>39897</c:v>
                </c:pt>
                <c:pt idx="2669">
                  <c:v>39898</c:v>
                </c:pt>
                <c:pt idx="2670">
                  <c:v>39899</c:v>
                </c:pt>
                <c:pt idx="2671">
                  <c:v>39902</c:v>
                </c:pt>
                <c:pt idx="2672">
                  <c:v>39903</c:v>
                </c:pt>
                <c:pt idx="2673">
                  <c:v>39904</c:v>
                </c:pt>
                <c:pt idx="2674">
                  <c:v>39905</c:v>
                </c:pt>
                <c:pt idx="2675">
                  <c:v>39906</c:v>
                </c:pt>
                <c:pt idx="2676">
                  <c:v>39909</c:v>
                </c:pt>
                <c:pt idx="2677">
                  <c:v>39910</c:v>
                </c:pt>
                <c:pt idx="2678">
                  <c:v>39911</c:v>
                </c:pt>
                <c:pt idx="2679">
                  <c:v>39912</c:v>
                </c:pt>
                <c:pt idx="2680">
                  <c:v>39913</c:v>
                </c:pt>
                <c:pt idx="2681">
                  <c:v>39916</c:v>
                </c:pt>
                <c:pt idx="2682">
                  <c:v>39917</c:v>
                </c:pt>
                <c:pt idx="2683">
                  <c:v>39918</c:v>
                </c:pt>
                <c:pt idx="2684">
                  <c:v>39919</c:v>
                </c:pt>
                <c:pt idx="2685">
                  <c:v>39920</c:v>
                </c:pt>
                <c:pt idx="2686">
                  <c:v>39923</c:v>
                </c:pt>
                <c:pt idx="2687">
                  <c:v>39924</c:v>
                </c:pt>
                <c:pt idx="2688">
                  <c:v>39925</c:v>
                </c:pt>
                <c:pt idx="2689">
                  <c:v>39926</c:v>
                </c:pt>
                <c:pt idx="2690">
                  <c:v>39927</c:v>
                </c:pt>
                <c:pt idx="2691">
                  <c:v>39930</c:v>
                </c:pt>
                <c:pt idx="2692">
                  <c:v>39931</c:v>
                </c:pt>
                <c:pt idx="2693">
                  <c:v>39932</c:v>
                </c:pt>
                <c:pt idx="2694">
                  <c:v>39933</c:v>
                </c:pt>
                <c:pt idx="2695">
                  <c:v>39934</c:v>
                </c:pt>
                <c:pt idx="2696">
                  <c:v>39937</c:v>
                </c:pt>
                <c:pt idx="2697">
                  <c:v>39938</c:v>
                </c:pt>
                <c:pt idx="2698">
                  <c:v>39939</c:v>
                </c:pt>
                <c:pt idx="2699">
                  <c:v>39940</c:v>
                </c:pt>
                <c:pt idx="2700">
                  <c:v>39941</c:v>
                </c:pt>
                <c:pt idx="2701">
                  <c:v>39944</c:v>
                </c:pt>
                <c:pt idx="2702">
                  <c:v>39945</c:v>
                </c:pt>
                <c:pt idx="2703">
                  <c:v>39946</c:v>
                </c:pt>
                <c:pt idx="2704">
                  <c:v>39947</c:v>
                </c:pt>
                <c:pt idx="2705">
                  <c:v>39948</c:v>
                </c:pt>
                <c:pt idx="2706">
                  <c:v>39951</c:v>
                </c:pt>
                <c:pt idx="2707">
                  <c:v>39952</c:v>
                </c:pt>
                <c:pt idx="2708">
                  <c:v>39953</c:v>
                </c:pt>
                <c:pt idx="2709">
                  <c:v>39954</c:v>
                </c:pt>
                <c:pt idx="2710">
                  <c:v>39955</c:v>
                </c:pt>
                <c:pt idx="2711">
                  <c:v>39958</c:v>
                </c:pt>
                <c:pt idx="2712">
                  <c:v>39959</c:v>
                </c:pt>
                <c:pt idx="2713">
                  <c:v>39960</c:v>
                </c:pt>
                <c:pt idx="2714">
                  <c:v>39961</c:v>
                </c:pt>
                <c:pt idx="2715">
                  <c:v>39962</c:v>
                </c:pt>
                <c:pt idx="2716">
                  <c:v>39965</c:v>
                </c:pt>
                <c:pt idx="2717">
                  <c:v>39966</c:v>
                </c:pt>
                <c:pt idx="2718">
                  <c:v>39967</c:v>
                </c:pt>
                <c:pt idx="2719">
                  <c:v>39968</c:v>
                </c:pt>
                <c:pt idx="2720">
                  <c:v>39969</c:v>
                </c:pt>
                <c:pt idx="2721">
                  <c:v>39972</c:v>
                </c:pt>
                <c:pt idx="2722">
                  <c:v>39973</c:v>
                </c:pt>
                <c:pt idx="2723">
                  <c:v>39974</c:v>
                </c:pt>
                <c:pt idx="2724">
                  <c:v>39975</c:v>
                </c:pt>
                <c:pt idx="2725">
                  <c:v>39976</c:v>
                </c:pt>
                <c:pt idx="2726">
                  <c:v>39979</c:v>
                </c:pt>
                <c:pt idx="2727">
                  <c:v>39980</c:v>
                </c:pt>
                <c:pt idx="2728">
                  <c:v>39981</c:v>
                </c:pt>
                <c:pt idx="2729">
                  <c:v>39982</c:v>
                </c:pt>
                <c:pt idx="2730">
                  <c:v>39983</c:v>
                </c:pt>
                <c:pt idx="2731">
                  <c:v>39986</c:v>
                </c:pt>
                <c:pt idx="2732">
                  <c:v>39987</c:v>
                </c:pt>
                <c:pt idx="2733">
                  <c:v>39988</c:v>
                </c:pt>
                <c:pt idx="2734">
                  <c:v>39989</c:v>
                </c:pt>
                <c:pt idx="2735">
                  <c:v>39990</c:v>
                </c:pt>
                <c:pt idx="2736">
                  <c:v>39993</c:v>
                </c:pt>
                <c:pt idx="2737">
                  <c:v>39994</c:v>
                </c:pt>
                <c:pt idx="2738">
                  <c:v>39995</c:v>
                </c:pt>
                <c:pt idx="2739">
                  <c:v>39996</c:v>
                </c:pt>
                <c:pt idx="2740">
                  <c:v>39997</c:v>
                </c:pt>
                <c:pt idx="2741">
                  <c:v>40000</c:v>
                </c:pt>
                <c:pt idx="2742">
                  <c:v>40001</c:v>
                </c:pt>
                <c:pt idx="2743">
                  <c:v>40002</c:v>
                </c:pt>
                <c:pt idx="2744">
                  <c:v>40003</c:v>
                </c:pt>
                <c:pt idx="2745">
                  <c:v>40004</c:v>
                </c:pt>
                <c:pt idx="2746">
                  <c:v>40007</c:v>
                </c:pt>
                <c:pt idx="2747">
                  <c:v>40008</c:v>
                </c:pt>
                <c:pt idx="2748">
                  <c:v>40009</c:v>
                </c:pt>
                <c:pt idx="2749">
                  <c:v>40010</c:v>
                </c:pt>
                <c:pt idx="2750">
                  <c:v>40011</c:v>
                </c:pt>
                <c:pt idx="2751">
                  <c:v>40014</c:v>
                </c:pt>
                <c:pt idx="2752">
                  <c:v>40015</c:v>
                </c:pt>
                <c:pt idx="2753">
                  <c:v>40016</c:v>
                </c:pt>
                <c:pt idx="2754">
                  <c:v>40017</c:v>
                </c:pt>
                <c:pt idx="2755">
                  <c:v>40018</c:v>
                </c:pt>
                <c:pt idx="2756">
                  <c:v>40021</c:v>
                </c:pt>
                <c:pt idx="2757">
                  <c:v>40022</c:v>
                </c:pt>
                <c:pt idx="2758">
                  <c:v>40023</c:v>
                </c:pt>
                <c:pt idx="2759">
                  <c:v>40024</c:v>
                </c:pt>
                <c:pt idx="2760">
                  <c:v>40025</c:v>
                </c:pt>
                <c:pt idx="2761">
                  <c:v>40028</c:v>
                </c:pt>
                <c:pt idx="2762">
                  <c:v>40029</c:v>
                </c:pt>
                <c:pt idx="2763">
                  <c:v>40030</c:v>
                </c:pt>
                <c:pt idx="2764">
                  <c:v>40031</c:v>
                </c:pt>
                <c:pt idx="2765">
                  <c:v>40032</c:v>
                </c:pt>
                <c:pt idx="2766">
                  <c:v>40035</c:v>
                </c:pt>
                <c:pt idx="2767">
                  <c:v>40036</c:v>
                </c:pt>
                <c:pt idx="2768">
                  <c:v>40037</c:v>
                </c:pt>
                <c:pt idx="2769">
                  <c:v>40038</c:v>
                </c:pt>
                <c:pt idx="2770">
                  <c:v>40039</c:v>
                </c:pt>
                <c:pt idx="2771">
                  <c:v>40042</c:v>
                </c:pt>
                <c:pt idx="2772">
                  <c:v>40043</c:v>
                </c:pt>
                <c:pt idx="2773">
                  <c:v>40044</c:v>
                </c:pt>
                <c:pt idx="2774">
                  <c:v>40045</c:v>
                </c:pt>
                <c:pt idx="2775">
                  <c:v>40046</c:v>
                </c:pt>
                <c:pt idx="2776">
                  <c:v>40049</c:v>
                </c:pt>
                <c:pt idx="2777">
                  <c:v>40050</c:v>
                </c:pt>
                <c:pt idx="2778">
                  <c:v>40051</c:v>
                </c:pt>
                <c:pt idx="2779">
                  <c:v>40052</c:v>
                </c:pt>
                <c:pt idx="2780">
                  <c:v>40053</c:v>
                </c:pt>
                <c:pt idx="2781">
                  <c:v>40056</c:v>
                </c:pt>
                <c:pt idx="2782">
                  <c:v>40057</c:v>
                </c:pt>
                <c:pt idx="2783">
                  <c:v>40058</c:v>
                </c:pt>
                <c:pt idx="2784">
                  <c:v>40059</c:v>
                </c:pt>
                <c:pt idx="2785">
                  <c:v>40060</c:v>
                </c:pt>
                <c:pt idx="2786">
                  <c:v>40063</c:v>
                </c:pt>
                <c:pt idx="2787">
                  <c:v>40064</c:v>
                </c:pt>
                <c:pt idx="2788">
                  <c:v>40065</c:v>
                </c:pt>
                <c:pt idx="2789">
                  <c:v>40066</c:v>
                </c:pt>
                <c:pt idx="2790">
                  <c:v>40067</c:v>
                </c:pt>
                <c:pt idx="2791">
                  <c:v>40070</c:v>
                </c:pt>
                <c:pt idx="2792">
                  <c:v>40071</c:v>
                </c:pt>
                <c:pt idx="2793">
                  <c:v>40072</c:v>
                </c:pt>
                <c:pt idx="2794">
                  <c:v>40073</c:v>
                </c:pt>
                <c:pt idx="2795">
                  <c:v>40074</c:v>
                </c:pt>
                <c:pt idx="2796">
                  <c:v>40077</c:v>
                </c:pt>
                <c:pt idx="2797">
                  <c:v>40078</c:v>
                </c:pt>
                <c:pt idx="2798">
                  <c:v>40079</c:v>
                </c:pt>
                <c:pt idx="2799">
                  <c:v>40080</c:v>
                </c:pt>
                <c:pt idx="2800">
                  <c:v>40081</c:v>
                </c:pt>
                <c:pt idx="2801">
                  <c:v>40084</c:v>
                </c:pt>
                <c:pt idx="2802">
                  <c:v>40085</c:v>
                </c:pt>
                <c:pt idx="2803">
                  <c:v>40086</c:v>
                </c:pt>
                <c:pt idx="2804">
                  <c:v>40087</c:v>
                </c:pt>
                <c:pt idx="2805">
                  <c:v>40088</c:v>
                </c:pt>
                <c:pt idx="2806">
                  <c:v>40091</c:v>
                </c:pt>
                <c:pt idx="2807">
                  <c:v>40092</c:v>
                </c:pt>
                <c:pt idx="2808">
                  <c:v>40093</c:v>
                </c:pt>
                <c:pt idx="2809">
                  <c:v>40094</c:v>
                </c:pt>
                <c:pt idx="2810">
                  <c:v>40095</c:v>
                </c:pt>
                <c:pt idx="2811">
                  <c:v>40098</c:v>
                </c:pt>
                <c:pt idx="2812">
                  <c:v>40099</c:v>
                </c:pt>
                <c:pt idx="2813">
                  <c:v>40100</c:v>
                </c:pt>
                <c:pt idx="2814">
                  <c:v>40101</c:v>
                </c:pt>
                <c:pt idx="2815">
                  <c:v>40102</c:v>
                </c:pt>
                <c:pt idx="2816">
                  <c:v>40105</c:v>
                </c:pt>
                <c:pt idx="2817">
                  <c:v>40106</c:v>
                </c:pt>
                <c:pt idx="2818">
                  <c:v>40107</c:v>
                </c:pt>
                <c:pt idx="2819">
                  <c:v>40108</c:v>
                </c:pt>
                <c:pt idx="2820">
                  <c:v>40109</c:v>
                </c:pt>
                <c:pt idx="2821">
                  <c:v>40112</c:v>
                </c:pt>
                <c:pt idx="2822">
                  <c:v>40113</c:v>
                </c:pt>
                <c:pt idx="2823">
                  <c:v>40114</c:v>
                </c:pt>
                <c:pt idx="2824">
                  <c:v>40115</c:v>
                </c:pt>
                <c:pt idx="2825">
                  <c:v>40116</c:v>
                </c:pt>
                <c:pt idx="2826">
                  <c:v>40119</c:v>
                </c:pt>
                <c:pt idx="2827">
                  <c:v>40120</c:v>
                </c:pt>
                <c:pt idx="2828">
                  <c:v>40121</c:v>
                </c:pt>
                <c:pt idx="2829">
                  <c:v>40122</c:v>
                </c:pt>
                <c:pt idx="2830">
                  <c:v>40123</c:v>
                </c:pt>
                <c:pt idx="2831">
                  <c:v>40126</c:v>
                </c:pt>
                <c:pt idx="2832">
                  <c:v>40127</c:v>
                </c:pt>
                <c:pt idx="2833">
                  <c:v>40128</c:v>
                </c:pt>
                <c:pt idx="2834">
                  <c:v>40129</c:v>
                </c:pt>
                <c:pt idx="2835">
                  <c:v>40130</c:v>
                </c:pt>
                <c:pt idx="2836">
                  <c:v>40133</c:v>
                </c:pt>
                <c:pt idx="2837">
                  <c:v>40134</c:v>
                </c:pt>
                <c:pt idx="2838">
                  <c:v>40135</c:v>
                </c:pt>
                <c:pt idx="2839">
                  <c:v>40136</c:v>
                </c:pt>
                <c:pt idx="2840">
                  <c:v>40137</c:v>
                </c:pt>
                <c:pt idx="2841">
                  <c:v>40140</c:v>
                </c:pt>
                <c:pt idx="2842">
                  <c:v>40141</c:v>
                </c:pt>
                <c:pt idx="2843">
                  <c:v>40142</c:v>
                </c:pt>
                <c:pt idx="2844">
                  <c:v>40143</c:v>
                </c:pt>
                <c:pt idx="2845">
                  <c:v>40144</c:v>
                </c:pt>
                <c:pt idx="2846">
                  <c:v>40147</c:v>
                </c:pt>
                <c:pt idx="2847">
                  <c:v>40148</c:v>
                </c:pt>
                <c:pt idx="2848">
                  <c:v>40149</c:v>
                </c:pt>
                <c:pt idx="2849">
                  <c:v>40150</c:v>
                </c:pt>
                <c:pt idx="2850">
                  <c:v>40151</c:v>
                </c:pt>
                <c:pt idx="2851">
                  <c:v>40154</c:v>
                </c:pt>
                <c:pt idx="2852">
                  <c:v>40155</c:v>
                </c:pt>
                <c:pt idx="2853">
                  <c:v>40156</c:v>
                </c:pt>
                <c:pt idx="2854">
                  <c:v>40157</c:v>
                </c:pt>
                <c:pt idx="2855">
                  <c:v>40158</c:v>
                </c:pt>
                <c:pt idx="2856">
                  <c:v>40161</c:v>
                </c:pt>
                <c:pt idx="2857">
                  <c:v>40162</c:v>
                </c:pt>
                <c:pt idx="2858">
                  <c:v>40163</c:v>
                </c:pt>
                <c:pt idx="2859">
                  <c:v>40164</c:v>
                </c:pt>
                <c:pt idx="2860">
                  <c:v>40165</c:v>
                </c:pt>
                <c:pt idx="2861">
                  <c:v>40168</c:v>
                </c:pt>
                <c:pt idx="2862">
                  <c:v>40169</c:v>
                </c:pt>
                <c:pt idx="2863">
                  <c:v>40170</c:v>
                </c:pt>
                <c:pt idx="2864">
                  <c:v>40171</c:v>
                </c:pt>
                <c:pt idx="2865">
                  <c:v>40172</c:v>
                </c:pt>
                <c:pt idx="2866">
                  <c:v>40175</c:v>
                </c:pt>
                <c:pt idx="2867">
                  <c:v>40176</c:v>
                </c:pt>
                <c:pt idx="2868">
                  <c:v>40177</c:v>
                </c:pt>
                <c:pt idx="2869">
                  <c:v>40178</c:v>
                </c:pt>
                <c:pt idx="2870">
                  <c:v>40179</c:v>
                </c:pt>
                <c:pt idx="2871">
                  <c:v>40182</c:v>
                </c:pt>
                <c:pt idx="2872">
                  <c:v>40183</c:v>
                </c:pt>
                <c:pt idx="2873">
                  <c:v>40184</c:v>
                </c:pt>
                <c:pt idx="2874">
                  <c:v>40185</c:v>
                </c:pt>
                <c:pt idx="2875">
                  <c:v>40186</c:v>
                </c:pt>
                <c:pt idx="2876">
                  <c:v>40189</c:v>
                </c:pt>
                <c:pt idx="2877">
                  <c:v>40190</c:v>
                </c:pt>
                <c:pt idx="2878">
                  <c:v>40191</c:v>
                </c:pt>
                <c:pt idx="2879">
                  <c:v>40192</c:v>
                </c:pt>
                <c:pt idx="2880">
                  <c:v>40193</c:v>
                </c:pt>
                <c:pt idx="2881">
                  <c:v>40196</c:v>
                </c:pt>
                <c:pt idx="2882">
                  <c:v>40197</c:v>
                </c:pt>
                <c:pt idx="2883">
                  <c:v>40198</c:v>
                </c:pt>
                <c:pt idx="2884">
                  <c:v>40199</c:v>
                </c:pt>
                <c:pt idx="2885">
                  <c:v>40200</c:v>
                </c:pt>
                <c:pt idx="2886">
                  <c:v>40203</c:v>
                </c:pt>
                <c:pt idx="2887">
                  <c:v>40204</c:v>
                </c:pt>
                <c:pt idx="2888">
                  <c:v>40205</c:v>
                </c:pt>
                <c:pt idx="2889">
                  <c:v>40206</c:v>
                </c:pt>
                <c:pt idx="2890">
                  <c:v>40207</c:v>
                </c:pt>
                <c:pt idx="2891">
                  <c:v>40210</c:v>
                </c:pt>
                <c:pt idx="2892">
                  <c:v>40211</c:v>
                </c:pt>
                <c:pt idx="2893">
                  <c:v>40212</c:v>
                </c:pt>
                <c:pt idx="2894">
                  <c:v>40213</c:v>
                </c:pt>
                <c:pt idx="2895">
                  <c:v>40214</c:v>
                </c:pt>
                <c:pt idx="2896">
                  <c:v>40217</c:v>
                </c:pt>
                <c:pt idx="2897">
                  <c:v>40218</c:v>
                </c:pt>
                <c:pt idx="2898">
                  <c:v>40219</c:v>
                </c:pt>
                <c:pt idx="2899">
                  <c:v>40220</c:v>
                </c:pt>
                <c:pt idx="2900">
                  <c:v>40221</c:v>
                </c:pt>
                <c:pt idx="2901">
                  <c:v>40224</c:v>
                </c:pt>
                <c:pt idx="2902">
                  <c:v>40225</c:v>
                </c:pt>
                <c:pt idx="2903">
                  <c:v>40226</c:v>
                </c:pt>
                <c:pt idx="2904">
                  <c:v>40227</c:v>
                </c:pt>
                <c:pt idx="2905">
                  <c:v>40228</c:v>
                </c:pt>
                <c:pt idx="2906">
                  <c:v>40231</c:v>
                </c:pt>
                <c:pt idx="2907">
                  <c:v>40232</c:v>
                </c:pt>
                <c:pt idx="2908">
                  <c:v>40233</c:v>
                </c:pt>
                <c:pt idx="2909">
                  <c:v>40234</c:v>
                </c:pt>
                <c:pt idx="2910">
                  <c:v>40235</c:v>
                </c:pt>
                <c:pt idx="2911">
                  <c:v>40238</c:v>
                </c:pt>
                <c:pt idx="2912">
                  <c:v>40239</c:v>
                </c:pt>
                <c:pt idx="2913">
                  <c:v>40240</c:v>
                </c:pt>
                <c:pt idx="2914">
                  <c:v>40241</c:v>
                </c:pt>
                <c:pt idx="2915">
                  <c:v>40242</c:v>
                </c:pt>
                <c:pt idx="2916">
                  <c:v>40245</c:v>
                </c:pt>
                <c:pt idx="2917">
                  <c:v>40246</c:v>
                </c:pt>
                <c:pt idx="2918">
                  <c:v>40247</c:v>
                </c:pt>
                <c:pt idx="2919">
                  <c:v>40248</c:v>
                </c:pt>
                <c:pt idx="2920">
                  <c:v>40249</c:v>
                </c:pt>
                <c:pt idx="2921">
                  <c:v>40252</c:v>
                </c:pt>
                <c:pt idx="2922">
                  <c:v>40253</c:v>
                </c:pt>
                <c:pt idx="2923">
                  <c:v>40254</c:v>
                </c:pt>
                <c:pt idx="2924">
                  <c:v>40255</c:v>
                </c:pt>
                <c:pt idx="2925">
                  <c:v>40256</c:v>
                </c:pt>
                <c:pt idx="2926">
                  <c:v>40259</c:v>
                </c:pt>
                <c:pt idx="2927">
                  <c:v>40260</c:v>
                </c:pt>
                <c:pt idx="2928">
                  <c:v>40261</c:v>
                </c:pt>
                <c:pt idx="2929">
                  <c:v>40262</c:v>
                </c:pt>
                <c:pt idx="2930">
                  <c:v>40263</c:v>
                </c:pt>
                <c:pt idx="2931">
                  <c:v>40266</c:v>
                </c:pt>
                <c:pt idx="2932">
                  <c:v>40267</c:v>
                </c:pt>
                <c:pt idx="2933">
                  <c:v>40268</c:v>
                </c:pt>
                <c:pt idx="2934">
                  <c:v>40269</c:v>
                </c:pt>
                <c:pt idx="2935">
                  <c:v>40270</c:v>
                </c:pt>
                <c:pt idx="2936">
                  <c:v>40273</c:v>
                </c:pt>
                <c:pt idx="2937">
                  <c:v>40274</c:v>
                </c:pt>
                <c:pt idx="2938">
                  <c:v>40275</c:v>
                </c:pt>
                <c:pt idx="2939">
                  <c:v>40276</c:v>
                </c:pt>
                <c:pt idx="2940">
                  <c:v>40277</c:v>
                </c:pt>
                <c:pt idx="2941">
                  <c:v>40280</c:v>
                </c:pt>
                <c:pt idx="2942">
                  <c:v>40281</c:v>
                </c:pt>
                <c:pt idx="2943">
                  <c:v>40282</c:v>
                </c:pt>
                <c:pt idx="2944">
                  <c:v>40283</c:v>
                </c:pt>
                <c:pt idx="2945">
                  <c:v>40284</c:v>
                </c:pt>
                <c:pt idx="2946">
                  <c:v>40287</c:v>
                </c:pt>
                <c:pt idx="2947">
                  <c:v>40288</c:v>
                </c:pt>
                <c:pt idx="2948">
                  <c:v>40289</c:v>
                </c:pt>
                <c:pt idx="2949">
                  <c:v>40290</c:v>
                </c:pt>
                <c:pt idx="2950">
                  <c:v>40291</c:v>
                </c:pt>
                <c:pt idx="2951">
                  <c:v>40294</c:v>
                </c:pt>
                <c:pt idx="2952">
                  <c:v>40295</c:v>
                </c:pt>
                <c:pt idx="2953">
                  <c:v>40296</c:v>
                </c:pt>
                <c:pt idx="2954">
                  <c:v>40297</c:v>
                </c:pt>
                <c:pt idx="2955">
                  <c:v>40298</c:v>
                </c:pt>
                <c:pt idx="2956">
                  <c:v>40301</c:v>
                </c:pt>
                <c:pt idx="2957">
                  <c:v>40302</c:v>
                </c:pt>
                <c:pt idx="2958">
                  <c:v>40303</c:v>
                </c:pt>
                <c:pt idx="2959">
                  <c:v>40304</c:v>
                </c:pt>
                <c:pt idx="2960">
                  <c:v>40305</c:v>
                </c:pt>
                <c:pt idx="2961">
                  <c:v>40308</c:v>
                </c:pt>
                <c:pt idx="2962">
                  <c:v>40309</c:v>
                </c:pt>
                <c:pt idx="2963">
                  <c:v>40310</c:v>
                </c:pt>
                <c:pt idx="2964">
                  <c:v>40311</c:v>
                </c:pt>
                <c:pt idx="2965">
                  <c:v>40312</c:v>
                </c:pt>
                <c:pt idx="2966">
                  <c:v>40315</c:v>
                </c:pt>
                <c:pt idx="2967">
                  <c:v>40316</c:v>
                </c:pt>
                <c:pt idx="2968">
                  <c:v>40317</c:v>
                </c:pt>
                <c:pt idx="2969">
                  <c:v>40318</c:v>
                </c:pt>
                <c:pt idx="2970">
                  <c:v>40319</c:v>
                </c:pt>
                <c:pt idx="2971">
                  <c:v>40322</c:v>
                </c:pt>
                <c:pt idx="2972">
                  <c:v>40323</c:v>
                </c:pt>
                <c:pt idx="2973">
                  <c:v>40324</c:v>
                </c:pt>
                <c:pt idx="2974">
                  <c:v>40325</c:v>
                </c:pt>
                <c:pt idx="2975">
                  <c:v>40326</c:v>
                </c:pt>
                <c:pt idx="2976">
                  <c:v>40329</c:v>
                </c:pt>
                <c:pt idx="2977">
                  <c:v>40330</c:v>
                </c:pt>
                <c:pt idx="2978">
                  <c:v>40331</c:v>
                </c:pt>
                <c:pt idx="2979">
                  <c:v>40332</c:v>
                </c:pt>
                <c:pt idx="2980">
                  <c:v>40333</c:v>
                </c:pt>
                <c:pt idx="2981">
                  <c:v>40336</c:v>
                </c:pt>
                <c:pt idx="2982">
                  <c:v>40337</c:v>
                </c:pt>
                <c:pt idx="2983">
                  <c:v>40338</c:v>
                </c:pt>
                <c:pt idx="2984">
                  <c:v>40339</c:v>
                </c:pt>
                <c:pt idx="2985">
                  <c:v>40340</c:v>
                </c:pt>
                <c:pt idx="2986">
                  <c:v>40343</c:v>
                </c:pt>
                <c:pt idx="2987">
                  <c:v>40344</c:v>
                </c:pt>
                <c:pt idx="2988">
                  <c:v>40345</c:v>
                </c:pt>
                <c:pt idx="2989">
                  <c:v>40346</c:v>
                </c:pt>
                <c:pt idx="2990">
                  <c:v>40347</c:v>
                </c:pt>
                <c:pt idx="2991">
                  <c:v>40350</c:v>
                </c:pt>
                <c:pt idx="2992">
                  <c:v>40351</c:v>
                </c:pt>
                <c:pt idx="2993">
                  <c:v>40352</c:v>
                </c:pt>
                <c:pt idx="2994">
                  <c:v>40353</c:v>
                </c:pt>
                <c:pt idx="2995">
                  <c:v>40354</c:v>
                </c:pt>
                <c:pt idx="2996">
                  <c:v>40357</c:v>
                </c:pt>
                <c:pt idx="2997">
                  <c:v>40358</c:v>
                </c:pt>
                <c:pt idx="2998">
                  <c:v>40359</c:v>
                </c:pt>
                <c:pt idx="2999">
                  <c:v>40360</c:v>
                </c:pt>
                <c:pt idx="3000">
                  <c:v>40361</c:v>
                </c:pt>
                <c:pt idx="3001">
                  <c:v>40364</c:v>
                </c:pt>
                <c:pt idx="3002">
                  <c:v>40365</c:v>
                </c:pt>
                <c:pt idx="3003">
                  <c:v>40366</c:v>
                </c:pt>
                <c:pt idx="3004">
                  <c:v>40367</c:v>
                </c:pt>
                <c:pt idx="3005">
                  <c:v>40368</c:v>
                </c:pt>
                <c:pt idx="3006">
                  <c:v>40371</c:v>
                </c:pt>
                <c:pt idx="3007">
                  <c:v>40372</c:v>
                </c:pt>
                <c:pt idx="3008">
                  <c:v>40373</c:v>
                </c:pt>
                <c:pt idx="3009">
                  <c:v>40374</c:v>
                </c:pt>
                <c:pt idx="3010">
                  <c:v>40375</c:v>
                </c:pt>
                <c:pt idx="3011">
                  <c:v>40378</c:v>
                </c:pt>
                <c:pt idx="3012">
                  <c:v>40379</c:v>
                </c:pt>
                <c:pt idx="3013">
                  <c:v>40380</c:v>
                </c:pt>
                <c:pt idx="3014">
                  <c:v>40381</c:v>
                </c:pt>
                <c:pt idx="3015">
                  <c:v>40382</c:v>
                </c:pt>
                <c:pt idx="3016">
                  <c:v>40385</c:v>
                </c:pt>
                <c:pt idx="3017">
                  <c:v>40386</c:v>
                </c:pt>
                <c:pt idx="3018">
                  <c:v>40387</c:v>
                </c:pt>
                <c:pt idx="3019">
                  <c:v>40388</c:v>
                </c:pt>
                <c:pt idx="3020">
                  <c:v>40389</c:v>
                </c:pt>
                <c:pt idx="3021">
                  <c:v>40392</c:v>
                </c:pt>
                <c:pt idx="3022">
                  <c:v>40393</c:v>
                </c:pt>
                <c:pt idx="3023">
                  <c:v>40394</c:v>
                </c:pt>
                <c:pt idx="3024">
                  <c:v>40395</c:v>
                </c:pt>
                <c:pt idx="3025">
                  <c:v>40396</c:v>
                </c:pt>
                <c:pt idx="3026">
                  <c:v>40399</c:v>
                </c:pt>
                <c:pt idx="3027">
                  <c:v>40400</c:v>
                </c:pt>
                <c:pt idx="3028">
                  <c:v>40401</c:v>
                </c:pt>
                <c:pt idx="3029">
                  <c:v>40402</c:v>
                </c:pt>
                <c:pt idx="3030">
                  <c:v>40403</c:v>
                </c:pt>
                <c:pt idx="3031">
                  <c:v>40406</c:v>
                </c:pt>
                <c:pt idx="3032">
                  <c:v>40407</c:v>
                </c:pt>
                <c:pt idx="3033">
                  <c:v>40408</c:v>
                </c:pt>
                <c:pt idx="3034">
                  <c:v>40409</c:v>
                </c:pt>
                <c:pt idx="3035">
                  <c:v>40410</c:v>
                </c:pt>
                <c:pt idx="3036">
                  <c:v>40413</c:v>
                </c:pt>
                <c:pt idx="3037">
                  <c:v>40414</c:v>
                </c:pt>
                <c:pt idx="3038">
                  <c:v>40415</c:v>
                </c:pt>
                <c:pt idx="3039">
                  <c:v>40416</c:v>
                </c:pt>
                <c:pt idx="3040">
                  <c:v>40417</c:v>
                </c:pt>
                <c:pt idx="3041">
                  <c:v>40420</c:v>
                </c:pt>
                <c:pt idx="3042">
                  <c:v>40421</c:v>
                </c:pt>
                <c:pt idx="3043">
                  <c:v>40422</c:v>
                </c:pt>
                <c:pt idx="3044">
                  <c:v>40423</c:v>
                </c:pt>
                <c:pt idx="3045">
                  <c:v>40424</c:v>
                </c:pt>
                <c:pt idx="3046">
                  <c:v>40427</c:v>
                </c:pt>
                <c:pt idx="3047">
                  <c:v>40428</c:v>
                </c:pt>
                <c:pt idx="3048">
                  <c:v>40429</c:v>
                </c:pt>
                <c:pt idx="3049">
                  <c:v>40430</c:v>
                </c:pt>
                <c:pt idx="3050">
                  <c:v>40431</c:v>
                </c:pt>
                <c:pt idx="3051">
                  <c:v>40434</c:v>
                </c:pt>
                <c:pt idx="3052">
                  <c:v>40435</c:v>
                </c:pt>
                <c:pt idx="3053">
                  <c:v>40436</c:v>
                </c:pt>
                <c:pt idx="3054">
                  <c:v>40437</c:v>
                </c:pt>
                <c:pt idx="3055">
                  <c:v>40438</c:v>
                </c:pt>
                <c:pt idx="3056">
                  <c:v>40441</c:v>
                </c:pt>
                <c:pt idx="3057">
                  <c:v>40442</c:v>
                </c:pt>
                <c:pt idx="3058">
                  <c:v>40443</c:v>
                </c:pt>
                <c:pt idx="3059">
                  <c:v>40444</c:v>
                </c:pt>
                <c:pt idx="3060">
                  <c:v>40445</c:v>
                </c:pt>
                <c:pt idx="3061">
                  <c:v>40448</c:v>
                </c:pt>
                <c:pt idx="3062">
                  <c:v>40449</c:v>
                </c:pt>
                <c:pt idx="3063">
                  <c:v>40450</c:v>
                </c:pt>
                <c:pt idx="3064">
                  <c:v>40451</c:v>
                </c:pt>
                <c:pt idx="3065">
                  <c:v>40452</c:v>
                </c:pt>
                <c:pt idx="3066">
                  <c:v>40455</c:v>
                </c:pt>
                <c:pt idx="3067">
                  <c:v>40456</c:v>
                </c:pt>
                <c:pt idx="3068">
                  <c:v>40457</c:v>
                </c:pt>
                <c:pt idx="3069">
                  <c:v>40458</c:v>
                </c:pt>
                <c:pt idx="3070">
                  <c:v>40459</c:v>
                </c:pt>
                <c:pt idx="3071">
                  <c:v>40462</c:v>
                </c:pt>
                <c:pt idx="3072">
                  <c:v>40463</c:v>
                </c:pt>
                <c:pt idx="3073">
                  <c:v>40464</c:v>
                </c:pt>
                <c:pt idx="3074">
                  <c:v>40465</c:v>
                </c:pt>
                <c:pt idx="3075">
                  <c:v>40466</c:v>
                </c:pt>
                <c:pt idx="3076">
                  <c:v>40469</c:v>
                </c:pt>
                <c:pt idx="3077">
                  <c:v>40470</c:v>
                </c:pt>
                <c:pt idx="3078">
                  <c:v>40471</c:v>
                </c:pt>
                <c:pt idx="3079">
                  <c:v>40472</c:v>
                </c:pt>
                <c:pt idx="3080">
                  <c:v>40473</c:v>
                </c:pt>
                <c:pt idx="3081">
                  <c:v>40476</c:v>
                </c:pt>
                <c:pt idx="3082">
                  <c:v>40477</c:v>
                </c:pt>
                <c:pt idx="3083">
                  <c:v>40478</c:v>
                </c:pt>
                <c:pt idx="3084">
                  <c:v>40479</c:v>
                </c:pt>
                <c:pt idx="3085">
                  <c:v>40480</c:v>
                </c:pt>
                <c:pt idx="3086">
                  <c:v>40483</c:v>
                </c:pt>
                <c:pt idx="3087">
                  <c:v>40484</c:v>
                </c:pt>
                <c:pt idx="3088">
                  <c:v>40485</c:v>
                </c:pt>
                <c:pt idx="3089">
                  <c:v>40486</c:v>
                </c:pt>
                <c:pt idx="3090">
                  <c:v>40487</c:v>
                </c:pt>
                <c:pt idx="3091">
                  <c:v>40490</c:v>
                </c:pt>
                <c:pt idx="3092">
                  <c:v>40491</c:v>
                </c:pt>
                <c:pt idx="3093">
                  <c:v>40492</c:v>
                </c:pt>
                <c:pt idx="3094">
                  <c:v>40493</c:v>
                </c:pt>
                <c:pt idx="3095">
                  <c:v>40494</c:v>
                </c:pt>
                <c:pt idx="3096">
                  <c:v>40497</c:v>
                </c:pt>
                <c:pt idx="3097">
                  <c:v>40498</c:v>
                </c:pt>
                <c:pt idx="3098">
                  <c:v>40499</c:v>
                </c:pt>
                <c:pt idx="3099">
                  <c:v>40500</c:v>
                </c:pt>
                <c:pt idx="3100">
                  <c:v>40501</c:v>
                </c:pt>
                <c:pt idx="3101">
                  <c:v>40504</c:v>
                </c:pt>
                <c:pt idx="3102">
                  <c:v>40505</c:v>
                </c:pt>
                <c:pt idx="3103">
                  <c:v>40506</c:v>
                </c:pt>
                <c:pt idx="3104">
                  <c:v>40507</c:v>
                </c:pt>
                <c:pt idx="3105">
                  <c:v>40508</c:v>
                </c:pt>
                <c:pt idx="3106">
                  <c:v>40511</c:v>
                </c:pt>
                <c:pt idx="3107">
                  <c:v>40512</c:v>
                </c:pt>
                <c:pt idx="3108">
                  <c:v>40513</c:v>
                </c:pt>
                <c:pt idx="3109">
                  <c:v>40514</c:v>
                </c:pt>
                <c:pt idx="3110">
                  <c:v>40515</c:v>
                </c:pt>
                <c:pt idx="3111">
                  <c:v>40518</c:v>
                </c:pt>
                <c:pt idx="3112">
                  <c:v>40519</c:v>
                </c:pt>
                <c:pt idx="3113">
                  <c:v>40520</c:v>
                </c:pt>
                <c:pt idx="3114">
                  <c:v>40521</c:v>
                </c:pt>
                <c:pt idx="3115">
                  <c:v>40522</c:v>
                </c:pt>
                <c:pt idx="3116">
                  <c:v>40525</c:v>
                </c:pt>
                <c:pt idx="3117">
                  <c:v>40526</c:v>
                </c:pt>
                <c:pt idx="3118">
                  <c:v>40527</c:v>
                </c:pt>
                <c:pt idx="3119">
                  <c:v>40528</c:v>
                </c:pt>
                <c:pt idx="3120">
                  <c:v>40529</c:v>
                </c:pt>
                <c:pt idx="3121">
                  <c:v>40532</c:v>
                </c:pt>
                <c:pt idx="3122">
                  <c:v>40533</c:v>
                </c:pt>
                <c:pt idx="3123">
                  <c:v>40534</c:v>
                </c:pt>
                <c:pt idx="3124">
                  <c:v>40535</c:v>
                </c:pt>
                <c:pt idx="3125">
                  <c:v>40536</c:v>
                </c:pt>
                <c:pt idx="3126">
                  <c:v>40539</c:v>
                </c:pt>
                <c:pt idx="3127">
                  <c:v>40540</c:v>
                </c:pt>
                <c:pt idx="3128">
                  <c:v>40541</c:v>
                </c:pt>
                <c:pt idx="3129">
                  <c:v>40542</c:v>
                </c:pt>
                <c:pt idx="3130">
                  <c:v>40543</c:v>
                </c:pt>
                <c:pt idx="3131">
                  <c:v>40546</c:v>
                </c:pt>
                <c:pt idx="3132">
                  <c:v>40547</c:v>
                </c:pt>
                <c:pt idx="3133">
                  <c:v>40548</c:v>
                </c:pt>
                <c:pt idx="3134">
                  <c:v>40549</c:v>
                </c:pt>
                <c:pt idx="3135">
                  <c:v>40550</c:v>
                </c:pt>
                <c:pt idx="3136">
                  <c:v>40553</c:v>
                </c:pt>
                <c:pt idx="3137">
                  <c:v>40554</c:v>
                </c:pt>
                <c:pt idx="3138">
                  <c:v>40555</c:v>
                </c:pt>
                <c:pt idx="3139">
                  <c:v>40556</c:v>
                </c:pt>
                <c:pt idx="3140">
                  <c:v>40557</c:v>
                </c:pt>
                <c:pt idx="3141">
                  <c:v>40560</c:v>
                </c:pt>
                <c:pt idx="3142">
                  <c:v>40561</c:v>
                </c:pt>
                <c:pt idx="3143">
                  <c:v>40562</c:v>
                </c:pt>
                <c:pt idx="3144">
                  <c:v>40563</c:v>
                </c:pt>
                <c:pt idx="3145">
                  <c:v>40564</c:v>
                </c:pt>
                <c:pt idx="3146">
                  <c:v>40567</c:v>
                </c:pt>
                <c:pt idx="3147">
                  <c:v>40568</c:v>
                </c:pt>
                <c:pt idx="3148">
                  <c:v>40569</c:v>
                </c:pt>
                <c:pt idx="3149">
                  <c:v>40570</c:v>
                </c:pt>
                <c:pt idx="3150">
                  <c:v>40571</c:v>
                </c:pt>
                <c:pt idx="3151">
                  <c:v>40574</c:v>
                </c:pt>
                <c:pt idx="3152">
                  <c:v>40575</c:v>
                </c:pt>
                <c:pt idx="3153">
                  <c:v>40576</c:v>
                </c:pt>
                <c:pt idx="3154">
                  <c:v>40577</c:v>
                </c:pt>
                <c:pt idx="3155">
                  <c:v>40578</c:v>
                </c:pt>
                <c:pt idx="3156">
                  <c:v>40581</c:v>
                </c:pt>
                <c:pt idx="3157">
                  <c:v>40582</c:v>
                </c:pt>
                <c:pt idx="3158">
                  <c:v>40583</c:v>
                </c:pt>
                <c:pt idx="3159">
                  <c:v>40584</c:v>
                </c:pt>
                <c:pt idx="3160">
                  <c:v>40585</c:v>
                </c:pt>
                <c:pt idx="3161">
                  <c:v>40588</c:v>
                </c:pt>
                <c:pt idx="3162">
                  <c:v>40589</c:v>
                </c:pt>
                <c:pt idx="3163">
                  <c:v>40590</c:v>
                </c:pt>
                <c:pt idx="3164">
                  <c:v>40591</c:v>
                </c:pt>
                <c:pt idx="3165">
                  <c:v>40592</c:v>
                </c:pt>
                <c:pt idx="3166">
                  <c:v>40595</c:v>
                </c:pt>
                <c:pt idx="3167">
                  <c:v>40596</c:v>
                </c:pt>
                <c:pt idx="3168">
                  <c:v>40597</c:v>
                </c:pt>
                <c:pt idx="3169">
                  <c:v>40598</c:v>
                </c:pt>
                <c:pt idx="3170">
                  <c:v>40599</c:v>
                </c:pt>
                <c:pt idx="3171">
                  <c:v>40602</c:v>
                </c:pt>
                <c:pt idx="3172">
                  <c:v>40603</c:v>
                </c:pt>
                <c:pt idx="3173">
                  <c:v>40604</c:v>
                </c:pt>
                <c:pt idx="3174">
                  <c:v>40605</c:v>
                </c:pt>
                <c:pt idx="3175">
                  <c:v>40606</c:v>
                </c:pt>
                <c:pt idx="3176">
                  <c:v>40609</c:v>
                </c:pt>
                <c:pt idx="3177">
                  <c:v>40610</c:v>
                </c:pt>
                <c:pt idx="3178">
                  <c:v>40611</c:v>
                </c:pt>
                <c:pt idx="3179">
                  <c:v>40612</c:v>
                </c:pt>
                <c:pt idx="3180">
                  <c:v>40613</c:v>
                </c:pt>
                <c:pt idx="3181">
                  <c:v>40616</c:v>
                </c:pt>
                <c:pt idx="3182">
                  <c:v>40617</c:v>
                </c:pt>
                <c:pt idx="3183">
                  <c:v>40618</c:v>
                </c:pt>
                <c:pt idx="3184">
                  <c:v>40619</c:v>
                </c:pt>
                <c:pt idx="3185">
                  <c:v>40620</c:v>
                </c:pt>
                <c:pt idx="3186">
                  <c:v>40623</c:v>
                </c:pt>
                <c:pt idx="3187">
                  <c:v>40624</c:v>
                </c:pt>
                <c:pt idx="3188">
                  <c:v>40625</c:v>
                </c:pt>
                <c:pt idx="3189">
                  <c:v>40626</c:v>
                </c:pt>
                <c:pt idx="3190">
                  <c:v>40627</c:v>
                </c:pt>
                <c:pt idx="3191">
                  <c:v>40630</c:v>
                </c:pt>
                <c:pt idx="3192">
                  <c:v>40631</c:v>
                </c:pt>
                <c:pt idx="3193">
                  <c:v>40632</c:v>
                </c:pt>
                <c:pt idx="3194">
                  <c:v>40633</c:v>
                </c:pt>
                <c:pt idx="3195">
                  <c:v>40634</c:v>
                </c:pt>
                <c:pt idx="3196">
                  <c:v>40637</c:v>
                </c:pt>
                <c:pt idx="3197">
                  <c:v>40638</c:v>
                </c:pt>
                <c:pt idx="3198">
                  <c:v>40639</c:v>
                </c:pt>
                <c:pt idx="3199">
                  <c:v>40640</c:v>
                </c:pt>
                <c:pt idx="3200">
                  <c:v>40641</c:v>
                </c:pt>
                <c:pt idx="3201">
                  <c:v>40644</c:v>
                </c:pt>
                <c:pt idx="3202">
                  <c:v>40645</c:v>
                </c:pt>
                <c:pt idx="3203">
                  <c:v>40646</c:v>
                </c:pt>
                <c:pt idx="3204">
                  <c:v>40647</c:v>
                </c:pt>
                <c:pt idx="3205">
                  <c:v>40648</c:v>
                </c:pt>
                <c:pt idx="3206">
                  <c:v>40651</c:v>
                </c:pt>
                <c:pt idx="3207">
                  <c:v>40652</c:v>
                </c:pt>
                <c:pt idx="3208">
                  <c:v>40653</c:v>
                </c:pt>
                <c:pt idx="3209">
                  <c:v>40654</c:v>
                </c:pt>
                <c:pt idx="3210">
                  <c:v>40655</c:v>
                </c:pt>
                <c:pt idx="3211">
                  <c:v>40658</c:v>
                </c:pt>
                <c:pt idx="3212">
                  <c:v>40659</c:v>
                </c:pt>
                <c:pt idx="3213">
                  <c:v>40660</c:v>
                </c:pt>
                <c:pt idx="3214">
                  <c:v>40661</c:v>
                </c:pt>
                <c:pt idx="3215">
                  <c:v>40662</c:v>
                </c:pt>
                <c:pt idx="3216">
                  <c:v>40665</c:v>
                </c:pt>
                <c:pt idx="3217">
                  <c:v>40666</c:v>
                </c:pt>
                <c:pt idx="3218">
                  <c:v>40667</c:v>
                </c:pt>
                <c:pt idx="3219">
                  <c:v>40668</c:v>
                </c:pt>
                <c:pt idx="3220">
                  <c:v>40669</c:v>
                </c:pt>
                <c:pt idx="3221">
                  <c:v>40672</c:v>
                </c:pt>
                <c:pt idx="3222">
                  <c:v>40673</c:v>
                </c:pt>
                <c:pt idx="3223">
                  <c:v>40674</c:v>
                </c:pt>
                <c:pt idx="3224">
                  <c:v>40675</c:v>
                </c:pt>
                <c:pt idx="3225">
                  <c:v>40676</c:v>
                </c:pt>
                <c:pt idx="3226">
                  <c:v>40679</c:v>
                </c:pt>
                <c:pt idx="3227">
                  <c:v>40680</c:v>
                </c:pt>
                <c:pt idx="3228">
                  <c:v>40681</c:v>
                </c:pt>
                <c:pt idx="3229">
                  <c:v>40682</c:v>
                </c:pt>
                <c:pt idx="3230">
                  <c:v>40683</c:v>
                </c:pt>
                <c:pt idx="3231">
                  <c:v>40686</c:v>
                </c:pt>
                <c:pt idx="3232">
                  <c:v>40687</c:v>
                </c:pt>
                <c:pt idx="3233">
                  <c:v>40688</c:v>
                </c:pt>
                <c:pt idx="3234">
                  <c:v>40689</c:v>
                </c:pt>
                <c:pt idx="3235">
                  <c:v>40690</c:v>
                </c:pt>
                <c:pt idx="3236">
                  <c:v>40693</c:v>
                </c:pt>
                <c:pt idx="3237">
                  <c:v>40694</c:v>
                </c:pt>
                <c:pt idx="3238">
                  <c:v>40695</c:v>
                </c:pt>
                <c:pt idx="3239">
                  <c:v>40696</c:v>
                </c:pt>
                <c:pt idx="3240">
                  <c:v>40697</c:v>
                </c:pt>
                <c:pt idx="3241">
                  <c:v>40700</c:v>
                </c:pt>
                <c:pt idx="3242">
                  <c:v>40701</c:v>
                </c:pt>
                <c:pt idx="3243">
                  <c:v>40702</c:v>
                </c:pt>
                <c:pt idx="3244">
                  <c:v>40703</c:v>
                </c:pt>
                <c:pt idx="3245">
                  <c:v>40704</c:v>
                </c:pt>
                <c:pt idx="3246">
                  <c:v>40707</c:v>
                </c:pt>
                <c:pt idx="3247">
                  <c:v>40708</c:v>
                </c:pt>
                <c:pt idx="3248">
                  <c:v>40709</c:v>
                </c:pt>
                <c:pt idx="3249">
                  <c:v>40710</c:v>
                </c:pt>
                <c:pt idx="3250">
                  <c:v>40711</c:v>
                </c:pt>
                <c:pt idx="3251">
                  <c:v>40714</c:v>
                </c:pt>
                <c:pt idx="3252">
                  <c:v>40715</c:v>
                </c:pt>
                <c:pt idx="3253">
                  <c:v>40716</c:v>
                </c:pt>
                <c:pt idx="3254">
                  <c:v>40717</c:v>
                </c:pt>
                <c:pt idx="3255">
                  <c:v>40718</c:v>
                </c:pt>
                <c:pt idx="3256">
                  <c:v>40721</c:v>
                </c:pt>
                <c:pt idx="3257">
                  <c:v>40722</c:v>
                </c:pt>
                <c:pt idx="3258">
                  <c:v>40723</c:v>
                </c:pt>
                <c:pt idx="3259">
                  <c:v>40724</c:v>
                </c:pt>
                <c:pt idx="3260">
                  <c:v>40725</c:v>
                </c:pt>
                <c:pt idx="3261">
                  <c:v>40728</c:v>
                </c:pt>
                <c:pt idx="3262">
                  <c:v>40729</c:v>
                </c:pt>
                <c:pt idx="3263">
                  <c:v>40730</c:v>
                </c:pt>
                <c:pt idx="3264">
                  <c:v>40731</c:v>
                </c:pt>
                <c:pt idx="3265">
                  <c:v>40732</c:v>
                </c:pt>
                <c:pt idx="3266">
                  <c:v>40735</c:v>
                </c:pt>
                <c:pt idx="3267">
                  <c:v>40736</c:v>
                </c:pt>
                <c:pt idx="3268">
                  <c:v>40737</c:v>
                </c:pt>
                <c:pt idx="3269">
                  <c:v>40738</c:v>
                </c:pt>
                <c:pt idx="3270">
                  <c:v>40739</c:v>
                </c:pt>
                <c:pt idx="3271">
                  <c:v>40742</c:v>
                </c:pt>
                <c:pt idx="3272">
                  <c:v>40743</c:v>
                </c:pt>
                <c:pt idx="3273">
                  <c:v>40744</c:v>
                </c:pt>
                <c:pt idx="3274">
                  <c:v>40745</c:v>
                </c:pt>
                <c:pt idx="3275">
                  <c:v>40746</c:v>
                </c:pt>
                <c:pt idx="3276">
                  <c:v>40749</c:v>
                </c:pt>
                <c:pt idx="3277">
                  <c:v>40750</c:v>
                </c:pt>
                <c:pt idx="3278">
                  <c:v>40751</c:v>
                </c:pt>
                <c:pt idx="3279">
                  <c:v>40752</c:v>
                </c:pt>
                <c:pt idx="3280">
                  <c:v>40753</c:v>
                </c:pt>
                <c:pt idx="3281">
                  <c:v>40756</c:v>
                </c:pt>
                <c:pt idx="3282">
                  <c:v>40757</c:v>
                </c:pt>
                <c:pt idx="3283">
                  <c:v>40758</c:v>
                </c:pt>
                <c:pt idx="3284">
                  <c:v>40759</c:v>
                </c:pt>
                <c:pt idx="3285">
                  <c:v>40760</c:v>
                </c:pt>
                <c:pt idx="3286">
                  <c:v>40763</c:v>
                </c:pt>
                <c:pt idx="3287">
                  <c:v>40764</c:v>
                </c:pt>
                <c:pt idx="3288">
                  <c:v>40765</c:v>
                </c:pt>
                <c:pt idx="3289">
                  <c:v>40766</c:v>
                </c:pt>
                <c:pt idx="3290">
                  <c:v>40767</c:v>
                </c:pt>
                <c:pt idx="3291">
                  <c:v>40770</c:v>
                </c:pt>
                <c:pt idx="3292">
                  <c:v>40771</c:v>
                </c:pt>
                <c:pt idx="3293">
                  <c:v>40772</c:v>
                </c:pt>
                <c:pt idx="3294">
                  <c:v>40773</c:v>
                </c:pt>
                <c:pt idx="3295">
                  <c:v>40774</c:v>
                </c:pt>
                <c:pt idx="3296">
                  <c:v>40777</c:v>
                </c:pt>
                <c:pt idx="3297">
                  <c:v>40778</c:v>
                </c:pt>
                <c:pt idx="3298">
                  <c:v>40779</c:v>
                </c:pt>
                <c:pt idx="3299">
                  <c:v>40780</c:v>
                </c:pt>
                <c:pt idx="3300">
                  <c:v>40781</c:v>
                </c:pt>
                <c:pt idx="3301">
                  <c:v>40784</c:v>
                </c:pt>
                <c:pt idx="3302">
                  <c:v>40785</c:v>
                </c:pt>
                <c:pt idx="3303">
                  <c:v>40786</c:v>
                </c:pt>
                <c:pt idx="3304">
                  <c:v>40787</c:v>
                </c:pt>
                <c:pt idx="3305">
                  <c:v>40788</c:v>
                </c:pt>
                <c:pt idx="3306">
                  <c:v>40791</c:v>
                </c:pt>
                <c:pt idx="3307">
                  <c:v>40792</c:v>
                </c:pt>
                <c:pt idx="3308">
                  <c:v>40793</c:v>
                </c:pt>
                <c:pt idx="3309">
                  <c:v>40794</c:v>
                </c:pt>
                <c:pt idx="3310">
                  <c:v>40795</c:v>
                </c:pt>
                <c:pt idx="3311">
                  <c:v>40798</c:v>
                </c:pt>
                <c:pt idx="3312">
                  <c:v>40799</c:v>
                </c:pt>
                <c:pt idx="3313">
                  <c:v>40800</c:v>
                </c:pt>
                <c:pt idx="3314">
                  <c:v>40801</c:v>
                </c:pt>
                <c:pt idx="3315">
                  <c:v>40802</c:v>
                </c:pt>
                <c:pt idx="3316">
                  <c:v>40805</c:v>
                </c:pt>
                <c:pt idx="3317">
                  <c:v>40806</c:v>
                </c:pt>
                <c:pt idx="3318">
                  <c:v>40807</c:v>
                </c:pt>
                <c:pt idx="3319">
                  <c:v>40808</c:v>
                </c:pt>
                <c:pt idx="3320">
                  <c:v>40809</c:v>
                </c:pt>
                <c:pt idx="3321">
                  <c:v>40812</c:v>
                </c:pt>
                <c:pt idx="3322">
                  <c:v>40813</c:v>
                </c:pt>
                <c:pt idx="3323">
                  <c:v>40814</c:v>
                </c:pt>
                <c:pt idx="3324">
                  <c:v>40815</c:v>
                </c:pt>
                <c:pt idx="3325">
                  <c:v>40816</c:v>
                </c:pt>
                <c:pt idx="3326">
                  <c:v>40819</c:v>
                </c:pt>
                <c:pt idx="3327">
                  <c:v>40820</c:v>
                </c:pt>
                <c:pt idx="3328">
                  <c:v>40821</c:v>
                </c:pt>
                <c:pt idx="3329">
                  <c:v>40822</c:v>
                </c:pt>
                <c:pt idx="3330">
                  <c:v>40823</c:v>
                </c:pt>
                <c:pt idx="3331">
                  <c:v>40826</c:v>
                </c:pt>
                <c:pt idx="3332">
                  <c:v>40827</c:v>
                </c:pt>
                <c:pt idx="3333">
                  <c:v>40828</c:v>
                </c:pt>
                <c:pt idx="3334">
                  <c:v>40829</c:v>
                </c:pt>
                <c:pt idx="3335">
                  <c:v>40830</c:v>
                </c:pt>
                <c:pt idx="3336">
                  <c:v>40833</c:v>
                </c:pt>
                <c:pt idx="3337">
                  <c:v>40834</c:v>
                </c:pt>
                <c:pt idx="3338">
                  <c:v>40835</c:v>
                </c:pt>
                <c:pt idx="3339">
                  <c:v>40836</c:v>
                </c:pt>
                <c:pt idx="3340">
                  <c:v>40837</c:v>
                </c:pt>
                <c:pt idx="3341">
                  <c:v>40840</c:v>
                </c:pt>
                <c:pt idx="3342">
                  <c:v>40841</c:v>
                </c:pt>
                <c:pt idx="3343">
                  <c:v>40842</c:v>
                </c:pt>
                <c:pt idx="3344">
                  <c:v>40843</c:v>
                </c:pt>
                <c:pt idx="3345">
                  <c:v>40844</c:v>
                </c:pt>
                <c:pt idx="3346">
                  <c:v>40847</c:v>
                </c:pt>
                <c:pt idx="3347">
                  <c:v>40848</c:v>
                </c:pt>
                <c:pt idx="3348">
                  <c:v>40849</c:v>
                </c:pt>
                <c:pt idx="3349">
                  <c:v>40850</c:v>
                </c:pt>
                <c:pt idx="3350">
                  <c:v>40851</c:v>
                </c:pt>
                <c:pt idx="3351">
                  <c:v>40854</c:v>
                </c:pt>
                <c:pt idx="3352">
                  <c:v>40855</c:v>
                </c:pt>
                <c:pt idx="3353">
                  <c:v>40856</c:v>
                </c:pt>
                <c:pt idx="3354">
                  <c:v>40857</c:v>
                </c:pt>
                <c:pt idx="3355">
                  <c:v>40858</c:v>
                </c:pt>
                <c:pt idx="3356">
                  <c:v>40861</c:v>
                </c:pt>
                <c:pt idx="3357">
                  <c:v>40862</c:v>
                </c:pt>
                <c:pt idx="3358">
                  <c:v>40863</c:v>
                </c:pt>
                <c:pt idx="3359">
                  <c:v>40864</c:v>
                </c:pt>
                <c:pt idx="3360">
                  <c:v>40865</c:v>
                </c:pt>
                <c:pt idx="3361">
                  <c:v>40868</c:v>
                </c:pt>
                <c:pt idx="3362">
                  <c:v>40869</c:v>
                </c:pt>
                <c:pt idx="3363">
                  <c:v>40870</c:v>
                </c:pt>
                <c:pt idx="3364">
                  <c:v>40871</c:v>
                </c:pt>
                <c:pt idx="3365">
                  <c:v>40872</c:v>
                </c:pt>
                <c:pt idx="3366">
                  <c:v>40875</c:v>
                </c:pt>
                <c:pt idx="3367">
                  <c:v>40876</c:v>
                </c:pt>
                <c:pt idx="3368">
                  <c:v>40877</c:v>
                </c:pt>
                <c:pt idx="3369">
                  <c:v>40878</c:v>
                </c:pt>
                <c:pt idx="3370">
                  <c:v>40879</c:v>
                </c:pt>
                <c:pt idx="3371">
                  <c:v>40882</c:v>
                </c:pt>
                <c:pt idx="3372">
                  <c:v>40883</c:v>
                </c:pt>
                <c:pt idx="3373">
                  <c:v>40884</c:v>
                </c:pt>
                <c:pt idx="3374">
                  <c:v>40885</c:v>
                </c:pt>
                <c:pt idx="3375">
                  <c:v>40886</c:v>
                </c:pt>
                <c:pt idx="3376">
                  <c:v>40889</c:v>
                </c:pt>
                <c:pt idx="3377">
                  <c:v>40890</c:v>
                </c:pt>
                <c:pt idx="3378">
                  <c:v>40891</c:v>
                </c:pt>
                <c:pt idx="3379">
                  <c:v>40892</c:v>
                </c:pt>
                <c:pt idx="3380">
                  <c:v>40893</c:v>
                </c:pt>
                <c:pt idx="3381">
                  <c:v>40896</c:v>
                </c:pt>
                <c:pt idx="3382">
                  <c:v>40897</c:v>
                </c:pt>
                <c:pt idx="3383">
                  <c:v>40898</c:v>
                </c:pt>
                <c:pt idx="3384">
                  <c:v>40899</c:v>
                </c:pt>
                <c:pt idx="3385">
                  <c:v>40900</c:v>
                </c:pt>
                <c:pt idx="3386">
                  <c:v>40903</c:v>
                </c:pt>
                <c:pt idx="3387">
                  <c:v>40904</c:v>
                </c:pt>
                <c:pt idx="3388">
                  <c:v>40905</c:v>
                </c:pt>
                <c:pt idx="3389">
                  <c:v>40906</c:v>
                </c:pt>
                <c:pt idx="3390">
                  <c:v>40907</c:v>
                </c:pt>
                <c:pt idx="3391">
                  <c:v>40910</c:v>
                </c:pt>
                <c:pt idx="3392">
                  <c:v>40911</c:v>
                </c:pt>
                <c:pt idx="3393">
                  <c:v>40912</c:v>
                </c:pt>
                <c:pt idx="3394">
                  <c:v>40913</c:v>
                </c:pt>
                <c:pt idx="3395">
                  <c:v>40914</c:v>
                </c:pt>
                <c:pt idx="3396">
                  <c:v>40917</c:v>
                </c:pt>
                <c:pt idx="3397">
                  <c:v>40918</c:v>
                </c:pt>
                <c:pt idx="3398">
                  <c:v>40919</c:v>
                </c:pt>
                <c:pt idx="3399">
                  <c:v>40920</c:v>
                </c:pt>
                <c:pt idx="3400">
                  <c:v>40921</c:v>
                </c:pt>
                <c:pt idx="3401">
                  <c:v>40924</c:v>
                </c:pt>
                <c:pt idx="3402">
                  <c:v>40925</c:v>
                </c:pt>
                <c:pt idx="3403">
                  <c:v>40926</c:v>
                </c:pt>
                <c:pt idx="3404">
                  <c:v>40927</c:v>
                </c:pt>
                <c:pt idx="3405">
                  <c:v>40928</c:v>
                </c:pt>
                <c:pt idx="3406">
                  <c:v>40931</c:v>
                </c:pt>
                <c:pt idx="3407">
                  <c:v>40932</c:v>
                </c:pt>
                <c:pt idx="3408">
                  <c:v>40933</c:v>
                </c:pt>
                <c:pt idx="3409">
                  <c:v>40934</c:v>
                </c:pt>
                <c:pt idx="3410">
                  <c:v>40935</c:v>
                </c:pt>
                <c:pt idx="3411">
                  <c:v>40938</c:v>
                </c:pt>
                <c:pt idx="3412">
                  <c:v>40939</c:v>
                </c:pt>
                <c:pt idx="3413">
                  <c:v>40940</c:v>
                </c:pt>
                <c:pt idx="3414">
                  <c:v>40941</c:v>
                </c:pt>
                <c:pt idx="3415">
                  <c:v>40942</c:v>
                </c:pt>
                <c:pt idx="3416">
                  <c:v>40945</c:v>
                </c:pt>
                <c:pt idx="3417">
                  <c:v>40946</c:v>
                </c:pt>
                <c:pt idx="3418">
                  <c:v>40947</c:v>
                </c:pt>
                <c:pt idx="3419">
                  <c:v>40948</c:v>
                </c:pt>
                <c:pt idx="3420">
                  <c:v>40949</c:v>
                </c:pt>
                <c:pt idx="3421">
                  <c:v>40952</c:v>
                </c:pt>
                <c:pt idx="3422">
                  <c:v>40953</c:v>
                </c:pt>
                <c:pt idx="3423">
                  <c:v>40954</c:v>
                </c:pt>
                <c:pt idx="3424">
                  <c:v>40955</c:v>
                </c:pt>
                <c:pt idx="3425">
                  <c:v>40956</c:v>
                </c:pt>
                <c:pt idx="3426">
                  <c:v>40959</c:v>
                </c:pt>
                <c:pt idx="3427">
                  <c:v>40960</c:v>
                </c:pt>
                <c:pt idx="3428">
                  <c:v>40961</c:v>
                </c:pt>
                <c:pt idx="3429">
                  <c:v>40962</c:v>
                </c:pt>
                <c:pt idx="3430">
                  <c:v>40963</c:v>
                </c:pt>
                <c:pt idx="3431">
                  <c:v>40966</c:v>
                </c:pt>
                <c:pt idx="3432">
                  <c:v>40967</c:v>
                </c:pt>
                <c:pt idx="3433">
                  <c:v>40968</c:v>
                </c:pt>
                <c:pt idx="3434">
                  <c:v>40969</c:v>
                </c:pt>
                <c:pt idx="3435">
                  <c:v>40970</c:v>
                </c:pt>
                <c:pt idx="3436">
                  <c:v>40973</c:v>
                </c:pt>
                <c:pt idx="3437">
                  <c:v>40974</c:v>
                </c:pt>
                <c:pt idx="3438">
                  <c:v>40975</c:v>
                </c:pt>
                <c:pt idx="3439">
                  <c:v>40976</c:v>
                </c:pt>
                <c:pt idx="3440">
                  <c:v>40977</c:v>
                </c:pt>
                <c:pt idx="3441">
                  <c:v>40980</c:v>
                </c:pt>
                <c:pt idx="3442">
                  <c:v>40981</c:v>
                </c:pt>
                <c:pt idx="3443">
                  <c:v>40982</c:v>
                </c:pt>
                <c:pt idx="3444">
                  <c:v>40983</c:v>
                </c:pt>
                <c:pt idx="3445">
                  <c:v>40984</c:v>
                </c:pt>
                <c:pt idx="3446">
                  <c:v>40987</c:v>
                </c:pt>
                <c:pt idx="3447">
                  <c:v>40988</c:v>
                </c:pt>
                <c:pt idx="3448">
                  <c:v>40989</c:v>
                </c:pt>
                <c:pt idx="3449">
                  <c:v>40990</c:v>
                </c:pt>
                <c:pt idx="3450">
                  <c:v>40991</c:v>
                </c:pt>
                <c:pt idx="3451">
                  <c:v>40994</c:v>
                </c:pt>
                <c:pt idx="3452">
                  <c:v>40995</c:v>
                </c:pt>
                <c:pt idx="3453">
                  <c:v>40996</c:v>
                </c:pt>
                <c:pt idx="3454">
                  <c:v>40997</c:v>
                </c:pt>
                <c:pt idx="3455">
                  <c:v>40998</c:v>
                </c:pt>
                <c:pt idx="3456">
                  <c:v>41001</c:v>
                </c:pt>
                <c:pt idx="3457">
                  <c:v>41002</c:v>
                </c:pt>
                <c:pt idx="3458">
                  <c:v>41003</c:v>
                </c:pt>
                <c:pt idx="3459">
                  <c:v>41004</c:v>
                </c:pt>
                <c:pt idx="3460">
                  <c:v>41005</c:v>
                </c:pt>
                <c:pt idx="3461">
                  <c:v>41008</c:v>
                </c:pt>
                <c:pt idx="3462">
                  <c:v>41009</c:v>
                </c:pt>
                <c:pt idx="3463">
                  <c:v>41010</c:v>
                </c:pt>
                <c:pt idx="3464">
                  <c:v>41011</c:v>
                </c:pt>
                <c:pt idx="3465">
                  <c:v>41012</c:v>
                </c:pt>
                <c:pt idx="3466">
                  <c:v>41015</c:v>
                </c:pt>
                <c:pt idx="3467">
                  <c:v>41016</c:v>
                </c:pt>
                <c:pt idx="3468">
                  <c:v>41017</c:v>
                </c:pt>
                <c:pt idx="3469">
                  <c:v>41018</c:v>
                </c:pt>
                <c:pt idx="3470">
                  <c:v>41019</c:v>
                </c:pt>
                <c:pt idx="3471">
                  <c:v>41022</c:v>
                </c:pt>
                <c:pt idx="3472">
                  <c:v>41023</c:v>
                </c:pt>
                <c:pt idx="3473">
                  <c:v>41024</c:v>
                </c:pt>
                <c:pt idx="3474">
                  <c:v>41025</c:v>
                </c:pt>
                <c:pt idx="3475">
                  <c:v>41026</c:v>
                </c:pt>
                <c:pt idx="3476">
                  <c:v>41029</c:v>
                </c:pt>
                <c:pt idx="3477">
                  <c:v>41030</c:v>
                </c:pt>
                <c:pt idx="3478">
                  <c:v>41031</c:v>
                </c:pt>
                <c:pt idx="3479">
                  <c:v>41032</c:v>
                </c:pt>
                <c:pt idx="3480">
                  <c:v>41033</c:v>
                </c:pt>
                <c:pt idx="3481">
                  <c:v>41036</c:v>
                </c:pt>
                <c:pt idx="3482">
                  <c:v>41037</c:v>
                </c:pt>
                <c:pt idx="3483">
                  <c:v>41038</c:v>
                </c:pt>
                <c:pt idx="3484">
                  <c:v>41039</c:v>
                </c:pt>
                <c:pt idx="3485">
                  <c:v>41040</c:v>
                </c:pt>
                <c:pt idx="3486">
                  <c:v>41043</c:v>
                </c:pt>
                <c:pt idx="3487">
                  <c:v>41044</c:v>
                </c:pt>
                <c:pt idx="3488">
                  <c:v>41045</c:v>
                </c:pt>
                <c:pt idx="3489">
                  <c:v>41046</c:v>
                </c:pt>
                <c:pt idx="3490">
                  <c:v>41047</c:v>
                </c:pt>
                <c:pt idx="3491">
                  <c:v>41050</c:v>
                </c:pt>
                <c:pt idx="3492">
                  <c:v>41051</c:v>
                </c:pt>
                <c:pt idx="3493">
                  <c:v>41052</c:v>
                </c:pt>
                <c:pt idx="3494">
                  <c:v>41053</c:v>
                </c:pt>
                <c:pt idx="3495">
                  <c:v>41054</c:v>
                </c:pt>
                <c:pt idx="3496">
                  <c:v>41057</c:v>
                </c:pt>
                <c:pt idx="3497">
                  <c:v>41058</c:v>
                </c:pt>
                <c:pt idx="3498">
                  <c:v>41059</c:v>
                </c:pt>
                <c:pt idx="3499">
                  <c:v>41060</c:v>
                </c:pt>
                <c:pt idx="3500">
                  <c:v>41061</c:v>
                </c:pt>
                <c:pt idx="3501">
                  <c:v>41064</c:v>
                </c:pt>
                <c:pt idx="3502">
                  <c:v>41065</c:v>
                </c:pt>
                <c:pt idx="3503">
                  <c:v>41066</c:v>
                </c:pt>
                <c:pt idx="3504">
                  <c:v>41067</c:v>
                </c:pt>
                <c:pt idx="3505">
                  <c:v>41068</c:v>
                </c:pt>
                <c:pt idx="3506">
                  <c:v>41071</c:v>
                </c:pt>
                <c:pt idx="3507">
                  <c:v>41072</c:v>
                </c:pt>
                <c:pt idx="3508">
                  <c:v>41073</c:v>
                </c:pt>
                <c:pt idx="3509">
                  <c:v>41074</c:v>
                </c:pt>
                <c:pt idx="3510">
                  <c:v>41075</c:v>
                </c:pt>
                <c:pt idx="3511">
                  <c:v>41078</c:v>
                </c:pt>
                <c:pt idx="3512">
                  <c:v>41079</c:v>
                </c:pt>
                <c:pt idx="3513">
                  <c:v>41080</c:v>
                </c:pt>
                <c:pt idx="3514">
                  <c:v>41081</c:v>
                </c:pt>
                <c:pt idx="3515">
                  <c:v>41082</c:v>
                </c:pt>
                <c:pt idx="3516">
                  <c:v>41085</c:v>
                </c:pt>
                <c:pt idx="3517">
                  <c:v>41086</c:v>
                </c:pt>
                <c:pt idx="3518">
                  <c:v>41087</c:v>
                </c:pt>
                <c:pt idx="3519">
                  <c:v>41088</c:v>
                </c:pt>
                <c:pt idx="3520">
                  <c:v>41089</c:v>
                </c:pt>
                <c:pt idx="3521">
                  <c:v>41092</c:v>
                </c:pt>
                <c:pt idx="3522">
                  <c:v>41093</c:v>
                </c:pt>
                <c:pt idx="3523">
                  <c:v>41094</c:v>
                </c:pt>
                <c:pt idx="3524">
                  <c:v>41095</c:v>
                </c:pt>
                <c:pt idx="3525">
                  <c:v>41096</c:v>
                </c:pt>
                <c:pt idx="3526">
                  <c:v>41099</c:v>
                </c:pt>
                <c:pt idx="3527">
                  <c:v>41100</c:v>
                </c:pt>
                <c:pt idx="3528">
                  <c:v>41101</c:v>
                </c:pt>
                <c:pt idx="3529">
                  <c:v>41102</c:v>
                </c:pt>
                <c:pt idx="3530">
                  <c:v>41103</c:v>
                </c:pt>
                <c:pt idx="3531">
                  <c:v>41106</c:v>
                </c:pt>
                <c:pt idx="3532">
                  <c:v>41107</c:v>
                </c:pt>
                <c:pt idx="3533">
                  <c:v>41108</c:v>
                </c:pt>
                <c:pt idx="3534">
                  <c:v>41109</c:v>
                </c:pt>
                <c:pt idx="3535">
                  <c:v>41110</c:v>
                </c:pt>
                <c:pt idx="3536">
                  <c:v>41113</c:v>
                </c:pt>
                <c:pt idx="3537">
                  <c:v>41114</c:v>
                </c:pt>
                <c:pt idx="3538">
                  <c:v>41115</c:v>
                </c:pt>
                <c:pt idx="3539">
                  <c:v>41116</c:v>
                </c:pt>
                <c:pt idx="3540">
                  <c:v>41117</c:v>
                </c:pt>
                <c:pt idx="3541">
                  <c:v>41120</c:v>
                </c:pt>
                <c:pt idx="3542">
                  <c:v>41121</c:v>
                </c:pt>
                <c:pt idx="3543">
                  <c:v>41122</c:v>
                </c:pt>
                <c:pt idx="3544">
                  <c:v>41123</c:v>
                </c:pt>
                <c:pt idx="3545">
                  <c:v>41124</c:v>
                </c:pt>
                <c:pt idx="3546">
                  <c:v>41127</c:v>
                </c:pt>
                <c:pt idx="3547">
                  <c:v>41128</c:v>
                </c:pt>
                <c:pt idx="3548">
                  <c:v>41129</c:v>
                </c:pt>
                <c:pt idx="3549">
                  <c:v>41130</c:v>
                </c:pt>
                <c:pt idx="3550">
                  <c:v>41131</c:v>
                </c:pt>
                <c:pt idx="3551">
                  <c:v>41134</c:v>
                </c:pt>
                <c:pt idx="3552">
                  <c:v>41135</c:v>
                </c:pt>
                <c:pt idx="3553">
                  <c:v>41136</c:v>
                </c:pt>
                <c:pt idx="3554">
                  <c:v>41137</c:v>
                </c:pt>
                <c:pt idx="3555">
                  <c:v>41138</c:v>
                </c:pt>
                <c:pt idx="3556">
                  <c:v>41141</c:v>
                </c:pt>
                <c:pt idx="3557">
                  <c:v>41142</c:v>
                </c:pt>
                <c:pt idx="3558">
                  <c:v>41143</c:v>
                </c:pt>
                <c:pt idx="3559">
                  <c:v>41144</c:v>
                </c:pt>
                <c:pt idx="3560">
                  <c:v>41145</c:v>
                </c:pt>
                <c:pt idx="3561">
                  <c:v>41148</c:v>
                </c:pt>
                <c:pt idx="3562">
                  <c:v>41149</c:v>
                </c:pt>
                <c:pt idx="3563">
                  <c:v>41150</c:v>
                </c:pt>
                <c:pt idx="3564">
                  <c:v>41151</c:v>
                </c:pt>
                <c:pt idx="3565">
                  <c:v>41152</c:v>
                </c:pt>
                <c:pt idx="3566">
                  <c:v>41155</c:v>
                </c:pt>
                <c:pt idx="3567">
                  <c:v>41156</c:v>
                </c:pt>
                <c:pt idx="3568">
                  <c:v>41157</c:v>
                </c:pt>
                <c:pt idx="3569">
                  <c:v>41158</c:v>
                </c:pt>
                <c:pt idx="3570">
                  <c:v>41159</c:v>
                </c:pt>
                <c:pt idx="3571">
                  <c:v>41162</c:v>
                </c:pt>
                <c:pt idx="3572">
                  <c:v>41163</c:v>
                </c:pt>
                <c:pt idx="3573">
                  <c:v>41164</c:v>
                </c:pt>
                <c:pt idx="3574">
                  <c:v>41165</c:v>
                </c:pt>
                <c:pt idx="3575">
                  <c:v>41166</c:v>
                </c:pt>
                <c:pt idx="3576">
                  <c:v>41169</c:v>
                </c:pt>
                <c:pt idx="3577">
                  <c:v>41170</c:v>
                </c:pt>
                <c:pt idx="3578">
                  <c:v>41171</c:v>
                </c:pt>
                <c:pt idx="3579">
                  <c:v>41172</c:v>
                </c:pt>
                <c:pt idx="3580">
                  <c:v>41173</c:v>
                </c:pt>
                <c:pt idx="3581">
                  <c:v>41176</c:v>
                </c:pt>
                <c:pt idx="3582">
                  <c:v>41177</c:v>
                </c:pt>
                <c:pt idx="3583">
                  <c:v>41178</c:v>
                </c:pt>
                <c:pt idx="3584">
                  <c:v>41179</c:v>
                </c:pt>
                <c:pt idx="3585">
                  <c:v>41180</c:v>
                </c:pt>
                <c:pt idx="3586">
                  <c:v>41183</c:v>
                </c:pt>
                <c:pt idx="3587">
                  <c:v>41184</c:v>
                </c:pt>
                <c:pt idx="3588">
                  <c:v>41185</c:v>
                </c:pt>
                <c:pt idx="3589">
                  <c:v>41186</c:v>
                </c:pt>
                <c:pt idx="3590">
                  <c:v>41187</c:v>
                </c:pt>
                <c:pt idx="3591">
                  <c:v>41190</c:v>
                </c:pt>
                <c:pt idx="3592">
                  <c:v>41191</c:v>
                </c:pt>
                <c:pt idx="3593">
                  <c:v>41192</c:v>
                </c:pt>
                <c:pt idx="3594">
                  <c:v>41193</c:v>
                </c:pt>
                <c:pt idx="3595">
                  <c:v>41194</c:v>
                </c:pt>
                <c:pt idx="3596">
                  <c:v>41197</c:v>
                </c:pt>
                <c:pt idx="3597">
                  <c:v>41198</c:v>
                </c:pt>
                <c:pt idx="3598">
                  <c:v>41199</c:v>
                </c:pt>
                <c:pt idx="3599">
                  <c:v>41200</c:v>
                </c:pt>
                <c:pt idx="3600">
                  <c:v>41201</c:v>
                </c:pt>
                <c:pt idx="3601">
                  <c:v>41204</c:v>
                </c:pt>
                <c:pt idx="3602">
                  <c:v>41205</c:v>
                </c:pt>
                <c:pt idx="3603">
                  <c:v>41206</c:v>
                </c:pt>
                <c:pt idx="3604">
                  <c:v>41207</c:v>
                </c:pt>
                <c:pt idx="3605">
                  <c:v>41208</c:v>
                </c:pt>
                <c:pt idx="3606">
                  <c:v>41211</c:v>
                </c:pt>
                <c:pt idx="3607">
                  <c:v>41212</c:v>
                </c:pt>
                <c:pt idx="3608">
                  <c:v>41213</c:v>
                </c:pt>
                <c:pt idx="3609">
                  <c:v>41214</c:v>
                </c:pt>
                <c:pt idx="3610">
                  <c:v>41215</c:v>
                </c:pt>
                <c:pt idx="3611">
                  <c:v>41218</c:v>
                </c:pt>
                <c:pt idx="3612">
                  <c:v>41219</c:v>
                </c:pt>
                <c:pt idx="3613">
                  <c:v>41220</c:v>
                </c:pt>
                <c:pt idx="3614">
                  <c:v>41221</c:v>
                </c:pt>
                <c:pt idx="3615">
                  <c:v>41222</c:v>
                </c:pt>
                <c:pt idx="3616">
                  <c:v>41225</c:v>
                </c:pt>
                <c:pt idx="3617">
                  <c:v>41226</c:v>
                </c:pt>
                <c:pt idx="3618">
                  <c:v>41227</c:v>
                </c:pt>
                <c:pt idx="3619">
                  <c:v>41228</c:v>
                </c:pt>
                <c:pt idx="3620">
                  <c:v>41229</c:v>
                </c:pt>
                <c:pt idx="3621">
                  <c:v>41232</c:v>
                </c:pt>
                <c:pt idx="3622">
                  <c:v>41233</c:v>
                </c:pt>
                <c:pt idx="3623">
                  <c:v>41234</c:v>
                </c:pt>
                <c:pt idx="3624">
                  <c:v>41235</c:v>
                </c:pt>
                <c:pt idx="3625">
                  <c:v>41236</c:v>
                </c:pt>
                <c:pt idx="3626">
                  <c:v>41239</c:v>
                </c:pt>
                <c:pt idx="3627">
                  <c:v>41240</c:v>
                </c:pt>
                <c:pt idx="3628">
                  <c:v>41241</c:v>
                </c:pt>
                <c:pt idx="3629">
                  <c:v>41242</c:v>
                </c:pt>
                <c:pt idx="3630">
                  <c:v>41243</c:v>
                </c:pt>
                <c:pt idx="3631">
                  <c:v>41246</c:v>
                </c:pt>
                <c:pt idx="3632">
                  <c:v>41247</c:v>
                </c:pt>
                <c:pt idx="3633">
                  <c:v>41248</c:v>
                </c:pt>
                <c:pt idx="3634">
                  <c:v>41249</c:v>
                </c:pt>
                <c:pt idx="3635">
                  <c:v>41250</c:v>
                </c:pt>
                <c:pt idx="3636">
                  <c:v>41253</c:v>
                </c:pt>
                <c:pt idx="3637">
                  <c:v>41254</c:v>
                </c:pt>
                <c:pt idx="3638">
                  <c:v>41255</c:v>
                </c:pt>
                <c:pt idx="3639">
                  <c:v>41256</c:v>
                </c:pt>
                <c:pt idx="3640">
                  <c:v>41257</c:v>
                </c:pt>
                <c:pt idx="3641">
                  <c:v>41260</c:v>
                </c:pt>
                <c:pt idx="3642">
                  <c:v>41261</c:v>
                </c:pt>
                <c:pt idx="3643">
                  <c:v>41262</c:v>
                </c:pt>
                <c:pt idx="3644">
                  <c:v>41263</c:v>
                </c:pt>
                <c:pt idx="3645">
                  <c:v>41264</c:v>
                </c:pt>
                <c:pt idx="3646">
                  <c:v>41267</c:v>
                </c:pt>
                <c:pt idx="3647">
                  <c:v>41268</c:v>
                </c:pt>
                <c:pt idx="3648">
                  <c:v>41269</c:v>
                </c:pt>
                <c:pt idx="3649">
                  <c:v>41270</c:v>
                </c:pt>
                <c:pt idx="3650">
                  <c:v>41271</c:v>
                </c:pt>
                <c:pt idx="3651">
                  <c:v>41274</c:v>
                </c:pt>
                <c:pt idx="3652">
                  <c:v>41275</c:v>
                </c:pt>
                <c:pt idx="3653">
                  <c:v>41276</c:v>
                </c:pt>
                <c:pt idx="3654">
                  <c:v>41277</c:v>
                </c:pt>
                <c:pt idx="3655">
                  <c:v>41278</c:v>
                </c:pt>
                <c:pt idx="3656">
                  <c:v>41281</c:v>
                </c:pt>
                <c:pt idx="3657">
                  <c:v>41282</c:v>
                </c:pt>
                <c:pt idx="3658">
                  <c:v>41283</c:v>
                </c:pt>
                <c:pt idx="3659">
                  <c:v>41284</c:v>
                </c:pt>
                <c:pt idx="3660">
                  <c:v>41285</c:v>
                </c:pt>
                <c:pt idx="3661">
                  <c:v>41288</c:v>
                </c:pt>
                <c:pt idx="3662">
                  <c:v>41289</c:v>
                </c:pt>
                <c:pt idx="3663">
                  <c:v>41290</c:v>
                </c:pt>
                <c:pt idx="3664">
                  <c:v>41291</c:v>
                </c:pt>
                <c:pt idx="3665">
                  <c:v>41292</c:v>
                </c:pt>
                <c:pt idx="3666">
                  <c:v>41295</c:v>
                </c:pt>
                <c:pt idx="3667">
                  <c:v>41296</c:v>
                </c:pt>
                <c:pt idx="3668">
                  <c:v>41297</c:v>
                </c:pt>
                <c:pt idx="3669">
                  <c:v>41298</c:v>
                </c:pt>
                <c:pt idx="3670">
                  <c:v>41299</c:v>
                </c:pt>
                <c:pt idx="3671">
                  <c:v>41302</c:v>
                </c:pt>
                <c:pt idx="3672">
                  <c:v>41303</c:v>
                </c:pt>
                <c:pt idx="3673">
                  <c:v>41304</c:v>
                </c:pt>
                <c:pt idx="3674">
                  <c:v>41305</c:v>
                </c:pt>
                <c:pt idx="3675">
                  <c:v>41306</c:v>
                </c:pt>
                <c:pt idx="3676">
                  <c:v>41309</c:v>
                </c:pt>
                <c:pt idx="3677">
                  <c:v>41310</c:v>
                </c:pt>
                <c:pt idx="3678">
                  <c:v>41311</c:v>
                </c:pt>
                <c:pt idx="3679">
                  <c:v>41312</c:v>
                </c:pt>
                <c:pt idx="3680">
                  <c:v>41313</c:v>
                </c:pt>
                <c:pt idx="3681">
                  <c:v>41316</c:v>
                </c:pt>
                <c:pt idx="3682">
                  <c:v>41317</c:v>
                </c:pt>
                <c:pt idx="3683">
                  <c:v>41318</c:v>
                </c:pt>
                <c:pt idx="3684">
                  <c:v>41319</c:v>
                </c:pt>
                <c:pt idx="3685">
                  <c:v>41320</c:v>
                </c:pt>
                <c:pt idx="3686">
                  <c:v>41323</c:v>
                </c:pt>
                <c:pt idx="3687">
                  <c:v>41324</c:v>
                </c:pt>
                <c:pt idx="3688">
                  <c:v>41325</c:v>
                </c:pt>
                <c:pt idx="3689">
                  <c:v>41326</c:v>
                </c:pt>
                <c:pt idx="3690">
                  <c:v>41327</c:v>
                </c:pt>
                <c:pt idx="3691">
                  <c:v>41330</c:v>
                </c:pt>
                <c:pt idx="3692">
                  <c:v>41331</c:v>
                </c:pt>
                <c:pt idx="3693">
                  <c:v>41332</c:v>
                </c:pt>
                <c:pt idx="3694">
                  <c:v>41333</c:v>
                </c:pt>
                <c:pt idx="3695">
                  <c:v>41334</c:v>
                </c:pt>
                <c:pt idx="3696">
                  <c:v>41337</c:v>
                </c:pt>
                <c:pt idx="3697">
                  <c:v>41338</c:v>
                </c:pt>
                <c:pt idx="3698">
                  <c:v>41339</c:v>
                </c:pt>
                <c:pt idx="3699">
                  <c:v>41340</c:v>
                </c:pt>
                <c:pt idx="3700">
                  <c:v>41341</c:v>
                </c:pt>
                <c:pt idx="3701">
                  <c:v>41344</c:v>
                </c:pt>
                <c:pt idx="3702">
                  <c:v>41345</c:v>
                </c:pt>
                <c:pt idx="3703">
                  <c:v>41346</c:v>
                </c:pt>
                <c:pt idx="3704">
                  <c:v>41347</c:v>
                </c:pt>
                <c:pt idx="3705">
                  <c:v>41348</c:v>
                </c:pt>
                <c:pt idx="3706">
                  <c:v>41351</c:v>
                </c:pt>
                <c:pt idx="3707">
                  <c:v>41352</c:v>
                </c:pt>
                <c:pt idx="3708">
                  <c:v>41353</c:v>
                </c:pt>
                <c:pt idx="3709">
                  <c:v>41354</c:v>
                </c:pt>
                <c:pt idx="3710">
                  <c:v>41355</c:v>
                </c:pt>
                <c:pt idx="3711">
                  <c:v>41358</c:v>
                </c:pt>
                <c:pt idx="3712">
                  <c:v>41359</c:v>
                </c:pt>
                <c:pt idx="3713">
                  <c:v>41360</c:v>
                </c:pt>
                <c:pt idx="3714">
                  <c:v>41361</c:v>
                </c:pt>
                <c:pt idx="3715">
                  <c:v>41362</c:v>
                </c:pt>
                <c:pt idx="3716">
                  <c:v>41365</c:v>
                </c:pt>
                <c:pt idx="3717">
                  <c:v>41366</c:v>
                </c:pt>
                <c:pt idx="3718">
                  <c:v>41367</c:v>
                </c:pt>
                <c:pt idx="3719">
                  <c:v>41368</c:v>
                </c:pt>
                <c:pt idx="3720">
                  <c:v>41369</c:v>
                </c:pt>
                <c:pt idx="3721">
                  <c:v>41372</c:v>
                </c:pt>
                <c:pt idx="3722">
                  <c:v>41373</c:v>
                </c:pt>
                <c:pt idx="3723">
                  <c:v>41374</c:v>
                </c:pt>
                <c:pt idx="3724">
                  <c:v>41375</c:v>
                </c:pt>
                <c:pt idx="3725">
                  <c:v>41376</c:v>
                </c:pt>
                <c:pt idx="3726">
                  <c:v>41379</c:v>
                </c:pt>
                <c:pt idx="3727">
                  <c:v>41380</c:v>
                </c:pt>
                <c:pt idx="3728">
                  <c:v>41381</c:v>
                </c:pt>
                <c:pt idx="3729">
                  <c:v>41382</c:v>
                </c:pt>
                <c:pt idx="3730">
                  <c:v>41383</c:v>
                </c:pt>
                <c:pt idx="3731">
                  <c:v>41386</c:v>
                </c:pt>
                <c:pt idx="3732">
                  <c:v>41387</c:v>
                </c:pt>
                <c:pt idx="3733">
                  <c:v>41388</c:v>
                </c:pt>
                <c:pt idx="3734">
                  <c:v>41389</c:v>
                </c:pt>
                <c:pt idx="3735">
                  <c:v>41390</c:v>
                </c:pt>
                <c:pt idx="3736">
                  <c:v>41393</c:v>
                </c:pt>
                <c:pt idx="3737">
                  <c:v>41394</c:v>
                </c:pt>
                <c:pt idx="3738">
                  <c:v>41395</c:v>
                </c:pt>
                <c:pt idx="3739">
                  <c:v>41396</c:v>
                </c:pt>
                <c:pt idx="3740">
                  <c:v>41397</c:v>
                </c:pt>
                <c:pt idx="3741">
                  <c:v>41400</c:v>
                </c:pt>
                <c:pt idx="3742">
                  <c:v>41401</c:v>
                </c:pt>
                <c:pt idx="3743">
                  <c:v>41402</c:v>
                </c:pt>
                <c:pt idx="3744">
                  <c:v>41403</c:v>
                </c:pt>
                <c:pt idx="3745">
                  <c:v>41404</c:v>
                </c:pt>
                <c:pt idx="3746">
                  <c:v>41407</c:v>
                </c:pt>
                <c:pt idx="3747">
                  <c:v>41408</c:v>
                </c:pt>
                <c:pt idx="3748">
                  <c:v>41409</c:v>
                </c:pt>
                <c:pt idx="3749">
                  <c:v>41410</c:v>
                </c:pt>
                <c:pt idx="3750">
                  <c:v>41411</c:v>
                </c:pt>
                <c:pt idx="3751">
                  <c:v>41414</c:v>
                </c:pt>
                <c:pt idx="3752">
                  <c:v>41415</c:v>
                </c:pt>
                <c:pt idx="3753">
                  <c:v>41416</c:v>
                </c:pt>
                <c:pt idx="3754">
                  <c:v>41417</c:v>
                </c:pt>
                <c:pt idx="3755">
                  <c:v>41418</c:v>
                </c:pt>
                <c:pt idx="3756">
                  <c:v>41421</c:v>
                </c:pt>
                <c:pt idx="3757">
                  <c:v>41422</c:v>
                </c:pt>
                <c:pt idx="3758">
                  <c:v>41423</c:v>
                </c:pt>
                <c:pt idx="3759">
                  <c:v>41424</c:v>
                </c:pt>
                <c:pt idx="3760">
                  <c:v>41425</c:v>
                </c:pt>
                <c:pt idx="3761">
                  <c:v>41428</c:v>
                </c:pt>
                <c:pt idx="3762">
                  <c:v>41429</c:v>
                </c:pt>
                <c:pt idx="3763">
                  <c:v>41430</c:v>
                </c:pt>
                <c:pt idx="3764">
                  <c:v>41431</c:v>
                </c:pt>
                <c:pt idx="3765">
                  <c:v>41432</c:v>
                </c:pt>
                <c:pt idx="3766">
                  <c:v>41435</c:v>
                </c:pt>
                <c:pt idx="3767">
                  <c:v>41436</c:v>
                </c:pt>
                <c:pt idx="3768">
                  <c:v>41437</c:v>
                </c:pt>
                <c:pt idx="3769">
                  <c:v>41438</c:v>
                </c:pt>
                <c:pt idx="3770">
                  <c:v>41439</c:v>
                </c:pt>
                <c:pt idx="3771">
                  <c:v>41442</c:v>
                </c:pt>
                <c:pt idx="3772">
                  <c:v>41443</c:v>
                </c:pt>
                <c:pt idx="3773">
                  <c:v>41444</c:v>
                </c:pt>
                <c:pt idx="3774">
                  <c:v>41445</c:v>
                </c:pt>
                <c:pt idx="3775">
                  <c:v>41446</c:v>
                </c:pt>
                <c:pt idx="3776">
                  <c:v>41449</c:v>
                </c:pt>
                <c:pt idx="3777">
                  <c:v>41450</c:v>
                </c:pt>
                <c:pt idx="3778">
                  <c:v>41451</c:v>
                </c:pt>
                <c:pt idx="3779">
                  <c:v>41452</c:v>
                </c:pt>
                <c:pt idx="3780">
                  <c:v>41453</c:v>
                </c:pt>
                <c:pt idx="3781">
                  <c:v>41456</c:v>
                </c:pt>
                <c:pt idx="3782">
                  <c:v>41457</c:v>
                </c:pt>
                <c:pt idx="3783">
                  <c:v>41458</c:v>
                </c:pt>
                <c:pt idx="3784">
                  <c:v>41459</c:v>
                </c:pt>
                <c:pt idx="3785">
                  <c:v>41460</c:v>
                </c:pt>
                <c:pt idx="3786">
                  <c:v>41463</c:v>
                </c:pt>
                <c:pt idx="3787">
                  <c:v>41464</c:v>
                </c:pt>
                <c:pt idx="3788">
                  <c:v>41465</c:v>
                </c:pt>
                <c:pt idx="3789">
                  <c:v>41466</c:v>
                </c:pt>
                <c:pt idx="3790">
                  <c:v>41467</c:v>
                </c:pt>
                <c:pt idx="3791">
                  <c:v>41470</c:v>
                </c:pt>
                <c:pt idx="3792">
                  <c:v>41471</c:v>
                </c:pt>
                <c:pt idx="3793">
                  <c:v>41472</c:v>
                </c:pt>
                <c:pt idx="3794">
                  <c:v>41473</c:v>
                </c:pt>
                <c:pt idx="3795">
                  <c:v>41474</c:v>
                </c:pt>
                <c:pt idx="3796">
                  <c:v>41477</c:v>
                </c:pt>
                <c:pt idx="3797">
                  <c:v>41478</c:v>
                </c:pt>
                <c:pt idx="3798">
                  <c:v>41479</c:v>
                </c:pt>
                <c:pt idx="3799">
                  <c:v>41480</c:v>
                </c:pt>
                <c:pt idx="3800">
                  <c:v>41481</c:v>
                </c:pt>
                <c:pt idx="3801">
                  <c:v>41484</c:v>
                </c:pt>
                <c:pt idx="3802">
                  <c:v>41485</c:v>
                </c:pt>
                <c:pt idx="3803">
                  <c:v>41486</c:v>
                </c:pt>
                <c:pt idx="3804">
                  <c:v>41487</c:v>
                </c:pt>
                <c:pt idx="3805">
                  <c:v>41488</c:v>
                </c:pt>
                <c:pt idx="3806">
                  <c:v>41491</c:v>
                </c:pt>
                <c:pt idx="3807">
                  <c:v>41492</c:v>
                </c:pt>
                <c:pt idx="3808">
                  <c:v>41493</c:v>
                </c:pt>
                <c:pt idx="3809">
                  <c:v>41494</c:v>
                </c:pt>
                <c:pt idx="3810">
                  <c:v>41495</c:v>
                </c:pt>
                <c:pt idx="3811">
                  <c:v>41498</c:v>
                </c:pt>
                <c:pt idx="3812">
                  <c:v>41499</c:v>
                </c:pt>
                <c:pt idx="3813">
                  <c:v>41500</c:v>
                </c:pt>
                <c:pt idx="3814">
                  <c:v>41501</c:v>
                </c:pt>
                <c:pt idx="3815">
                  <c:v>41502</c:v>
                </c:pt>
                <c:pt idx="3816">
                  <c:v>41505</c:v>
                </c:pt>
                <c:pt idx="3817">
                  <c:v>41506</c:v>
                </c:pt>
                <c:pt idx="3818">
                  <c:v>41507</c:v>
                </c:pt>
                <c:pt idx="3819">
                  <c:v>41508</c:v>
                </c:pt>
                <c:pt idx="3820">
                  <c:v>41509</c:v>
                </c:pt>
                <c:pt idx="3821">
                  <c:v>41512</c:v>
                </c:pt>
                <c:pt idx="3822">
                  <c:v>41513</c:v>
                </c:pt>
                <c:pt idx="3823">
                  <c:v>41514</c:v>
                </c:pt>
                <c:pt idx="3824">
                  <c:v>41515</c:v>
                </c:pt>
                <c:pt idx="3825">
                  <c:v>41516</c:v>
                </c:pt>
                <c:pt idx="3826">
                  <c:v>41519</c:v>
                </c:pt>
                <c:pt idx="3827">
                  <c:v>41520</c:v>
                </c:pt>
                <c:pt idx="3828">
                  <c:v>41521</c:v>
                </c:pt>
                <c:pt idx="3829">
                  <c:v>41522</c:v>
                </c:pt>
                <c:pt idx="3830">
                  <c:v>41523</c:v>
                </c:pt>
                <c:pt idx="3831">
                  <c:v>41526</c:v>
                </c:pt>
                <c:pt idx="3832">
                  <c:v>41527</c:v>
                </c:pt>
                <c:pt idx="3833">
                  <c:v>41528</c:v>
                </c:pt>
                <c:pt idx="3834">
                  <c:v>41529</c:v>
                </c:pt>
                <c:pt idx="3835">
                  <c:v>41530</c:v>
                </c:pt>
                <c:pt idx="3836">
                  <c:v>41533</c:v>
                </c:pt>
                <c:pt idx="3837">
                  <c:v>41534</c:v>
                </c:pt>
                <c:pt idx="3838">
                  <c:v>41535</c:v>
                </c:pt>
                <c:pt idx="3839">
                  <c:v>41536</c:v>
                </c:pt>
                <c:pt idx="3840">
                  <c:v>41537</c:v>
                </c:pt>
                <c:pt idx="3841">
                  <c:v>41540</c:v>
                </c:pt>
                <c:pt idx="3842">
                  <c:v>41541</c:v>
                </c:pt>
                <c:pt idx="3843">
                  <c:v>41542</c:v>
                </c:pt>
                <c:pt idx="3844">
                  <c:v>41543</c:v>
                </c:pt>
                <c:pt idx="3845">
                  <c:v>41544</c:v>
                </c:pt>
                <c:pt idx="3846">
                  <c:v>41547</c:v>
                </c:pt>
                <c:pt idx="3847">
                  <c:v>41548</c:v>
                </c:pt>
                <c:pt idx="3848">
                  <c:v>41549</c:v>
                </c:pt>
                <c:pt idx="3849">
                  <c:v>41550</c:v>
                </c:pt>
                <c:pt idx="3850">
                  <c:v>41551</c:v>
                </c:pt>
                <c:pt idx="3851">
                  <c:v>41554</c:v>
                </c:pt>
                <c:pt idx="3852">
                  <c:v>41555</c:v>
                </c:pt>
                <c:pt idx="3853">
                  <c:v>41556</c:v>
                </c:pt>
                <c:pt idx="3854">
                  <c:v>41557</c:v>
                </c:pt>
                <c:pt idx="3855">
                  <c:v>41558</c:v>
                </c:pt>
                <c:pt idx="3856">
                  <c:v>41561</c:v>
                </c:pt>
                <c:pt idx="3857">
                  <c:v>41562</c:v>
                </c:pt>
                <c:pt idx="3858">
                  <c:v>41563</c:v>
                </c:pt>
                <c:pt idx="3859">
                  <c:v>41564</c:v>
                </c:pt>
                <c:pt idx="3860">
                  <c:v>41565</c:v>
                </c:pt>
                <c:pt idx="3861">
                  <c:v>41568</c:v>
                </c:pt>
                <c:pt idx="3862">
                  <c:v>41569</c:v>
                </c:pt>
                <c:pt idx="3863">
                  <c:v>41570</c:v>
                </c:pt>
                <c:pt idx="3864">
                  <c:v>41571</c:v>
                </c:pt>
                <c:pt idx="3865">
                  <c:v>41572</c:v>
                </c:pt>
                <c:pt idx="3866">
                  <c:v>41575</c:v>
                </c:pt>
                <c:pt idx="3867">
                  <c:v>41576</c:v>
                </c:pt>
                <c:pt idx="3868">
                  <c:v>41577</c:v>
                </c:pt>
                <c:pt idx="3869">
                  <c:v>41578</c:v>
                </c:pt>
                <c:pt idx="3870">
                  <c:v>41579</c:v>
                </c:pt>
                <c:pt idx="3871">
                  <c:v>41582</c:v>
                </c:pt>
                <c:pt idx="3872">
                  <c:v>41583</c:v>
                </c:pt>
                <c:pt idx="3873">
                  <c:v>41584</c:v>
                </c:pt>
                <c:pt idx="3874">
                  <c:v>41585</c:v>
                </c:pt>
                <c:pt idx="3875">
                  <c:v>41586</c:v>
                </c:pt>
                <c:pt idx="3876">
                  <c:v>41589</c:v>
                </c:pt>
                <c:pt idx="3877">
                  <c:v>41590</c:v>
                </c:pt>
                <c:pt idx="3878">
                  <c:v>41591</c:v>
                </c:pt>
                <c:pt idx="3879">
                  <c:v>41592</c:v>
                </c:pt>
                <c:pt idx="3880">
                  <c:v>41593</c:v>
                </c:pt>
                <c:pt idx="3881">
                  <c:v>41596</c:v>
                </c:pt>
                <c:pt idx="3882">
                  <c:v>41597</c:v>
                </c:pt>
                <c:pt idx="3883">
                  <c:v>41598</c:v>
                </c:pt>
                <c:pt idx="3884">
                  <c:v>41599</c:v>
                </c:pt>
                <c:pt idx="3885">
                  <c:v>41600</c:v>
                </c:pt>
                <c:pt idx="3886">
                  <c:v>41603</c:v>
                </c:pt>
                <c:pt idx="3887">
                  <c:v>41604</c:v>
                </c:pt>
                <c:pt idx="3888">
                  <c:v>41605</c:v>
                </c:pt>
                <c:pt idx="3889">
                  <c:v>41606</c:v>
                </c:pt>
                <c:pt idx="3890">
                  <c:v>41607</c:v>
                </c:pt>
                <c:pt idx="3891">
                  <c:v>41610</c:v>
                </c:pt>
                <c:pt idx="3892">
                  <c:v>41611</c:v>
                </c:pt>
                <c:pt idx="3893">
                  <c:v>41612</c:v>
                </c:pt>
                <c:pt idx="3894">
                  <c:v>41613</c:v>
                </c:pt>
                <c:pt idx="3895">
                  <c:v>41614</c:v>
                </c:pt>
                <c:pt idx="3896">
                  <c:v>41617</c:v>
                </c:pt>
                <c:pt idx="3897">
                  <c:v>41618</c:v>
                </c:pt>
                <c:pt idx="3898">
                  <c:v>41619</c:v>
                </c:pt>
                <c:pt idx="3899">
                  <c:v>41620</c:v>
                </c:pt>
                <c:pt idx="3900">
                  <c:v>41621</c:v>
                </c:pt>
                <c:pt idx="3901">
                  <c:v>41624</c:v>
                </c:pt>
                <c:pt idx="3902">
                  <c:v>41625</c:v>
                </c:pt>
                <c:pt idx="3903">
                  <c:v>41626</c:v>
                </c:pt>
                <c:pt idx="3904">
                  <c:v>41627</c:v>
                </c:pt>
                <c:pt idx="3905">
                  <c:v>41628</c:v>
                </c:pt>
                <c:pt idx="3906">
                  <c:v>41631</c:v>
                </c:pt>
                <c:pt idx="3907">
                  <c:v>41632</c:v>
                </c:pt>
                <c:pt idx="3908">
                  <c:v>41633</c:v>
                </c:pt>
                <c:pt idx="3909">
                  <c:v>41634</c:v>
                </c:pt>
                <c:pt idx="3910">
                  <c:v>41635</c:v>
                </c:pt>
                <c:pt idx="3911">
                  <c:v>41638</c:v>
                </c:pt>
                <c:pt idx="3912">
                  <c:v>41639</c:v>
                </c:pt>
                <c:pt idx="3913">
                  <c:v>41640</c:v>
                </c:pt>
                <c:pt idx="3914">
                  <c:v>41641</c:v>
                </c:pt>
                <c:pt idx="3915">
                  <c:v>41642</c:v>
                </c:pt>
                <c:pt idx="3916">
                  <c:v>41645</c:v>
                </c:pt>
                <c:pt idx="3917">
                  <c:v>41646</c:v>
                </c:pt>
                <c:pt idx="3918">
                  <c:v>41647</c:v>
                </c:pt>
                <c:pt idx="3919">
                  <c:v>41648</c:v>
                </c:pt>
                <c:pt idx="3920">
                  <c:v>41649</c:v>
                </c:pt>
                <c:pt idx="3921">
                  <c:v>41652</c:v>
                </c:pt>
                <c:pt idx="3922">
                  <c:v>41653</c:v>
                </c:pt>
                <c:pt idx="3923">
                  <c:v>41654</c:v>
                </c:pt>
                <c:pt idx="3924">
                  <c:v>41655</c:v>
                </c:pt>
                <c:pt idx="3925">
                  <c:v>41656</c:v>
                </c:pt>
                <c:pt idx="3926">
                  <c:v>41659</c:v>
                </c:pt>
                <c:pt idx="3927">
                  <c:v>41660</c:v>
                </c:pt>
                <c:pt idx="3928">
                  <c:v>41661</c:v>
                </c:pt>
                <c:pt idx="3929">
                  <c:v>41662</c:v>
                </c:pt>
                <c:pt idx="3930">
                  <c:v>41663</c:v>
                </c:pt>
                <c:pt idx="3931">
                  <c:v>41666</c:v>
                </c:pt>
                <c:pt idx="3932">
                  <c:v>41667</c:v>
                </c:pt>
                <c:pt idx="3933">
                  <c:v>41668</c:v>
                </c:pt>
                <c:pt idx="3934">
                  <c:v>41669</c:v>
                </c:pt>
                <c:pt idx="3935">
                  <c:v>41670</c:v>
                </c:pt>
                <c:pt idx="3936">
                  <c:v>41673</c:v>
                </c:pt>
                <c:pt idx="3937">
                  <c:v>41674</c:v>
                </c:pt>
                <c:pt idx="3938">
                  <c:v>41675</c:v>
                </c:pt>
                <c:pt idx="3939">
                  <c:v>41676</c:v>
                </c:pt>
                <c:pt idx="3940">
                  <c:v>41677</c:v>
                </c:pt>
                <c:pt idx="3941">
                  <c:v>41680</c:v>
                </c:pt>
                <c:pt idx="3942">
                  <c:v>41681</c:v>
                </c:pt>
                <c:pt idx="3943">
                  <c:v>41682</c:v>
                </c:pt>
                <c:pt idx="3944">
                  <c:v>41683</c:v>
                </c:pt>
                <c:pt idx="3945">
                  <c:v>41684</c:v>
                </c:pt>
                <c:pt idx="3946">
                  <c:v>41687</c:v>
                </c:pt>
                <c:pt idx="3947">
                  <c:v>41688</c:v>
                </c:pt>
                <c:pt idx="3948">
                  <c:v>41689</c:v>
                </c:pt>
                <c:pt idx="3949">
                  <c:v>41690</c:v>
                </c:pt>
                <c:pt idx="3950">
                  <c:v>41691</c:v>
                </c:pt>
                <c:pt idx="3951">
                  <c:v>41694</c:v>
                </c:pt>
                <c:pt idx="3952">
                  <c:v>41695</c:v>
                </c:pt>
                <c:pt idx="3953">
                  <c:v>41696</c:v>
                </c:pt>
                <c:pt idx="3954">
                  <c:v>41697</c:v>
                </c:pt>
                <c:pt idx="3955">
                  <c:v>41698</c:v>
                </c:pt>
                <c:pt idx="3956">
                  <c:v>41701</c:v>
                </c:pt>
                <c:pt idx="3957">
                  <c:v>41702</c:v>
                </c:pt>
                <c:pt idx="3958">
                  <c:v>41703</c:v>
                </c:pt>
                <c:pt idx="3959">
                  <c:v>41704</c:v>
                </c:pt>
                <c:pt idx="3960">
                  <c:v>41705</c:v>
                </c:pt>
                <c:pt idx="3961">
                  <c:v>41708</c:v>
                </c:pt>
                <c:pt idx="3962">
                  <c:v>41709</c:v>
                </c:pt>
                <c:pt idx="3963">
                  <c:v>41710</c:v>
                </c:pt>
                <c:pt idx="3964">
                  <c:v>41711</c:v>
                </c:pt>
                <c:pt idx="3965">
                  <c:v>41712</c:v>
                </c:pt>
                <c:pt idx="3966">
                  <c:v>41715</c:v>
                </c:pt>
                <c:pt idx="3967">
                  <c:v>41716</c:v>
                </c:pt>
                <c:pt idx="3968">
                  <c:v>41717</c:v>
                </c:pt>
                <c:pt idx="3969">
                  <c:v>41718</c:v>
                </c:pt>
                <c:pt idx="3970">
                  <c:v>41719</c:v>
                </c:pt>
                <c:pt idx="3971">
                  <c:v>41722</c:v>
                </c:pt>
                <c:pt idx="3972">
                  <c:v>41723</c:v>
                </c:pt>
                <c:pt idx="3973">
                  <c:v>41724</c:v>
                </c:pt>
                <c:pt idx="3974">
                  <c:v>41725</c:v>
                </c:pt>
                <c:pt idx="3975">
                  <c:v>41726</c:v>
                </c:pt>
                <c:pt idx="3976">
                  <c:v>41729</c:v>
                </c:pt>
                <c:pt idx="3977">
                  <c:v>41730</c:v>
                </c:pt>
                <c:pt idx="3978">
                  <c:v>41731</c:v>
                </c:pt>
                <c:pt idx="3979">
                  <c:v>41732</c:v>
                </c:pt>
                <c:pt idx="3980">
                  <c:v>41733</c:v>
                </c:pt>
                <c:pt idx="3981">
                  <c:v>41736</c:v>
                </c:pt>
                <c:pt idx="3982">
                  <c:v>41737</c:v>
                </c:pt>
                <c:pt idx="3983">
                  <c:v>41738</c:v>
                </c:pt>
                <c:pt idx="3984">
                  <c:v>41739</c:v>
                </c:pt>
                <c:pt idx="3985">
                  <c:v>41740</c:v>
                </c:pt>
                <c:pt idx="3986">
                  <c:v>41743</c:v>
                </c:pt>
                <c:pt idx="3987">
                  <c:v>41744</c:v>
                </c:pt>
                <c:pt idx="3988">
                  <c:v>41745</c:v>
                </c:pt>
                <c:pt idx="3989">
                  <c:v>41746</c:v>
                </c:pt>
                <c:pt idx="3990">
                  <c:v>41747</c:v>
                </c:pt>
                <c:pt idx="3991">
                  <c:v>41750</c:v>
                </c:pt>
                <c:pt idx="3992">
                  <c:v>41751</c:v>
                </c:pt>
                <c:pt idx="3993">
                  <c:v>41752</c:v>
                </c:pt>
                <c:pt idx="3994">
                  <c:v>41753</c:v>
                </c:pt>
                <c:pt idx="3995">
                  <c:v>41754</c:v>
                </c:pt>
                <c:pt idx="3996">
                  <c:v>41757</c:v>
                </c:pt>
                <c:pt idx="3997">
                  <c:v>41758</c:v>
                </c:pt>
                <c:pt idx="3998">
                  <c:v>41759</c:v>
                </c:pt>
                <c:pt idx="3999">
                  <c:v>41760</c:v>
                </c:pt>
                <c:pt idx="4000">
                  <c:v>41761</c:v>
                </c:pt>
                <c:pt idx="4001">
                  <c:v>41764</c:v>
                </c:pt>
                <c:pt idx="4002">
                  <c:v>41765</c:v>
                </c:pt>
                <c:pt idx="4003">
                  <c:v>41766</c:v>
                </c:pt>
                <c:pt idx="4004">
                  <c:v>41767</c:v>
                </c:pt>
                <c:pt idx="4005">
                  <c:v>41768</c:v>
                </c:pt>
                <c:pt idx="4006">
                  <c:v>41771</c:v>
                </c:pt>
                <c:pt idx="4007">
                  <c:v>41772</c:v>
                </c:pt>
                <c:pt idx="4008">
                  <c:v>41773</c:v>
                </c:pt>
                <c:pt idx="4009">
                  <c:v>41774</c:v>
                </c:pt>
                <c:pt idx="4010">
                  <c:v>41775</c:v>
                </c:pt>
                <c:pt idx="4011">
                  <c:v>41778</c:v>
                </c:pt>
                <c:pt idx="4012">
                  <c:v>41779</c:v>
                </c:pt>
                <c:pt idx="4013">
                  <c:v>41780</c:v>
                </c:pt>
                <c:pt idx="4014">
                  <c:v>41781</c:v>
                </c:pt>
                <c:pt idx="4015">
                  <c:v>41782</c:v>
                </c:pt>
                <c:pt idx="4016">
                  <c:v>41785</c:v>
                </c:pt>
                <c:pt idx="4017">
                  <c:v>41786</c:v>
                </c:pt>
                <c:pt idx="4018">
                  <c:v>41787</c:v>
                </c:pt>
                <c:pt idx="4019">
                  <c:v>41788</c:v>
                </c:pt>
                <c:pt idx="4020">
                  <c:v>41789</c:v>
                </c:pt>
                <c:pt idx="4021">
                  <c:v>41792</c:v>
                </c:pt>
                <c:pt idx="4022">
                  <c:v>41793</c:v>
                </c:pt>
                <c:pt idx="4023">
                  <c:v>41794</c:v>
                </c:pt>
                <c:pt idx="4024">
                  <c:v>41795</c:v>
                </c:pt>
                <c:pt idx="4025">
                  <c:v>41796</c:v>
                </c:pt>
                <c:pt idx="4026">
                  <c:v>41799</c:v>
                </c:pt>
                <c:pt idx="4027">
                  <c:v>41800</c:v>
                </c:pt>
                <c:pt idx="4028">
                  <c:v>41801</c:v>
                </c:pt>
                <c:pt idx="4029">
                  <c:v>41802</c:v>
                </c:pt>
                <c:pt idx="4030">
                  <c:v>41803</c:v>
                </c:pt>
                <c:pt idx="4031">
                  <c:v>41806</c:v>
                </c:pt>
                <c:pt idx="4032">
                  <c:v>41807</c:v>
                </c:pt>
                <c:pt idx="4033">
                  <c:v>41808</c:v>
                </c:pt>
                <c:pt idx="4034">
                  <c:v>41809</c:v>
                </c:pt>
                <c:pt idx="4035">
                  <c:v>41810</c:v>
                </c:pt>
                <c:pt idx="4036">
                  <c:v>41813</c:v>
                </c:pt>
                <c:pt idx="4037">
                  <c:v>41814</c:v>
                </c:pt>
                <c:pt idx="4038">
                  <c:v>41815</c:v>
                </c:pt>
                <c:pt idx="4039">
                  <c:v>41816</c:v>
                </c:pt>
                <c:pt idx="4040">
                  <c:v>41817</c:v>
                </c:pt>
                <c:pt idx="4041">
                  <c:v>41820</c:v>
                </c:pt>
                <c:pt idx="4042">
                  <c:v>41821</c:v>
                </c:pt>
                <c:pt idx="4043">
                  <c:v>41822</c:v>
                </c:pt>
                <c:pt idx="4044">
                  <c:v>41823</c:v>
                </c:pt>
                <c:pt idx="4045">
                  <c:v>41824</c:v>
                </c:pt>
                <c:pt idx="4046">
                  <c:v>41827</c:v>
                </c:pt>
                <c:pt idx="4047">
                  <c:v>41828</c:v>
                </c:pt>
                <c:pt idx="4048">
                  <c:v>41829</c:v>
                </c:pt>
                <c:pt idx="4049">
                  <c:v>41830</c:v>
                </c:pt>
                <c:pt idx="4050">
                  <c:v>41831</c:v>
                </c:pt>
                <c:pt idx="4051">
                  <c:v>41834</c:v>
                </c:pt>
                <c:pt idx="4052">
                  <c:v>41835</c:v>
                </c:pt>
                <c:pt idx="4053">
                  <c:v>41836</c:v>
                </c:pt>
                <c:pt idx="4054">
                  <c:v>41837</c:v>
                </c:pt>
                <c:pt idx="4055">
                  <c:v>41838</c:v>
                </c:pt>
                <c:pt idx="4056">
                  <c:v>41841</c:v>
                </c:pt>
                <c:pt idx="4057">
                  <c:v>41842</c:v>
                </c:pt>
                <c:pt idx="4058">
                  <c:v>41843</c:v>
                </c:pt>
                <c:pt idx="4059">
                  <c:v>41844</c:v>
                </c:pt>
                <c:pt idx="4060">
                  <c:v>41845</c:v>
                </c:pt>
                <c:pt idx="4061">
                  <c:v>41848</c:v>
                </c:pt>
                <c:pt idx="4062">
                  <c:v>41849</c:v>
                </c:pt>
                <c:pt idx="4063">
                  <c:v>41850</c:v>
                </c:pt>
                <c:pt idx="4064">
                  <c:v>41851</c:v>
                </c:pt>
                <c:pt idx="4065">
                  <c:v>41852</c:v>
                </c:pt>
                <c:pt idx="4066">
                  <c:v>41855</c:v>
                </c:pt>
                <c:pt idx="4067">
                  <c:v>41856</c:v>
                </c:pt>
                <c:pt idx="4068">
                  <c:v>41857</c:v>
                </c:pt>
                <c:pt idx="4069">
                  <c:v>41858</c:v>
                </c:pt>
                <c:pt idx="4070">
                  <c:v>41859</c:v>
                </c:pt>
                <c:pt idx="4071">
                  <c:v>41862</c:v>
                </c:pt>
                <c:pt idx="4072">
                  <c:v>41863</c:v>
                </c:pt>
                <c:pt idx="4073">
                  <c:v>41864</c:v>
                </c:pt>
                <c:pt idx="4074">
                  <c:v>41865</c:v>
                </c:pt>
                <c:pt idx="4075">
                  <c:v>41866</c:v>
                </c:pt>
                <c:pt idx="4076">
                  <c:v>41869</c:v>
                </c:pt>
                <c:pt idx="4077">
                  <c:v>41870</c:v>
                </c:pt>
                <c:pt idx="4078">
                  <c:v>41871</c:v>
                </c:pt>
                <c:pt idx="4079">
                  <c:v>41872</c:v>
                </c:pt>
                <c:pt idx="4080">
                  <c:v>41873</c:v>
                </c:pt>
                <c:pt idx="4081">
                  <c:v>41876</c:v>
                </c:pt>
                <c:pt idx="4082">
                  <c:v>41877</c:v>
                </c:pt>
                <c:pt idx="4083">
                  <c:v>41878</c:v>
                </c:pt>
                <c:pt idx="4084">
                  <c:v>41879</c:v>
                </c:pt>
                <c:pt idx="4085">
                  <c:v>41880</c:v>
                </c:pt>
                <c:pt idx="4086">
                  <c:v>41883</c:v>
                </c:pt>
                <c:pt idx="4087">
                  <c:v>41884</c:v>
                </c:pt>
                <c:pt idx="4088">
                  <c:v>41885</c:v>
                </c:pt>
                <c:pt idx="4089">
                  <c:v>41886</c:v>
                </c:pt>
                <c:pt idx="4090">
                  <c:v>41887</c:v>
                </c:pt>
                <c:pt idx="4091">
                  <c:v>41890</c:v>
                </c:pt>
                <c:pt idx="4092">
                  <c:v>41891</c:v>
                </c:pt>
                <c:pt idx="4093">
                  <c:v>41892</c:v>
                </c:pt>
                <c:pt idx="4094">
                  <c:v>41893</c:v>
                </c:pt>
                <c:pt idx="4095">
                  <c:v>41894</c:v>
                </c:pt>
                <c:pt idx="4096">
                  <c:v>41897</c:v>
                </c:pt>
                <c:pt idx="4097">
                  <c:v>41898</c:v>
                </c:pt>
                <c:pt idx="4098">
                  <c:v>41899</c:v>
                </c:pt>
                <c:pt idx="4099">
                  <c:v>41900</c:v>
                </c:pt>
                <c:pt idx="4100">
                  <c:v>41901</c:v>
                </c:pt>
                <c:pt idx="4101">
                  <c:v>41904</c:v>
                </c:pt>
                <c:pt idx="4102">
                  <c:v>41905</c:v>
                </c:pt>
                <c:pt idx="4103">
                  <c:v>41906</c:v>
                </c:pt>
                <c:pt idx="4104">
                  <c:v>41907</c:v>
                </c:pt>
                <c:pt idx="4105">
                  <c:v>41908</c:v>
                </c:pt>
                <c:pt idx="4106">
                  <c:v>41911</c:v>
                </c:pt>
                <c:pt idx="4107">
                  <c:v>41912</c:v>
                </c:pt>
                <c:pt idx="4108">
                  <c:v>41913</c:v>
                </c:pt>
                <c:pt idx="4109">
                  <c:v>41914</c:v>
                </c:pt>
                <c:pt idx="4110">
                  <c:v>41915</c:v>
                </c:pt>
                <c:pt idx="4111">
                  <c:v>41918</c:v>
                </c:pt>
                <c:pt idx="4112">
                  <c:v>41919</c:v>
                </c:pt>
                <c:pt idx="4113">
                  <c:v>41920</c:v>
                </c:pt>
                <c:pt idx="4114">
                  <c:v>41921</c:v>
                </c:pt>
                <c:pt idx="4115">
                  <c:v>41922</c:v>
                </c:pt>
                <c:pt idx="4116">
                  <c:v>41925</c:v>
                </c:pt>
                <c:pt idx="4117">
                  <c:v>41926</c:v>
                </c:pt>
                <c:pt idx="4118">
                  <c:v>41927</c:v>
                </c:pt>
                <c:pt idx="4119">
                  <c:v>41928</c:v>
                </c:pt>
                <c:pt idx="4120">
                  <c:v>41929</c:v>
                </c:pt>
                <c:pt idx="4121">
                  <c:v>41932</c:v>
                </c:pt>
                <c:pt idx="4122">
                  <c:v>41933</c:v>
                </c:pt>
                <c:pt idx="4123">
                  <c:v>41934</c:v>
                </c:pt>
                <c:pt idx="4124">
                  <c:v>41935</c:v>
                </c:pt>
                <c:pt idx="4125">
                  <c:v>41936</c:v>
                </c:pt>
                <c:pt idx="4126">
                  <c:v>41939</c:v>
                </c:pt>
                <c:pt idx="4127">
                  <c:v>41940</c:v>
                </c:pt>
                <c:pt idx="4128">
                  <c:v>41941</c:v>
                </c:pt>
                <c:pt idx="4129">
                  <c:v>41942</c:v>
                </c:pt>
                <c:pt idx="4130">
                  <c:v>41943</c:v>
                </c:pt>
                <c:pt idx="4131">
                  <c:v>41946</c:v>
                </c:pt>
                <c:pt idx="4132">
                  <c:v>41947</c:v>
                </c:pt>
                <c:pt idx="4133">
                  <c:v>41948</c:v>
                </c:pt>
                <c:pt idx="4134">
                  <c:v>41949</c:v>
                </c:pt>
                <c:pt idx="4135">
                  <c:v>41950</c:v>
                </c:pt>
                <c:pt idx="4136">
                  <c:v>41953</c:v>
                </c:pt>
                <c:pt idx="4137">
                  <c:v>41954</c:v>
                </c:pt>
                <c:pt idx="4138">
                  <c:v>41955</c:v>
                </c:pt>
                <c:pt idx="4139">
                  <c:v>41956</c:v>
                </c:pt>
                <c:pt idx="4140">
                  <c:v>41957</c:v>
                </c:pt>
                <c:pt idx="4141">
                  <c:v>41960</c:v>
                </c:pt>
                <c:pt idx="4142">
                  <c:v>41961</c:v>
                </c:pt>
                <c:pt idx="4143">
                  <c:v>41962</c:v>
                </c:pt>
                <c:pt idx="4144">
                  <c:v>41963</c:v>
                </c:pt>
                <c:pt idx="4145">
                  <c:v>41964</c:v>
                </c:pt>
                <c:pt idx="4146">
                  <c:v>41967</c:v>
                </c:pt>
                <c:pt idx="4147">
                  <c:v>41968</c:v>
                </c:pt>
                <c:pt idx="4148">
                  <c:v>41969</c:v>
                </c:pt>
                <c:pt idx="4149">
                  <c:v>41970</c:v>
                </c:pt>
                <c:pt idx="4150">
                  <c:v>41971</c:v>
                </c:pt>
                <c:pt idx="4151">
                  <c:v>41974</c:v>
                </c:pt>
                <c:pt idx="4152">
                  <c:v>41975</c:v>
                </c:pt>
                <c:pt idx="4153">
                  <c:v>41976</c:v>
                </c:pt>
                <c:pt idx="4154">
                  <c:v>41977</c:v>
                </c:pt>
                <c:pt idx="4155">
                  <c:v>41978</c:v>
                </c:pt>
                <c:pt idx="4156">
                  <c:v>41981</c:v>
                </c:pt>
                <c:pt idx="4157">
                  <c:v>41982</c:v>
                </c:pt>
                <c:pt idx="4158">
                  <c:v>41983</c:v>
                </c:pt>
                <c:pt idx="4159">
                  <c:v>41984</c:v>
                </c:pt>
                <c:pt idx="4160">
                  <c:v>41985</c:v>
                </c:pt>
                <c:pt idx="4161">
                  <c:v>41988</c:v>
                </c:pt>
                <c:pt idx="4162">
                  <c:v>41989</c:v>
                </c:pt>
                <c:pt idx="4163">
                  <c:v>41990</c:v>
                </c:pt>
                <c:pt idx="4164">
                  <c:v>41991</c:v>
                </c:pt>
                <c:pt idx="4165">
                  <c:v>41992</c:v>
                </c:pt>
                <c:pt idx="4166">
                  <c:v>41995</c:v>
                </c:pt>
                <c:pt idx="4167">
                  <c:v>41996</c:v>
                </c:pt>
                <c:pt idx="4168">
                  <c:v>41997</c:v>
                </c:pt>
                <c:pt idx="4169">
                  <c:v>41998</c:v>
                </c:pt>
                <c:pt idx="4170">
                  <c:v>41999</c:v>
                </c:pt>
                <c:pt idx="4171">
                  <c:v>42002</c:v>
                </c:pt>
                <c:pt idx="4172">
                  <c:v>42003</c:v>
                </c:pt>
                <c:pt idx="4173">
                  <c:v>42004</c:v>
                </c:pt>
                <c:pt idx="4174">
                  <c:v>42005</c:v>
                </c:pt>
                <c:pt idx="4175">
                  <c:v>42006</c:v>
                </c:pt>
                <c:pt idx="4176">
                  <c:v>42009</c:v>
                </c:pt>
                <c:pt idx="4177">
                  <c:v>42010</c:v>
                </c:pt>
                <c:pt idx="4178">
                  <c:v>42011</c:v>
                </c:pt>
                <c:pt idx="4179">
                  <c:v>42012</c:v>
                </c:pt>
                <c:pt idx="4180">
                  <c:v>42013</c:v>
                </c:pt>
                <c:pt idx="4181">
                  <c:v>42016</c:v>
                </c:pt>
                <c:pt idx="4182">
                  <c:v>42017</c:v>
                </c:pt>
                <c:pt idx="4183">
                  <c:v>42018</c:v>
                </c:pt>
                <c:pt idx="4184">
                  <c:v>42019</c:v>
                </c:pt>
                <c:pt idx="4185">
                  <c:v>42020</c:v>
                </c:pt>
                <c:pt idx="4186">
                  <c:v>42023</c:v>
                </c:pt>
                <c:pt idx="4187">
                  <c:v>42024</c:v>
                </c:pt>
                <c:pt idx="4188">
                  <c:v>42025</c:v>
                </c:pt>
                <c:pt idx="4189">
                  <c:v>42026</c:v>
                </c:pt>
                <c:pt idx="4190">
                  <c:v>42027</c:v>
                </c:pt>
                <c:pt idx="4191">
                  <c:v>42030</c:v>
                </c:pt>
                <c:pt idx="4192">
                  <c:v>42031</c:v>
                </c:pt>
                <c:pt idx="4193">
                  <c:v>42032</c:v>
                </c:pt>
                <c:pt idx="4194">
                  <c:v>42033</c:v>
                </c:pt>
                <c:pt idx="4195">
                  <c:v>42034</c:v>
                </c:pt>
                <c:pt idx="4196">
                  <c:v>42037</c:v>
                </c:pt>
                <c:pt idx="4197">
                  <c:v>42038</c:v>
                </c:pt>
                <c:pt idx="4198">
                  <c:v>42039</c:v>
                </c:pt>
                <c:pt idx="4199">
                  <c:v>42040</c:v>
                </c:pt>
                <c:pt idx="4200">
                  <c:v>42041</c:v>
                </c:pt>
                <c:pt idx="4201">
                  <c:v>42044</c:v>
                </c:pt>
                <c:pt idx="4202">
                  <c:v>42045</c:v>
                </c:pt>
                <c:pt idx="4203">
                  <c:v>42046</c:v>
                </c:pt>
                <c:pt idx="4204">
                  <c:v>42047</c:v>
                </c:pt>
                <c:pt idx="4205">
                  <c:v>42048</c:v>
                </c:pt>
                <c:pt idx="4206">
                  <c:v>42051</c:v>
                </c:pt>
                <c:pt idx="4207">
                  <c:v>42052</c:v>
                </c:pt>
                <c:pt idx="4208">
                  <c:v>42053</c:v>
                </c:pt>
                <c:pt idx="4209">
                  <c:v>42054</c:v>
                </c:pt>
                <c:pt idx="4210">
                  <c:v>42055</c:v>
                </c:pt>
                <c:pt idx="4211">
                  <c:v>42058</c:v>
                </c:pt>
                <c:pt idx="4212">
                  <c:v>42059</c:v>
                </c:pt>
                <c:pt idx="4213">
                  <c:v>42060</c:v>
                </c:pt>
                <c:pt idx="4214">
                  <c:v>42061</c:v>
                </c:pt>
                <c:pt idx="4215">
                  <c:v>42062</c:v>
                </c:pt>
                <c:pt idx="4216">
                  <c:v>42065</c:v>
                </c:pt>
                <c:pt idx="4217">
                  <c:v>42066</c:v>
                </c:pt>
                <c:pt idx="4218">
                  <c:v>42067</c:v>
                </c:pt>
                <c:pt idx="4219">
                  <c:v>42068</c:v>
                </c:pt>
                <c:pt idx="4220">
                  <c:v>42069</c:v>
                </c:pt>
                <c:pt idx="4221">
                  <c:v>42072</c:v>
                </c:pt>
                <c:pt idx="4222">
                  <c:v>42073</c:v>
                </c:pt>
                <c:pt idx="4223">
                  <c:v>42074</c:v>
                </c:pt>
                <c:pt idx="4224">
                  <c:v>42075</c:v>
                </c:pt>
                <c:pt idx="4225">
                  <c:v>42076</c:v>
                </c:pt>
                <c:pt idx="4226">
                  <c:v>42079</c:v>
                </c:pt>
                <c:pt idx="4227">
                  <c:v>42080</c:v>
                </c:pt>
                <c:pt idx="4228">
                  <c:v>42081</c:v>
                </c:pt>
                <c:pt idx="4229">
                  <c:v>42082</c:v>
                </c:pt>
                <c:pt idx="4230">
                  <c:v>42083</c:v>
                </c:pt>
                <c:pt idx="4231">
                  <c:v>42086</c:v>
                </c:pt>
                <c:pt idx="4232">
                  <c:v>42087</c:v>
                </c:pt>
                <c:pt idx="4233">
                  <c:v>42088</c:v>
                </c:pt>
                <c:pt idx="4234">
                  <c:v>42089</c:v>
                </c:pt>
                <c:pt idx="4235">
                  <c:v>42090</c:v>
                </c:pt>
                <c:pt idx="4236">
                  <c:v>42093</c:v>
                </c:pt>
                <c:pt idx="4237">
                  <c:v>42094</c:v>
                </c:pt>
                <c:pt idx="4238">
                  <c:v>42095</c:v>
                </c:pt>
                <c:pt idx="4239">
                  <c:v>42096</c:v>
                </c:pt>
                <c:pt idx="4240">
                  <c:v>42097</c:v>
                </c:pt>
                <c:pt idx="4241">
                  <c:v>42100</c:v>
                </c:pt>
                <c:pt idx="4242">
                  <c:v>42101</c:v>
                </c:pt>
                <c:pt idx="4243">
                  <c:v>42102</c:v>
                </c:pt>
                <c:pt idx="4244">
                  <c:v>42103</c:v>
                </c:pt>
                <c:pt idx="4245">
                  <c:v>42104</c:v>
                </c:pt>
                <c:pt idx="4246">
                  <c:v>42107</c:v>
                </c:pt>
                <c:pt idx="4247">
                  <c:v>42108</c:v>
                </c:pt>
                <c:pt idx="4248">
                  <c:v>42109</c:v>
                </c:pt>
                <c:pt idx="4249">
                  <c:v>42110</c:v>
                </c:pt>
                <c:pt idx="4250">
                  <c:v>42111</c:v>
                </c:pt>
                <c:pt idx="4251">
                  <c:v>42114</c:v>
                </c:pt>
                <c:pt idx="4252">
                  <c:v>42115</c:v>
                </c:pt>
                <c:pt idx="4253">
                  <c:v>42116</c:v>
                </c:pt>
                <c:pt idx="4254">
                  <c:v>42117</c:v>
                </c:pt>
                <c:pt idx="4255">
                  <c:v>42118</c:v>
                </c:pt>
                <c:pt idx="4256">
                  <c:v>42121</c:v>
                </c:pt>
                <c:pt idx="4257">
                  <c:v>42122</c:v>
                </c:pt>
                <c:pt idx="4258">
                  <c:v>42123</c:v>
                </c:pt>
                <c:pt idx="4259">
                  <c:v>42124</c:v>
                </c:pt>
                <c:pt idx="4260">
                  <c:v>42125</c:v>
                </c:pt>
                <c:pt idx="4261">
                  <c:v>42128</c:v>
                </c:pt>
                <c:pt idx="4262">
                  <c:v>42129</c:v>
                </c:pt>
                <c:pt idx="4263">
                  <c:v>42130</c:v>
                </c:pt>
                <c:pt idx="4264">
                  <c:v>42131</c:v>
                </c:pt>
                <c:pt idx="4265">
                  <c:v>42132</c:v>
                </c:pt>
                <c:pt idx="4266">
                  <c:v>42135</c:v>
                </c:pt>
                <c:pt idx="4267">
                  <c:v>42136</c:v>
                </c:pt>
                <c:pt idx="4268">
                  <c:v>42137</c:v>
                </c:pt>
                <c:pt idx="4269">
                  <c:v>42138</c:v>
                </c:pt>
                <c:pt idx="4270">
                  <c:v>42139</c:v>
                </c:pt>
                <c:pt idx="4271">
                  <c:v>42142</c:v>
                </c:pt>
                <c:pt idx="4272">
                  <c:v>42143</c:v>
                </c:pt>
                <c:pt idx="4273">
                  <c:v>42144</c:v>
                </c:pt>
                <c:pt idx="4274">
                  <c:v>42145</c:v>
                </c:pt>
                <c:pt idx="4275">
                  <c:v>42146</c:v>
                </c:pt>
                <c:pt idx="4276">
                  <c:v>42149</c:v>
                </c:pt>
                <c:pt idx="4277">
                  <c:v>42150</c:v>
                </c:pt>
                <c:pt idx="4278">
                  <c:v>42151</c:v>
                </c:pt>
                <c:pt idx="4279">
                  <c:v>42152</c:v>
                </c:pt>
                <c:pt idx="4280">
                  <c:v>42153</c:v>
                </c:pt>
                <c:pt idx="4281">
                  <c:v>42156</c:v>
                </c:pt>
                <c:pt idx="4282">
                  <c:v>42157</c:v>
                </c:pt>
                <c:pt idx="4283">
                  <c:v>42158</c:v>
                </c:pt>
                <c:pt idx="4284">
                  <c:v>42159</c:v>
                </c:pt>
                <c:pt idx="4285">
                  <c:v>42160</c:v>
                </c:pt>
                <c:pt idx="4286">
                  <c:v>42163</c:v>
                </c:pt>
                <c:pt idx="4287">
                  <c:v>42164</c:v>
                </c:pt>
                <c:pt idx="4288">
                  <c:v>42165</c:v>
                </c:pt>
                <c:pt idx="4289">
                  <c:v>42166</c:v>
                </c:pt>
                <c:pt idx="4290">
                  <c:v>42167</c:v>
                </c:pt>
                <c:pt idx="4291">
                  <c:v>42170</c:v>
                </c:pt>
                <c:pt idx="4292">
                  <c:v>42171</c:v>
                </c:pt>
                <c:pt idx="4293">
                  <c:v>42172</c:v>
                </c:pt>
                <c:pt idx="4294">
                  <c:v>42173</c:v>
                </c:pt>
                <c:pt idx="4295">
                  <c:v>42174</c:v>
                </c:pt>
                <c:pt idx="4296">
                  <c:v>42177</c:v>
                </c:pt>
                <c:pt idx="4297">
                  <c:v>42178</c:v>
                </c:pt>
                <c:pt idx="4298">
                  <c:v>42179</c:v>
                </c:pt>
                <c:pt idx="4299">
                  <c:v>42180</c:v>
                </c:pt>
                <c:pt idx="4300">
                  <c:v>42181</c:v>
                </c:pt>
                <c:pt idx="4301">
                  <c:v>42184</c:v>
                </c:pt>
                <c:pt idx="4302">
                  <c:v>42185</c:v>
                </c:pt>
                <c:pt idx="4303">
                  <c:v>42186</c:v>
                </c:pt>
                <c:pt idx="4304">
                  <c:v>42187</c:v>
                </c:pt>
                <c:pt idx="4305">
                  <c:v>42188</c:v>
                </c:pt>
                <c:pt idx="4306">
                  <c:v>42191</c:v>
                </c:pt>
                <c:pt idx="4307">
                  <c:v>42192</c:v>
                </c:pt>
                <c:pt idx="4308">
                  <c:v>42193</c:v>
                </c:pt>
                <c:pt idx="4309">
                  <c:v>42194</c:v>
                </c:pt>
                <c:pt idx="4310">
                  <c:v>42195</c:v>
                </c:pt>
                <c:pt idx="4311">
                  <c:v>42198</c:v>
                </c:pt>
                <c:pt idx="4312">
                  <c:v>42199</c:v>
                </c:pt>
                <c:pt idx="4313">
                  <c:v>42200</c:v>
                </c:pt>
                <c:pt idx="4314">
                  <c:v>42201</c:v>
                </c:pt>
                <c:pt idx="4315">
                  <c:v>42202</c:v>
                </c:pt>
                <c:pt idx="4316">
                  <c:v>42205</c:v>
                </c:pt>
                <c:pt idx="4317">
                  <c:v>42206</c:v>
                </c:pt>
                <c:pt idx="4318">
                  <c:v>42207</c:v>
                </c:pt>
                <c:pt idx="4319">
                  <c:v>42208</c:v>
                </c:pt>
                <c:pt idx="4320">
                  <c:v>42209</c:v>
                </c:pt>
                <c:pt idx="4321">
                  <c:v>42212</c:v>
                </c:pt>
                <c:pt idx="4322">
                  <c:v>42213</c:v>
                </c:pt>
                <c:pt idx="4323">
                  <c:v>42214</c:v>
                </c:pt>
                <c:pt idx="4324">
                  <c:v>42215</c:v>
                </c:pt>
                <c:pt idx="4325">
                  <c:v>42216</c:v>
                </c:pt>
                <c:pt idx="4326">
                  <c:v>42219</c:v>
                </c:pt>
                <c:pt idx="4327">
                  <c:v>42220</c:v>
                </c:pt>
                <c:pt idx="4328">
                  <c:v>42221</c:v>
                </c:pt>
                <c:pt idx="4329">
                  <c:v>42222</c:v>
                </c:pt>
                <c:pt idx="4330">
                  <c:v>42223</c:v>
                </c:pt>
                <c:pt idx="4331">
                  <c:v>42226</c:v>
                </c:pt>
                <c:pt idx="4332">
                  <c:v>42227</c:v>
                </c:pt>
                <c:pt idx="4333">
                  <c:v>42228</c:v>
                </c:pt>
                <c:pt idx="4334">
                  <c:v>42229</c:v>
                </c:pt>
                <c:pt idx="4335">
                  <c:v>42230</c:v>
                </c:pt>
                <c:pt idx="4336">
                  <c:v>42233</c:v>
                </c:pt>
                <c:pt idx="4337">
                  <c:v>42234</c:v>
                </c:pt>
                <c:pt idx="4338">
                  <c:v>42235</c:v>
                </c:pt>
                <c:pt idx="4339">
                  <c:v>42236</c:v>
                </c:pt>
                <c:pt idx="4340">
                  <c:v>42237</c:v>
                </c:pt>
                <c:pt idx="4341">
                  <c:v>42240</c:v>
                </c:pt>
                <c:pt idx="4342">
                  <c:v>42241</c:v>
                </c:pt>
                <c:pt idx="4343">
                  <c:v>42242</c:v>
                </c:pt>
                <c:pt idx="4344">
                  <c:v>42243</c:v>
                </c:pt>
                <c:pt idx="4345">
                  <c:v>42244</c:v>
                </c:pt>
                <c:pt idx="4346">
                  <c:v>42247</c:v>
                </c:pt>
                <c:pt idx="4347">
                  <c:v>42248</c:v>
                </c:pt>
                <c:pt idx="4348">
                  <c:v>42249</c:v>
                </c:pt>
                <c:pt idx="4349">
                  <c:v>42250</c:v>
                </c:pt>
                <c:pt idx="4350">
                  <c:v>42251</c:v>
                </c:pt>
                <c:pt idx="4351">
                  <c:v>42254</c:v>
                </c:pt>
                <c:pt idx="4352">
                  <c:v>42255</c:v>
                </c:pt>
                <c:pt idx="4353">
                  <c:v>42256</c:v>
                </c:pt>
                <c:pt idx="4354">
                  <c:v>42257</c:v>
                </c:pt>
                <c:pt idx="4355">
                  <c:v>42258</c:v>
                </c:pt>
                <c:pt idx="4356">
                  <c:v>42261</c:v>
                </c:pt>
                <c:pt idx="4357">
                  <c:v>42262</c:v>
                </c:pt>
                <c:pt idx="4358">
                  <c:v>42263</c:v>
                </c:pt>
                <c:pt idx="4359">
                  <c:v>42264</c:v>
                </c:pt>
                <c:pt idx="4360">
                  <c:v>42265</c:v>
                </c:pt>
                <c:pt idx="4361">
                  <c:v>42268</c:v>
                </c:pt>
                <c:pt idx="4362">
                  <c:v>42269</c:v>
                </c:pt>
                <c:pt idx="4363">
                  <c:v>42270</c:v>
                </c:pt>
                <c:pt idx="4364">
                  <c:v>42271</c:v>
                </c:pt>
                <c:pt idx="4365">
                  <c:v>42272</c:v>
                </c:pt>
                <c:pt idx="4366">
                  <c:v>42275</c:v>
                </c:pt>
                <c:pt idx="4367">
                  <c:v>42276</c:v>
                </c:pt>
                <c:pt idx="4368">
                  <c:v>42277</c:v>
                </c:pt>
                <c:pt idx="4369">
                  <c:v>42278</c:v>
                </c:pt>
                <c:pt idx="4370">
                  <c:v>42279</c:v>
                </c:pt>
                <c:pt idx="4371">
                  <c:v>42282</c:v>
                </c:pt>
                <c:pt idx="4372">
                  <c:v>42283</c:v>
                </c:pt>
                <c:pt idx="4373">
                  <c:v>42284</c:v>
                </c:pt>
                <c:pt idx="4374">
                  <c:v>42285</c:v>
                </c:pt>
                <c:pt idx="4375">
                  <c:v>42286</c:v>
                </c:pt>
                <c:pt idx="4376">
                  <c:v>42289</c:v>
                </c:pt>
                <c:pt idx="4377">
                  <c:v>42290</c:v>
                </c:pt>
                <c:pt idx="4378">
                  <c:v>42291</c:v>
                </c:pt>
                <c:pt idx="4379">
                  <c:v>42292</c:v>
                </c:pt>
                <c:pt idx="4380">
                  <c:v>42293</c:v>
                </c:pt>
                <c:pt idx="4381">
                  <c:v>42296</c:v>
                </c:pt>
                <c:pt idx="4382">
                  <c:v>42297</c:v>
                </c:pt>
                <c:pt idx="4383">
                  <c:v>42298</c:v>
                </c:pt>
                <c:pt idx="4384">
                  <c:v>42299</c:v>
                </c:pt>
                <c:pt idx="4385">
                  <c:v>42300</c:v>
                </c:pt>
                <c:pt idx="4386">
                  <c:v>42303</c:v>
                </c:pt>
                <c:pt idx="4387">
                  <c:v>42304</c:v>
                </c:pt>
                <c:pt idx="4388">
                  <c:v>42305</c:v>
                </c:pt>
                <c:pt idx="4389">
                  <c:v>42306</c:v>
                </c:pt>
                <c:pt idx="4390">
                  <c:v>42307</c:v>
                </c:pt>
                <c:pt idx="4391">
                  <c:v>42310</c:v>
                </c:pt>
                <c:pt idx="4392">
                  <c:v>42311</c:v>
                </c:pt>
                <c:pt idx="4393">
                  <c:v>42312</c:v>
                </c:pt>
                <c:pt idx="4394">
                  <c:v>42313</c:v>
                </c:pt>
                <c:pt idx="4395">
                  <c:v>42314</c:v>
                </c:pt>
                <c:pt idx="4396">
                  <c:v>42317</c:v>
                </c:pt>
                <c:pt idx="4397">
                  <c:v>42318</c:v>
                </c:pt>
                <c:pt idx="4398">
                  <c:v>42319</c:v>
                </c:pt>
                <c:pt idx="4399">
                  <c:v>42320</c:v>
                </c:pt>
                <c:pt idx="4400">
                  <c:v>42321</c:v>
                </c:pt>
                <c:pt idx="4401">
                  <c:v>42324</c:v>
                </c:pt>
                <c:pt idx="4402">
                  <c:v>42325</c:v>
                </c:pt>
                <c:pt idx="4403">
                  <c:v>42326</c:v>
                </c:pt>
                <c:pt idx="4404">
                  <c:v>42327</c:v>
                </c:pt>
                <c:pt idx="4405">
                  <c:v>42328</c:v>
                </c:pt>
                <c:pt idx="4406">
                  <c:v>42331</c:v>
                </c:pt>
                <c:pt idx="4407">
                  <c:v>42332</c:v>
                </c:pt>
                <c:pt idx="4408">
                  <c:v>42333</c:v>
                </c:pt>
                <c:pt idx="4409">
                  <c:v>42334</c:v>
                </c:pt>
                <c:pt idx="4410">
                  <c:v>42335</c:v>
                </c:pt>
                <c:pt idx="4411">
                  <c:v>42338</c:v>
                </c:pt>
                <c:pt idx="4412">
                  <c:v>42339</c:v>
                </c:pt>
                <c:pt idx="4413">
                  <c:v>42340</c:v>
                </c:pt>
                <c:pt idx="4414">
                  <c:v>42341</c:v>
                </c:pt>
                <c:pt idx="4415">
                  <c:v>42342</c:v>
                </c:pt>
                <c:pt idx="4416">
                  <c:v>42345</c:v>
                </c:pt>
                <c:pt idx="4417">
                  <c:v>42346</c:v>
                </c:pt>
                <c:pt idx="4418">
                  <c:v>42347</c:v>
                </c:pt>
                <c:pt idx="4419">
                  <c:v>42348</c:v>
                </c:pt>
                <c:pt idx="4420">
                  <c:v>42349</c:v>
                </c:pt>
                <c:pt idx="4421">
                  <c:v>42352</c:v>
                </c:pt>
                <c:pt idx="4422">
                  <c:v>42353</c:v>
                </c:pt>
                <c:pt idx="4423">
                  <c:v>42354</c:v>
                </c:pt>
                <c:pt idx="4424">
                  <c:v>42355</c:v>
                </c:pt>
                <c:pt idx="4425">
                  <c:v>42356</c:v>
                </c:pt>
                <c:pt idx="4426">
                  <c:v>42359</c:v>
                </c:pt>
                <c:pt idx="4427">
                  <c:v>42360</c:v>
                </c:pt>
                <c:pt idx="4428">
                  <c:v>42361</c:v>
                </c:pt>
                <c:pt idx="4429">
                  <c:v>42362</c:v>
                </c:pt>
                <c:pt idx="4430">
                  <c:v>42363</c:v>
                </c:pt>
                <c:pt idx="4431">
                  <c:v>42366</c:v>
                </c:pt>
                <c:pt idx="4432">
                  <c:v>42367</c:v>
                </c:pt>
                <c:pt idx="4433">
                  <c:v>42368</c:v>
                </c:pt>
                <c:pt idx="4434">
                  <c:v>42369</c:v>
                </c:pt>
                <c:pt idx="4435">
                  <c:v>42370</c:v>
                </c:pt>
                <c:pt idx="4436">
                  <c:v>42373</c:v>
                </c:pt>
                <c:pt idx="4437">
                  <c:v>42374</c:v>
                </c:pt>
                <c:pt idx="4438">
                  <c:v>42375</c:v>
                </c:pt>
                <c:pt idx="4439">
                  <c:v>42376</c:v>
                </c:pt>
                <c:pt idx="4440">
                  <c:v>42377</c:v>
                </c:pt>
                <c:pt idx="4441">
                  <c:v>42380</c:v>
                </c:pt>
                <c:pt idx="4442">
                  <c:v>42381</c:v>
                </c:pt>
                <c:pt idx="4443">
                  <c:v>42382</c:v>
                </c:pt>
                <c:pt idx="4444">
                  <c:v>42383</c:v>
                </c:pt>
                <c:pt idx="4445">
                  <c:v>42384</c:v>
                </c:pt>
                <c:pt idx="4446">
                  <c:v>42387</c:v>
                </c:pt>
                <c:pt idx="4447">
                  <c:v>42388</c:v>
                </c:pt>
                <c:pt idx="4448">
                  <c:v>42389</c:v>
                </c:pt>
                <c:pt idx="4449">
                  <c:v>42390</c:v>
                </c:pt>
                <c:pt idx="4450">
                  <c:v>42391</c:v>
                </c:pt>
                <c:pt idx="4451">
                  <c:v>42394</c:v>
                </c:pt>
                <c:pt idx="4452">
                  <c:v>42395</c:v>
                </c:pt>
                <c:pt idx="4453">
                  <c:v>42396</c:v>
                </c:pt>
                <c:pt idx="4454">
                  <c:v>42397</c:v>
                </c:pt>
                <c:pt idx="4455">
                  <c:v>42398</c:v>
                </c:pt>
                <c:pt idx="4456">
                  <c:v>42401</c:v>
                </c:pt>
                <c:pt idx="4457">
                  <c:v>42402</c:v>
                </c:pt>
                <c:pt idx="4458">
                  <c:v>42403</c:v>
                </c:pt>
                <c:pt idx="4459">
                  <c:v>42404</c:v>
                </c:pt>
                <c:pt idx="4460">
                  <c:v>42405</c:v>
                </c:pt>
                <c:pt idx="4461">
                  <c:v>42408</c:v>
                </c:pt>
                <c:pt idx="4462">
                  <c:v>42409</c:v>
                </c:pt>
                <c:pt idx="4463">
                  <c:v>42410</c:v>
                </c:pt>
                <c:pt idx="4464">
                  <c:v>42411</c:v>
                </c:pt>
                <c:pt idx="4465">
                  <c:v>42412</c:v>
                </c:pt>
                <c:pt idx="4466">
                  <c:v>42415</c:v>
                </c:pt>
                <c:pt idx="4467">
                  <c:v>42416</c:v>
                </c:pt>
                <c:pt idx="4468">
                  <c:v>42417</c:v>
                </c:pt>
                <c:pt idx="4469">
                  <c:v>42418</c:v>
                </c:pt>
                <c:pt idx="4470">
                  <c:v>42419</c:v>
                </c:pt>
                <c:pt idx="4471">
                  <c:v>42422</c:v>
                </c:pt>
                <c:pt idx="4472">
                  <c:v>42423</c:v>
                </c:pt>
                <c:pt idx="4473">
                  <c:v>42424</c:v>
                </c:pt>
                <c:pt idx="4474">
                  <c:v>42425</c:v>
                </c:pt>
                <c:pt idx="4475">
                  <c:v>42426</c:v>
                </c:pt>
                <c:pt idx="4476">
                  <c:v>42429</c:v>
                </c:pt>
                <c:pt idx="4477">
                  <c:v>42430</c:v>
                </c:pt>
                <c:pt idx="4478">
                  <c:v>42431</c:v>
                </c:pt>
                <c:pt idx="4479">
                  <c:v>42432</c:v>
                </c:pt>
                <c:pt idx="4480">
                  <c:v>42433</c:v>
                </c:pt>
                <c:pt idx="4481">
                  <c:v>42436</c:v>
                </c:pt>
                <c:pt idx="4482">
                  <c:v>42437</c:v>
                </c:pt>
                <c:pt idx="4483">
                  <c:v>42438</c:v>
                </c:pt>
                <c:pt idx="4484">
                  <c:v>42439</c:v>
                </c:pt>
                <c:pt idx="4485">
                  <c:v>42440</c:v>
                </c:pt>
                <c:pt idx="4486">
                  <c:v>42443</c:v>
                </c:pt>
                <c:pt idx="4487">
                  <c:v>42444</c:v>
                </c:pt>
                <c:pt idx="4488">
                  <c:v>42445</c:v>
                </c:pt>
                <c:pt idx="4489">
                  <c:v>42446</c:v>
                </c:pt>
                <c:pt idx="4490">
                  <c:v>42447</c:v>
                </c:pt>
                <c:pt idx="4491">
                  <c:v>42450</c:v>
                </c:pt>
                <c:pt idx="4492">
                  <c:v>42451</c:v>
                </c:pt>
                <c:pt idx="4493">
                  <c:v>42452</c:v>
                </c:pt>
                <c:pt idx="4494">
                  <c:v>42453</c:v>
                </c:pt>
                <c:pt idx="4495">
                  <c:v>42454</c:v>
                </c:pt>
                <c:pt idx="4496">
                  <c:v>42457</c:v>
                </c:pt>
                <c:pt idx="4497">
                  <c:v>42458</c:v>
                </c:pt>
                <c:pt idx="4498">
                  <c:v>42459</c:v>
                </c:pt>
                <c:pt idx="4499">
                  <c:v>42460</c:v>
                </c:pt>
              </c:numCache>
            </c:numRef>
          </c:cat>
          <c:val>
            <c:numRef>
              <c:f>'Figure 12.7a'!$B$2:$B$4501</c:f>
              <c:numCache>
                <c:formatCode>General</c:formatCode>
                <c:ptCount val="4500"/>
                <c:pt idx="0">
                  <c:v>3</c:v>
                </c:pt>
                <c:pt idx="1">
                  <c:v>3</c:v>
                </c:pt>
                <c:pt idx="2">
                  <c:v>3</c:v>
                </c:pt>
                <c:pt idx="3">
                  <c:v>3</c:v>
                </c:pt>
                <c:pt idx="4">
                  <c:v>3</c:v>
                </c:pt>
                <c:pt idx="5">
                  <c:v>3</c:v>
                </c:pt>
                <c:pt idx="6">
                  <c:v>3</c:v>
                </c:pt>
                <c:pt idx="7">
                  <c:v>3</c:v>
                </c:pt>
                <c:pt idx="8">
                  <c:v>3</c:v>
                </c:pt>
                <c:pt idx="9">
                  <c:v>3</c:v>
                </c:pt>
                <c:pt idx="10">
                  <c:v>3</c:v>
                </c:pt>
                <c:pt idx="11">
                  <c:v>3</c:v>
                </c:pt>
                <c:pt idx="12">
                  <c:v>3</c:v>
                </c:pt>
                <c:pt idx="13">
                  <c:v>3</c:v>
                </c:pt>
                <c:pt idx="14">
                  <c:v>3</c:v>
                </c:pt>
                <c:pt idx="15">
                  <c:v>3</c:v>
                </c:pt>
                <c:pt idx="16">
                  <c:v>3</c:v>
                </c:pt>
                <c:pt idx="17">
                  <c:v>3</c:v>
                </c:pt>
                <c:pt idx="18">
                  <c:v>3</c:v>
                </c:pt>
                <c:pt idx="19">
                  <c:v>3</c:v>
                </c:pt>
                <c:pt idx="20">
                  <c:v>3</c:v>
                </c:pt>
                <c:pt idx="21">
                  <c:v>3</c:v>
                </c:pt>
                <c:pt idx="22">
                  <c:v>3</c:v>
                </c:pt>
                <c:pt idx="23">
                  <c:v>3</c:v>
                </c:pt>
                <c:pt idx="24">
                  <c:v>3</c:v>
                </c:pt>
                <c:pt idx="25">
                  <c:v>3</c:v>
                </c:pt>
                <c:pt idx="26">
                  <c:v>3</c:v>
                </c:pt>
                <c:pt idx="27">
                  <c:v>3</c:v>
                </c:pt>
                <c:pt idx="28">
                  <c:v>3</c:v>
                </c:pt>
                <c:pt idx="29">
                  <c:v>3</c:v>
                </c:pt>
                <c:pt idx="30">
                  <c:v>3</c:v>
                </c:pt>
                <c:pt idx="31">
                  <c:v>3</c:v>
                </c:pt>
                <c:pt idx="32">
                  <c:v>3</c:v>
                </c:pt>
                <c:pt idx="33">
                  <c:v>3</c:v>
                </c:pt>
                <c:pt idx="34">
                  <c:v>3</c:v>
                </c:pt>
                <c:pt idx="35">
                  <c:v>3</c:v>
                </c:pt>
                <c:pt idx="36">
                  <c:v>3</c:v>
                </c:pt>
                <c:pt idx="37">
                  <c:v>3</c:v>
                </c:pt>
                <c:pt idx="38">
                  <c:v>3</c:v>
                </c:pt>
                <c:pt idx="39">
                  <c:v>3</c:v>
                </c:pt>
                <c:pt idx="40">
                  <c:v>3</c:v>
                </c:pt>
                <c:pt idx="41">
                  <c:v>3</c:v>
                </c:pt>
                <c:pt idx="42">
                  <c:v>3</c:v>
                </c:pt>
                <c:pt idx="43">
                  <c:v>3</c:v>
                </c:pt>
                <c:pt idx="44">
                  <c:v>3</c:v>
                </c:pt>
                <c:pt idx="45">
                  <c:v>3</c:v>
                </c:pt>
                <c:pt idx="46">
                  <c:v>3</c:v>
                </c:pt>
                <c:pt idx="47">
                  <c:v>3</c:v>
                </c:pt>
                <c:pt idx="48">
                  <c:v>3</c:v>
                </c:pt>
                <c:pt idx="49">
                  <c:v>3</c:v>
                </c:pt>
                <c:pt idx="50">
                  <c:v>3</c:v>
                </c:pt>
                <c:pt idx="51">
                  <c:v>3</c:v>
                </c:pt>
                <c:pt idx="52">
                  <c:v>3</c:v>
                </c:pt>
                <c:pt idx="53">
                  <c:v>3</c:v>
                </c:pt>
                <c:pt idx="54">
                  <c:v>3</c:v>
                </c:pt>
                <c:pt idx="55">
                  <c:v>3</c:v>
                </c:pt>
                <c:pt idx="56">
                  <c:v>3</c:v>
                </c:pt>
                <c:pt idx="57">
                  <c:v>3</c:v>
                </c:pt>
                <c:pt idx="58">
                  <c:v>3</c:v>
                </c:pt>
                <c:pt idx="59">
                  <c:v>3</c:v>
                </c:pt>
                <c:pt idx="60">
                  <c:v>3</c:v>
                </c:pt>
                <c:pt idx="61">
                  <c:v>3</c:v>
                </c:pt>
                <c:pt idx="62">
                  <c:v>3</c:v>
                </c:pt>
                <c:pt idx="63">
                  <c:v>3</c:v>
                </c:pt>
                <c:pt idx="64">
                  <c:v>3</c:v>
                </c:pt>
                <c:pt idx="65">
                  <c:v>3</c:v>
                </c:pt>
                <c:pt idx="66">
                  <c:v>3</c:v>
                </c:pt>
                <c:pt idx="67">
                  <c:v>3</c:v>
                </c:pt>
                <c:pt idx="68">
                  <c:v>3</c:v>
                </c:pt>
                <c:pt idx="69">
                  <c:v>3</c:v>
                </c:pt>
                <c:pt idx="70">
                  <c:v>2.5</c:v>
                </c:pt>
                <c:pt idx="71">
                  <c:v>2.5</c:v>
                </c:pt>
                <c:pt idx="72">
                  <c:v>2.5</c:v>
                </c:pt>
                <c:pt idx="73">
                  <c:v>2.5</c:v>
                </c:pt>
                <c:pt idx="74">
                  <c:v>2.5</c:v>
                </c:pt>
                <c:pt idx="75">
                  <c:v>2.5</c:v>
                </c:pt>
                <c:pt idx="76">
                  <c:v>2.5</c:v>
                </c:pt>
                <c:pt idx="77">
                  <c:v>2.5</c:v>
                </c:pt>
                <c:pt idx="78">
                  <c:v>2.5</c:v>
                </c:pt>
                <c:pt idx="79">
                  <c:v>2.5</c:v>
                </c:pt>
                <c:pt idx="80">
                  <c:v>2.5</c:v>
                </c:pt>
                <c:pt idx="81">
                  <c:v>2.5</c:v>
                </c:pt>
                <c:pt idx="82">
                  <c:v>2.5</c:v>
                </c:pt>
                <c:pt idx="83">
                  <c:v>2.5</c:v>
                </c:pt>
                <c:pt idx="84">
                  <c:v>2.5</c:v>
                </c:pt>
                <c:pt idx="85">
                  <c:v>2.5</c:v>
                </c:pt>
                <c:pt idx="86">
                  <c:v>2.5</c:v>
                </c:pt>
                <c:pt idx="87">
                  <c:v>2.5</c:v>
                </c:pt>
                <c:pt idx="88">
                  <c:v>2.5</c:v>
                </c:pt>
                <c:pt idx="89">
                  <c:v>2.5</c:v>
                </c:pt>
                <c:pt idx="90">
                  <c:v>2.5</c:v>
                </c:pt>
                <c:pt idx="91">
                  <c:v>2.5</c:v>
                </c:pt>
                <c:pt idx="92">
                  <c:v>2.5</c:v>
                </c:pt>
                <c:pt idx="93">
                  <c:v>2.5</c:v>
                </c:pt>
                <c:pt idx="94">
                  <c:v>2.5</c:v>
                </c:pt>
                <c:pt idx="95">
                  <c:v>2.5</c:v>
                </c:pt>
                <c:pt idx="96">
                  <c:v>2.5</c:v>
                </c:pt>
                <c:pt idx="97">
                  <c:v>2.5</c:v>
                </c:pt>
                <c:pt idx="98">
                  <c:v>2.5</c:v>
                </c:pt>
                <c:pt idx="99">
                  <c:v>2.5</c:v>
                </c:pt>
                <c:pt idx="100">
                  <c:v>2.5</c:v>
                </c:pt>
                <c:pt idx="101">
                  <c:v>2.5</c:v>
                </c:pt>
                <c:pt idx="102">
                  <c:v>2.5</c:v>
                </c:pt>
                <c:pt idx="103">
                  <c:v>2.5</c:v>
                </c:pt>
                <c:pt idx="104">
                  <c:v>2.5</c:v>
                </c:pt>
                <c:pt idx="105">
                  <c:v>2.5</c:v>
                </c:pt>
                <c:pt idx="106">
                  <c:v>2.5</c:v>
                </c:pt>
                <c:pt idx="107">
                  <c:v>2.5</c:v>
                </c:pt>
                <c:pt idx="108">
                  <c:v>2.5</c:v>
                </c:pt>
                <c:pt idx="109">
                  <c:v>2.5</c:v>
                </c:pt>
                <c:pt idx="110">
                  <c:v>2.5</c:v>
                </c:pt>
                <c:pt idx="111">
                  <c:v>2.5</c:v>
                </c:pt>
                <c:pt idx="112">
                  <c:v>2.5</c:v>
                </c:pt>
                <c:pt idx="113">
                  <c:v>2.5</c:v>
                </c:pt>
                <c:pt idx="114">
                  <c:v>2.5</c:v>
                </c:pt>
                <c:pt idx="115">
                  <c:v>2.5</c:v>
                </c:pt>
                <c:pt idx="116">
                  <c:v>2.5</c:v>
                </c:pt>
                <c:pt idx="117">
                  <c:v>2.5</c:v>
                </c:pt>
                <c:pt idx="118">
                  <c:v>2.5</c:v>
                </c:pt>
                <c:pt idx="119">
                  <c:v>2.5</c:v>
                </c:pt>
                <c:pt idx="120">
                  <c:v>2.5</c:v>
                </c:pt>
                <c:pt idx="121">
                  <c:v>2.5</c:v>
                </c:pt>
                <c:pt idx="122">
                  <c:v>2.5</c:v>
                </c:pt>
                <c:pt idx="123">
                  <c:v>2.5</c:v>
                </c:pt>
                <c:pt idx="124">
                  <c:v>2.5</c:v>
                </c:pt>
                <c:pt idx="125">
                  <c:v>2.5</c:v>
                </c:pt>
                <c:pt idx="126">
                  <c:v>2.5</c:v>
                </c:pt>
                <c:pt idx="127">
                  <c:v>2.5</c:v>
                </c:pt>
                <c:pt idx="128">
                  <c:v>2.5</c:v>
                </c:pt>
                <c:pt idx="129">
                  <c:v>2.5</c:v>
                </c:pt>
                <c:pt idx="130">
                  <c:v>2.5</c:v>
                </c:pt>
                <c:pt idx="131">
                  <c:v>2.5</c:v>
                </c:pt>
                <c:pt idx="132">
                  <c:v>2.5</c:v>
                </c:pt>
                <c:pt idx="133">
                  <c:v>2.5</c:v>
                </c:pt>
                <c:pt idx="134">
                  <c:v>2.5</c:v>
                </c:pt>
                <c:pt idx="135">
                  <c:v>2.5</c:v>
                </c:pt>
                <c:pt idx="136">
                  <c:v>2.5</c:v>
                </c:pt>
                <c:pt idx="137">
                  <c:v>2.5</c:v>
                </c:pt>
                <c:pt idx="138">
                  <c:v>2.5</c:v>
                </c:pt>
                <c:pt idx="139">
                  <c:v>2.5</c:v>
                </c:pt>
                <c:pt idx="140">
                  <c:v>2.5</c:v>
                </c:pt>
                <c:pt idx="141">
                  <c:v>2.5</c:v>
                </c:pt>
                <c:pt idx="142">
                  <c:v>2.5</c:v>
                </c:pt>
                <c:pt idx="143">
                  <c:v>2.5</c:v>
                </c:pt>
                <c:pt idx="144">
                  <c:v>2.5</c:v>
                </c:pt>
                <c:pt idx="145">
                  <c:v>2.5</c:v>
                </c:pt>
                <c:pt idx="146">
                  <c:v>2.5</c:v>
                </c:pt>
                <c:pt idx="147">
                  <c:v>2.5</c:v>
                </c:pt>
                <c:pt idx="148">
                  <c:v>2.5</c:v>
                </c:pt>
                <c:pt idx="149">
                  <c:v>2.5</c:v>
                </c:pt>
                <c:pt idx="150">
                  <c:v>2.5</c:v>
                </c:pt>
                <c:pt idx="151">
                  <c:v>2.5</c:v>
                </c:pt>
                <c:pt idx="152">
                  <c:v>2.5</c:v>
                </c:pt>
                <c:pt idx="153">
                  <c:v>2.5</c:v>
                </c:pt>
                <c:pt idx="154">
                  <c:v>2.5</c:v>
                </c:pt>
                <c:pt idx="155">
                  <c:v>2.5</c:v>
                </c:pt>
                <c:pt idx="156">
                  <c:v>2.5</c:v>
                </c:pt>
                <c:pt idx="157">
                  <c:v>2.5</c:v>
                </c:pt>
                <c:pt idx="158">
                  <c:v>2.5</c:v>
                </c:pt>
                <c:pt idx="159">
                  <c:v>2.5</c:v>
                </c:pt>
                <c:pt idx="160">
                  <c:v>2.5</c:v>
                </c:pt>
                <c:pt idx="161">
                  <c:v>2.5</c:v>
                </c:pt>
                <c:pt idx="162">
                  <c:v>2.5</c:v>
                </c:pt>
                <c:pt idx="163">
                  <c:v>2.5</c:v>
                </c:pt>
                <c:pt idx="164">
                  <c:v>2.5</c:v>
                </c:pt>
                <c:pt idx="165">
                  <c:v>2.5</c:v>
                </c:pt>
                <c:pt idx="166">
                  <c:v>2.5</c:v>
                </c:pt>
                <c:pt idx="167">
                  <c:v>2.5</c:v>
                </c:pt>
                <c:pt idx="168">
                  <c:v>2.5</c:v>
                </c:pt>
                <c:pt idx="169">
                  <c:v>2.5</c:v>
                </c:pt>
                <c:pt idx="170">
                  <c:v>2.5</c:v>
                </c:pt>
                <c:pt idx="171">
                  <c:v>2.5</c:v>
                </c:pt>
                <c:pt idx="172">
                  <c:v>2.5</c:v>
                </c:pt>
                <c:pt idx="173">
                  <c:v>2.5</c:v>
                </c:pt>
                <c:pt idx="174">
                  <c:v>2.5</c:v>
                </c:pt>
                <c:pt idx="175">
                  <c:v>2.5</c:v>
                </c:pt>
                <c:pt idx="176">
                  <c:v>2.5</c:v>
                </c:pt>
                <c:pt idx="177">
                  <c:v>2.5</c:v>
                </c:pt>
                <c:pt idx="178">
                  <c:v>2.5</c:v>
                </c:pt>
                <c:pt idx="179">
                  <c:v>2.5</c:v>
                </c:pt>
                <c:pt idx="180">
                  <c:v>2.5</c:v>
                </c:pt>
                <c:pt idx="181">
                  <c:v>2.5</c:v>
                </c:pt>
                <c:pt idx="182">
                  <c:v>2.5</c:v>
                </c:pt>
                <c:pt idx="183">
                  <c:v>2.5</c:v>
                </c:pt>
                <c:pt idx="184">
                  <c:v>2.5</c:v>
                </c:pt>
                <c:pt idx="185">
                  <c:v>2.5</c:v>
                </c:pt>
                <c:pt idx="186">
                  <c:v>2.5</c:v>
                </c:pt>
                <c:pt idx="187">
                  <c:v>2.5</c:v>
                </c:pt>
                <c:pt idx="188">
                  <c:v>2.5</c:v>
                </c:pt>
                <c:pt idx="189">
                  <c:v>2.5</c:v>
                </c:pt>
                <c:pt idx="190">
                  <c:v>2.5</c:v>
                </c:pt>
                <c:pt idx="191">
                  <c:v>2.5</c:v>
                </c:pt>
                <c:pt idx="192">
                  <c:v>2.5</c:v>
                </c:pt>
                <c:pt idx="193">
                  <c:v>2.5</c:v>
                </c:pt>
                <c:pt idx="194">
                  <c:v>2.5</c:v>
                </c:pt>
                <c:pt idx="195">
                  <c:v>2.5</c:v>
                </c:pt>
                <c:pt idx="196">
                  <c:v>2.5</c:v>
                </c:pt>
                <c:pt idx="197">
                  <c:v>2.5</c:v>
                </c:pt>
                <c:pt idx="198">
                  <c:v>2.5</c:v>
                </c:pt>
                <c:pt idx="199">
                  <c:v>2.5</c:v>
                </c:pt>
                <c:pt idx="200">
                  <c:v>2.5</c:v>
                </c:pt>
                <c:pt idx="201">
                  <c:v>2.5</c:v>
                </c:pt>
                <c:pt idx="202">
                  <c:v>2.5</c:v>
                </c:pt>
                <c:pt idx="203">
                  <c:v>2.5</c:v>
                </c:pt>
                <c:pt idx="204">
                  <c:v>2.5</c:v>
                </c:pt>
                <c:pt idx="205">
                  <c:v>2.5</c:v>
                </c:pt>
                <c:pt idx="206">
                  <c:v>2.5</c:v>
                </c:pt>
                <c:pt idx="207">
                  <c:v>2.5</c:v>
                </c:pt>
                <c:pt idx="208">
                  <c:v>2.5</c:v>
                </c:pt>
                <c:pt idx="209">
                  <c:v>2.5</c:v>
                </c:pt>
                <c:pt idx="210">
                  <c:v>2.5</c:v>
                </c:pt>
                <c:pt idx="211">
                  <c:v>2.5</c:v>
                </c:pt>
                <c:pt idx="212">
                  <c:v>2.5</c:v>
                </c:pt>
                <c:pt idx="213">
                  <c:v>2.5</c:v>
                </c:pt>
                <c:pt idx="214">
                  <c:v>2.5</c:v>
                </c:pt>
                <c:pt idx="215">
                  <c:v>2.5</c:v>
                </c:pt>
                <c:pt idx="216">
                  <c:v>2.5</c:v>
                </c:pt>
                <c:pt idx="217">
                  <c:v>2.5</c:v>
                </c:pt>
                <c:pt idx="218">
                  <c:v>2.5</c:v>
                </c:pt>
                <c:pt idx="219">
                  <c:v>2.5</c:v>
                </c:pt>
                <c:pt idx="220">
                  <c:v>3</c:v>
                </c:pt>
                <c:pt idx="221">
                  <c:v>3</c:v>
                </c:pt>
                <c:pt idx="222">
                  <c:v>3</c:v>
                </c:pt>
                <c:pt idx="223">
                  <c:v>3</c:v>
                </c:pt>
                <c:pt idx="224">
                  <c:v>3</c:v>
                </c:pt>
                <c:pt idx="225">
                  <c:v>3</c:v>
                </c:pt>
                <c:pt idx="226">
                  <c:v>3</c:v>
                </c:pt>
                <c:pt idx="227">
                  <c:v>3</c:v>
                </c:pt>
                <c:pt idx="228">
                  <c:v>3</c:v>
                </c:pt>
                <c:pt idx="229">
                  <c:v>3</c:v>
                </c:pt>
                <c:pt idx="230">
                  <c:v>3</c:v>
                </c:pt>
                <c:pt idx="231">
                  <c:v>3</c:v>
                </c:pt>
                <c:pt idx="232">
                  <c:v>3</c:v>
                </c:pt>
                <c:pt idx="233">
                  <c:v>3</c:v>
                </c:pt>
                <c:pt idx="234">
                  <c:v>3</c:v>
                </c:pt>
                <c:pt idx="235">
                  <c:v>3</c:v>
                </c:pt>
                <c:pt idx="236">
                  <c:v>3</c:v>
                </c:pt>
                <c:pt idx="237">
                  <c:v>3</c:v>
                </c:pt>
                <c:pt idx="238">
                  <c:v>3</c:v>
                </c:pt>
                <c:pt idx="239">
                  <c:v>3</c:v>
                </c:pt>
                <c:pt idx="240">
                  <c:v>3</c:v>
                </c:pt>
                <c:pt idx="241">
                  <c:v>3</c:v>
                </c:pt>
                <c:pt idx="242">
                  <c:v>3</c:v>
                </c:pt>
                <c:pt idx="243">
                  <c:v>3</c:v>
                </c:pt>
                <c:pt idx="244">
                  <c:v>3</c:v>
                </c:pt>
                <c:pt idx="245">
                  <c:v>3</c:v>
                </c:pt>
                <c:pt idx="246">
                  <c:v>3</c:v>
                </c:pt>
                <c:pt idx="247">
                  <c:v>3</c:v>
                </c:pt>
                <c:pt idx="248">
                  <c:v>3</c:v>
                </c:pt>
                <c:pt idx="249">
                  <c:v>3</c:v>
                </c:pt>
                <c:pt idx="250">
                  <c:v>3</c:v>
                </c:pt>
                <c:pt idx="251">
                  <c:v>3</c:v>
                </c:pt>
                <c:pt idx="252">
                  <c:v>3</c:v>
                </c:pt>
                <c:pt idx="253">
                  <c:v>3</c:v>
                </c:pt>
                <c:pt idx="254">
                  <c:v>3</c:v>
                </c:pt>
                <c:pt idx="255">
                  <c:v>3</c:v>
                </c:pt>
                <c:pt idx="256">
                  <c:v>3</c:v>
                </c:pt>
                <c:pt idx="257">
                  <c:v>3</c:v>
                </c:pt>
                <c:pt idx="258">
                  <c:v>3</c:v>
                </c:pt>
                <c:pt idx="259">
                  <c:v>3</c:v>
                </c:pt>
                <c:pt idx="260">
                  <c:v>3</c:v>
                </c:pt>
                <c:pt idx="261">
                  <c:v>3</c:v>
                </c:pt>
                <c:pt idx="262">
                  <c:v>3</c:v>
                </c:pt>
                <c:pt idx="263">
                  <c:v>3</c:v>
                </c:pt>
                <c:pt idx="264">
                  <c:v>3</c:v>
                </c:pt>
                <c:pt idx="265">
                  <c:v>3</c:v>
                </c:pt>
                <c:pt idx="266">
                  <c:v>3</c:v>
                </c:pt>
                <c:pt idx="267">
                  <c:v>3</c:v>
                </c:pt>
                <c:pt idx="268">
                  <c:v>3</c:v>
                </c:pt>
                <c:pt idx="269">
                  <c:v>3</c:v>
                </c:pt>
                <c:pt idx="270">
                  <c:v>3</c:v>
                </c:pt>
                <c:pt idx="271">
                  <c:v>3</c:v>
                </c:pt>
                <c:pt idx="272">
                  <c:v>3</c:v>
                </c:pt>
                <c:pt idx="273">
                  <c:v>3</c:v>
                </c:pt>
                <c:pt idx="274">
                  <c:v>3</c:v>
                </c:pt>
                <c:pt idx="275">
                  <c:v>3</c:v>
                </c:pt>
                <c:pt idx="276">
                  <c:v>3</c:v>
                </c:pt>
                <c:pt idx="277">
                  <c:v>3</c:v>
                </c:pt>
                <c:pt idx="278">
                  <c:v>3</c:v>
                </c:pt>
                <c:pt idx="279">
                  <c:v>3</c:v>
                </c:pt>
                <c:pt idx="280">
                  <c:v>3</c:v>
                </c:pt>
                <c:pt idx="281">
                  <c:v>3</c:v>
                </c:pt>
                <c:pt idx="282">
                  <c:v>3</c:v>
                </c:pt>
                <c:pt idx="283">
                  <c:v>3</c:v>
                </c:pt>
                <c:pt idx="284">
                  <c:v>3</c:v>
                </c:pt>
                <c:pt idx="285">
                  <c:v>3.25</c:v>
                </c:pt>
                <c:pt idx="286">
                  <c:v>3.25</c:v>
                </c:pt>
                <c:pt idx="287">
                  <c:v>3.25</c:v>
                </c:pt>
                <c:pt idx="288">
                  <c:v>3.25</c:v>
                </c:pt>
                <c:pt idx="289">
                  <c:v>3.25</c:v>
                </c:pt>
                <c:pt idx="290">
                  <c:v>3.25</c:v>
                </c:pt>
                <c:pt idx="291">
                  <c:v>3.25</c:v>
                </c:pt>
                <c:pt idx="292">
                  <c:v>3.25</c:v>
                </c:pt>
                <c:pt idx="293">
                  <c:v>3.25</c:v>
                </c:pt>
                <c:pt idx="294">
                  <c:v>3.25</c:v>
                </c:pt>
                <c:pt idx="295">
                  <c:v>3.25</c:v>
                </c:pt>
                <c:pt idx="296">
                  <c:v>3.25</c:v>
                </c:pt>
                <c:pt idx="297">
                  <c:v>3.25</c:v>
                </c:pt>
                <c:pt idx="298">
                  <c:v>3.25</c:v>
                </c:pt>
                <c:pt idx="299">
                  <c:v>3.25</c:v>
                </c:pt>
                <c:pt idx="300">
                  <c:v>3.25</c:v>
                </c:pt>
                <c:pt idx="301">
                  <c:v>3.25</c:v>
                </c:pt>
                <c:pt idx="302">
                  <c:v>3.25</c:v>
                </c:pt>
                <c:pt idx="303">
                  <c:v>3.25</c:v>
                </c:pt>
                <c:pt idx="304">
                  <c:v>3.25</c:v>
                </c:pt>
                <c:pt idx="305">
                  <c:v>3.25</c:v>
                </c:pt>
                <c:pt idx="306">
                  <c:v>3.25</c:v>
                </c:pt>
                <c:pt idx="307">
                  <c:v>3.25</c:v>
                </c:pt>
                <c:pt idx="308">
                  <c:v>3.25</c:v>
                </c:pt>
                <c:pt idx="309">
                  <c:v>3.25</c:v>
                </c:pt>
                <c:pt idx="310">
                  <c:v>3.25</c:v>
                </c:pt>
                <c:pt idx="311">
                  <c:v>3.25</c:v>
                </c:pt>
                <c:pt idx="312">
                  <c:v>3.25</c:v>
                </c:pt>
                <c:pt idx="313">
                  <c:v>3.25</c:v>
                </c:pt>
                <c:pt idx="314">
                  <c:v>3.25</c:v>
                </c:pt>
                <c:pt idx="315">
                  <c:v>3.5</c:v>
                </c:pt>
                <c:pt idx="316">
                  <c:v>3.5</c:v>
                </c:pt>
                <c:pt idx="317">
                  <c:v>3.5</c:v>
                </c:pt>
                <c:pt idx="318">
                  <c:v>3.5</c:v>
                </c:pt>
                <c:pt idx="319">
                  <c:v>3.5</c:v>
                </c:pt>
                <c:pt idx="320">
                  <c:v>3.5</c:v>
                </c:pt>
                <c:pt idx="321">
                  <c:v>3.5</c:v>
                </c:pt>
                <c:pt idx="322">
                  <c:v>3.5</c:v>
                </c:pt>
                <c:pt idx="323">
                  <c:v>3.5</c:v>
                </c:pt>
                <c:pt idx="324">
                  <c:v>3.5</c:v>
                </c:pt>
                <c:pt idx="325">
                  <c:v>3.5</c:v>
                </c:pt>
                <c:pt idx="326">
                  <c:v>3.5</c:v>
                </c:pt>
                <c:pt idx="327">
                  <c:v>3.5</c:v>
                </c:pt>
                <c:pt idx="328">
                  <c:v>3.5</c:v>
                </c:pt>
                <c:pt idx="329">
                  <c:v>3.5</c:v>
                </c:pt>
                <c:pt idx="330">
                  <c:v>3.5</c:v>
                </c:pt>
                <c:pt idx="331">
                  <c:v>3.5</c:v>
                </c:pt>
                <c:pt idx="332">
                  <c:v>3.5</c:v>
                </c:pt>
                <c:pt idx="333">
                  <c:v>3.5</c:v>
                </c:pt>
                <c:pt idx="334">
                  <c:v>3.5</c:v>
                </c:pt>
                <c:pt idx="335">
                  <c:v>3.5</c:v>
                </c:pt>
                <c:pt idx="336">
                  <c:v>3.5</c:v>
                </c:pt>
                <c:pt idx="337">
                  <c:v>3.5</c:v>
                </c:pt>
                <c:pt idx="338">
                  <c:v>3.5</c:v>
                </c:pt>
                <c:pt idx="339">
                  <c:v>3.5</c:v>
                </c:pt>
                <c:pt idx="340">
                  <c:v>3.5</c:v>
                </c:pt>
                <c:pt idx="341">
                  <c:v>3.5</c:v>
                </c:pt>
                <c:pt idx="342">
                  <c:v>3.5</c:v>
                </c:pt>
                <c:pt idx="343">
                  <c:v>3.5</c:v>
                </c:pt>
                <c:pt idx="344">
                  <c:v>3.5</c:v>
                </c:pt>
                <c:pt idx="345">
                  <c:v>3.75</c:v>
                </c:pt>
                <c:pt idx="346">
                  <c:v>3.75</c:v>
                </c:pt>
                <c:pt idx="347">
                  <c:v>3.75</c:v>
                </c:pt>
                <c:pt idx="348">
                  <c:v>3.75</c:v>
                </c:pt>
                <c:pt idx="349">
                  <c:v>3.75</c:v>
                </c:pt>
                <c:pt idx="350">
                  <c:v>3.75</c:v>
                </c:pt>
                <c:pt idx="351">
                  <c:v>3.75</c:v>
                </c:pt>
                <c:pt idx="352">
                  <c:v>3.75</c:v>
                </c:pt>
                <c:pt idx="353">
                  <c:v>3.75</c:v>
                </c:pt>
                <c:pt idx="354">
                  <c:v>3.75</c:v>
                </c:pt>
                <c:pt idx="355">
                  <c:v>3.75</c:v>
                </c:pt>
                <c:pt idx="356">
                  <c:v>3.75</c:v>
                </c:pt>
                <c:pt idx="357">
                  <c:v>3.75</c:v>
                </c:pt>
                <c:pt idx="358">
                  <c:v>3.75</c:v>
                </c:pt>
                <c:pt idx="359">
                  <c:v>3.75</c:v>
                </c:pt>
                <c:pt idx="360">
                  <c:v>3.75</c:v>
                </c:pt>
                <c:pt idx="361">
                  <c:v>3.75</c:v>
                </c:pt>
                <c:pt idx="362">
                  <c:v>3.75</c:v>
                </c:pt>
                <c:pt idx="363">
                  <c:v>3.75</c:v>
                </c:pt>
                <c:pt idx="364">
                  <c:v>3.75</c:v>
                </c:pt>
                <c:pt idx="365">
                  <c:v>3.75</c:v>
                </c:pt>
                <c:pt idx="366">
                  <c:v>3.75</c:v>
                </c:pt>
                <c:pt idx="367">
                  <c:v>3.75</c:v>
                </c:pt>
                <c:pt idx="368">
                  <c:v>3.75</c:v>
                </c:pt>
                <c:pt idx="369">
                  <c:v>3.75</c:v>
                </c:pt>
                <c:pt idx="370">
                  <c:v>3.75</c:v>
                </c:pt>
                <c:pt idx="371">
                  <c:v>3.75</c:v>
                </c:pt>
                <c:pt idx="372">
                  <c:v>3.75</c:v>
                </c:pt>
                <c:pt idx="373">
                  <c:v>3.75</c:v>
                </c:pt>
                <c:pt idx="374">
                  <c:v>3.75</c:v>
                </c:pt>
                <c:pt idx="375">
                  <c:v>4.25</c:v>
                </c:pt>
                <c:pt idx="376">
                  <c:v>4.25</c:v>
                </c:pt>
                <c:pt idx="377">
                  <c:v>4.25</c:v>
                </c:pt>
                <c:pt idx="378">
                  <c:v>4.25</c:v>
                </c:pt>
                <c:pt idx="379">
                  <c:v>4.25</c:v>
                </c:pt>
                <c:pt idx="380">
                  <c:v>4.25</c:v>
                </c:pt>
                <c:pt idx="381">
                  <c:v>4.25</c:v>
                </c:pt>
                <c:pt idx="382">
                  <c:v>4.25</c:v>
                </c:pt>
                <c:pt idx="383">
                  <c:v>4.25</c:v>
                </c:pt>
                <c:pt idx="384">
                  <c:v>4.25</c:v>
                </c:pt>
                <c:pt idx="385">
                  <c:v>4.25</c:v>
                </c:pt>
                <c:pt idx="386">
                  <c:v>4.25</c:v>
                </c:pt>
                <c:pt idx="387">
                  <c:v>4.25</c:v>
                </c:pt>
                <c:pt idx="388">
                  <c:v>4.25</c:v>
                </c:pt>
                <c:pt idx="389">
                  <c:v>4.25</c:v>
                </c:pt>
                <c:pt idx="390">
                  <c:v>4.25</c:v>
                </c:pt>
                <c:pt idx="391">
                  <c:v>4.25</c:v>
                </c:pt>
                <c:pt idx="392">
                  <c:v>4.25</c:v>
                </c:pt>
                <c:pt idx="393">
                  <c:v>4.25</c:v>
                </c:pt>
                <c:pt idx="394">
                  <c:v>4.25</c:v>
                </c:pt>
                <c:pt idx="395">
                  <c:v>4.25</c:v>
                </c:pt>
                <c:pt idx="396">
                  <c:v>4.25</c:v>
                </c:pt>
                <c:pt idx="397">
                  <c:v>4.25</c:v>
                </c:pt>
                <c:pt idx="398">
                  <c:v>4.25</c:v>
                </c:pt>
                <c:pt idx="399">
                  <c:v>4.25</c:v>
                </c:pt>
                <c:pt idx="400">
                  <c:v>4.25</c:v>
                </c:pt>
                <c:pt idx="401">
                  <c:v>4.25</c:v>
                </c:pt>
                <c:pt idx="402">
                  <c:v>4.25</c:v>
                </c:pt>
                <c:pt idx="403">
                  <c:v>4.25</c:v>
                </c:pt>
                <c:pt idx="404">
                  <c:v>4.25</c:v>
                </c:pt>
                <c:pt idx="405">
                  <c:v>4.25</c:v>
                </c:pt>
                <c:pt idx="406">
                  <c:v>4.25</c:v>
                </c:pt>
                <c:pt idx="407">
                  <c:v>4.25</c:v>
                </c:pt>
                <c:pt idx="408">
                  <c:v>4.25</c:v>
                </c:pt>
                <c:pt idx="409">
                  <c:v>4.25</c:v>
                </c:pt>
                <c:pt idx="410">
                  <c:v>4.25</c:v>
                </c:pt>
                <c:pt idx="411">
                  <c:v>4.25</c:v>
                </c:pt>
                <c:pt idx="412">
                  <c:v>4.25</c:v>
                </c:pt>
                <c:pt idx="413">
                  <c:v>4.25</c:v>
                </c:pt>
                <c:pt idx="414">
                  <c:v>4.25</c:v>
                </c:pt>
                <c:pt idx="415">
                  <c:v>4.25</c:v>
                </c:pt>
                <c:pt idx="416">
                  <c:v>4.25</c:v>
                </c:pt>
                <c:pt idx="417">
                  <c:v>4.25</c:v>
                </c:pt>
                <c:pt idx="418">
                  <c:v>4.25</c:v>
                </c:pt>
                <c:pt idx="419">
                  <c:v>4.25</c:v>
                </c:pt>
                <c:pt idx="420">
                  <c:v>4.25</c:v>
                </c:pt>
                <c:pt idx="421">
                  <c:v>4.25</c:v>
                </c:pt>
                <c:pt idx="422">
                  <c:v>4.25</c:v>
                </c:pt>
                <c:pt idx="423">
                  <c:v>4.25</c:v>
                </c:pt>
                <c:pt idx="424">
                  <c:v>4.25</c:v>
                </c:pt>
                <c:pt idx="425">
                  <c:v>4.25</c:v>
                </c:pt>
                <c:pt idx="426">
                  <c:v>4.25</c:v>
                </c:pt>
                <c:pt idx="427">
                  <c:v>4.25</c:v>
                </c:pt>
                <c:pt idx="428">
                  <c:v>4.25</c:v>
                </c:pt>
                <c:pt idx="429">
                  <c:v>4.25</c:v>
                </c:pt>
                <c:pt idx="430">
                  <c:v>4.25</c:v>
                </c:pt>
                <c:pt idx="431">
                  <c:v>4.25</c:v>
                </c:pt>
                <c:pt idx="432">
                  <c:v>4.25</c:v>
                </c:pt>
                <c:pt idx="433">
                  <c:v>4.25</c:v>
                </c:pt>
                <c:pt idx="434">
                  <c:v>4.25</c:v>
                </c:pt>
                <c:pt idx="435">
                  <c:v>4.5</c:v>
                </c:pt>
                <c:pt idx="436">
                  <c:v>4.5</c:v>
                </c:pt>
                <c:pt idx="437">
                  <c:v>4.5</c:v>
                </c:pt>
                <c:pt idx="438">
                  <c:v>4.5</c:v>
                </c:pt>
                <c:pt idx="439">
                  <c:v>4.5</c:v>
                </c:pt>
                <c:pt idx="440">
                  <c:v>4.5</c:v>
                </c:pt>
                <c:pt idx="441">
                  <c:v>4.5</c:v>
                </c:pt>
                <c:pt idx="442">
                  <c:v>4.5</c:v>
                </c:pt>
                <c:pt idx="443">
                  <c:v>4.5</c:v>
                </c:pt>
                <c:pt idx="444">
                  <c:v>4.5</c:v>
                </c:pt>
                <c:pt idx="445">
                  <c:v>4.5</c:v>
                </c:pt>
                <c:pt idx="446">
                  <c:v>4.5</c:v>
                </c:pt>
                <c:pt idx="447">
                  <c:v>4.5</c:v>
                </c:pt>
                <c:pt idx="448">
                  <c:v>4.5</c:v>
                </c:pt>
                <c:pt idx="449">
                  <c:v>4.5</c:v>
                </c:pt>
                <c:pt idx="450">
                  <c:v>4.5</c:v>
                </c:pt>
                <c:pt idx="451">
                  <c:v>4.5</c:v>
                </c:pt>
                <c:pt idx="452">
                  <c:v>4.5</c:v>
                </c:pt>
                <c:pt idx="453">
                  <c:v>4.5</c:v>
                </c:pt>
                <c:pt idx="454">
                  <c:v>4.5</c:v>
                </c:pt>
                <c:pt idx="455">
                  <c:v>4.5</c:v>
                </c:pt>
                <c:pt idx="456">
                  <c:v>4.5</c:v>
                </c:pt>
                <c:pt idx="457">
                  <c:v>4.5</c:v>
                </c:pt>
                <c:pt idx="458">
                  <c:v>4.5</c:v>
                </c:pt>
                <c:pt idx="459">
                  <c:v>4.5</c:v>
                </c:pt>
                <c:pt idx="460">
                  <c:v>4.75</c:v>
                </c:pt>
                <c:pt idx="461">
                  <c:v>4.75</c:v>
                </c:pt>
                <c:pt idx="462">
                  <c:v>4.75</c:v>
                </c:pt>
                <c:pt idx="463">
                  <c:v>4.75</c:v>
                </c:pt>
                <c:pt idx="464">
                  <c:v>4.75</c:v>
                </c:pt>
                <c:pt idx="465">
                  <c:v>4.75</c:v>
                </c:pt>
                <c:pt idx="466">
                  <c:v>4.75</c:v>
                </c:pt>
                <c:pt idx="467">
                  <c:v>4.75</c:v>
                </c:pt>
                <c:pt idx="468">
                  <c:v>4.75</c:v>
                </c:pt>
                <c:pt idx="469">
                  <c:v>4.75</c:v>
                </c:pt>
                <c:pt idx="470">
                  <c:v>4.75</c:v>
                </c:pt>
                <c:pt idx="471">
                  <c:v>4.75</c:v>
                </c:pt>
                <c:pt idx="472">
                  <c:v>4.75</c:v>
                </c:pt>
                <c:pt idx="473">
                  <c:v>4.75</c:v>
                </c:pt>
                <c:pt idx="474">
                  <c:v>4.75</c:v>
                </c:pt>
                <c:pt idx="475">
                  <c:v>4.75</c:v>
                </c:pt>
                <c:pt idx="476">
                  <c:v>4.75</c:v>
                </c:pt>
                <c:pt idx="477">
                  <c:v>4.75</c:v>
                </c:pt>
                <c:pt idx="478">
                  <c:v>4.75</c:v>
                </c:pt>
                <c:pt idx="479">
                  <c:v>4.75</c:v>
                </c:pt>
                <c:pt idx="480">
                  <c:v>4.75</c:v>
                </c:pt>
                <c:pt idx="481">
                  <c:v>4.75</c:v>
                </c:pt>
                <c:pt idx="482">
                  <c:v>4.75</c:v>
                </c:pt>
                <c:pt idx="483">
                  <c:v>4.75</c:v>
                </c:pt>
                <c:pt idx="484">
                  <c:v>4.75</c:v>
                </c:pt>
                <c:pt idx="485">
                  <c:v>4.75</c:v>
                </c:pt>
                <c:pt idx="486">
                  <c:v>4.75</c:v>
                </c:pt>
                <c:pt idx="487">
                  <c:v>4.75</c:v>
                </c:pt>
                <c:pt idx="488">
                  <c:v>4.75</c:v>
                </c:pt>
                <c:pt idx="489">
                  <c:v>4.75</c:v>
                </c:pt>
                <c:pt idx="490">
                  <c:v>4.75</c:v>
                </c:pt>
                <c:pt idx="491">
                  <c:v>4.75</c:v>
                </c:pt>
                <c:pt idx="492">
                  <c:v>4.75</c:v>
                </c:pt>
                <c:pt idx="493">
                  <c:v>4.75</c:v>
                </c:pt>
                <c:pt idx="494">
                  <c:v>4.75</c:v>
                </c:pt>
                <c:pt idx="495">
                  <c:v>4.75</c:v>
                </c:pt>
                <c:pt idx="496">
                  <c:v>4.75</c:v>
                </c:pt>
                <c:pt idx="497">
                  <c:v>4.75</c:v>
                </c:pt>
                <c:pt idx="498">
                  <c:v>4.75</c:v>
                </c:pt>
                <c:pt idx="499">
                  <c:v>4.75</c:v>
                </c:pt>
                <c:pt idx="500">
                  <c:v>4.75</c:v>
                </c:pt>
                <c:pt idx="501">
                  <c:v>4.75</c:v>
                </c:pt>
                <c:pt idx="502">
                  <c:v>4.75</c:v>
                </c:pt>
                <c:pt idx="503">
                  <c:v>4.75</c:v>
                </c:pt>
                <c:pt idx="504">
                  <c:v>4.75</c:v>
                </c:pt>
                <c:pt idx="505">
                  <c:v>4.75</c:v>
                </c:pt>
                <c:pt idx="506">
                  <c:v>4.75</c:v>
                </c:pt>
                <c:pt idx="507">
                  <c:v>4.75</c:v>
                </c:pt>
                <c:pt idx="508">
                  <c:v>4.75</c:v>
                </c:pt>
                <c:pt idx="509">
                  <c:v>4.75</c:v>
                </c:pt>
                <c:pt idx="510">
                  <c:v>4.75</c:v>
                </c:pt>
                <c:pt idx="511">
                  <c:v>4.75</c:v>
                </c:pt>
                <c:pt idx="512">
                  <c:v>4.75</c:v>
                </c:pt>
                <c:pt idx="513">
                  <c:v>4.75</c:v>
                </c:pt>
                <c:pt idx="514">
                  <c:v>4.75</c:v>
                </c:pt>
                <c:pt idx="515">
                  <c:v>4.75</c:v>
                </c:pt>
                <c:pt idx="516">
                  <c:v>4.75</c:v>
                </c:pt>
                <c:pt idx="517">
                  <c:v>4.75</c:v>
                </c:pt>
                <c:pt idx="518">
                  <c:v>4.75</c:v>
                </c:pt>
                <c:pt idx="519">
                  <c:v>4.75</c:v>
                </c:pt>
                <c:pt idx="520">
                  <c:v>4.75</c:v>
                </c:pt>
                <c:pt idx="521">
                  <c:v>4.75</c:v>
                </c:pt>
                <c:pt idx="522">
                  <c:v>4.75</c:v>
                </c:pt>
                <c:pt idx="523">
                  <c:v>4.75</c:v>
                </c:pt>
                <c:pt idx="524">
                  <c:v>4.75</c:v>
                </c:pt>
                <c:pt idx="525">
                  <c:v>4.75</c:v>
                </c:pt>
                <c:pt idx="526">
                  <c:v>4.75</c:v>
                </c:pt>
                <c:pt idx="527">
                  <c:v>4.75</c:v>
                </c:pt>
                <c:pt idx="528">
                  <c:v>4.75</c:v>
                </c:pt>
                <c:pt idx="529">
                  <c:v>4.75</c:v>
                </c:pt>
                <c:pt idx="530">
                  <c:v>4.75</c:v>
                </c:pt>
                <c:pt idx="531">
                  <c:v>4.75</c:v>
                </c:pt>
                <c:pt idx="532">
                  <c:v>4.75</c:v>
                </c:pt>
                <c:pt idx="533">
                  <c:v>4.75</c:v>
                </c:pt>
                <c:pt idx="534">
                  <c:v>4.75</c:v>
                </c:pt>
                <c:pt idx="535">
                  <c:v>4.75</c:v>
                </c:pt>
                <c:pt idx="536">
                  <c:v>4.75</c:v>
                </c:pt>
                <c:pt idx="537">
                  <c:v>4.75</c:v>
                </c:pt>
                <c:pt idx="538">
                  <c:v>4.75</c:v>
                </c:pt>
                <c:pt idx="539">
                  <c:v>4.75</c:v>
                </c:pt>
                <c:pt idx="540">
                  <c:v>4.75</c:v>
                </c:pt>
                <c:pt idx="541">
                  <c:v>4.75</c:v>
                </c:pt>
                <c:pt idx="542">
                  <c:v>4.75</c:v>
                </c:pt>
                <c:pt idx="543">
                  <c:v>4.75</c:v>
                </c:pt>
                <c:pt idx="544">
                  <c:v>4.75</c:v>
                </c:pt>
                <c:pt idx="545">
                  <c:v>4.75</c:v>
                </c:pt>
                <c:pt idx="546">
                  <c:v>4.75</c:v>
                </c:pt>
                <c:pt idx="547">
                  <c:v>4.75</c:v>
                </c:pt>
                <c:pt idx="548">
                  <c:v>4.75</c:v>
                </c:pt>
                <c:pt idx="549">
                  <c:v>4.75</c:v>
                </c:pt>
                <c:pt idx="550">
                  <c:v>4.75</c:v>
                </c:pt>
                <c:pt idx="551">
                  <c:v>4.75</c:v>
                </c:pt>
                <c:pt idx="552">
                  <c:v>4.75</c:v>
                </c:pt>
                <c:pt idx="553">
                  <c:v>4.75</c:v>
                </c:pt>
                <c:pt idx="554">
                  <c:v>4.75</c:v>
                </c:pt>
                <c:pt idx="555">
                  <c:v>4.75</c:v>
                </c:pt>
                <c:pt idx="556">
                  <c:v>4.75</c:v>
                </c:pt>
                <c:pt idx="557">
                  <c:v>4.75</c:v>
                </c:pt>
                <c:pt idx="558">
                  <c:v>4.75</c:v>
                </c:pt>
                <c:pt idx="559">
                  <c:v>4.75</c:v>
                </c:pt>
                <c:pt idx="560">
                  <c:v>4.75</c:v>
                </c:pt>
                <c:pt idx="561">
                  <c:v>4.75</c:v>
                </c:pt>
                <c:pt idx="562">
                  <c:v>4.75</c:v>
                </c:pt>
                <c:pt idx="563">
                  <c:v>4.75</c:v>
                </c:pt>
                <c:pt idx="564">
                  <c:v>4.75</c:v>
                </c:pt>
                <c:pt idx="565">
                  <c:v>4.75</c:v>
                </c:pt>
                <c:pt idx="566">
                  <c:v>4.75</c:v>
                </c:pt>
                <c:pt idx="567">
                  <c:v>4.75</c:v>
                </c:pt>
                <c:pt idx="568">
                  <c:v>4.75</c:v>
                </c:pt>
                <c:pt idx="569">
                  <c:v>4.75</c:v>
                </c:pt>
                <c:pt idx="570">
                  <c:v>4.75</c:v>
                </c:pt>
                <c:pt idx="571">
                  <c:v>4.75</c:v>
                </c:pt>
                <c:pt idx="572">
                  <c:v>4.75</c:v>
                </c:pt>
                <c:pt idx="573">
                  <c:v>4.75</c:v>
                </c:pt>
                <c:pt idx="574">
                  <c:v>4.75</c:v>
                </c:pt>
                <c:pt idx="575">
                  <c:v>4.75</c:v>
                </c:pt>
                <c:pt idx="576">
                  <c:v>4.75</c:v>
                </c:pt>
                <c:pt idx="577">
                  <c:v>4.75</c:v>
                </c:pt>
                <c:pt idx="578">
                  <c:v>4.75</c:v>
                </c:pt>
                <c:pt idx="579">
                  <c:v>4.75</c:v>
                </c:pt>
                <c:pt idx="580">
                  <c:v>4.75</c:v>
                </c:pt>
                <c:pt idx="581">
                  <c:v>4.75</c:v>
                </c:pt>
                <c:pt idx="582">
                  <c:v>4.75</c:v>
                </c:pt>
                <c:pt idx="583">
                  <c:v>4.75</c:v>
                </c:pt>
                <c:pt idx="584">
                  <c:v>4.75</c:v>
                </c:pt>
                <c:pt idx="585">
                  <c:v>4.75</c:v>
                </c:pt>
                <c:pt idx="586">
                  <c:v>4.75</c:v>
                </c:pt>
                <c:pt idx="587">
                  <c:v>4.75</c:v>
                </c:pt>
                <c:pt idx="588">
                  <c:v>4.75</c:v>
                </c:pt>
                <c:pt idx="589">
                  <c:v>4.75</c:v>
                </c:pt>
                <c:pt idx="590">
                  <c:v>4.75</c:v>
                </c:pt>
                <c:pt idx="591">
                  <c:v>4.75</c:v>
                </c:pt>
                <c:pt idx="592">
                  <c:v>4.75</c:v>
                </c:pt>
                <c:pt idx="593">
                  <c:v>4.75</c:v>
                </c:pt>
                <c:pt idx="594">
                  <c:v>4.75</c:v>
                </c:pt>
                <c:pt idx="595">
                  <c:v>4.75</c:v>
                </c:pt>
                <c:pt idx="596">
                  <c:v>4.75</c:v>
                </c:pt>
                <c:pt idx="597">
                  <c:v>4.75</c:v>
                </c:pt>
                <c:pt idx="598">
                  <c:v>4.75</c:v>
                </c:pt>
                <c:pt idx="599">
                  <c:v>4.75</c:v>
                </c:pt>
                <c:pt idx="600">
                  <c:v>4.75</c:v>
                </c:pt>
                <c:pt idx="601">
                  <c:v>4.75</c:v>
                </c:pt>
                <c:pt idx="602">
                  <c:v>4.75</c:v>
                </c:pt>
                <c:pt idx="603">
                  <c:v>4.75</c:v>
                </c:pt>
                <c:pt idx="604">
                  <c:v>4.75</c:v>
                </c:pt>
                <c:pt idx="605">
                  <c:v>4.75</c:v>
                </c:pt>
                <c:pt idx="606">
                  <c:v>4.75</c:v>
                </c:pt>
                <c:pt idx="607">
                  <c:v>4.75</c:v>
                </c:pt>
                <c:pt idx="608">
                  <c:v>4.75</c:v>
                </c:pt>
                <c:pt idx="609">
                  <c:v>4.75</c:v>
                </c:pt>
                <c:pt idx="610">
                  <c:v>4.75</c:v>
                </c:pt>
                <c:pt idx="611">
                  <c:v>4.75</c:v>
                </c:pt>
                <c:pt idx="612">
                  <c:v>4.75</c:v>
                </c:pt>
                <c:pt idx="613">
                  <c:v>4.75</c:v>
                </c:pt>
                <c:pt idx="614">
                  <c:v>4.75</c:v>
                </c:pt>
                <c:pt idx="615">
                  <c:v>4.5</c:v>
                </c:pt>
                <c:pt idx="616">
                  <c:v>4.5</c:v>
                </c:pt>
                <c:pt idx="617">
                  <c:v>4.5</c:v>
                </c:pt>
                <c:pt idx="618">
                  <c:v>4.5</c:v>
                </c:pt>
                <c:pt idx="619">
                  <c:v>4.5</c:v>
                </c:pt>
                <c:pt idx="620">
                  <c:v>4.5</c:v>
                </c:pt>
                <c:pt idx="621">
                  <c:v>4.5</c:v>
                </c:pt>
                <c:pt idx="622">
                  <c:v>4.5</c:v>
                </c:pt>
                <c:pt idx="623">
                  <c:v>4.5</c:v>
                </c:pt>
                <c:pt idx="624">
                  <c:v>4.5</c:v>
                </c:pt>
                <c:pt idx="625">
                  <c:v>4.5</c:v>
                </c:pt>
                <c:pt idx="626">
                  <c:v>4.5</c:v>
                </c:pt>
                <c:pt idx="627">
                  <c:v>4.5</c:v>
                </c:pt>
                <c:pt idx="628">
                  <c:v>4.5</c:v>
                </c:pt>
                <c:pt idx="629">
                  <c:v>4.5</c:v>
                </c:pt>
                <c:pt idx="630">
                  <c:v>4.5</c:v>
                </c:pt>
                <c:pt idx="631">
                  <c:v>4.5</c:v>
                </c:pt>
                <c:pt idx="632">
                  <c:v>4.5</c:v>
                </c:pt>
                <c:pt idx="633">
                  <c:v>4.5</c:v>
                </c:pt>
                <c:pt idx="634">
                  <c:v>4.5</c:v>
                </c:pt>
                <c:pt idx="635">
                  <c:v>4.5</c:v>
                </c:pt>
                <c:pt idx="636">
                  <c:v>4.5</c:v>
                </c:pt>
                <c:pt idx="637">
                  <c:v>4.5</c:v>
                </c:pt>
                <c:pt idx="638">
                  <c:v>4.5</c:v>
                </c:pt>
                <c:pt idx="639">
                  <c:v>4.5</c:v>
                </c:pt>
                <c:pt idx="640">
                  <c:v>4.5</c:v>
                </c:pt>
                <c:pt idx="641">
                  <c:v>4.5</c:v>
                </c:pt>
                <c:pt idx="642">
                  <c:v>4.5</c:v>
                </c:pt>
                <c:pt idx="643">
                  <c:v>4.5</c:v>
                </c:pt>
                <c:pt idx="644">
                  <c:v>4.5</c:v>
                </c:pt>
                <c:pt idx="645">
                  <c:v>4.5</c:v>
                </c:pt>
                <c:pt idx="646">
                  <c:v>4.5</c:v>
                </c:pt>
                <c:pt idx="647">
                  <c:v>4.5</c:v>
                </c:pt>
                <c:pt idx="648">
                  <c:v>4.5</c:v>
                </c:pt>
                <c:pt idx="649">
                  <c:v>4.5</c:v>
                </c:pt>
                <c:pt idx="650">
                  <c:v>4.5</c:v>
                </c:pt>
                <c:pt idx="651">
                  <c:v>4.5</c:v>
                </c:pt>
                <c:pt idx="652">
                  <c:v>4.5</c:v>
                </c:pt>
                <c:pt idx="653">
                  <c:v>4.5</c:v>
                </c:pt>
                <c:pt idx="654">
                  <c:v>4.5</c:v>
                </c:pt>
                <c:pt idx="655">
                  <c:v>4.5</c:v>
                </c:pt>
                <c:pt idx="656">
                  <c:v>4.5</c:v>
                </c:pt>
                <c:pt idx="657">
                  <c:v>4.5</c:v>
                </c:pt>
                <c:pt idx="658">
                  <c:v>4.5</c:v>
                </c:pt>
                <c:pt idx="659">
                  <c:v>4.5</c:v>
                </c:pt>
                <c:pt idx="660">
                  <c:v>4.5</c:v>
                </c:pt>
                <c:pt idx="661">
                  <c:v>4.5</c:v>
                </c:pt>
                <c:pt idx="662">
                  <c:v>4.5</c:v>
                </c:pt>
                <c:pt idx="663">
                  <c:v>4.5</c:v>
                </c:pt>
                <c:pt idx="664">
                  <c:v>4.5</c:v>
                </c:pt>
                <c:pt idx="665">
                  <c:v>4.5</c:v>
                </c:pt>
                <c:pt idx="666">
                  <c:v>4.5</c:v>
                </c:pt>
                <c:pt idx="667">
                  <c:v>4.5</c:v>
                </c:pt>
                <c:pt idx="668">
                  <c:v>4.5</c:v>
                </c:pt>
                <c:pt idx="669">
                  <c:v>4.5</c:v>
                </c:pt>
                <c:pt idx="670">
                  <c:v>4.5</c:v>
                </c:pt>
                <c:pt idx="671">
                  <c:v>4.5</c:v>
                </c:pt>
                <c:pt idx="672">
                  <c:v>4.5</c:v>
                </c:pt>
                <c:pt idx="673">
                  <c:v>4.5</c:v>
                </c:pt>
                <c:pt idx="674">
                  <c:v>4.5</c:v>
                </c:pt>
                <c:pt idx="675">
                  <c:v>4.5</c:v>
                </c:pt>
                <c:pt idx="676">
                  <c:v>4.5</c:v>
                </c:pt>
                <c:pt idx="677">
                  <c:v>4.5</c:v>
                </c:pt>
                <c:pt idx="678">
                  <c:v>4.5</c:v>
                </c:pt>
                <c:pt idx="679">
                  <c:v>4.5</c:v>
                </c:pt>
                <c:pt idx="680">
                  <c:v>4.5</c:v>
                </c:pt>
                <c:pt idx="681">
                  <c:v>4.5</c:v>
                </c:pt>
                <c:pt idx="682">
                  <c:v>4.5</c:v>
                </c:pt>
                <c:pt idx="683">
                  <c:v>4.5</c:v>
                </c:pt>
                <c:pt idx="684">
                  <c:v>4.5</c:v>
                </c:pt>
                <c:pt idx="685">
                  <c:v>4.5</c:v>
                </c:pt>
                <c:pt idx="686">
                  <c:v>4.5</c:v>
                </c:pt>
                <c:pt idx="687">
                  <c:v>4.5</c:v>
                </c:pt>
                <c:pt idx="688">
                  <c:v>4.5</c:v>
                </c:pt>
                <c:pt idx="689">
                  <c:v>4.5</c:v>
                </c:pt>
                <c:pt idx="690">
                  <c:v>4.5</c:v>
                </c:pt>
                <c:pt idx="691">
                  <c:v>4.5</c:v>
                </c:pt>
                <c:pt idx="692">
                  <c:v>4.5</c:v>
                </c:pt>
                <c:pt idx="693">
                  <c:v>4.5</c:v>
                </c:pt>
                <c:pt idx="694">
                  <c:v>4.5</c:v>
                </c:pt>
                <c:pt idx="695">
                  <c:v>4.25</c:v>
                </c:pt>
                <c:pt idx="696">
                  <c:v>4.25</c:v>
                </c:pt>
                <c:pt idx="697">
                  <c:v>4.25</c:v>
                </c:pt>
                <c:pt idx="698">
                  <c:v>4.25</c:v>
                </c:pt>
                <c:pt idx="699">
                  <c:v>4.25</c:v>
                </c:pt>
                <c:pt idx="700">
                  <c:v>4.25</c:v>
                </c:pt>
                <c:pt idx="701">
                  <c:v>4.25</c:v>
                </c:pt>
                <c:pt idx="702">
                  <c:v>4.25</c:v>
                </c:pt>
                <c:pt idx="703">
                  <c:v>4.25</c:v>
                </c:pt>
                <c:pt idx="704">
                  <c:v>4.25</c:v>
                </c:pt>
                <c:pt idx="705">
                  <c:v>4.25</c:v>
                </c:pt>
                <c:pt idx="706">
                  <c:v>4.25</c:v>
                </c:pt>
                <c:pt idx="707">
                  <c:v>3.75</c:v>
                </c:pt>
                <c:pt idx="708">
                  <c:v>3.75</c:v>
                </c:pt>
                <c:pt idx="709">
                  <c:v>3.75</c:v>
                </c:pt>
                <c:pt idx="710">
                  <c:v>3.75</c:v>
                </c:pt>
                <c:pt idx="711">
                  <c:v>3.75</c:v>
                </c:pt>
                <c:pt idx="712">
                  <c:v>3.75</c:v>
                </c:pt>
                <c:pt idx="713">
                  <c:v>3.75</c:v>
                </c:pt>
                <c:pt idx="714">
                  <c:v>3.75</c:v>
                </c:pt>
                <c:pt idx="715">
                  <c:v>3.75</c:v>
                </c:pt>
                <c:pt idx="716">
                  <c:v>3.75</c:v>
                </c:pt>
                <c:pt idx="717">
                  <c:v>3.75</c:v>
                </c:pt>
                <c:pt idx="718">
                  <c:v>3.75</c:v>
                </c:pt>
                <c:pt idx="719">
                  <c:v>3.75</c:v>
                </c:pt>
                <c:pt idx="720">
                  <c:v>3.75</c:v>
                </c:pt>
                <c:pt idx="721">
                  <c:v>3.75</c:v>
                </c:pt>
                <c:pt idx="722">
                  <c:v>3.75</c:v>
                </c:pt>
                <c:pt idx="723">
                  <c:v>3.75</c:v>
                </c:pt>
                <c:pt idx="724">
                  <c:v>3.75</c:v>
                </c:pt>
                <c:pt idx="725">
                  <c:v>3.75</c:v>
                </c:pt>
                <c:pt idx="726">
                  <c:v>3.75</c:v>
                </c:pt>
                <c:pt idx="727">
                  <c:v>3.75</c:v>
                </c:pt>
                <c:pt idx="728">
                  <c:v>3.75</c:v>
                </c:pt>
                <c:pt idx="729">
                  <c:v>3.75</c:v>
                </c:pt>
                <c:pt idx="730">
                  <c:v>3.75</c:v>
                </c:pt>
                <c:pt idx="731">
                  <c:v>3.75</c:v>
                </c:pt>
                <c:pt idx="732">
                  <c:v>3.75</c:v>
                </c:pt>
                <c:pt idx="733">
                  <c:v>3.75</c:v>
                </c:pt>
                <c:pt idx="734">
                  <c:v>3.75</c:v>
                </c:pt>
                <c:pt idx="735">
                  <c:v>3.75</c:v>
                </c:pt>
                <c:pt idx="736">
                  <c:v>3.75</c:v>
                </c:pt>
                <c:pt idx="737">
                  <c:v>3.75</c:v>
                </c:pt>
                <c:pt idx="738">
                  <c:v>3.75</c:v>
                </c:pt>
                <c:pt idx="739">
                  <c:v>3.75</c:v>
                </c:pt>
                <c:pt idx="740">
                  <c:v>3.75</c:v>
                </c:pt>
                <c:pt idx="741">
                  <c:v>3.75</c:v>
                </c:pt>
                <c:pt idx="742">
                  <c:v>3.75</c:v>
                </c:pt>
                <c:pt idx="743">
                  <c:v>3.75</c:v>
                </c:pt>
                <c:pt idx="744">
                  <c:v>3.75</c:v>
                </c:pt>
                <c:pt idx="745">
                  <c:v>3.25</c:v>
                </c:pt>
                <c:pt idx="746">
                  <c:v>3.25</c:v>
                </c:pt>
                <c:pt idx="747">
                  <c:v>3.25</c:v>
                </c:pt>
                <c:pt idx="748">
                  <c:v>3.25</c:v>
                </c:pt>
                <c:pt idx="749">
                  <c:v>3.25</c:v>
                </c:pt>
                <c:pt idx="750">
                  <c:v>3.25</c:v>
                </c:pt>
                <c:pt idx="751">
                  <c:v>3.25</c:v>
                </c:pt>
                <c:pt idx="752">
                  <c:v>3.25</c:v>
                </c:pt>
                <c:pt idx="753">
                  <c:v>3.25</c:v>
                </c:pt>
                <c:pt idx="754">
                  <c:v>3.25</c:v>
                </c:pt>
                <c:pt idx="755">
                  <c:v>3.25</c:v>
                </c:pt>
                <c:pt idx="756">
                  <c:v>3.25</c:v>
                </c:pt>
                <c:pt idx="757">
                  <c:v>3.25</c:v>
                </c:pt>
                <c:pt idx="758">
                  <c:v>3.25</c:v>
                </c:pt>
                <c:pt idx="759">
                  <c:v>3.25</c:v>
                </c:pt>
                <c:pt idx="760">
                  <c:v>3.25</c:v>
                </c:pt>
                <c:pt idx="761">
                  <c:v>3.25</c:v>
                </c:pt>
                <c:pt idx="762">
                  <c:v>3.25</c:v>
                </c:pt>
                <c:pt idx="763">
                  <c:v>3.25</c:v>
                </c:pt>
                <c:pt idx="764">
                  <c:v>3.25</c:v>
                </c:pt>
                <c:pt idx="765">
                  <c:v>3.25</c:v>
                </c:pt>
                <c:pt idx="766">
                  <c:v>3.25</c:v>
                </c:pt>
                <c:pt idx="767">
                  <c:v>3.25</c:v>
                </c:pt>
                <c:pt idx="768">
                  <c:v>3.25</c:v>
                </c:pt>
                <c:pt idx="769">
                  <c:v>3.25</c:v>
                </c:pt>
                <c:pt idx="770">
                  <c:v>3.25</c:v>
                </c:pt>
                <c:pt idx="771">
                  <c:v>3.25</c:v>
                </c:pt>
                <c:pt idx="772">
                  <c:v>3.25</c:v>
                </c:pt>
                <c:pt idx="773">
                  <c:v>3.25</c:v>
                </c:pt>
                <c:pt idx="774">
                  <c:v>3.25</c:v>
                </c:pt>
                <c:pt idx="775">
                  <c:v>3.25</c:v>
                </c:pt>
                <c:pt idx="776">
                  <c:v>3.25</c:v>
                </c:pt>
                <c:pt idx="777">
                  <c:v>3.25</c:v>
                </c:pt>
                <c:pt idx="778">
                  <c:v>3.25</c:v>
                </c:pt>
                <c:pt idx="779">
                  <c:v>3.25</c:v>
                </c:pt>
                <c:pt idx="780">
                  <c:v>3.25</c:v>
                </c:pt>
                <c:pt idx="781">
                  <c:v>3.25</c:v>
                </c:pt>
                <c:pt idx="782">
                  <c:v>3.25</c:v>
                </c:pt>
                <c:pt idx="783">
                  <c:v>3.25</c:v>
                </c:pt>
                <c:pt idx="784">
                  <c:v>3.25</c:v>
                </c:pt>
                <c:pt idx="785">
                  <c:v>3.25</c:v>
                </c:pt>
                <c:pt idx="786">
                  <c:v>3.25</c:v>
                </c:pt>
                <c:pt idx="787">
                  <c:v>3.25</c:v>
                </c:pt>
                <c:pt idx="788">
                  <c:v>3.25</c:v>
                </c:pt>
                <c:pt idx="789">
                  <c:v>3.25</c:v>
                </c:pt>
                <c:pt idx="790">
                  <c:v>3.25</c:v>
                </c:pt>
                <c:pt idx="791">
                  <c:v>3.25</c:v>
                </c:pt>
                <c:pt idx="792">
                  <c:v>3.25</c:v>
                </c:pt>
                <c:pt idx="793">
                  <c:v>3.25</c:v>
                </c:pt>
                <c:pt idx="794">
                  <c:v>3.25</c:v>
                </c:pt>
                <c:pt idx="795">
                  <c:v>3.25</c:v>
                </c:pt>
                <c:pt idx="796">
                  <c:v>3.25</c:v>
                </c:pt>
                <c:pt idx="797">
                  <c:v>3.25</c:v>
                </c:pt>
                <c:pt idx="798">
                  <c:v>3.25</c:v>
                </c:pt>
                <c:pt idx="799">
                  <c:v>3.25</c:v>
                </c:pt>
                <c:pt idx="800">
                  <c:v>3.25</c:v>
                </c:pt>
                <c:pt idx="801">
                  <c:v>3.25</c:v>
                </c:pt>
                <c:pt idx="802">
                  <c:v>3.25</c:v>
                </c:pt>
                <c:pt idx="803">
                  <c:v>3.25</c:v>
                </c:pt>
                <c:pt idx="804">
                  <c:v>3.25</c:v>
                </c:pt>
                <c:pt idx="805">
                  <c:v>3.25</c:v>
                </c:pt>
                <c:pt idx="806">
                  <c:v>3.25</c:v>
                </c:pt>
                <c:pt idx="807">
                  <c:v>3.25</c:v>
                </c:pt>
                <c:pt idx="808">
                  <c:v>3.25</c:v>
                </c:pt>
                <c:pt idx="809">
                  <c:v>3.25</c:v>
                </c:pt>
                <c:pt idx="810">
                  <c:v>3.25</c:v>
                </c:pt>
                <c:pt idx="811">
                  <c:v>3.25</c:v>
                </c:pt>
                <c:pt idx="812">
                  <c:v>3.25</c:v>
                </c:pt>
                <c:pt idx="813">
                  <c:v>3.25</c:v>
                </c:pt>
                <c:pt idx="814">
                  <c:v>3.25</c:v>
                </c:pt>
                <c:pt idx="815">
                  <c:v>3.25</c:v>
                </c:pt>
                <c:pt idx="816">
                  <c:v>3.25</c:v>
                </c:pt>
                <c:pt idx="817">
                  <c:v>3.25</c:v>
                </c:pt>
                <c:pt idx="818">
                  <c:v>3.25</c:v>
                </c:pt>
                <c:pt idx="819">
                  <c:v>3.25</c:v>
                </c:pt>
                <c:pt idx="820">
                  <c:v>3.25</c:v>
                </c:pt>
                <c:pt idx="821">
                  <c:v>3.25</c:v>
                </c:pt>
                <c:pt idx="822">
                  <c:v>3.25</c:v>
                </c:pt>
                <c:pt idx="823">
                  <c:v>3.25</c:v>
                </c:pt>
                <c:pt idx="824">
                  <c:v>3.25</c:v>
                </c:pt>
                <c:pt idx="825">
                  <c:v>3.25</c:v>
                </c:pt>
                <c:pt idx="826">
                  <c:v>3.25</c:v>
                </c:pt>
                <c:pt idx="827">
                  <c:v>3.25</c:v>
                </c:pt>
                <c:pt idx="828">
                  <c:v>3.25</c:v>
                </c:pt>
                <c:pt idx="829">
                  <c:v>3.25</c:v>
                </c:pt>
                <c:pt idx="830">
                  <c:v>3.25</c:v>
                </c:pt>
                <c:pt idx="831">
                  <c:v>3.25</c:v>
                </c:pt>
                <c:pt idx="832">
                  <c:v>3.25</c:v>
                </c:pt>
                <c:pt idx="833">
                  <c:v>3.25</c:v>
                </c:pt>
                <c:pt idx="834">
                  <c:v>3.25</c:v>
                </c:pt>
                <c:pt idx="835">
                  <c:v>3.25</c:v>
                </c:pt>
                <c:pt idx="836">
                  <c:v>3.25</c:v>
                </c:pt>
                <c:pt idx="837">
                  <c:v>3.25</c:v>
                </c:pt>
                <c:pt idx="838">
                  <c:v>3.25</c:v>
                </c:pt>
                <c:pt idx="839">
                  <c:v>3.25</c:v>
                </c:pt>
                <c:pt idx="840">
                  <c:v>3.25</c:v>
                </c:pt>
                <c:pt idx="841">
                  <c:v>3.25</c:v>
                </c:pt>
                <c:pt idx="842">
                  <c:v>3.25</c:v>
                </c:pt>
                <c:pt idx="843">
                  <c:v>3.25</c:v>
                </c:pt>
                <c:pt idx="844">
                  <c:v>3.25</c:v>
                </c:pt>
                <c:pt idx="845">
                  <c:v>3.25</c:v>
                </c:pt>
                <c:pt idx="846">
                  <c:v>3.25</c:v>
                </c:pt>
                <c:pt idx="847">
                  <c:v>3.25</c:v>
                </c:pt>
                <c:pt idx="848">
                  <c:v>3.25</c:v>
                </c:pt>
                <c:pt idx="849">
                  <c:v>3.25</c:v>
                </c:pt>
                <c:pt idx="850">
                  <c:v>3.25</c:v>
                </c:pt>
                <c:pt idx="851">
                  <c:v>3.25</c:v>
                </c:pt>
                <c:pt idx="852">
                  <c:v>3.25</c:v>
                </c:pt>
                <c:pt idx="853">
                  <c:v>3.25</c:v>
                </c:pt>
                <c:pt idx="854">
                  <c:v>3.25</c:v>
                </c:pt>
                <c:pt idx="855">
                  <c:v>3.25</c:v>
                </c:pt>
                <c:pt idx="856">
                  <c:v>3.25</c:v>
                </c:pt>
                <c:pt idx="857">
                  <c:v>3.25</c:v>
                </c:pt>
                <c:pt idx="858">
                  <c:v>3.25</c:v>
                </c:pt>
                <c:pt idx="859">
                  <c:v>3.25</c:v>
                </c:pt>
                <c:pt idx="860">
                  <c:v>3.25</c:v>
                </c:pt>
                <c:pt idx="861">
                  <c:v>3.25</c:v>
                </c:pt>
                <c:pt idx="862">
                  <c:v>3.25</c:v>
                </c:pt>
                <c:pt idx="863">
                  <c:v>3.25</c:v>
                </c:pt>
                <c:pt idx="864">
                  <c:v>3.25</c:v>
                </c:pt>
                <c:pt idx="865">
                  <c:v>3.25</c:v>
                </c:pt>
                <c:pt idx="866">
                  <c:v>3.25</c:v>
                </c:pt>
                <c:pt idx="867">
                  <c:v>3.25</c:v>
                </c:pt>
                <c:pt idx="868">
                  <c:v>3.25</c:v>
                </c:pt>
                <c:pt idx="869">
                  <c:v>3.25</c:v>
                </c:pt>
                <c:pt idx="870">
                  <c:v>3.25</c:v>
                </c:pt>
                <c:pt idx="871">
                  <c:v>3.25</c:v>
                </c:pt>
                <c:pt idx="872">
                  <c:v>3.25</c:v>
                </c:pt>
                <c:pt idx="873">
                  <c:v>3.25</c:v>
                </c:pt>
                <c:pt idx="874">
                  <c:v>3.25</c:v>
                </c:pt>
                <c:pt idx="875">
                  <c:v>3.25</c:v>
                </c:pt>
                <c:pt idx="876">
                  <c:v>3.25</c:v>
                </c:pt>
                <c:pt idx="877">
                  <c:v>3.25</c:v>
                </c:pt>
                <c:pt idx="878">
                  <c:v>3.25</c:v>
                </c:pt>
                <c:pt idx="879">
                  <c:v>3.25</c:v>
                </c:pt>
                <c:pt idx="880">
                  <c:v>3.25</c:v>
                </c:pt>
                <c:pt idx="881">
                  <c:v>3.25</c:v>
                </c:pt>
                <c:pt idx="882">
                  <c:v>3.25</c:v>
                </c:pt>
                <c:pt idx="883">
                  <c:v>3.25</c:v>
                </c:pt>
                <c:pt idx="884">
                  <c:v>3.25</c:v>
                </c:pt>
                <c:pt idx="885">
                  <c:v>3.25</c:v>
                </c:pt>
                <c:pt idx="886">
                  <c:v>3.25</c:v>
                </c:pt>
                <c:pt idx="887">
                  <c:v>3.25</c:v>
                </c:pt>
                <c:pt idx="888">
                  <c:v>3.25</c:v>
                </c:pt>
                <c:pt idx="889">
                  <c:v>3.25</c:v>
                </c:pt>
                <c:pt idx="890">
                  <c:v>3.25</c:v>
                </c:pt>
                <c:pt idx="891">
                  <c:v>3.25</c:v>
                </c:pt>
                <c:pt idx="892">
                  <c:v>3.25</c:v>
                </c:pt>
                <c:pt idx="893">
                  <c:v>3.25</c:v>
                </c:pt>
                <c:pt idx="894">
                  <c:v>3.25</c:v>
                </c:pt>
                <c:pt idx="895">
                  <c:v>3.25</c:v>
                </c:pt>
                <c:pt idx="896">
                  <c:v>3.25</c:v>
                </c:pt>
                <c:pt idx="897">
                  <c:v>3.25</c:v>
                </c:pt>
                <c:pt idx="898">
                  <c:v>3.25</c:v>
                </c:pt>
                <c:pt idx="899">
                  <c:v>3.25</c:v>
                </c:pt>
                <c:pt idx="900">
                  <c:v>3.25</c:v>
                </c:pt>
                <c:pt idx="901">
                  <c:v>3.25</c:v>
                </c:pt>
                <c:pt idx="902">
                  <c:v>3.25</c:v>
                </c:pt>
                <c:pt idx="903">
                  <c:v>3.25</c:v>
                </c:pt>
                <c:pt idx="904">
                  <c:v>3.25</c:v>
                </c:pt>
                <c:pt idx="905">
                  <c:v>3.25</c:v>
                </c:pt>
                <c:pt idx="906">
                  <c:v>3.25</c:v>
                </c:pt>
                <c:pt idx="907">
                  <c:v>3.25</c:v>
                </c:pt>
                <c:pt idx="908">
                  <c:v>3.25</c:v>
                </c:pt>
                <c:pt idx="909">
                  <c:v>3.25</c:v>
                </c:pt>
                <c:pt idx="910">
                  <c:v>3.25</c:v>
                </c:pt>
                <c:pt idx="911">
                  <c:v>3.25</c:v>
                </c:pt>
                <c:pt idx="912">
                  <c:v>3.25</c:v>
                </c:pt>
                <c:pt idx="913">
                  <c:v>3.25</c:v>
                </c:pt>
                <c:pt idx="914">
                  <c:v>3.25</c:v>
                </c:pt>
                <c:pt idx="915">
                  <c:v>3.25</c:v>
                </c:pt>
                <c:pt idx="916">
                  <c:v>3.25</c:v>
                </c:pt>
                <c:pt idx="917">
                  <c:v>3.25</c:v>
                </c:pt>
                <c:pt idx="918">
                  <c:v>3.25</c:v>
                </c:pt>
                <c:pt idx="919">
                  <c:v>3.25</c:v>
                </c:pt>
                <c:pt idx="920">
                  <c:v>3.25</c:v>
                </c:pt>
                <c:pt idx="921">
                  <c:v>3.25</c:v>
                </c:pt>
                <c:pt idx="922">
                  <c:v>3.25</c:v>
                </c:pt>
                <c:pt idx="923">
                  <c:v>3.25</c:v>
                </c:pt>
                <c:pt idx="924">
                  <c:v>3.25</c:v>
                </c:pt>
                <c:pt idx="925">
                  <c:v>3.25</c:v>
                </c:pt>
                <c:pt idx="926">
                  <c:v>3.25</c:v>
                </c:pt>
                <c:pt idx="927">
                  <c:v>3.25</c:v>
                </c:pt>
                <c:pt idx="928">
                  <c:v>3.25</c:v>
                </c:pt>
                <c:pt idx="929">
                  <c:v>3.25</c:v>
                </c:pt>
                <c:pt idx="930">
                  <c:v>3.25</c:v>
                </c:pt>
                <c:pt idx="931">
                  <c:v>3.25</c:v>
                </c:pt>
                <c:pt idx="932">
                  <c:v>3.25</c:v>
                </c:pt>
                <c:pt idx="933">
                  <c:v>3.25</c:v>
                </c:pt>
                <c:pt idx="934">
                  <c:v>3.25</c:v>
                </c:pt>
                <c:pt idx="935">
                  <c:v>3.25</c:v>
                </c:pt>
                <c:pt idx="936">
                  <c:v>3.25</c:v>
                </c:pt>
                <c:pt idx="937">
                  <c:v>3.25</c:v>
                </c:pt>
                <c:pt idx="938">
                  <c:v>3.25</c:v>
                </c:pt>
                <c:pt idx="939">
                  <c:v>3.25</c:v>
                </c:pt>
                <c:pt idx="940">
                  <c:v>3.25</c:v>
                </c:pt>
                <c:pt idx="941">
                  <c:v>3.25</c:v>
                </c:pt>
                <c:pt idx="942">
                  <c:v>3.25</c:v>
                </c:pt>
                <c:pt idx="943">
                  <c:v>3.25</c:v>
                </c:pt>
                <c:pt idx="944">
                  <c:v>3.25</c:v>
                </c:pt>
                <c:pt idx="945">
                  <c:v>3.25</c:v>
                </c:pt>
                <c:pt idx="946">
                  <c:v>3.25</c:v>
                </c:pt>
                <c:pt idx="947">
                  <c:v>3.25</c:v>
                </c:pt>
                <c:pt idx="948">
                  <c:v>3.25</c:v>
                </c:pt>
                <c:pt idx="949">
                  <c:v>3.25</c:v>
                </c:pt>
                <c:pt idx="950">
                  <c:v>3.25</c:v>
                </c:pt>
                <c:pt idx="951">
                  <c:v>3.25</c:v>
                </c:pt>
                <c:pt idx="952">
                  <c:v>3.25</c:v>
                </c:pt>
                <c:pt idx="953">
                  <c:v>3.25</c:v>
                </c:pt>
                <c:pt idx="954">
                  <c:v>3.25</c:v>
                </c:pt>
                <c:pt idx="955">
                  <c:v>3.25</c:v>
                </c:pt>
                <c:pt idx="956">
                  <c:v>3.25</c:v>
                </c:pt>
                <c:pt idx="957">
                  <c:v>3.25</c:v>
                </c:pt>
                <c:pt idx="958">
                  <c:v>3.25</c:v>
                </c:pt>
                <c:pt idx="959">
                  <c:v>3.25</c:v>
                </c:pt>
                <c:pt idx="960">
                  <c:v>3.25</c:v>
                </c:pt>
                <c:pt idx="961">
                  <c:v>3.25</c:v>
                </c:pt>
                <c:pt idx="962">
                  <c:v>3.25</c:v>
                </c:pt>
                <c:pt idx="963">
                  <c:v>3.25</c:v>
                </c:pt>
                <c:pt idx="964">
                  <c:v>3.25</c:v>
                </c:pt>
                <c:pt idx="965">
                  <c:v>3.25</c:v>
                </c:pt>
                <c:pt idx="966">
                  <c:v>3.25</c:v>
                </c:pt>
                <c:pt idx="967">
                  <c:v>3.25</c:v>
                </c:pt>
                <c:pt idx="968">
                  <c:v>3.25</c:v>
                </c:pt>
                <c:pt idx="969">
                  <c:v>3.25</c:v>
                </c:pt>
                <c:pt idx="970">
                  <c:v>3.25</c:v>
                </c:pt>
                <c:pt idx="971">
                  <c:v>3.25</c:v>
                </c:pt>
                <c:pt idx="972">
                  <c:v>3.25</c:v>
                </c:pt>
                <c:pt idx="973">
                  <c:v>3.25</c:v>
                </c:pt>
                <c:pt idx="974">
                  <c:v>3.25</c:v>
                </c:pt>
                <c:pt idx="975">
                  <c:v>3.25</c:v>
                </c:pt>
                <c:pt idx="976">
                  <c:v>3.25</c:v>
                </c:pt>
                <c:pt idx="977">
                  <c:v>3.25</c:v>
                </c:pt>
                <c:pt idx="978">
                  <c:v>3.25</c:v>
                </c:pt>
                <c:pt idx="979">
                  <c:v>3.25</c:v>
                </c:pt>
                <c:pt idx="980">
                  <c:v>3.25</c:v>
                </c:pt>
                <c:pt idx="981">
                  <c:v>3.25</c:v>
                </c:pt>
                <c:pt idx="982">
                  <c:v>3.25</c:v>
                </c:pt>
                <c:pt idx="983">
                  <c:v>3.25</c:v>
                </c:pt>
                <c:pt idx="984">
                  <c:v>3.25</c:v>
                </c:pt>
                <c:pt idx="985">
                  <c:v>3.25</c:v>
                </c:pt>
                <c:pt idx="986">
                  <c:v>3.25</c:v>
                </c:pt>
                <c:pt idx="987">
                  <c:v>3.25</c:v>
                </c:pt>
                <c:pt idx="988">
                  <c:v>3.25</c:v>
                </c:pt>
                <c:pt idx="989">
                  <c:v>3.25</c:v>
                </c:pt>
                <c:pt idx="990">
                  <c:v>3.25</c:v>
                </c:pt>
                <c:pt idx="991">
                  <c:v>3.25</c:v>
                </c:pt>
                <c:pt idx="992">
                  <c:v>3.25</c:v>
                </c:pt>
                <c:pt idx="993">
                  <c:v>3.25</c:v>
                </c:pt>
                <c:pt idx="994">
                  <c:v>3.25</c:v>
                </c:pt>
                <c:pt idx="995">
                  <c:v>3.25</c:v>
                </c:pt>
                <c:pt idx="996">
                  <c:v>3.25</c:v>
                </c:pt>
                <c:pt idx="997">
                  <c:v>3.25</c:v>
                </c:pt>
                <c:pt idx="998">
                  <c:v>3.25</c:v>
                </c:pt>
                <c:pt idx="999">
                  <c:v>3.25</c:v>
                </c:pt>
                <c:pt idx="1000">
                  <c:v>3.25</c:v>
                </c:pt>
                <c:pt idx="1001">
                  <c:v>3.25</c:v>
                </c:pt>
                <c:pt idx="1002">
                  <c:v>3.25</c:v>
                </c:pt>
                <c:pt idx="1003">
                  <c:v>3.25</c:v>
                </c:pt>
                <c:pt idx="1004">
                  <c:v>3.25</c:v>
                </c:pt>
                <c:pt idx="1005">
                  <c:v>3.25</c:v>
                </c:pt>
                <c:pt idx="1006">
                  <c:v>3.25</c:v>
                </c:pt>
                <c:pt idx="1007">
                  <c:v>3.25</c:v>
                </c:pt>
                <c:pt idx="1008">
                  <c:v>3.25</c:v>
                </c:pt>
                <c:pt idx="1009">
                  <c:v>3.25</c:v>
                </c:pt>
                <c:pt idx="1010">
                  <c:v>3.25</c:v>
                </c:pt>
                <c:pt idx="1011">
                  <c:v>3.25</c:v>
                </c:pt>
                <c:pt idx="1012">
                  <c:v>3.25</c:v>
                </c:pt>
                <c:pt idx="1013">
                  <c:v>3.25</c:v>
                </c:pt>
                <c:pt idx="1014">
                  <c:v>3.25</c:v>
                </c:pt>
                <c:pt idx="1015">
                  <c:v>3.25</c:v>
                </c:pt>
                <c:pt idx="1016">
                  <c:v>3.25</c:v>
                </c:pt>
                <c:pt idx="1017">
                  <c:v>3.25</c:v>
                </c:pt>
                <c:pt idx="1018">
                  <c:v>3.25</c:v>
                </c:pt>
                <c:pt idx="1019">
                  <c:v>3.25</c:v>
                </c:pt>
                <c:pt idx="1020">
                  <c:v>3.25</c:v>
                </c:pt>
                <c:pt idx="1021">
                  <c:v>3.25</c:v>
                </c:pt>
                <c:pt idx="1022">
                  <c:v>3.25</c:v>
                </c:pt>
                <c:pt idx="1023">
                  <c:v>3.25</c:v>
                </c:pt>
                <c:pt idx="1024">
                  <c:v>3.25</c:v>
                </c:pt>
                <c:pt idx="1025">
                  <c:v>2.75</c:v>
                </c:pt>
                <c:pt idx="1026">
                  <c:v>2.75</c:v>
                </c:pt>
                <c:pt idx="1027">
                  <c:v>2.75</c:v>
                </c:pt>
                <c:pt idx="1028">
                  <c:v>2.75</c:v>
                </c:pt>
                <c:pt idx="1029">
                  <c:v>2.75</c:v>
                </c:pt>
                <c:pt idx="1030">
                  <c:v>2.75</c:v>
                </c:pt>
                <c:pt idx="1031">
                  <c:v>2.75</c:v>
                </c:pt>
                <c:pt idx="1032">
                  <c:v>2.75</c:v>
                </c:pt>
                <c:pt idx="1033">
                  <c:v>2.75</c:v>
                </c:pt>
                <c:pt idx="1034">
                  <c:v>2.75</c:v>
                </c:pt>
                <c:pt idx="1035">
                  <c:v>2.75</c:v>
                </c:pt>
                <c:pt idx="1036">
                  <c:v>2.75</c:v>
                </c:pt>
                <c:pt idx="1037">
                  <c:v>2.75</c:v>
                </c:pt>
                <c:pt idx="1038">
                  <c:v>2.75</c:v>
                </c:pt>
                <c:pt idx="1039">
                  <c:v>2.75</c:v>
                </c:pt>
                <c:pt idx="1040">
                  <c:v>2.75</c:v>
                </c:pt>
                <c:pt idx="1041">
                  <c:v>2.75</c:v>
                </c:pt>
                <c:pt idx="1042">
                  <c:v>2.75</c:v>
                </c:pt>
                <c:pt idx="1043">
                  <c:v>2.75</c:v>
                </c:pt>
                <c:pt idx="1044">
                  <c:v>2.75</c:v>
                </c:pt>
                <c:pt idx="1045">
                  <c:v>2.75</c:v>
                </c:pt>
                <c:pt idx="1046">
                  <c:v>2.75</c:v>
                </c:pt>
                <c:pt idx="1047">
                  <c:v>2.75</c:v>
                </c:pt>
                <c:pt idx="1048">
                  <c:v>2.75</c:v>
                </c:pt>
                <c:pt idx="1049">
                  <c:v>2.75</c:v>
                </c:pt>
                <c:pt idx="1050">
                  <c:v>2.75</c:v>
                </c:pt>
                <c:pt idx="1051">
                  <c:v>2.75</c:v>
                </c:pt>
                <c:pt idx="1052">
                  <c:v>2.75</c:v>
                </c:pt>
                <c:pt idx="1053">
                  <c:v>2.75</c:v>
                </c:pt>
                <c:pt idx="1054">
                  <c:v>2.75</c:v>
                </c:pt>
                <c:pt idx="1055">
                  <c:v>2.75</c:v>
                </c:pt>
                <c:pt idx="1056">
                  <c:v>2.75</c:v>
                </c:pt>
                <c:pt idx="1057">
                  <c:v>2.75</c:v>
                </c:pt>
                <c:pt idx="1058">
                  <c:v>2.75</c:v>
                </c:pt>
                <c:pt idx="1059">
                  <c:v>2.75</c:v>
                </c:pt>
                <c:pt idx="1060">
                  <c:v>2.75</c:v>
                </c:pt>
                <c:pt idx="1061">
                  <c:v>2.75</c:v>
                </c:pt>
                <c:pt idx="1062">
                  <c:v>2.75</c:v>
                </c:pt>
                <c:pt idx="1063">
                  <c:v>2.75</c:v>
                </c:pt>
                <c:pt idx="1064">
                  <c:v>2.75</c:v>
                </c:pt>
                <c:pt idx="1065">
                  <c:v>2.75</c:v>
                </c:pt>
                <c:pt idx="1066">
                  <c:v>2.75</c:v>
                </c:pt>
                <c:pt idx="1067">
                  <c:v>2.75</c:v>
                </c:pt>
                <c:pt idx="1068">
                  <c:v>2.75</c:v>
                </c:pt>
                <c:pt idx="1069">
                  <c:v>2.75</c:v>
                </c:pt>
                <c:pt idx="1070">
                  <c:v>2.75</c:v>
                </c:pt>
                <c:pt idx="1071">
                  <c:v>2.75</c:v>
                </c:pt>
                <c:pt idx="1072">
                  <c:v>2.75</c:v>
                </c:pt>
                <c:pt idx="1073">
                  <c:v>2.75</c:v>
                </c:pt>
                <c:pt idx="1074">
                  <c:v>2.75</c:v>
                </c:pt>
                <c:pt idx="1075">
                  <c:v>2.75</c:v>
                </c:pt>
                <c:pt idx="1076">
                  <c:v>2.75</c:v>
                </c:pt>
                <c:pt idx="1077">
                  <c:v>2.75</c:v>
                </c:pt>
                <c:pt idx="1078">
                  <c:v>2.75</c:v>
                </c:pt>
                <c:pt idx="1079">
                  <c:v>2.75</c:v>
                </c:pt>
                <c:pt idx="1080">
                  <c:v>2.75</c:v>
                </c:pt>
                <c:pt idx="1081">
                  <c:v>2.75</c:v>
                </c:pt>
                <c:pt idx="1082">
                  <c:v>2.75</c:v>
                </c:pt>
                <c:pt idx="1083">
                  <c:v>2.75</c:v>
                </c:pt>
                <c:pt idx="1084">
                  <c:v>2.75</c:v>
                </c:pt>
                <c:pt idx="1085">
                  <c:v>2.75</c:v>
                </c:pt>
                <c:pt idx="1086">
                  <c:v>2.75</c:v>
                </c:pt>
                <c:pt idx="1087">
                  <c:v>2.75</c:v>
                </c:pt>
                <c:pt idx="1088">
                  <c:v>2.75</c:v>
                </c:pt>
                <c:pt idx="1089">
                  <c:v>2.75</c:v>
                </c:pt>
                <c:pt idx="1090">
                  <c:v>2.5</c:v>
                </c:pt>
                <c:pt idx="1091">
                  <c:v>2.5</c:v>
                </c:pt>
                <c:pt idx="1092">
                  <c:v>2.5</c:v>
                </c:pt>
                <c:pt idx="1093">
                  <c:v>2.5</c:v>
                </c:pt>
                <c:pt idx="1094">
                  <c:v>2.5</c:v>
                </c:pt>
                <c:pt idx="1095">
                  <c:v>2.5</c:v>
                </c:pt>
                <c:pt idx="1096">
                  <c:v>2.5</c:v>
                </c:pt>
                <c:pt idx="1097">
                  <c:v>2.5</c:v>
                </c:pt>
                <c:pt idx="1098">
                  <c:v>2.5</c:v>
                </c:pt>
                <c:pt idx="1099">
                  <c:v>2.5</c:v>
                </c:pt>
                <c:pt idx="1100">
                  <c:v>2.5</c:v>
                </c:pt>
                <c:pt idx="1101">
                  <c:v>2.5</c:v>
                </c:pt>
                <c:pt idx="1102">
                  <c:v>2.5</c:v>
                </c:pt>
                <c:pt idx="1103">
                  <c:v>2.5</c:v>
                </c:pt>
                <c:pt idx="1104">
                  <c:v>2.5</c:v>
                </c:pt>
                <c:pt idx="1105">
                  <c:v>2.5</c:v>
                </c:pt>
                <c:pt idx="1106">
                  <c:v>2.5</c:v>
                </c:pt>
                <c:pt idx="1107">
                  <c:v>2.5</c:v>
                </c:pt>
                <c:pt idx="1108">
                  <c:v>2.5</c:v>
                </c:pt>
                <c:pt idx="1109">
                  <c:v>2.5</c:v>
                </c:pt>
                <c:pt idx="1110">
                  <c:v>2.5</c:v>
                </c:pt>
                <c:pt idx="1111">
                  <c:v>2.5</c:v>
                </c:pt>
                <c:pt idx="1112">
                  <c:v>2.5</c:v>
                </c:pt>
                <c:pt idx="1113">
                  <c:v>2.5</c:v>
                </c:pt>
                <c:pt idx="1114">
                  <c:v>2.5</c:v>
                </c:pt>
                <c:pt idx="1115">
                  <c:v>2.5</c:v>
                </c:pt>
                <c:pt idx="1116">
                  <c:v>2.5</c:v>
                </c:pt>
                <c:pt idx="1117">
                  <c:v>2.5</c:v>
                </c:pt>
                <c:pt idx="1118">
                  <c:v>2.5</c:v>
                </c:pt>
                <c:pt idx="1119">
                  <c:v>2.5</c:v>
                </c:pt>
                <c:pt idx="1120">
                  <c:v>2.5</c:v>
                </c:pt>
                <c:pt idx="1121">
                  <c:v>2.5</c:v>
                </c:pt>
                <c:pt idx="1122">
                  <c:v>2.5</c:v>
                </c:pt>
                <c:pt idx="1123">
                  <c:v>2.5</c:v>
                </c:pt>
                <c:pt idx="1124">
                  <c:v>2.5</c:v>
                </c:pt>
                <c:pt idx="1125">
                  <c:v>2.5</c:v>
                </c:pt>
                <c:pt idx="1126">
                  <c:v>2.5</c:v>
                </c:pt>
                <c:pt idx="1127">
                  <c:v>2.5</c:v>
                </c:pt>
                <c:pt idx="1128">
                  <c:v>2.5</c:v>
                </c:pt>
                <c:pt idx="1129">
                  <c:v>2.5</c:v>
                </c:pt>
                <c:pt idx="1130">
                  <c:v>2.5</c:v>
                </c:pt>
                <c:pt idx="1131">
                  <c:v>2.5</c:v>
                </c:pt>
                <c:pt idx="1132">
                  <c:v>2.5</c:v>
                </c:pt>
                <c:pt idx="1133">
                  <c:v>2.5</c:v>
                </c:pt>
                <c:pt idx="1134">
                  <c:v>2.5</c:v>
                </c:pt>
                <c:pt idx="1135">
                  <c:v>2.5</c:v>
                </c:pt>
                <c:pt idx="1136">
                  <c:v>2.5</c:v>
                </c:pt>
                <c:pt idx="1137">
                  <c:v>2.5</c:v>
                </c:pt>
                <c:pt idx="1138">
                  <c:v>2.5</c:v>
                </c:pt>
                <c:pt idx="1139">
                  <c:v>2.5</c:v>
                </c:pt>
                <c:pt idx="1140">
                  <c:v>2.5</c:v>
                </c:pt>
                <c:pt idx="1141">
                  <c:v>2.5</c:v>
                </c:pt>
                <c:pt idx="1142">
                  <c:v>2.5</c:v>
                </c:pt>
                <c:pt idx="1143">
                  <c:v>2.5</c:v>
                </c:pt>
                <c:pt idx="1144">
                  <c:v>2.5</c:v>
                </c:pt>
                <c:pt idx="1145">
                  <c:v>2.5</c:v>
                </c:pt>
                <c:pt idx="1146">
                  <c:v>2.5</c:v>
                </c:pt>
                <c:pt idx="1147">
                  <c:v>2.5</c:v>
                </c:pt>
                <c:pt idx="1148">
                  <c:v>2.5</c:v>
                </c:pt>
                <c:pt idx="1149">
                  <c:v>2.5</c:v>
                </c:pt>
                <c:pt idx="1150">
                  <c:v>2.5</c:v>
                </c:pt>
                <c:pt idx="1151">
                  <c:v>2.5</c:v>
                </c:pt>
                <c:pt idx="1152">
                  <c:v>2.5</c:v>
                </c:pt>
                <c:pt idx="1153">
                  <c:v>2.5</c:v>
                </c:pt>
                <c:pt idx="1154">
                  <c:v>2.5</c:v>
                </c:pt>
                <c:pt idx="1155">
                  <c:v>2</c:v>
                </c:pt>
                <c:pt idx="1156">
                  <c:v>2</c:v>
                </c:pt>
                <c:pt idx="1157">
                  <c:v>2</c:v>
                </c:pt>
                <c:pt idx="1158">
                  <c:v>2</c:v>
                </c:pt>
                <c:pt idx="1159">
                  <c:v>2</c:v>
                </c:pt>
                <c:pt idx="1160">
                  <c:v>2</c:v>
                </c:pt>
                <c:pt idx="1161">
                  <c:v>2</c:v>
                </c:pt>
                <c:pt idx="1162">
                  <c:v>2</c:v>
                </c:pt>
                <c:pt idx="1163">
                  <c:v>2</c:v>
                </c:pt>
                <c:pt idx="1164">
                  <c:v>2</c:v>
                </c:pt>
                <c:pt idx="1165">
                  <c:v>2</c:v>
                </c:pt>
                <c:pt idx="1166">
                  <c:v>2</c:v>
                </c:pt>
                <c:pt idx="1167">
                  <c:v>2</c:v>
                </c:pt>
                <c:pt idx="1168">
                  <c:v>2</c:v>
                </c:pt>
                <c:pt idx="1169">
                  <c:v>2</c:v>
                </c:pt>
                <c:pt idx="1170">
                  <c:v>2</c:v>
                </c:pt>
                <c:pt idx="1171">
                  <c:v>2</c:v>
                </c:pt>
                <c:pt idx="1172">
                  <c:v>2</c:v>
                </c:pt>
                <c:pt idx="1173">
                  <c:v>2</c:v>
                </c:pt>
                <c:pt idx="1174">
                  <c:v>2</c:v>
                </c:pt>
                <c:pt idx="1175">
                  <c:v>2</c:v>
                </c:pt>
                <c:pt idx="1176">
                  <c:v>2</c:v>
                </c:pt>
                <c:pt idx="1177">
                  <c:v>2</c:v>
                </c:pt>
                <c:pt idx="1178">
                  <c:v>2</c:v>
                </c:pt>
                <c:pt idx="1179">
                  <c:v>2</c:v>
                </c:pt>
                <c:pt idx="1180">
                  <c:v>2</c:v>
                </c:pt>
                <c:pt idx="1181">
                  <c:v>2</c:v>
                </c:pt>
                <c:pt idx="1182">
                  <c:v>2</c:v>
                </c:pt>
                <c:pt idx="1183">
                  <c:v>2</c:v>
                </c:pt>
                <c:pt idx="1184">
                  <c:v>2</c:v>
                </c:pt>
                <c:pt idx="1185">
                  <c:v>2</c:v>
                </c:pt>
                <c:pt idx="1186">
                  <c:v>2</c:v>
                </c:pt>
                <c:pt idx="1187">
                  <c:v>2</c:v>
                </c:pt>
                <c:pt idx="1188">
                  <c:v>2</c:v>
                </c:pt>
                <c:pt idx="1189">
                  <c:v>2</c:v>
                </c:pt>
                <c:pt idx="1190">
                  <c:v>2</c:v>
                </c:pt>
                <c:pt idx="1191">
                  <c:v>2</c:v>
                </c:pt>
                <c:pt idx="1192">
                  <c:v>2</c:v>
                </c:pt>
                <c:pt idx="1193">
                  <c:v>2</c:v>
                </c:pt>
                <c:pt idx="1194">
                  <c:v>2</c:v>
                </c:pt>
                <c:pt idx="1195">
                  <c:v>2</c:v>
                </c:pt>
                <c:pt idx="1196">
                  <c:v>2</c:v>
                </c:pt>
                <c:pt idx="1197">
                  <c:v>2</c:v>
                </c:pt>
                <c:pt idx="1198">
                  <c:v>2</c:v>
                </c:pt>
                <c:pt idx="1199">
                  <c:v>2</c:v>
                </c:pt>
                <c:pt idx="1200">
                  <c:v>2</c:v>
                </c:pt>
                <c:pt idx="1201">
                  <c:v>2</c:v>
                </c:pt>
                <c:pt idx="1202">
                  <c:v>2</c:v>
                </c:pt>
                <c:pt idx="1203">
                  <c:v>2</c:v>
                </c:pt>
                <c:pt idx="1204">
                  <c:v>2</c:v>
                </c:pt>
                <c:pt idx="1205">
                  <c:v>2</c:v>
                </c:pt>
                <c:pt idx="1206">
                  <c:v>2</c:v>
                </c:pt>
                <c:pt idx="1207">
                  <c:v>2</c:v>
                </c:pt>
                <c:pt idx="1208">
                  <c:v>2</c:v>
                </c:pt>
                <c:pt idx="1209">
                  <c:v>2</c:v>
                </c:pt>
                <c:pt idx="1210">
                  <c:v>2</c:v>
                </c:pt>
                <c:pt idx="1211">
                  <c:v>2</c:v>
                </c:pt>
                <c:pt idx="1212">
                  <c:v>2</c:v>
                </c:pt>
                <c:pt idx="1213">
                  <c:v>2</c:v>
                </c:pt>
                <c:pt idx="1214">
                  <c:v>2</c:v>
                </c:pt>
                <c:pt idx="1215">
                  <c:v>2</c:v>
                </c:pt>
                <c:pt idx="1216">
                  <c:v>2</c:v>
                </c:pt>
                <c:pt idx="1217">
                  <c:v>2</c:v>
                </c:pt>
                <c:pt idx="1218">
                  <c:v>2</c:v>
                </c:pt>
                <c:pt idx="1219">
                  <c:v>2</c:v>
                </c:pt>
                <c:pt idx="1220">
                  <c:v>2</c:v>
                </c:pt>
                <c:pt idx="1221">
                  <c:v>2</c:v>
                </c:pt>
                <c:pt idx="1222">
                  <c:v>2</c:v>
                </c:pt>
                <c:pt idx="1223">
                  <c:v>2</c:v>
                </c:pt>
                <c:pt idx="1224">
                  <c:v>2</c:v>
                </c:pt>
                <c:pt idx="1225">
                  <c:v>2</c:v>
                </c:pt>
                <c:pt idx="1226">
                  <c:v>2</c:v>
                </c:pt>
                <c:pt idx="1227">
                  <c:v>2</c:v>
                </c:pt>
                <c:pt idx="1228">
                  <c:v>2</c:v>
                </c:pt>
                <c:pt idx="1229">
                  <c:v>2</c:v>
                </c:pt>
                <c:pt idx="1230">
                  <c:v>2</c:v>
                </c:pt>
                <c:pt idx="1231">
                  <c:v>2</c:v>
                </c:pt>
                <c:pt idx="1232">
                  <c:v>2</c:v>
                </c:pt>
                <c:pt idx="1233">
                  <c:v>2</c:v>
                </c:pt>
                <c:pt idx="1234">
                  <c:v>2</c:v>
                </c:pt>
                <c:pt idx="1235">
                  <c:v>2</c:v>
                </c:pt>
                <c:pt idx="1236">
                  <c:v>2</c:v>
                </c:pt>
                <c:pt idx="1237">
                  <c:v>2</c:v>
                </c:pt>
                <c:pt idx="1238">
                  <c:v>2</c:v>
                </c:pt>
                <c:pt idx="1239">
                  <c:v>2</c:v>
                </c:pt>
                <c:pt idx="1240">
                  <c:v>2</c:v>
                </c:pt>
                <c:pt idx="1241">
                  <c:v>2</c:v>
                </c:pt>
                <c:pt idx="1242">
                  <c:v>2</c:v>
                </c:pt>
                <c:pt idx="1243">
                  <c:v>2</c:v>
                </c:pt>
                <c:pt idx="1244">
                  <c:v>2</c:v>
                </c:pt>
                <c:pt idx="1245">
                  <c:v>2</c:v>
                </c:pt>
                <c:pt idx="1246">
                  <c:v>2</c:v>
                </c:pt>
                <c:pt idx="1247">
                  <c:v>2</c:v>
                </c:pt>
                <c:pt idx="1248">
                  <c:v>2</c:v>
                </c:pt>
                <c:pt idx="1249">
                  <c:v>2</c:v>
                </c:pt>
                <c:pt idx="1250">
                  <c:v>2</c:v>
                </c:pt>
                <c:pt idx="1251">
                  <c:v>2</c:v>
                </c:pt>
                <c:pt idx="1252">
                  <c:v>2</c:v>
                </c:pt>
                <c:pt idx="1253">
                  <c:v>2</c:v>
                </c:pt>
                <c:pt idx="1254">
                  <c:v>2</c:v>
                </c:pt>
                <c:pt idx="1255">
                  <c:v>2</c:v>
                </c:pt>
                <c:pt idx="1256">
                  <c:v>2</c:v>
                </c:pt>
                <c:pt idx="1257">
                  <c:v>2</c:v>
                </c:pt>
                <c:pt idx="1258">
                  <c:v>2</c:v>
                </c:pt>
                <c:pt idx="1259">
                  <c:v>2</c:v>
                </c:pt>
                <c:pt idx="1260">
                  <c:v>2</c:v>
                </c:pt>
                <c:pt idx="1261">
                  <c:v>2</c:v>
                </c:pt>
                <c:pt idx="1262">
                  <c:v>2</c:v>
                </c:pt>
                <c:pt idx="1263">
                  <c:v>2</c:v>
                </c:pt>
                <c:pt idx="1264">
                  <c:v>2</c:v>
                </c:pt>
                <c:pt idx="1265">
                  <c:v>2</c:v>
                </c:pt>
                <c:pt idx="1266">
                  <c:v>2</c:v>
                </c:pt>
                <c:pt idx="1267">
                  <c:v>2</c:v>
                </c:pt>
                <c:pt idx="1268">
                  <c:v>2</c:v>
                </c:pt>
                <c:pt idx="1269">
                  <c:v>2</c:v>
                </c:pt>
                <c:pt idx="1270">
                  <c:v>2</c:v>
                </c:pt>
                <c:pt idx="1271">
                  <c:v>2</c:v>
                </c:pt>
                <c:pt idx="1272">
                  <c:v>2</c:v>
                </c:pt>
                <c:pt idx="1273">
                  <c:v>2</c:v>
                </c:pt>
                <c:pt idx="1274">
                  <c:v>2</c:v>
                </c:pt>
                <c:pt idx="1275">
                  <c:v>2</c:v>
                </c:pt>
                <c:pt idx="1276">
                  <c:v>2</c:v>
                </c:pt>
                <c:pt idx="1277">
                  <c:v>2</c:v>
                </c:pt>
                <c:pt idx="1278">
                  <c:v>2</c:v>
                </c:pt>
                <c:pt idx="1279">
                  <c:v>2</c:v>
                </c:pt>
                <c:pt idx="1280">
                  <c:v>2</c:v>
                </c:pt>
                <c:pt idx="1281">
                  <c:v>2</c:v>
                </c:pt>
                <c:pt idx="1282">
                  <c:v>2</c:v>
                </c:pt>
                <c:pt idx="1283">
                  <c:v>2</c:v>
                </c:pt>
                <c:pt idx="1284">
                  <c:v>2</c:v>
                </c:pt>
                <c:pt idx="1285">
                  <c:v>2</c:v>
                </c:pt>
                <c:pt idx="1286">
                  <c:v>2</c:v>
                </c:pt>
                <c:pt idx="1287">
                  <c:v>2</c:v>
                </c:pt>
                <c:pt idx="1288">
                  <c:v>2</c:v>
                </c:pt>
                <c:pt idx="1289">
                  <c:v>2</c:v>
                </c:pt>
                <c:pt idx="1290">
                  <c:v>2</c:v>
                </c:pt>
                <c:pt idx="1291">
                  <c:v>2</c:v>
                </c:pt>
                <c:pt idx="1292">
                  <c:v>2</c:v>
                </c:pt>
                <c:pt idx="1293">
                  <c:v>2</c:v>
                </c:pt>
                <c:pt idx="1294">
                  <c:v>2</c:v>
                </c:pt>
                <c:pt idx="1295">
                  <c:v>2</c:v>
                </c:pt>
                <c:pt idx="1296">
                  <c:v>2</c:v>
                </c:pt>
                <c:pt idx="1297">
                  <c:v>2</c:v>
                </c:pt>
                <c:pt idx="1298">
                  <c:v>2</c:v>
                </c:pt>
                <c:pt idx="1299">
                  <c:v>2</c:v>
                </c:pt>
                <c:pt idx="1300">
                  <c:v>2</c:v>
                </c:pt>
                <c:pt idx="1301">
                  <c:v>2</c:v>
                </c:pt>
                <c:pt idx="1302">
                  <c:v>2</c:v>
                </c:pt>
                <c:pt idx="1303">
                  <c:v>2</c:v>
                </c:pt>
                <c:pt idx="1304">
                  <c:v>2</c:v>
                </c:pt>
                <c:pt idx="1305">
                  <c:v>2</c:v>
                </c:pt>
                <c:pt idx="1306">
                  <c:v>2</c:v>
                </c:pt>
                <c:pt idx="1307">
                  <c:v>2</c:v>
                </c:pt>
                <c:pt idx="1308">
                  <c:v>2</c:v>
                </c:pt>
                <c:pt idx="1309">
                  <c:v>2</c:v>
                </c:pt>
                <c:pt idx="1310">
                  <c:v>2</c:v>
                </c:pt>
                <c:pt idx="1311">
                  <c:v>2</c:v>
                </c:pt>
                <c:pt idx="1312">
                  <c:v>2</c:v>
                </c:pt>
                <c:pt idx="1313">
                  <c:v>2</c:v>
                </c:pt>
                <c:pt idx="1314">
                  <c:v>2</c:v>
                </c:pt>
                <c:pt idx="1315">
                  <c:v>2</c:v>
                </c:pt>
                <c:pt idx="1316">
                  <c:v>2</c:v>
                </c:pt>
                <c:pt idx="1317">
                  <c:v>2</c:v>
                </c:pt>
                <c:pt idx="1318">
                  <c:v>2</c:v>
                </c:pt>
                <c:pt idx="1319">
                  <c:v>2</c:v>
                </c:pt>
                <c:pt idx="1320">
                  <c:v>2</c:v>
                </c:pt>
                <c:pt idx="1321">
                  <c:v>2</c:v>
                </c:pt>
                <c:pt idx="1322">
                  <c:v>2</c:v>
                </c:pt>
                <c:pt idx="1323">
                  <c:v>2</c:v>
                </c:pt>
                <c:pt idx="1324">
                  <c:v>2</c:v>
                </c:pt>
                <c:pt idx="1325">
                  <c:v>2</c:v>
                </c:pt>
                <c:pt idx="1326">
                  <c:v>2</c:v>
                </c:pt>
                <c:pt idx="1327">
                  <c:v>2</c:v>
                </c:pt>
                <c:pt idx="1328">
                  <c:v>2</c:v>
                </c:pt>
                <c:pt idx="1329">
                  <c:v>2</c:v>
                </c:pt>
                <c:pt idx="1330">
                  <c:v>2</c:v>
                </c:pt>
                <c:pt idx="1331">
                  <c:v>2</c:v>
                </c:pt>
                <c:pt idx="1332">
                  <c:v>2</c:v>
                </c:pt>
                <c:pt idx="1333">
                  <c:v>2</c:v>
                </c:pt>
                <c:pt idx="1334">
                  <c:v>2</c:v>
                </c:pt>
                <c:pt idx="1335">
                  <c:v>2</c:v>
                </c:pt>
                <c:pt idx="1336">
                  <c:v>2</c:v>
                </c:pt>
                <c:pt idx="1337">
                  <c:v>2</c:v>
                </c:pt>
                <c:pt idx="1338">
                  <c:v>2</c:v>
                </c:pt>
                <c:pt idx="1339">
                  <c:v>2</c:v>
                </c:pt>
                <c:pt idx="1340">
                  <c:v>2</c:v>
                </c:pt>
                <c:pt idx="1341">
                  <c:v>2</c:v>
                </c:pt>
                <c:pt idx="1342">
                  <c:v>2</c:v>
                </c:pt>
                <c:pt idx="1343">
                  <c:v>2</c:v>
                </c:pt>
                <c:pt idx="1344">
                  <c:v>2</c:v>
                </c:pt>
                <c:pt idx="1345">
                  <c:v>2</c:v>
                </c:pt>
                <c:pt idx="1346">
                  <c:v>2</c:v>
                </c:pt>
                <c:pt idx="1347">
                  <c:v>2</c:v>
                </c:pt>
                <c:pt idx="1348">
                  <c:v>2</c:v>
                </c:pt>
                <c:pt idx="1349">
                  <c:v>2</c:v>
                </c:pt>
                <c:pt idx="1350">
                  <c:v>2</c:v>
                </c:pt>
                <c:pt idx="1351">
                  <c:v>2</c:v>
                </c:pt>
                <c:pt idx="1352">
                  <c:v>2</c:v>
                </c:pt>
                <c:pt idx="1353">
                  <c:v>2</c:v>
                </c:pt>
                <c:pt idx="1354">
                  <c:v>2</c:v>
                </c:pt>
                <c:pt idx="1355">
                  <c:v>2</c:v>
                </c:pt>
                <c:pt idx="1356">
                  <c:v>2</c:v>
                </c:pt>
                <c:pt idx="1357">
                  <c:v>2</c:v>
                </c:pt>
                <c:pt idx="1358">
                  <c:v>2</c:v>
                </c:pt>
                <c:pt idx="1359">
                  <c:v>2</c:v>
                </c:pt>
                <c:pt idx="1360">
                  <c:v>2</c:v>
                </c:pt>
                <c:pt idx="1361">
                  <c:v>2</c:v>
                </c:pt>
                <c:pt idx="1362">
                  <c:v>2</c:v>
                </c:pt>
                <c:pt idx="1363">
                  <c:v>2</c:v>
                </c:pt>
                <c:pt idx="1364">
                  <c:v>2</c:v>
                </c:pt>
                <c:pt idx="1365">
                  <c:v>2</c:v>
                </c:pt>
                <c:pt idx="1366">
                  <c:v>2</c:v>
                </c:pt>
                <c:pt idx="1367">
                  <c:v>2</c:v>
                </c:pt>
                <c:pt idx="1368">
                  <c:v>2</c:v>
                </c:pt>
                <c:pt idx="1369">
                  <c:v>2</c:v>
                </c:pt>
                <c:pt idx="1370">
                  <c:v>2</c:v>
                </c:pt>
                <c:pt idx="1371">
                  <c:v>2</c:v>
                </c:pt>
                <c:pt idx="1372">
                  <c:v>2</c:v>
                </c:pt>
                <c:pt idx="1373">
                  <c:v>2</c:v>
                </c:pt>
                <c:pt idx="1374">
                  <c:v>2</c:v>
                </c:pt>
                <c:pt idx="1375">
                  <c:v>2</c:v>
                </c:pt>
                <c:pt idx="1376">
                  <c:v>2</c:v>
                </c:pt>
                <c:pt idx="1377">
                  <c:v>2</c:v>
                </c:pt>
                <c:pt idx="1378">
                  <c:v>2</c:v>
                </c:pt>
                <c:pt idx="1379">
                  <c:v>2</c:v>
                </c:pt>
                <c:pt idx="1380">
                  <c:v>2</c:v>
                </c:pt>
                <c:pt idx="1381">
                  <c:v>2</c:v>
                </c:pt>
                <c:pt idx="1382">
                  <c:v>2</c:v>
                </c:pt>
                <c:pt idx="1383">
                  <c:v>2</c:v>
                </c:pt>
                <c:pt idx="1384">
                  <c:v>2</c:v>
                </c:pt>
                <c:pt idx="1385">
                  <c:v>2</c:v>
                </c:pt>
                <c:pt idx="1386">
                  <c:v>2</c:v>
                </c:pt>
                <c:pt idx="1387">
                  <c:v>2</c:v>
                </c:pt>
                <c:pt idx="1388">
                  <c:v>2</c:v>
                </c:pt>
                <c:pt idx="1389">
                  <c:v>2</c:v>
                </c:pt>
                <c:pt idx="1390">
                  <c:v>2</c:v>
                </c:pt>
                <c:pt idx="1391">
                  <c:v>2</c:v>
                </c:pt>
                <c:pt idx="1392">
                  <c:v>2</c:v>
                </c:pt>
                <c:pt idx="1393">
                  <c:v>2</c:v>
                </c:pt>
                <c:pt idx="1394">
                  <c:v>2</c:v>
                </c:pt>
                <c:pt idx="1395">
                  <c:v>2</c:v>
                </c:pt>
                <c:pt idx="1396">
                  <c:v>2</c:v>
                </c:pt>
                <c:pt idx="1397">
                  <c:v>2</c:v>
                </c:pt>
                <c:pt idx="1398">
                  <c:v>2</c:v>
                </c:pt>
                <c:pt idx="1399">
                  <c:v>2</c:v>
                </c:pt>
                <c:pt idx="1400">
                  <c:v>2</c:v>
                </c:pt>
                <c:pt idx="1401">
                  <c:v>2</c:v>
                </c:pt>
                <c:pt idx="1402">
                  <c:v>2</c:v>
                </c:pt>
                <c:pt idx="1403">
                  <c:v>2</c:v>
                </c:pt>
                <c:pt idx="1404">
                  <c:v>2</c:v>
                </c:pt>
                <c:pt idx="1405">
                  <c:v>2</c:v>
                </c:pt>
                <c:pt idx="1406">
                  <c:v>2</c:v>
                </c:pt>
                <c:pt idx="1407">
                  <c:v>2</c:v>
                </c:pt>
                <c:pt idx="1408">
                  <c:v>2</c:v>
                </c:pt>
                <c:pt idx="1409">
                  <c:v>2</c:v>
                </c:pt>
                <c:pt idx="1410">
                  <c:v>2</c:v>
                </c:pt>
                <c:pt idx="1411">
                  <c:v>2</c:v>
                </c:pt>
                <c:pt idx="1412">
                  <c:v>2</c:v>
                </c:pt>
                <c:pt idx="1413">
                  <c:v>2</c:v>
                </c:pt>
                <c:pt idx="1414">
                  <c:v>2</c:v>
                </c:pt>
                <c:pt idx="1415">
                  <c:v>2</c:v>
                </c:pt>
                <c:pt idx="1416">
                  <c:v>2</c:v>
                </c:pt>
                <c:pt idx="1417">
                  <c:v>2</c:v>
                </c:pt>
                <c:pt idx="1418">
                  <c:v>2</c:v>
                </c:pt>
                <c:pt idx="1419">
                  <c:v>2</c:v>
                </c:pt>
                <c:pt idx="1420">
                  <c:v>2</c:v>
                </c:pt>
                <c:pt idx="1421">
                  <c:v>2</c:v>
                </c:pt>
                <c:pt idx="1422">
                  <c:v>2</c:v>
                </c:pt>
                <c:pt idx="1423">
                  <c:v>2</c:v>
                </c:pt>
                <c:pt idx="1424">
                  <c:v>2</c:v>
                </c:pt>
                <c:pt idx="1425">
                  <c:v>2</c:v>
                </c:pt>
                <c:pt idx="1426">
                  <c:v>2</c:v>
                </c:pt>
                <c:pt idx="1427">
                  <c:v>2</c:v>
                </c:pt>
                <c:pt idx="1428">
                  <c:v>2</c:v>
                </c:pt>
                <c:pt idx="1429">
                  <c:v>2</c:v>
                </c:pt>
                <c:pt idx="1430">
                  <c:v>2</c:v>
                </c:pt>
                <c:pt idx="1431">
                  <c:v>2</c:v>
                </c:pt>
                <c:pt idx="1432">
                  <c:v>2</c:v>
                </c:pt>
                <c:pt idx="1433">
                  <c:v>2</c:v>
                </c:pt>
                <c:pt idx="1434">
                  <c:v>2</c:v>
                </c:pt>
                <c:pt idx="1435">
                  <c:v>2</c:v>
                </c:pt>
                <c:pt idx="1436">
                  <c:v>2</c:v>
                </c:pt>
                <c:pt idx="1437">
                  <c:v>2</c:v>
                </c:pt>
                <c:pt idx="1438">
                  <c:v>2</c:v>
                </c:pt>
                <c:pt idx="1439">
                  <c:v>2</c:v>
                </c:pt>
                <c:pt idx="1440">
                  <c:v>2</c:v>
                </c:pt>
                <c:pt idx="1441">
                  <c:v>2</c:v>
                </c:pt>
                <c:pt idx="1442">
                  <c:v>2</c:v>
                </c:pt>
                <c:pt idx="1443">
                  <c:v>2</c:v>
                </c:pt>
                <c:pt idx="1444">
                  <c:v>2</c:v>
                </c:pt>
                <c:pt idx="1445">
                  <c:v>2</c:v>
                </c:pt>
                <c:pt idx="1446">
                  <c:v>2</c:v>
                </c:pt>
                <c:pt idx="1447">
                  <c:v>2</c:v>
                </c:pt>
                <c:pt idx="1448">
                  <c:v>2</c:v>
                </c:pt>
                <c:pt idx="1449">
                  <c:v>2</c:v>
                </c:pt>
                <c:pt idx="1450">
                  <c:v>2</c:v>
                </c:pt>
                <c:pt idx="1451">
                  <c:v>2</c:v>
                </c:pt>
                <c:pt idx="1452">
                  <c:v>2</c:v>
                </c:pt>
                <c:pt idx="1453">
                  <c:v>2</c:v>
                </c:pt>
                <c:pt idx="1454">
                  <c:v>2</c:v>
                </c:pt>
                <c:pt idx="1455">
                  <c:v>2</c:v>
                </c:pt>
                <c:pt idx="1456">
                  <c:v>2</c:v>
                </c:pt>
                <c:pt idx="1457">
                  <c:v>2</c:v>
                </c:pt>
                <c:pt idx="1458">
                  <c:v>2</c:v>
                </c:pt>
                <c:pt idx="1459">
                  <c:v>2</c:v>
                </c:pt>
                <c:pt idx="1460">
                  <c:v>2</c:v>
                </c:pt>
                <c:pt idx="1461">
                  <c:v>2</c:v>
                </c:pt>
                <c:pt idx="1462">
                  <c:v>2</c:v>
                </c:pt>
                <c:pt idx="1463">
                  <c:v>2</c:v>
                </c:pt>
                <c:pt idx="1464">
                  <c:v>2</c:v>
                </c:pt>
                <c:pt idx="1465">
                  <c:v>2</c:v>
                </c:pt>
                <c:pt idx="1466">
                  <c:v>2</c:v>
                </c:pt>
                <c:pt idx="1467">
                  <c:v>2</c:v>
                </c:pt>
                <c:pt idx="1468">
                  <c:v>2</c:v>
                </c:pt>
                <c:pt idx="1469">
                  <c:v>2</c:v>
                </c:pt>
                <c:pt idx="1470">
                  <c:v>2</c:v>
                </c:pt>
                <c:pt idx="1471">
                  <c:v>2</c:v>
                </c:pt>
                <c:pt idx="1472">
                  <c:v>2</c:v>
                </c:pt>
                <c:pt idx="1473">
                  <c:v>2</c:v>
                </c:pt>
                <c:pt idx="1474">
                  <c:v>2</c:v>
                </c:pt>
                <c:pt idx="1475">
                  <c:v>2</c:v>
                </c:pt>
                <c:pt idx="1476">
                  <c:v>2</c:v>
                </c:pt>
                <c:pt idx="1477">
                  <c:v>2</c:v>
                </c:pt>
                <c:pt idx="1478">
                  <c:v>2</c:v>
                </c:pt>
                <c:pt idx="1479">
                  <c:v>2</c:v>
                </c:pt>
                <c:pt idx="1480">
                  <c:v>2</c:v>
                </c:pt>
                <c:pt idx="1481">
                  <c:v>2</c:v>
                </c:pt>
                <c:pt idx="1482">
                  <c:v>2</c:v>
                </c:pt>
                <c:pt idx="1483">
                  <c:v>2</c:v>
                </c:pt>
                <c:pt idx="1484">
                  <c:v>2</c:v>
                </c:pt>
                <c:pt idx="1485">
                  <c:v>2</c:v>
                </c:pt>
                <c:pt idx="1486">
                  <c:v>2</c:v>
                </c:pt>
                <c:pt idx="1487">
                  <c:v>2</c:v>
                </c:pt>
                <c:pt idx="1488">
                  <c:v>2</c:v>
                </c:pt>
                <c:pt idx="1489">
                  <c:v>2</c:v>
                </c:pt>
                <c:pt idx="1490">
                  <c:v>2</c:v>
                </c:pt>
                <c:pt idx="1491">
                  <c:v>2</c:v>
                </c:pt>
                <c:pt idx="1492">
                  <c:v>2</c:v>
                </c:pt>
                <c:pt idx="1493">
                  <c:v>2</c:v>
                </c:pt>
                <c:pt idx="1494">
                  <c:v>2</c:v>
                </c:pt>
                <c:pt idx="1495">
                  <c:v>2</c:v>
                </c:pt>
                <c:pt idx="1496">
                  <c:v>2</c:v>
                </c:pt>
                <c:pt idx="1497">
                  <c:v>2</c:v>
                </c:pt>
                <c:pt idx="1498">
                  <c:v>2</c:v>
                </c:pt>
                <c:pt idx="1499">
                  <c:v>2</c:v>
                </c:pt>
                <c:pt idx="1500">
                  <c:v>2</c:v>
                </c:pt>
                <c:pt idx="1501">
                  <c:v>2</c:v>
                </c:pt>
                <c:pt idx="1502">
                  <c:v>2</c:v>
                </c:pt>
                <c:pt idx="1503">
                  <c:v>2</c:v>
                </c:pt>
                <c:pt idx="1504">
                  <c:v>2</c:v>
                </c:pt>
                <c:pt idx="1505">
                  <c:v>2</c:v>
                </c:pt>
                <c:pt idx="1506">
                  <c:v>2</c:v>
                </c:pt>
                <c:pt idx="1507">
                  <c:v>2</c:v>
                </c:pt>
                <c:pt idx="1508">
                  <c:v>2</c:v>
                </c:pt>
                <c:pt idx="1509">
                  <c:v>2</c:v>
                </c:pt>
                <c:pt idx="1510">
                  <c:v>2</c:v>
                </c:pt>
                <c:pt idx="1511">
                  <c:v>2</c:v>
                </c:pt>
                <c:pt idx="1512">
                  <c:v>2</c:v>
                </c:pt>
                <c:pt idx="1513">
                  <c:v>2</c:v>
                </c:pt>
                <c:pt idx="1514">
                  <c:v>2</c:v>
                </c:pt>
                <c:pt idx="1515">
                  <c:v>2</c:v>
                </c:pt>
                <c:pt idx="1516">
                  <c:v>2</c:v>
                </c:pt>
                <c:pt idx="1517">
                  <c:v>2</c:v>
                </c:pt>
                <c:pt idx="1518">
                  <c:v>2</c:v>
                </c:pt>
                <c:pt idx="1519">
                  <c:v>2</c:v>
                </c:pt>
                <c:pt idx="1520">
                  <c:v>2</c:v>
                </c:pt>
                <c:pt idx="1521">
                  <c:v>2</c:v>
                </c:pt>
                <c:pt idx="1522">
                  <c:v>2</c:v>
                </c:pt>
                <c:pt idx="1523">
                  <c:v>2</c:v>
                </c:pt>
                <c:pt idx="1524">
                  <c:v>2</c:v>
                </c:pt>
                <c:pt idx="1525">
                  <c:v>2</c:v>
                </c:pt>
                <c:pt idx="1526">
                  <c:v>2</c:v>
                </c:pt>
                <c:pt idx="1527">
                  <c:v>2</c:v>
                </c:pt>
                <c:pt idx="1528">
                  <c:v>2</c:v>
                </c:pt>
                <c:pt idx="1529">
                  <c:v>2</c:v>
                </c:pt>
                <c:pt idx="1530">
                  <c:v>2</c:v>
                </c:pt>
                <c:pt idx="1531">
                  <c:v>2</c:v>
                </c:pt>
                <c:pt idx="1532">
                  <c:v>2</c:v>
                </c:pt>
                <c:pt idx="1533">
                  <c:v>2</c:v>
                </c:pt>
                <c:pt idx="1534">
                  <c:v>2</c:v>
                </c:pt>
                <c:pt idx="1535">
                  <c:v>2</c:v>
                </c:pt>
                <c:pt idx="1536">
                  <c:v>2</c:v>
                </c:pt>
                <c:pt idx="1537">
                  <c:v>2</c:v>
                </c:pt>
                <c:pt idx="1538">
                  <c:v>2</c:v>
                </c:pt>
                <c:pt idx="1539">
                  <c:v>2</c:v>
                </c:pt>
                <c:pt idx="1540">
                  <c:v>2</c:v>
                </c:pt>
                <c:pt idx="1541">
                  <c:v>2</c:v>
                </c:pt>
                <c:pt idx="1542">
                  <c:v>2</c:v>
                </c:pt>
                <c:pt idx="1543">
                  <c:v>2</c:v>
                </c:pt>
                <c:pt idx="1544">
                  <c:v>2</c:v>
                </c:pt>
                <c:pt idx="1545">
                  <c:v>2</c:v>
                </c:pt>
                <c:pt idx="1546">
                  <c:v>2</c:v>
                </c:pt>
                <c:pt idx="1547">
                  <c:v>2</c:v>
                </c:pt>
                <c:pt idx="1548">
                  <c:v>2</c:v>
                </c:pt>
                <c:pt idx="1549">
                  <c:v>2</c:v>
                </c:pt>
                <c:pt idx="1550">
                  <c:v>2</c:v>
                </c:pt>
                <c:pt idx="1551">
                  <c:v>2</c:v>
                </c:pt>
                <c:pt idx="1552">
                  <c:v>2</c:v>
                </c:pt>
                <c:pt idx="1553">
                  <c:v>2</c:v>
                </c:pt>
                <c:pt idx="1554">
                  <c:v>2</c:v>
                </c:pt>
                <c:pt idx="1555">
                  <c:v>2</c:v>
                </c:pt>
                <c:pt idx="1556">
                  <c:v>2</c:v>
                </c:pt>
                <c:pt idx="1557">
                  <c:v>2</c:v>
                </c:pt>
                <c:pt idx="1558">
                  <c:v>2</c:v>
                </c:pt>
                <c:pt idx="1559">
                  <c:v>2</c:v>
                </c:pt>
                <c:pt idx="1560">
                  <c:v>2</c:v>
                </c:pt>
                <c:pt idx="1561">
                  <c:v>2</c:v>
                </c:pt>
                <c:pt idx="1562">
                  <c:v>2</c:v>
                </c:pt>
                <c:pt idx="1563">
                  <c:v>2</c:v>
                </c:pt>
                <c:pt idx="1564">
                  <c:v>2</c:v>
                </c:pt>
                <c:pt idx="1565">
                  <c:v>2</c:v>
                </c:pt>
                <c:pt idx="1566">
                  <c:v>2</c:v>
                </c:pt>
                <c:pt idx="1567">
                  <c:v>2</c:v>
                </c:pt>
                <c:pt idx="1568">
                  <c:v>2</c:v>
                </c:pt>
                <c:pt idx="1569">
                  <c:v>2</c:v>
                </c:pt>
                <c:pt idx="1570">
                  <c:v>2</c:v>
                </c:pt>
                <c:pt idx="1571">
                  <c:v>2</c:v>
                </c:pt>
                <c:pt idx="1572">
                  <c:v>2</c:v>
                </c:pt>
                <c:pt idx="1573">
                  <c:v>2</c:v>
                </c:pt>
                <c:pt idx="1574">
                  <c:v>2</c:v>
                </c:pt>
                <c:pt idx="1575">
                  <c:v>2</c:v>
                </c:pt>
                <c:pt idx="1576">
                  <c:v>2</c:v>
                </c:pt>
                <c:pt idx="1577">
                  <c:v>2</c:v>
                </c:pt>
                <c:pt idx="1578">
                  <c:v>2</c:v>
                </c:pt>
                <c:pt idx="1579">
                  <c:v>2</c:v>
                </c:pt>
                <c:pt idx="1580">
                  <c:v>2</c:v>
                </c:pt>
                <c:pt idx="1581">
                  <c:v>2</c:v>
                </c:pt>
                <c:pt idx="1582">
                  <c:v>2</c:v>
                </c:pt>
                <c:pt idx="1583">
                  <c:v>2</c:v>
                </c:pt>
                <c:pt idx="1584">
                  <c:v>2</c:v>
                </c:pt>
                <c:pt idx="1585">
                  <c:v>2</c:v>
                </c:pt>
                <c:pt idx="1586">
                  <c:v>2</c:v>
                </c:pt>
                <c:pt idx="1587">
                  <c:v>2</c:v>
                </c:pt>
                <c:pt idx="1588">
                  <c:v>2</c:v>
                </c:pt>
                <c:pt idx="1589">
                  <c:v>2</c:v>
                </c:pt>
                <c:pt idx="1590">
                  <c:v>2</c:v>
                </c:pt>
                <c:pt idx="1591">
                  <c:v>2</c:v>
                </c:pt>
                <c:pt idx="1592">
                  <c:v>2</c:v>
                </c:pt>
                <c:pt idx="1593">
                  <c:v>2</c:v>
                </c:pt>
                <c:pt idx="1594">
                  <c:v>2</c:v>
                </c:pt>
                <c:pt idx="1595">
                  <c:v>2</c:v>
                </c:pt>
                <c:pt idx="1596">
                  <c:v>2</c:v>
                </c:pt>
                <c:pt idx="1597">
                  <c:v>2</c:v>
                </c:pt>
                <c:pt idx="1598">
                  <c:v>2</c:v>
                </c:pt>
                <c:pt idx="1599">
                  <c:v>2</c:v>
                </c:pt>
                <c:pt idx="1600">
                  <c:v>2</c:v>
                </c:pt>
                <c:pt idx="1601">
                  <c:v>2</c:v>
                </c:pt>
                <c:pt idx="1602">
                  <c:v>2</c:v>
                </c:pt>
                <c:pt idx="1603">
                  <c:v>2</c:v>
                </c:pt>
                <c:pt idx="1604">
                  <c:v>2</c:v>
                </c:pt>
                <c:pt idx="1605">
                  <c:v>2</c:v>
                </c:pt>
                <c:pt idx="1606">
                  <c:v>2</c:v>
                </c:pt>
                <c:pt idx="1607">
                  <c:v>2</c:v>
                </c:pt>
                <c:pt idx="1608">
                  <c:v>2</c:v>
                </c:pt>
                <c:pt idx="1609">
                  <c:v>2</c:v>
                </c:pt>
                <c:pt idx="1610">
                  <c:v>2</c:v>
                </c:pt>
                <c:pt idx="1611">
                  <c:v>2</c:v>
                </c:pt>
                <c:pt idx="1612">
                  <c:v>2</c:v>
                </c:pt>
                <c:pt idx="1613">
                  <c:v>2</c:v>
                </c:pt>
                <c:pt idx="1614">
                  <c:v>2</c:v>
                </c:pt>
                <c:pt idx="1615">
                  <c:v>2</c:v>
                </c:pt>
                <c:pt idx="1616">
                  <c:v>2</c:v>
                </c:pt>
                <c:pt idx="1617">
                  <c:v>2</c:v>
                </c:pt>
                <c:pt idx="1618">
                  <c:v>2</c:v>
                </c:pt>
                <c:pt idx="1619">
                  <c:v>2</c:v>
                </c:pt>
                <c:pt idx="1620">
                  <c:v>2</c:v>
                </c:pt>
                <c:pt idx="1621">
                  <c:v>2</c:v>
                </c:pt>
                <c:pt idx="1622">
                  <c:v>2</c:v>
                </c:pt>
                <c:pt idx="1623">
                  <c:v>2</c:v>
                </c:pt>
                <c:pt idx="1624">
                  <c:v>2</c:v>
                </c:pt>
                <c:pt idx="1625">
                  <c:v>2</c:v>
                </c:pt>
                <c:pt idx="1626">
                  <c:v>2</c:v>
                </c:pt>
                <c:pt idx="1627">
                  <c:v>2</c:v>
                </c:pt>
                <c:pt idx="1628">
                  <c:v>2</c:v>
                </c:pt>
                <c:pt idx="1629">
                  <c:v>2</c:v>
                </c:pt>
                <c:pt idx="1630">
                  <c:v>2</c:v>
                </c:pt>
                <c:pt idx="1631">
                  <c:v>2</c:v>
                </c:pt>
                <c:pt idx="1632">
                  <c:v>2</c:v>
                </c:pt>
                <c:pt idx="1633">
                  <c:v>2</c:v>
                </c:pt>
                <c:pt idx="1634">
                  <c:v>2</c:v>
                </c:pt>
                <c:pt idx="1635">
                  <c:v>2</c:v>
                </c:pt>
                <c:pt idx="1636">
                  <c:v>2</c:v>
                </c:pt>
                <c:pt idx="1637">
                  <c:v>2</c:v>
                </c:pt>
                <c:pt idx="1638">
                  <c:v>2</c:v>
                </c:pt>
                <c:pt idx="1639">
                  <c:v>2</c:v>
                </c:pt>
                <c:pt idx="1640">
                  <c:v>2</c:v>
                </c:pt>
                <c:pt idx="1641">
                  <c:v>2</c:v>
                </c:pt>
                <c:pt idx="1642">
                  <c:v>2</c:v>
                </c:pt>
                <c:pt idx="1643">
                  <c:v>2</c:v>
                </c:pt>
                <c:pt idx="1644">
                  <c:v>2</c:v>
                </c:pt>
                <c:pt idx="1645">
                  <c:v>2</c:v>
                </c:pt>
                <c:pt idx="1646">
                  <c:v>2</c:v>
                </c:pt>
                <c:pt idx="1647">
                  <c:v>2</c:v>
                </c:pt>
                <c:pt idx="1648">
                  <c:v>2</c:v>
                </c:pt>
                <c:pt idx="1649">
                  <c:v>2</c:v>
                </c:pt>
                <c:pt idx="1650">
                  <c:v>2</c:v>
                </c:pt>
                <c:pt idx="1651">
                  <c:v>2</c:v>
                </c:pt>
                <c:pt idx="1652">
                  <c:v>2</c:v>
                </c:pt>
                <c:pt idx="1653">
                  <c:v>2</c:v>
                </c:pt>
                <c:pt idx="1654">
                  <c:v>2</c:v>
                </c:pt>
                <c:pt idx="1655">
                  <c:v>2</c:v>
                </c:pt>
                <c:pt idx="1656">
                  <c:v>2</c:v>
                </c:pt>
                <c:pt idx="1657">
                  <c:v>2</c:v>
                </c:pt>
                <c:pt idx="1658">
                  <c:v>2</c:v>
                </c:pt>
                <c:pt idx="1659">
                  <c:v>2</c:v>
                </c:pt>
                <c:pt idx="1660">
                  <c:v>2</c:v>
                </c:pt>
                <c:pt idx="1661">
                  <c:v>2</c:v>
                </c:pt>
                <c:pt idx="1662">
                  <c:v>2</c:v>
                </c:pt>
                <c:pt idx="1663">
                  <c:v>2</c:v>
                </c:pt>
                <c:pt idx="1664">
                  <c:v>2</c:v>
                </c:pt>
                <c:pt idx="1665">
                  <c:v>2</c:v>
                </c:pt>
                <c:pt idx="1666">
                  <c:v>2</c:v>
                </c:pt>
                <c:pt idx="1667">
                  <c:v>2</c:v>
                </c:pt>
                <c:pt idx="1668">
                  <c:v>2</c:v>
                </c:pt>
                <c:pt idx="1669">
                  <c:v>2</c:v>
                </c:pt>
                <c:pt idx="1670">
                  <c:v>2</c:v>
                </c:pt>
                <c:pt idx="1671">
                  <c:v>2</c:v>
                </c:pt>
                <c:pt idx="1672">
                  <c:v>2</c:v>
                </c:pt>
                <c:pt idx="1673">
                  <c:v>2</c:v>
                </c:pt>
                <c:pt idx="1674">
                  <c:v>2</c:v>
                </c:pt>
                <c:pt idx="1675">
                  <c:v>2</c:v>
                </c:pt>
                <c:pt idx="1676">
                  <c:v>2</c:v>
                </c:pt>
                <c:pt idx="1677">
                  <c:v>2</c:v>
                </c:pt>
                <c:pt idx="1678">
                  <c:v>2</c:v>
                </c:pt>
                <c:pt idx="1679">
                  <c:v>2</c:v>
                </c:pt>
                <c:pt idx="1680">
                  <c:v>2</c:v>
                </c:pt>
                <c:pt idx="1681">
                  <c:v>2</c:v>
                </c:pt>
                <c:pt idx="1682">
                  <c:v>2</c:v>
                </c:pt>
                <c:pt idx="1683">
                  <c:v>2</c:v>
                </c:pt>
                <c:pt idx="1684">
                  <c:v>2</c:v>
                </c:pt>
                <c:pt idx="1685">
                  <c:v>2</c:v>
                </c:pt>
                <c:pt idx="1686">
                  <c:v>2</c:v>
                </c:pt>
                <c:pt idx="1687">
                  <c:v>2</c:v>
                </c:pt>
                <c:pt idx="1688">
                  <c:v>2</c:v>
                </c:pt>
                <c:pt idx="1689">
                  <c:v>2</c:v>
                </c:pt>
                <c:pt idx="1690">
                  <c:v>2</c:v>
                </c:pt>
                <c:pt idx="1691">
                  <c:v>2</c:v>
                </c:pt>
                <c:pt idx="1692">
                  <c:v>2</c:v>
                </c:pt>
                <c:pt idx="1693">
                  <c:v>2</c:v>
                </c:pt>
                <c:pt idx="1694">
                  <c:v>2</c:v>
                </c:pt>
                <c:pt idx="1695">
                  <c:v>2</c:v>
                </c:pt>
                <c:pt idx="1696">
                  <c:v>2</c:v>
                </c:pt>
                <c:pt idx="1697">
                  <c:v>2</c:v>
                </c:pt>
                <c:pt idx="1698">
                  <c:v>2</c:v>
                </c:pt>
                <c:pt idx="1699">
                  <c:v>2</c:v>
                </c:pt>
                <c:pt idx="1700">
                  <c:v>2</c:v>
                </c:pt>
                <c:pt idx="1701">
                  <c:v>2</c:v>
                </c:pt>
                <c:pt idx="1702">
                  <c:v>2</c:v>
                </c:pt>
                <c:pt idx="1703">
                  <c:v>2</c:v>
                </c:pt>
                <c:pt idx="1704">
                  <c:v>2</c:v>
                </c:pt>
                <c:pt idx="1705">
                  <c:v>2</c:v>
                </c:pt>
                <c:pt idx="1706">
                  <c:v>2</c:v>
                </c:pt>
                <c:pt idx="1707">
                  <c:v>2</c:v>
                </c:pt>
                <c:pt idx="1708">
                  <c:v>2</c:v>
                </c:pt>
                <c:pt idx="1709">
                  <c:v>2</c:v>
                </c:pt>
                <c:pt idx="1710">
                  <c:v>2</c:v>
                </c:pt>
                <c:pt idx="1711">
                  <c:v>2</c:v>
                </c:pt>
                <c:pt idx="1712">
                  <c:v>2</c:v>
                </c:pt>
                <c:pt idx="1713">
                  <c:v>2</c:v>
                </c:pt>
                <c:pt idx="1714">
                  <c:v>2</c:v>
                </c:pt>
                <c:pt idx="1715">
                  <c:v>2</c:v>
                </c:pt>
                <c:pt idx="1716">
                  <c:v>2</c:v>
                </c:pt>
                <c:pt idx="1717">
                  <c:v>2</c:v>
                </c:pt>
                <c:pt idx="1718">
                  <c:v>2</c:v>
                </c:pt>
                <c:pt idx="1719">
                  <c:v>2</c:v>
                </c:pt>
                <c:pt idx="1720">
                  <c:v>2</c:v>
                </c:pt>
                <c:pt idx="1721">
                  <c:v>2</c:v>
                </c:pt>
                <c:pt idx="1722">
                  <c:v>2</c:v>
                </c:pt>
                <c:pt idx="1723">
                  <c:v>2</c:v>
                </c:pt>
                <c:pt idx="1724">
                  <c:v>2</c:v>
                </c:pt>
                <c:pt idx="1725">
                  <c:v>2</c:v>
                </c:pt>
                <c:pt idx="1726">
                  <c:v>2</c:v>
                </c:pt>
                <c:pt idx="1727">
                  <c:v>2</c:v>
                </c:pt>
                <c:pt idx="1728">
                  <c:v>2</c:v>
                </c:pt>
                <c:pt idx="1729">
                  <c:v>2</c:v>
                </c:pt>
                <c:pt idx="1730">
                  <c:v>2</c:v>
                </c:pt>
                <c:pt idx="1731">
                  <c:v>2</c:v>
                </c:pt>
                <c:pt idx="1732">
                  <c:v>2</c:v>
                </c:pt>
                <c:pt idx="1733">
                  <c:v>2</c:v>
                </c:pt>
                <c:pt idx="1734">
                  <c:v>2</c:v>
                </c:pt>
                <c:pt idx="1735">
                  <c:v>2</c:v>
                </c:pt>
                <c:pt idx="1736">
                  <c:v>2</c:v>
                </c:pt>
                <c:pt idx="1737">
                  <c:v>2</c:v>
                </c:pt>
                <c:pt idx="1738">
                  <c:v>2</c:v>
                </c:pt>
                <c:pt idx="1739">
                  <c:v>2</c:v>
                </c:pt>
                <c:pt idx="1740">
                  <c:v>2</c:v>
                </c:pt>
                <c:pt idx="1741">
                  <c:v>2</c:v>
                </c:pt>
                <c:pt idx="1742">
                  <c:v>2</c:v>
                </c:pt>
                <c:pt idx="1743">
                  <c:v>2</c:v>
                </c:pt>
                <c:pt idx="1744">
                  <c:v>2</c:v>
                </c:pt>
                <c:pt idx="1745">
                  <c:v>2</c:v>
                </c:pt>
                <c:pt idx="1746">
                  <c:v>2</c:v>
                </c:pt>
                <c:pt idx="1747">
                  <c:v>2</c:v>
                </c:pt>
                <c:pt idx="1748">
                  <c:v>2</c:v>
                </c:pt>
                <c:pt idx="1749">
                  <c:v>2</c:v>
                </c:pt>
                <c:pt idx="1750">
                  <c:v>2</c:v>
                </c:pt>
                <c:pt idx="1751">
                  <c:v>2</c:v>
                </c:pt>
                <c:pt idx="1752">
                  <c:v>2</c:v>
                </c:pt>
                <c:pt idx="1753">
                  <c:v>2</c:v>
                </c:pt>
                <c:pt idx="1754">
                  <c:v>2</c:v>
                </c:pt>
                <c:pt idx="1755">
                  <c:v>2</c:v>
                </c:pt>
                <c:pt idx="1756">
                  <c:v>2</c:v>
                </c:pt>
                <c:pt idx="1757">
                  <c:v>2</c:v>
                </c:pt>
                <c:pt idx="1758">
                  <c:v>2</c:v>
                </c:pt>
                <c:pt idx="1759">
                  <c:v>2</c:v>
                </c:pt>
                <c:pt idx="1760">
                  <c:v>2</c:v>
                </c:pt>
                <c:pt idx="1761">
                  <c:v>2</c:v>
                </c:pt>
                <c:pt idx="1762">
                  <c:v>2</c:v>
                </c:pt>
                <c:pt idx="1763">
                  <c:v>2</c:v>
                </c:pt>
                <c:pt idx="1764">
                  <c:v>2</c:v>
                </c:pt>
                <c:pt idx="1765">
                  <c:v>2</c:v>
                </c:pt>
                <c:pt idx="1766">
                  <c:v>2</c:v>
                </c:pt>
                <c:pt idx="1767">
                  <c:v>2</c:v>
                </c:pt>
                <c:pt idx="1768">
                  <c:v>2</c:v>
                </c:pt>
                <c:pt idx="1769">
                  <c:v>2</c:v>
                </c:pt>
                <c:pt idx="1770">
                  <c:v>2</c:v>
                </c:pt>
                <c:pt idx="1771">
                  <c:v>2</c:v>
                </c:pt>
                <c:pt idx="1772">
                  <c:v>2</c:v>
                </c:pt>
                <c:pt idx="1773">
                  <c:v>2</c:v>
                </c:pt>
                <c:pt idx="1774">
                  <c:v>2</c:v>
                </c:pt>
                <c:pt idx="1775">
                  <c:v>2</c:v>
                </c:pt>
                <c:pt idx="1776">
                  <c:v>2</c:v>
                </c:pt>
                <c:pt idx="1777">
                  <c:v>2</c:v>
                </c:pt>
                <c:pt idx="1778">
                  <c:v>2</c:v>
                </c:pt>
                <c:pt idx="1779">
                  <c:v>2</c:v>
                </c:pt>
                <c:pt idx="1780">
                  <c:v>2</c:v>
                </c:pt>
                <c:pt idx="1781">
                  <c:v>2</c:v>
                </c:pt>
                <c:pt idx="1782">
                  <c:v>2</c:v>
                </c:pt>
                <c:pt idx="1783">
                  <c:v>2</c:v>
                </c:pt>
                <c:pt idx="1784">
                  <c:v>2</c:v>
                </c:pt>
                <c:pt idx="1785">
                  <c:v>2</c:v>
                </c:pt>
                <c:pt idx="1786">
                  <c:v>2</c:v>
                </c:pt>
                <c:pt idx="1787">
                  <c:v>2</c:v>
                </c:pt>
                <c:pt idx="1788">
                  <c:v>2</c:v>
                </c:pt>
                <c:pt idx="1789">
                  <c:v>2</c:v>
                </c:pt>
                <c:pt idx="1790">
                  <c:v>2</c:v>
                </c:pt>
                <c:pt idx="1791">
                  <c:v>2</c:v>
                </c:pt>
                <c:pt idx="1792">
                  <c:v>2</c:v>
                </c:pt>
                <c:pt idx="1793">
                  <c:v>2</c:v>
                </c:pt>
                <c:pt idx="1794">
                  <c:v>2</c:v>
                </c:pt>
                <c:pt idx="1795">
                  <c:v>2</c:v>
                </c:pt>
                <c:pt idx="1796">
                  <c:v>2</c:v>
                </c:pt>
                <c:pt idx="1797">
                  <c:v>2</c:v>
                </c:pt>
                <c:pt idx="1798">
                  <c:v>2</c:v>
                </c:pt>
                <c:pt idx="1799">
                  <c:v>2</c:v>
                </c:pt>
                <c:pt idx="1800">
                  <c:v>2</c:v>
                </c:pt>
                <c:pt idx="1801">
                  <c:v>2</c:v>
                </c:pt>
                <c:pt idx="1802">
                  <c:v>2</c:v>
                </c:pt>
                <c:pt idx="1803">
                  <c:v>2</c:v>
                </c:pt>
                <c:pt idx="1804">
                  <c:v>2</c:v>
                </c:pt>
                <c:pt idx="1805">
                  <c:v>2</c:v>
                </c:pt>
                <c:pt idx="1806">
                  <c:v>2</c:v>
                </c:pt>
                <c:pt idx="1807">
                  <c:v>2.25</c:v>
                </c:pt>
                <c:pt idx="1808">
                  <c:v>2.25</c:v>
                </c:pt>
                <c:pt idx="1809">
                  <c:v>2.25</c:v>
                </c:pt>
                <c:pt idx="1810">
                  <c:v>2.25</c:v>
                </c:pt>
                <c:pt idx="1811">
                  <c:v>2.25</c:v>
                </c:pt>
                <c:pt idx="1812">
                  <c:v>2.25</c:v>
                </c:pt>
                <c:pt idx="1813">
                  <c:v>2.25</c:v>
                </c:pt>
                <c:pt idx="1814">
                  <c:v>2.25</c:v>
                </c:pt>
                <c:pt idx="1815">
                  <c:v>2.25</c:v>
                </c:pt>
                <c:pt idx="1816">
                  <c:v>2.25</c:v>
                </c:pt>
                <c:pt idx="1817">
                  <c:v>2.25</c:v>
                </c:pt>
                <c:pt idx="1818">
                  <c:v>2.25</c:v>
                </c:pt>
                <c:pt idx="1819">
                  <c:v>2.25</c:v>
                </c:pt>
                <c:pt idx="1820">
                  <c:v>2.25</c:v>
                </c:pt>
                <c:pt idx="1821">
                  <c:v>2.25</c:v>
                </c:pt>
                <c:pt idx="1822">
                  <c:v>2.25</c:v>
                </c:pt>
                <c:pt idx="1823">
                  <c:v>2.25</c:v>
                </c:pt>
                <c:pt idx="1824">
                  <c:v>2.25</c:v>
                </c:pt>
                <c:pt idx="1825">
                  <c:v>2.25</c:v>
                </c:pt>
                <c:pt idx="1826">
                  <c:v>2.25</c:v>
                </c:pt>
                <c:pt idx="1827">
                  <c:v>2.25</c:v>
                </c:pt>
                <c:pt idx="1828">
                  <c:v>2.25</c:v>
                </c:pt>
                <c:pt idx="1829">
                  <c:v>2.25</c:v>
                </c:pt>
                <c:pt idx="1830">
                  <c:v>2.25</c:v>
                </c:pt>
                <c:pt idx="1831">
                  <c:v>2.25</c:v>
                </c:pt>
                <c:pt idx="1832">
                  <c:v>2.25</c:v>
                </c:pt>
                <c:pt idx="1833">
                  <c:v>2.25</c:v>
                </c:pt>
                <c:pt idx="1834">
                  <c:v>2.25</c:v>
                </c:pt>
                <c:pt idx="1835">
                  <c:v>2.25</c:v>
                </c:pt>
                <c:pt idx="1836">
                  <c:v>2.25</c:v>
                </c:pt>
                <c:pt idx="1837">
                  <c:v>2.25</c:v>
                </c:pt>
                <c:pt idx="1838">
                  <c:v>2.25</c:v>
                </c:pt>
                <c:pt idx="1839">
                  <c:v>2.25</c:v>
                </c:pt>
                <c:pt idx="1840">
                  <c:v>2.25</c:v>
                </c:pt>
                <c:pt idx="1841">
                  <c:v>2.25</c:v>
                </c:pt>
                <c:pt idx="1842">
                  <c:v>2.25</c:v>
                </c:pt>
                <c:pt idx="1843">
                  <c:v>2.25</c:v>
                </c:pt>
                <c:pt idx="1844">
                  <c:v>2.25</c:v>
                </c:pt>
                <c:pt idx="1845">
                  <c:v>2.25</c:v>
                </c:pt>
                <c:pt idx="1846">
                  <c:v>2.25</c:v>
                </c:pt>
                <c:pt idx="1847">
                  <c:v>2.25</c:v>
                </c:pt>
                <c:pt idx="1848">
                  <c:v>2.25</c:v>
                </c:pt>
                <c:pt idx="1849">
                  <c:v>2.25</c:v>
                </c:pt>
                <c:pt idx="1850">
                  <c:v>2.25</c:v>
                </c:pt>
                <c:pt idx="1851">
                  <c:v>2.25</c:v>
                </c:pt>
                <c:pt idx="1852">
                  <c:v>2.25</c:v>
                </c:pt>
                <c:pt idx="1853">
                  <c:v>2.25</c:v>
                </c:pt>
                <c:pt idx="1854">
                  <c:v>2.25</c:v>
                </c:pt>
                <c:pt idx="1855">
                  <c:v>2.25</c:v>
                </c:pt>
                <c:pt idx="1856">
                  <c:v>2.25</c:v>
                </c:pt>
                <c:pt idx="1857">
                  <c:v>2.25</c:v>
                </c:pt>
                <c:pt idx="1858">
                  <c:v>2.25</c:v>
                </c:pt>
                <c:pt idx="1859">
                  <c:v>2.25</c:v>
                </c:pt>
                <c:pt idx="1860">
                  <c:v>2.25</c:v>
                </c:pt>
                <c:pt idx="1861">
                  <c:v>2.25</c:v>
                </c:pt>
                <c:pt idx="1862">
                  <c:v>2.25</c:v>
                </c:pt>
                <c:pt idx="1863">
                  <c:v>2.25</c:v>
                </c:pt>
                <c:pt idx="1864">
                  <c:v>2.25</c:v>
                </c:pt>
                <c:pt idx="1865">
                  <c:v>2.25</c:v>
                </c:pt>
                <c:pt idx="1866">
                  <c:v>2.25</c:v>
                </c:pt>
                <c:pt idx="1867">
                  <c:v>2.25</c:v>
                </c:pt>
                <c:pt idx="1868">
                  <c:v>2.25</c:v>
                </c:pt>
                <c:pt idx="1869">
                  <c:v>2.25</c:v>
                </c:pt>
                <c:pt idx="1870">
                  <c:v>2.25</c:v>
                </c:pt>
                <c:pt idx="1871">
                  <c:v>2.25</c:v>
                </c:pt>
                <c:pt idx="1872">
                  <c:v>2.25</c:v>
                </c:pt>
                <c:pt idx="1873">
                  <c:v>2.5</c:v>
                </c:pt>
                <c:pt idx="1874">
                  <c:v>2.5</c:v>
                </c:pt>
                <c:pt idx="1875">
                  <c:v>2.5</c:v>
                </c:pt>
                <c:pt idx="1876">
                  <c:v>2.5</c:v>
                </c:pt>
                <c:pt idx="1877">
                  <c:v>2.5</c:v>
                </c:pt>
                <c:pt idx="1878">
                  <c:v>2.5</c:v>
                </c:pt>
                <c:pt idx="1879">
                  <c:v>2.5</c:v>
                </c:pt>
                <c:pt idx="1880">
                  <c:v>2.5</c:v>
                </c:pt>
                <c:pt idx="1881">
                  <c:v>2.5</c:v>
                </c:pt>
                <c:pt idx="1882">
                  <c:v>2.5</c:v>
                </c:pt>
                <c:pt idx="1883">
                  <c:v>2.5</c:v>
                </c:pt>
                <c:pt idx="1884">
                  <c:v>2.5</c:v>
                </c:pt>
                <c:pt idx="1885">
                  <c:v>2.5</c:v>
                </c:pt>
                <c:pt idx="1886">
                  <c:v>2.5</c:v>
                </c:pt>
                <c:pt idx="1887">
                  <c:v>2.5</c:v>
                </c:pt>
                <c:pt idx="1888">
                  <c:v>2.5</c:v>
                </c:pt>
                <c:pt idx="1889">
                  <c:v>2.5</c:v>
                </c:pt>
                <c:pt idx="1890">
                  <c:v>2.5</c:v>
                </c:pt>
                <c:pt idx="1891">
                  <c:v>2.5</c:v>
                </c:pt>
                <c:pt idx="1892">
                  <c:v>2.5</c:v>
                </c:pt>
                <c:pt idx="1893">
                  <c:v>2.5</c:v>
                </c:pt>
                <c:pt idx="1894">
                  <c:v>2.5</c:v>
                </c:pt>
                <c:pt idx="1895">
                  <c:v>2.5</c:v>
                </c:pt>
                <c:pt idx="1896">
                  <c:v>2.5</c:v>
                </c:pt>
                <c:pt idx="1897">
                  <c:v>2.5</c:v>
                </c:pt>
                <c:pt idx="1898">
                  <c:v>2.5</c:v>
                </c:pt>
                <c:pt idx="1899">
                  <c:v>2.5</c:v>
                </c:pt>
                <c:pt idx="1900">
                  <c:v>2.5</c:v>
                </c:pt>
                <c:pt idx="1901">
                  <c:v>2.5</c:v>
                </c:pt>
                <c:pt idx="1902">
                  <c:v>2.5</c:v>
                </c:pt>
                <c:pt idx="1903">
                  <c:v>2.5</c:v>
                </c:pt>
                <c:pt idx="1904">
                  <c:v>2.5</c:v>
                </c:pt>
                <c:pt idx="1905">
                  <c:v>2.5</c:v>
                </c:pt>
                <c:pt idx="1906">
                  <c:v>2.5</c:v>
                </c:pt>
                <c:pt idx="1907">
                  <c:v>2.5</c:v>
                </c:pt>
                <c:pt idx="1908">
                  <c:v>2.5</c:v>
                </c:pt>
                <c:pt idx="1909">
                  <c:v>2.5</c:v>
                </c:pt>
                <c:pt idx="1910">
                  <c:v>2.5</c:v>
                </c:pt>
                <c:pt idx="1911">
                  <c:v>2.5</c:v>
                </c:pt>
                <c:pt idx="1912">
                  <c:v>2.5</c:v>
                </c:pt>
                <c:pt idx="1913">
                  <c:v>2.5</c:v>
                </c:pt>
                <c:pt idx="1914">
                  <c:v>2.5</c:v>
                </c:pt>
                <c:pt idx="1915">
                  <c:v>2.5</c:v>
                </c:pt>
                <c:pt idx="1916">
                  <c:v>2.5</c:v>
                </c:pt>
                <c:pt idx="1917">
                  <c:v>2.5</c:v>
                </c:pt>
                <c:pt idx="1918">
                  <c:v>2.5</c:v>
                </c:pt>
                <c:pt idx="1919">
                  <c:v>2.5</c:v>
                </c:pt>
                <c:pt idx="1920">
                  <c:v>2.5</c:v>
                </c:pt>
                <c:pt idx="1921">
                  <c:v>2.5</c:v>
                </c:pt>
                <c:pt idx="1922">
                  <c:v>2.5</c:v>
                </c:pt>
                <c:pt idx="1923">
                  <c:v>2.5</c:v>
                </c:pt>
                <c:pt idx="1924">
                  <c:v>2.5</c:v>
                </c:pt>
                <c:pt idx="1925">
                  <c:v>2.5</c:v>
                </c:pt>
                <c:pt idx="1926">
                  <c:v>2.5</c:v>
                </c:pt>
                <c:pt idx="1927">
                  <c:v>2.5</c:v>
                </c:pt>
                <c:pt idx="1928">
                  <c:v>2.5</c:v>
                </c:pt>
                <c:pt idx="1929">
                  <c:v>2.5</c:v>
                </c:pt>
                <c:pt idx="1930">
                  <c:v>2.5</c:v>
                </c:pt>
                <c:pt idx="1931">
                  <c:v>2.5</c:v>
                </c:pt>
                <c:pt idx="1932">
                  <c:v>2.5</c:v>
                </c:pt>
                <c:pt idx="1933">
                  <c:v>2.5</c:v>
                </c:pt>
                <c:pt idx="1934">
                  <c:v>2.5</c:v>
                </c:pt>
                <c:pt idx="1935">
                  <c:v>2.5</c:v>
                </c:pt>
                <c:pt idx="1936">
                  <c:v>2.5</c:v>
                </c:pt>
                <c:pt idx="1937">
                  <c:v>2.5</c:v>
                </c:pt>
                <c:pt idx="1938">
                  <c:v>2.5</c:v>
                </c:pt>
                <c:pt idx="1939">
                  <c:v>2.5</c:v>
                </c:pt>
                <c:pt idx="1940">
                  <c:v>2.5</c:v>
                </c:pt>
                <c:pt idx="1941">
                  <c:v>2.5</c:v>
                </c:pt>
                <c:pt idx="1942">
                  <c:v>2.5</c:v>
                </c:pt>
                <c:pt idx="1943">
                  <c:v>2.5</c:v>
                </c:pt>
                <c:pt idx="1944">
                  <c:v>2.75</c:v>
                </c:pt>
                <c:pt idx="1945">
                  <c:v>2.75</c:v>
                </c:pt>
                <c:pt idx="1946">
                  <c:v>2.75</c:v>
                </c:pt>
                <c:pt idx="1947">
                  <c:v>2.75</c:v>
                </c:pt>
                <c:pt idx="1948">
                  <c:v>2.75</c:v>
                </c:pt>
                <c:pt idx="1949">
                  <c:v>2.75</c:v>
                </c:pt>
                <c:pt idx="1950">
                  <c:v>2.75</c:v>
                </c:pt>
                <c:pt idx="1951">
                  <c:v>2.75</c:v>
                </c:pt>
                <c:pt idx="1952">
                  <c:v>2.75</c:v>
                </c:pt>
                <c:pt idx="1953">
                  <c:v>2.75</c:v>
                </c:pt>
                <c:pt idx="1954">
                  <c:v>2.75</c:v>
                </c:pt>
                <c:pt idx="1955">
                  <c:v>2.75</c:v>
                </c:pt>
                <c:pt idx="1956">
                  <c:v>2.75</c:v>
                </c:pt>
                <c:pt idx="1957">
                  <c:v>2.75</c:v>
                </c:pt>
                <c:pt idx="1958">
                  <c:v>2.75</c:v>
                </c:pt>
                <c:pt idx="1959">
                  <c:v>2.75</c:v>
                </c:pt>
                <c:pt idx="1960">
                  <c:v>2.75</c:v>
                </c:pt>
                <c:pt idx="1961">
                  <c:v>2.75</c:v>
                </c:pt>
                <c:pt idx="1962">
                  <c:v>2.75</c:v>
                </c:pt>
                <c:pt idx="1963">
                  <c:v>2.75</c:v>
                </c:pt>
                <c:pt idx="1964">
                  <c:v>2.75</c:v>
                </c:pt>
                <c:pt idx="1965">
                  <c:v>2.75</c:v>
                </c:pt>
                <c:pt idx="1966">
                  <c:v>2.75</c:v>
                </c:pt>
                <c:pt idx="1967">
                  <c:v>2.75</c:v>
                </c:pt>
                <c:pt idx="1968">
                  <c:v>2.75</c:v>
                </c:pt>
                <c:pt idx="1969">
                  <c:v>2.75</c:v>
                </c:pt>
                <c:pt idx="1970">
                  <c:v>2.75</c:v>
                </c:pt>
                <c:pt idx="1971">
                  <c:v>2.75</c:v>
                </c:pt>
                <c:pt idx="1972">
                  <c:v>2.75</c:v>
                </c:pt>
                <c:pt idx="1973">
                  <c:v>2.75</c:v>
                </c:pt>
                <c:pt idx="1974">
                  <c:v>2.75</c:v>
                </c:pt>
                <c:pt idx="1975">
                  <c:v>2.75</c:v>
                </c:pt>
                <c:pt idx="1976">
                  <c:v>2.75</c:v>
                </c:pt>
                <c:pt idx="1977">
                  <c:v>2.75</c:v>
                </c:pt>
                <c:pt idx="1978">
                  <c:v>2.75</c:v>
                </c:pt>
                <c:pt idx="1979">
                  <c:v>2.75</c:v>
                </c:pt>
                <c:pt idx="1980">
                  <c:v>2.75</c:v>
                </c:pt>
                <c:pt idx="1981">
                  <c:v>2.75</c:v>
                </c:pt>
                <c:pt idx="1982">
                  <c:v>2.75</c:v>
                </c:pt>
                <c:pt idx="1983">
                  <c:v>3</c:v>
                </c:pt>
                <c:pt idx="1984">
                  <c:v>3</c:v>
                </c:pt>
                <c:pt idx="1985">
                  <c:v>3</c:v>
                </c:pt>
                <c:pt idx="1986">
                  <c:v>3</c:v>
                </c:pt>
                <c:pt idx="1987">
                  <c:v>3</c:v>
                </c:pt>
                <c:pt idx="1988">
                  <c:v>3</c:v>
                </c:pt>
                <c:pt idx="1989">
                  <c:v>3</c:v>
                </c:pt>
                <c:pt idx="1990">
                  <c:v>3</c:v>
                </c:pt>
                <c:pt idx="1991">
                  <c:v>3</c:v>
                </c:pt>
                <c:pt idx="1992">
                  <c:v>3</c:v>
                </c:pt>
                <c:pt idx="1993">
                  <c:v>3</c:v>
                </c:pt>
                <c:pt idx="1994">
                  <c:v>3</c:v>
                </c:pt>
                <c:pt idx="1995">
                  <c:v>3</c:v>
                </c:pt>
                <c:pt idx="1996">
                  <c:v>3</c:v>
                </c:pt>
                <c:pt idx="1997">
                  <c:v>3</c:v>
                </c:pt>
                <c:pt idx="1998">
                  <c:v>3</c:v>
                </c:pt>
                <c:pt idx="1999">
                  <c:v>3</c:v>
                </c:pt>
                <c:pt idx="2000">
                  <c:v>3</c:v>
                </c:pt>
                <c:pt idx="2001">
                  <c:v>3</c:v>
                </c:pt>
                <c:pt idx="2002">
                  <c:v>3</c:v>
                </c:pt>
                <c:pt idx="2003">
                  <c:v>3</c:v>
                </c:pt>
                <c:pt idx="2004">
                  <c:v>3</c:v>
                </c:pt>
                <c:pt idx="2005">
                  <c:v>3</c:v>
                </c:pt>
                <c:pt idx="2006">
                  <c:v>3</c:v>
                </c:pt>
                <c:pt idx="2007">
                  <c:v>3</c:v>
                </c:pt>
                <c:pt idx="2008">
                  <c:v>3</c:v>
                </c:pt>
                <c:pt idx="2009">
                  <c:v>3</c:v>
                </c:pt>
                <c:pt idx="2010">
                  <c:v>3</c:v>
                </c:pt>
                <c:pt idx="2011">
                  <c:v>3</c:v>
                </c:pt>
                <c:pt idx="2012">
                  <c:v>3</c:v>
                </c:pt>
                <c:pt idx="2013">
                  <c:v>3</c:v>
                </c:pt>
                <c:pt idx="2014">
                  <c:v>3</c:v>
                </c:pt>
                <c:pt idx="2015">
                  <c:v>3</c:v>
                </c:pt>
                <c:pt idx="2016">
                  <c:v>3</c:v>
                </c:pt>
                <c:pt idx="2017">
                  <c:v>3</c:v>
                </c:pt>
                <c:pt idx="2018">
                  <c:v>3</c:v>
                </c:pt>
                <c:pt idx="2019">
                  <c:v>3</c:v>
                </c:pt>
                <c:pt idx="2020">
                  <c:v>3</c:v>
                </c:pt>
                <c:pt idx="2021">
                  <c:v>3</c:v>
                </c:pt>
                <c:pt idx="2022">
                  <c:v>3</c:v>
                </c:pt>
                <c:pt idx="2023">
                  <c:v>3</c:v>
                </c:pt>
                <c:pt idx="2024">
                  <c:v>3</c:v>
                </c:pt>
                <c:pt idx="2025">
                  <c:v>3</c:v>
                </c:pt>
                <c:pt idx="2026">
                  <c:v>3</c:v>
                </c:pt>
                <c:pt idx="2027">
                  <c:v>3</c:v>
                </c:pt>
                <c:pt idx="2028">
                  <c:v>3.25</c:v>
                </c:pt>
                <c:pt idx="2029">
                  <c:v>3.25</c:v>
                </c:pt>
                <c:pt idx="2030">
                  <c:v>3.25</c:v>
                </c:pt>
                <c:pt idx="2031">
                  <c:v>3.25</c:v>
                </c:pt>
                <c:pt idx="2032">
                  <c:v>3.25</c:v>
                </c:pt>
                <c:pt idx="2033">
                  <c:v>3.25</c:v>
                </c:pt>
                <c:pt idx="2034">
                  <c:v>3.25</c:v>
                </c:pt>
                <c:pt idx="2035">
                  <c:v>3.25</c:v>
                </c:pt>
                <c:pt idx="2036">
                  <c:v>3.25</c:v>
                </c:pt>
                <c:pt idx="2037">
                  <c:v>3.25</c:v>
                </c:pt>
                <c:pt idx="2038">
                  <c:v>3.25</c:v>
                </c:pt>
                <c:pt idx="2039">
                  <c:v>3.25</c:v>
                </c:pt>
                <c:pt idx="2040">
                  <c:v>3.25</c:v>
                </c:pt>
                <c:pt idx="2041">
                  <c:v>3.25</c:v>
                </c:pt>
                <c:pt idx="2042">
                  <c:v>3.25</c:v>
                </c:pt>
                <c:pt idx="2043">
                  <c:v>3.25</c:v>
                </c:pt>
                <c:pt idx="2044">
                  <c:v>3.25</c:v>
                </c:pt>
                <c:pt idx="2045">
                  <c:v>3.25</c:v>
                </c:pt>
                <c:pt idx="2046">
                  <c:v>3.25</c:v>
                </c:pt>
                <c:pt idx="2047">
                  <c:v>3.25</c:v>
                </c:pt>
                <c:pt idx="2048">
                  <c:v>3.25</c:v>
                </c:pt>
                <c:pt idx="2049">
                  <c:v>3.25</c:v>
                </c:pt>
                <c:pt idx="2050">
                  <c:v>3.25</c:v>
                </c:pt>
                <c:pt idx="2051">
                  <c:v>3.25</c:v>
                </c:pt>
                <c:pt idx="2052">
                  <c:v>3.25</c:v>
                </c:pt>
                <c:pt idx="2053">
                  <c:v>3.25</c:v>
                </c:pt>
                <c:pt idx="2054">
                  <c:v>3.25</c:v>
                </c:pt>
                <c:pt idx="2055">
                  <c:v>3.25</c:v>
                </c:pt>
                <c:pt idx="2056">
                  <c:v>3.25</c:v>
                </c:pt>
                <c:pt idx="2057">
                  <c:v>3.25</c:v>
                </c:pt>
                <c:pt idx="2058">
                  <c:v>3.25</c:v>
                </c:pt>
                <c:pt idx="2059">
                  <c:v>3.25</c:v>
                </c:pt>
                <c:pt idx="2060">
                  <c:v>3.25</c:v>
                </c:pt>
                <c:pt idx="2061">
                  <c:v>3.25</c:v>
                </c:pt>
                <c:pt idx="2062">
                  <c:v>3.25</c:v>
                </c:pt>
                <c:pt idx="2063">
                  <c:v>3.25</c:v>
                </c:pt>
                <c:pt idx="2064">
                  <c:v>3.25</c:v>
                </c:pt>
                <c:pt idx="2065">
                  <c:v>3.25</c:v>
                </c:pt>
                <c:pt idx="2066">
                  <c:v>3.25</c:v>
                </c:pt>
                <c:pt idx="2067">
                  <c:v>3.25</c:v>
                </c:pt>
                <c:pt idx="2068">
                  <c:v>3.25</c:v>
                </c:pt>
                <c:pt idx="2069">
                  <c:v>3.25</c:v>
                </c:pt>
                <c:pt idx="2070">
                  <c:v>3.25</c:v>
                </c:pt>
                <c:pt idx="2071">
                  <c:v>3.25</c:v>
                </c:pt>
                <c:pt idx="2072">
                  <c:v>3.25</c:v>
                </c:pt>
                <c:pt idx="2073">
                  <c:v>3.5</c:v>
                </c:pt>
                <c:pt idx="2074">
                  <c:v>3.5</c:v>
                </c:pt>
                <c:pt idx="2075">
                  <c:v>3.5</c:v>
                </c:pt>
                <c:pt idx="2076">
                  <c:v>3.5</c:v>
                </c:pt>
                <c:pt idx="2077">
                  <c:v>3.5</c:v>
                </c:pt>
                <c:pt idx="2078">
                  <c:v>3.5</c:v>
                </c:pt>
                <c:pt idx="2079">
                  <c:v>3.5</c:v>
                </c:pt>
                <c:pt idx="2080">
                  <c:v>3.5</c:v>
                </c:pt>
                <c:pt idx="2081">
                  <c:v>3.5</c:v>
                </c:pt>
                <c:pt idx="2082">
                  <c:v>3.5</c:v>
                </c:pt>
                <c:pt idx="2083">
                  <c:v>3.5</c:v>
                </c:pt>
                <c:pt idx="2084">
                  <c:v>3.5</c:v>
                </c:pt>
                <c:pt idx="2085">
                  <c:v>3.5</c:v>
                </c:pt>
                <c:pt idx="2086">
                  <c:v>3.5</c:v>
                </c:pt>
                <c:pt idx="2087">
                  <c:v>3.5</c:v>
                </c:pt>
                <c:pt idx="2088">
                  <c:v>3.5</c:v>
                </c:pt>
                <c:pt idx="2089">
                  <c:v>3.5</c:v>
                </c:pt>
                <c:pt idx="2090">
                  <c:v>3.5</c:v>
                </c:pt>
                <c:pt idx="2091">
                  <c:v>3.5</c:v>
                </c:pt>
                <c:pt idx="2092">
                  <c:v>3.5</c:v>
                </c:pt>
                <c:pt idx="2093">
                  <c:v>3.5</c:v>
                </c:pt>
                <c:pt idx="2094">
                  <c:v>3.5</c:v>
                </c:pt>
                <c:pt idx="2095">
                  <c:v>3.5</c:v>
                </c:pt>
                <c:pt idx="2096">
                  <c:v>3.5</c:v>
                </c:pt>
                <c:pt idx="2097">
                  <c:v>3.5</c:v>
                </c:pt>
                <c:pt idx="2098">
                  <c:v>3.5</c:v>
                </c:pt>
                <c:pt idx="2099">
                  <c:v>3.5</c:v>
                </c:pt>
                <c:pt idx="2100">
                  <c:v>3.5</c:v>
                </c:pt>
                <c:pt idx="2101">
                  <c:v>3.5</c:v>
                </c:pt>
                <c:pt idx="2102">
                  <c:v>3.5</c:v>
                </c:pt>
                <c:pt idx="2103">
                  <c:v>3.5</c:v>
                </c:pt>
                <c:pt idx="2104">
                  <c:v>3.5</c:v>
                </c:pt>
                <c:pt idx="2105">
                  <c:v>3.5</c:v>
                </c:pt>
                <c:pt idx="2106">
                  <c:v>3.5</c:v>
                </c:pt>
                <c:pt idx="2107">
                  <c:v>3.5</c:v>
                </c:pt>
                <c:pt idx="2108">
                  <c:v>3.5</c:v>
                </c:pt>
                <c:pt idx="2109">
                  <c:v>3.5</c:v>
                </c:pt>
                <c:pt idx="2110">
                  <c:v>3.5</c:v>
                </c:pt>
                <c:pt idx="2111">
                  <c:v>3.5</c:v>
                </c:pt>
                <c:pt idx="2112">
                  <c:v>3.5</c:v>
                </c:pt>
                <c:pt idx="2113">
                  <c:v>3.5</c:v>
                </c:pt>
                <c:pt idx="2114">
                  <c:v>3.5</c:v>
                </c:pt>
                <c:pt idx="2115">
                  <c:v>3.5</c:v>
                </c:pt>
                <c:pt idx="2116">
                  <c:v>3.5</c:v>
                </c:pt>
                <c:pt idx="2117">
                  <c:v>3.5</c:v>
                </c:pt>
                <c:pt idx="2118">
                  <c:v>3.5</c:v>
                </c:pt>
                <c:pt idx="2119">
                  <c:v>3.5</c:v>
                </c:pt>
                <c:pt idx="2120">
                  <c:v>3.5</c:v>
                </c:pt>
                <c:pt idx="2121">
                  <c:v>3.5</c:v>
                </c:pt>
                <c:pt idx="2122">
                  <c:v>3.5</c:v>
                </c:pt>
                <c:pt idx="2123">
                  <c:v>3.5</c:v>
                </c:pt>
                <c:pt idx="2124">
                  <c:v>3.5</c:v>
                </c:pt>
                <c:pt idx="2125">
                  <c:v>3.5</c:v>
                </c:pt>
                <c:pt idx="2126">
                  <c:v>3.5</c:v>
                </c:pt>
                <c:pt idx="2127">
                  <c:v>3.5</c:v>
                </c:pt>
                <c:pt idx="2128">
                  <c:v>3.5</c:v>
                </c:pt>
                <c:pt idx="2129">
                  <c:v>3.5</c:v>
                </c:pt>
                <c:pt idx="2130">
                  <c:v>3.5</c:v>
                </c:pt>
                <c:pt idx="2131">
                  <c:v>3.5</c:v>
                </c:pt>
                <c:pt idx="2132">
                  <c:v>3.5</c:v>
                </c:pt>
                <c:pt idx="2133">
                  <c:v>3.5</c:v>
                </c:pt>
                <c:pt idx="2134">
                  <c:v>3.5</c:v>
                </c:pt>
                <c:pt idx="2135">
                  <c:v>3.5</c:v>
                </c:pt>
                <c:pt idx="2136">
                  <c:v>3.5</c:v>
                </c:pt>
                <c:pt idx="2137">
                  <c:v>3.5</c:v>
                </c:pt>
                <c:pt idx="2138">
                  <c:v>3.75</c:v>
                </c:pt>
                <c:pt idx="2139">
                  <c:v>3.75</c:v>
                </c:pt>
                <c:pt idx="2140">
                  <c:v>3.75</c:v>
                </c:pt>
                <c:pt idx="2141">
                  <c:v>3.75</c:v>
                </c:pt>
                <c:pt idx="2142">
                  <c:v>3.75</c:v>
                </c:pt>
                <c:pt idx="2143">
                  <c:v>3.75</c:v>
                </c:pt>
                <c:pt idx="2144">
                  <c:v>3.75</c:v>
                </c:pt>
                <c:pt idx="2145">
                  <c:v>3.75</c:v>
                </c:pt>
                <c:pt idx="2146">
                  <c:v>3.75</c:v>
                </c:pt>
                <c:pt idx="2147">
                  <c:v>3.75</c:v>
                </c:pt>
                <c:pt idx="2148">
                  <c:v>3.75</c:v>
                </c:pt>
                <c:pt idx="2149">
                  <c:v>3.75</c:v>
                </c:pt>
                <c:pt idx="2150">
                  <c:v>3.75</c:v>
                </c:pt>
                <c:pt idx="2151">
                  <c:v>3.75</c:v>
                </c:pt>
                <c:pt idx="2152">
                  <c:v>3.75</c:v>
                </c:pt>
                <c:pt idx="2153">
                  <c:v>3.75</c:v>
                </c:pt>
                <c:pt idx="2154">
                  <c:v>3.75</c:v>
                </c:pt>
                <c:pt idx="2155">
                  <c:v>3.75</c:v>
                </c:pt>
                <c:pt idx="2156">
                  <c:v>3.75</c:v>
                </c:pt>
                <c:pt idx="2157">
                  <c:v>3.75</c:v>
                </c:pt>
                <c:pt idx="2158">
                  <c:v>3.75</c:v>
                </c:pt>
                <c:pt idx="2159">
                  <c:v>3.75</c:v>
                </c:pt>
                <c:pt idx="2160">
                  <c:v>3.75</c:v>
                </c:pt>
                <c:pt idx="2161">
                  <c:v>3.75</c:v>
                </c:pt>
                <c:pt idx="2162">
                  <c:v>3.75</c:v>
                </c:pt>
                <c:pt idx="2163">
                  <c:v>3.75</c:v>
                </c:pt>
                <c:pt idx="2164">
                  <c:v>3.75</c:v>
                </c:pt>
                <c:pt idx="2165">
                  <c:v>3.75</c:v>
                </c:pt>
                <c:pt idx="2166">
                  <c:v>3.75</c:v>
                </c:pt>
                <c:pt idx="2167">
                  <c:v>3.75</c:v>
                </c:pt>
                <c:pt idx="2168">
                  <c:v>3.75</c:v>
                </c:pt>
                <c:pt idx="2169">
                  <c:v>3.75</c:v>
                </c:pt>
                <c:pt idx="2170">
                  <c:v>3.75</c:v>
                </c:pt>
                <c:pt idx="2171">
                  <c:v>3.75</c:v>
                </c:pt>
                <c:pt idx="2172">
                  <c:v>3.75</c:v>
                </c:pt>
                <c:pt idx="2173">
                  <c:v>3.75</c:v>
                </c:pt>
                <c:pt idx="2174">
                  <c:v>3.75</c:v>
                </c:pt>
                <c:pt idx="2175">
                  <c:v>3.75</c:v>
                </c:pt>
                <c:pt idx="2176">
                  <c:v>3.75</c:v>
                </c:pt>
                <c:pt idx="2177">
                  <c:v>3.75</c:v>
                </c:pt>
                <c:pt idx="2178">
                  <c:v>3.75</c:v>
                </c:pt>
                <c:pt idx="2179">
                  <c:v>3.75</c:v>
                </c:pt>
                <c:pt idx="2180">
                  <c:v>3.75</c:v>
                </c:pt>
                <c:pt idx="2181">
                  <c:v>3.75</c:v>
                </c:pt>
                <c:pt idx="2182">
                  <c:v>3.75</c:v>
                </c:pt>
                <c:pt idx="2183">
                  <c:v>3.75</c:v>
                </c:pt>
                <c:pt idx="2184">
                  <c:v>3.75</c:v>
                </c:pt>
                <c:pt idx="2185">
                  <c:v>3.75</c:v>
                </c:pt>
                <c:pt idx="2186">
                  <c:v>3.75</c:v>
                </c:pt>
                <c:pt idx="2187">
                  <c:v>3.75</c:v>
                </c:pt>
                <c:pt idx="2188">
                  <c:v>3.75</c:v>
                </c:pt>
                <c:pt idx="2189">
                  <c:v>3.75</c:v>
                </c:pt>
                <c:pt idx="2190">
                  <c:v>3.75</c:v>
                </c:pt>
                <c:pt idx="2191">
                  <c:v>3.75</c:v>
                </c:pt>
                <c:pt idx="2192">
                  <c:v>3.75</c:v>
                </c:pt>
                <c:pt idx="2193">
                  <c:v>3.75</c:v>
                </c:pt>
                <c:pt idx="2194">
                  <c:v>3.75</c:v>
                </c:pt>
                <c:pt idx="2195">
                  <c:v>3.75</c:v>
                </c:pt>
                <c:pt idx="2196">
                  <c:v>3.75</c:v>
                </c:pt>
                <c:pt idx="2197">
                  <c:v>3.75</c:v>
                </c:pt>
                <c:pt idx="2198">
                  <c:v>3.75</c:v>
                </c:pt>
                <c:pt idx="2199">
                  <c:v>3.75</c:v>
                </c:pt>
                <c:pt idx="2200">
                  <c:v>3.75</c:v>
                </c:pt>
                <c:pt idx="2201">
                  <c:v>3.75</c:v>
                </c:pt>
                <c:pt idx="2202">
                  <c:v>3.75</c:v>
                </c:pt>
                <c:pt idx="2203">
                  <c:v>4</c:v>
                </c:pt>
                <c:pt idx="2204">
                  <c:v>4</c:v>
                </c:pt>
                <c:pt idx="2205">
                  <c:v>4</c:v>
                </c:pt>
                <c:pt idx="2206">
                  <c:v>4</c:v>
                </c:pt>
                <c:pt idx="2207">
                  <c:v>4</c:v>
                </c:pt>
                <c:pt idx="2208">
                  <c:v>4</c:v>
                </c:pt>
                <c:pt idx="2209">
                  <c:v>4</c:v>
                </c:pt>
                <c:pt idx="2210">
                  <c:v>4</c:v>
                </c:pt>
                <c:pt idx="2211">
                  <c:v>4</c:v>
                </c:pt>
                <c:pt idx="2212">
                  <c:v>4</c:v>
                </c:pt>
                <c:pt idx="2213">
                  <c:v>4</c:v>
                </c:pt>
                <c:pt idx="2214">
                  <c:v>4</c:v>
                </c:pt>
                <c:pt idx="2215">
                  <c:v>4</c:v>
                </c:pt>
                <c:pt idx="2216">
                  <c:v>4</c:v>
                </c:pt>
                <c:pt idx="2217">
                  <c:v>4</c:v>
                </c:pt>
                <c:pt idx="2218">
                  <c:v>4</c:v>
                </c:pt>
                <c:pt idx="2219">
                  <c:v>4</c:v>
                </c:pt>
                <c:pt idx="2220">
                  <c:v>4</c:v>
                </c:pt>
                <c:pt idx="2221">
                  <c:v>4</c:v>
                </c:pt>
                <c:pt idx="2222">
                  <c:v>4</c:v>
                </c:pt>
                <c:pt idx="2223">
                  <c:v>4</c:v>
                </c:pt>
                <c:pt idx="2224">
                  <c:v>4</c:v>
                </c:pt>
                <c:pt idx="2225">
                  <c:v>4</c:v>
                </c:pt>
                <c:pt idx="2226">
                  <c:v>4</c:v>
                </c:pt>
                <c:pt idx="2227">
                  <c:v>4</c:v>
                </c:pt>
                <c:pt idx="2228">
                  <c:v>4</c:v>
                </c:pt>
                <c:pt idx="2229">
                  <c:v>4</c:v>
                </c:pt>
                <c:pt idx="2230">
                  <c:v>4</c:v>
                </c:pt>
                <c:pt idx="2231">
                  <c:v>4</c:v>
                </c:pt>
                <c:pt idx="2232">
                  <c:v>4</c:v>
                </c:pt>
                <c:pt idx="2233">
                  <c:v>4</c:v>
                </c:pt>
                <c:pt idx="2234">
                  <c:v>4</c:v>
                </c:pt>
                <c:pt idx="2235">
                  <c:v>4</c:v>
                </c:pt>
                <c:pt idx="2236">
                  <c:v>4</c:v>
                </c:pt>
                <c:pt idx="2237">
                  <c:v>4</c:v>
                </c:pt>
                <c:pt idx="2238">
                  <c:v>4</c:v>
                </c:pt>
                <c:pt idx="2239">
                  <c:v>4</c:v>
                </c:pt>
                <c:pt idx="2240">
                  <c:v>4</c:v>
                </c:pt>
                <c:pt idx="2241">
                  <c:v>4</c:v>
                </c:pt>
                <c:pt idx="2242">
                  <c:v>4</c:v>
                </c:pt>
                <c:pt idx="2243">
                  <c:v>4</c:v>
                </c:pt>
                <c:pt idx="2244">
                  <c:v>4</c:v>
                </c:pt>
                <c:pt idx="2245">
                  <c:v>4</c:v>
                </c:pt>
                <c:pt idx="2246">
                  <c:v>4</c:v>
                </c:pt>
                <c:pt idx="2247">
                  <c:v>4</c:v>
                </c:pt>
                <c:pt idx="2248">
                  <c:v>4</c:v>
                </c:pt>
                <c:pt idx="2249">
                  <c:v>4</c:v>
                </c:pt>
                <c:pt idx="2250">
                  <c:v>4</c:v>
                </c:pt>
                <c:pt idx="2251">
                  <c:v>4</c:v>
                </c:pt>
                <c:pt idx="2252">
                  <c:v>4</c:v>
                </c:pt>
                <c:pt idx="2253">
                  <c:v>4</c:v>
                </c:pt>
                <c:pt idx="2254">
                  <c:v>4</c:v>
                </c:pt>
                <c:pt idx="2255">
                  <c:v>4</c:v>
                </c:pt>
                <c:pt idx="2256">
                  <c:v>4</c:v>
                </c:pt>
                <c:pt idx="2257">
                  <c:v>4</c:v>
                </c:pt>
                <c:pt idx="2258">
                  <c:v>4</c:v>
                </c:pt>
                <c:pt idx="2259">
                  <c:v>4</c:v>
                </c:pt>
                <c:pt idx="2260">
                  <c:v>4</c:v>
                </c:pt>
                <c:pt idx="2261">
                  <c:v>4</c:v>
                </c:pt>
                <c:pt idx="2262">
                  <c:v>4</c:v>
                </c:pt>
                <c:pt idx="2263">
                  <c:v>4</c:v>
                </c:pt>
                <c:pt idx="2264">
                  <c:v>4</c:v>
                </c:pt>
                <c:pt idx="2265">
                  <c:v>4</c:v>
                </c:pt>
                <c:pt idx="2266">
                  <c:v>4</c:v>
                </c:pt>
                <c:pt idx="2267">
                  <c:v>4</c:v>
                </c:pt>
                <c:pt idx="2268">
                  <c:v>4</c:v>
                </c:pt>
                <c:pt idx="2269">
                  <c:v>4</c:v>
                </c:pt>
                <c:pt idx="2270">
                  <c:v>4</c:v>
                </c:pt>
                <c:pt idx="2271">
                  <c:v>4</c:v>
                </c:pt>
                <c:pt idx="2272">
                  <c:v>4</c:v>
                </c:pt>
                <c:pt idx="2273">
                  <c:v>4</c:v>
                </c:pt>
                <c:pt idx="2274">
                  <c:v>4</c:v>
                </c:pt>
                <c:pt idx="2275">
                  <c:v>4</c:v>
                </c:pt>
                <c:pt idx="2276">
                  <c:v>4</c:v>
                </c:pt>
                <c:pt idx="2277">
                  <c:v>4</c:v>
                </c:pt>
                <c:pt idx="2278">
                  <c:v>4</c:v>
                </c:pt>
                <c:pt idx="2279">
                  <c:v>4</c:v>
                </c:pt>
                <c:pt idx="2280">
                  <c:v>4</c:v>
                </c:pt>
                <c:pt idx="2281">
                  <c:v>4</c:v>
                </c:pt>
                <c:pt idx="2282">
                  <c:v>4</c:v>
                </c:pt>
                <c:pt idx="2283">
                  <c:v>4</c:v>
                </c:pt>
                <c:pt idx="2284">
                  <c:v>4</c:v>
                </c:pt>
                <c:pt idx="2285">
                  <c:v>4</c:v>
                </c:pt>
                <c:pt idx="2286">
                  <c:v>4</c:v>
                </c:pt>
                <c:pt idx="2287">
                  <c:v>4</c:v>
                </c:pt>
                <c:pt idx="2288">
                  <c:v>4</c:v>
                </c:pt>
                <c:pt idx="2289">
                  <c:v>4</c:v>
                </c:pt>
                <c:pt idx="2290">
                  <c:v>4</c:v>
                </c:pt>
                <c:pt idx="2291">
                  <c:v>4</c:v>
                </c:pt>
                <c:pt idx="2292">
                  <c:v>4</c:v>
                </c:pt>
                <c:pt idx="2293">
                  <c:v>4</c:v>
                </c:pt>
                <c:pt idx="2294">
                  <c:v>4</c:v>
                </c:pt>
                <c:pt idx="2295">
                  <c:v>4</c:v>
                </c:pt>
                <c:pt idx="2296">
                  <c:v>4</c:v>
                </c:pt>
                <c:pt idx="2297">
                  <c:v>4</c:v>
                </c:pt>
                <c:pt idx="2298">
                  <c:v>4</c:v>
                </c:pt>
                <c:pt idx="2299">
                  <c:v>4</c:v>
                </c:pt>
                <c:pt idx="2300">
                  <c:v>4</c:v>
                </c:pt>
                <c:pt idx="2301">
                  <c:v>4</c:v>
                </c:pt>
                <c:pt idx="2302">
                  <c:v>4</c:v>
                </c:pt>
                <c:pt idx="2303">
                  <c:v>4</c:v>
                </c:pt>
                <c:pt idx="2304">
                  <c:v>4</c:v>
                </c:pt>
                <c:pt idx="2305">
                  <c:v>4</c:v>
                </c:pt>
                <c:pt idx="2306">
                  <c:v>4</c:v>
                </c:pt>
                <c:pt idx="2307">
                  <c:v>4</c:v>
                </c:pt>
                <c:pt idx="2308">
                  <c:v>4</c:v>
                </c:pt>
                <c:pt idx="2309">
                  <c:v>4</c:v>
                </c:pt>
                <c:pt idx="2310">
                  <c:v>4</c:v>
                </c:pt>
                <c:pt idx="2311">
                  <c:v>4</c:v>
                </c:pt>
                <c:pt idx="2312">
                  <c:v>4</c:v>
                </c:pt>
                <c:pt idx="2313">
                  <c:v>4</c:v>
                </c:pt>
                <c:pt idx="2314">
                  <c:v>4</c:v>
                </c:pt>
                <c:pt idx="2315">
                  <c:v>4</c:v>
                </c:pt>
                <c:pt idx="2316">
                  <c:v>4</c:v>
                </c:pt>
                <c:pt idx="2317">
                  <c:v>4</c:v>
                </c:pt>
                <c:pt idx="2318">
                  <c:v>4</c:v>
                </c:pt>
                <c:pt idx="2319">
                  <c:v>4</c:v>
                </c:pt>
                <c:pt idx="2320">
                  <c:v>4</c:v>
                </c:pt>
                <c:pt idx="2321">
                  <c:v>4</c:v>
                </c:pt>
                <c:pt idx="2322">
                  <c:v>4</c:v>
                </c:pt>
                <c:pt idx="2323">
                  <c:v>4</c:v>
                </c:pt>
                <c:pt idx="2324">
                  <c:v>4</c:v>
                </c:pt>
                <c:pt idx="2325">
                  <c:v>4</c:v>
                </c:pt>
                <c:pt idx="2326">
                  <c:v>4</c:v>
                </c:pt>
                <c:pt idx="2327">
                  <c:v>4</c:v>
                </c:pt>
                <c:pt idx="2328">
                  <c:v>4</c:v>
                </c:pt>
                <c:pt idx="2329">
                  <c:v>4</c:v>
                </c:pt>
                <c:pt idx="2330">
                  <c:v>4</c:v>
                </c:pt>
                <c:pt idx="2331">
                  <c:v>4</c:v>
                </c:pt>
                <c:pt idx="2332">
                  <c:v>4</c:v>
                </c:pt>
                <c:pt idx="2333">
                  <c:v>4</c:v>
                </c:pt>
                <c:pt idx="2334">
                  <c:v>4</c:v>
                </c:pt>
                <c:pt idx="2335">
                  <c:v>4</c:v>
                </c:pt>
                <c:pt idx="2336">
                  <c:v>4</c:v>
                </c:pt>
                <c:pt idx="2337">
                  <c:v>4</c:v>
                </c:pt>
                <c:pt idx="2338">
                  <c:v>4</c:v>
                </c:pt>
                <c:pt idx="2339">
                  <c:v>4</c:v>
                </c:pt>
                <c:pt idx="2340">
                  <c:v>4</c:v>
                </c:pt>
                <c:pt idx="2341">
                  <c:v>4</c:v>
                </c:pt>
                <c:pt idx="2342">
                  <c:v>4</c:v>
                </c:pt>
                <c:pt idx="2343">
                  <c:v>4</c:v>
                </c:pt>
                <c:pt idx="2344">
                  <c:v>4</c:v>
                </c:pt>
                <c:pt idx="2345">
                  <c:v>4</c:v>
                </c:pt>
                <c:pt idx="2346">
                  <c:v>4</c:v>
                </c:pt>
                <c:pt idx="2347">
                  <c:v>4</c:v>
                </c:pt>
                <c:pt idx="2348">
                  <c:v>4</c:v>
                </c:pt>
                <c:pt idx="2349">
                  <c:v>4</c:v>
                </c:pt>
                <c:pt idx="2350">
                  <c:v>4</c:v>
                </c:pt>
                <c:pt idx="2351">
                  <c:v>4</c:v>
                </c:pt>
                <c:pt idx="2352">
                  <c:v>4</c:v>
                </c:pt>
                <c:pt idx="2353">
                  <c:v>4</c:v>
                </c:pt>
                <c:pt idx="2354">
                  <c:v>4</c:v>
                </c:pt>
                <c:pt idx="2355">
                  <c:v>4</c:v>
                </c:pt>
                <c:pt idx="2356">
                  <c:v>4</c:v>
                </c:pt>
                <c:pt idx="2357">
                  <c:v>4</c:v>
                </c:pt>
                <c:pt idx="2358">
                  <c:v>4</c:v>
                </c:pt>
                <c:pt idx="2359">
                  <c:v>4</c:v>
                </c:pt>
                <c:pt idx="2360">
                  <c:v>4</c:v>
                </c:pt>
                <c:pt idx="2361">
                  <c:v>4</c:v>
                </c:pt>
                <c:pt idx="2362">
                  <c:v>4</c:v>
                </c:pt>
                <c:pt idx="2363">
                  <c:v>4</c:v>
                </c:pt>
                <c:pt idx="2364">
                  <c:v>4</c:v>
                </c:pt>
                <c:pt idx="2365">
                  <c:v>4</c:v>
                </c:pt>
                <c:pt idx="2366">
                  <c:v>4</c:v>
                </c:pt>
                <c:pt idx="2367">
                  <c:v>4</c:v>
                </c:pt>
                <c:pt idx="2368">
                  <c:v>4</c:v>
                </c:pt>
                <c:pt idx="2369">
                  <c:v>4</c:v>
                </c:pt>
                <c:pt idx="2370">
                  <c:v>4</c:v>
                </c:pt>
                <c:pt idx="2371">
                  <c:v>4</c:v>
                </c:pt>
                <c:pt idx="2372">
                  <c:v>4</c:v>
                </c:pt>
                <c:pt idx="2373">
                  <c:v>4</c:v>
                </c:pt>
                <c:pt idx="2374">
                  <c:v>4</c:v>
                </c:pt>
                <c:pt idx="2375">
                  <c:v>4</c:v>
                </c:pt>
                <c:pt idx="2376">
                  <c:v>4</c:v>
                </c:pt>
                <c:pt idx="2377">
                  <c:v>4</c:v>
                </c:pt>
                <c:pt idx="2378">
                  <c:v>4</c:v>
                </c:pt>
                <c:pt idx="2379">
                  <c:v>4</c:v>
                </c:pt>
                <c:pt idx="2380">
                  <c:v>4</c:v>
                </c:pt>
                <c:pt idx="2381">
                  <c:v>4</c:v>
                </c:pt>
                <c:pt idx="2382">
                  <c:v>4</c:v>
                </c:pt>
                <c:pt idx="2383">
                  <c:v>4</c:v>
                </c:pt>
                <c:pt idx="2384">
                  <c:v>4</c:v>
                </c:pt>
                <c:pt idx="2385">
                  <c:v>4</c:v>
                </c:pt>
                <c:pt idx="2386">
                  <c:v>4</c:v>
                </c:pt>
                <c:pt idx="2387">
                  <c:v>4</c:v>
                </c:pt>
                <c:pt idx="2388">
                  <c:v>4</c:v>
                </c:pt>
                <c:pt idx="2389">
                  <c:v>4</c:v>
                </c:pt>
                <c:pt idx="2390">
                  <c:v>4</c:v>
                </c:pt>
                <c:pt idx="2391">
                  <c:v>4</c:v>
                </c:pt>
                <c:pt idx="2392">
                  <c:v>4</c:v>
                </c:pt>
                <c:pt idx="2393">
                  <c:v>4</c:v>
                </c:pt>
                <c:pt idx="2394">
                  <c:v>4</c:v>
                </c:pt>
                <c:pt idx="2395">
                  <c:v>4</c:v>
                </c:pt>
                <c:pt idx="2396">
                  <c:v>4</c:v>
                </c:pt>
                <c:pt idx="2397">
                  <c:v>4</c:v>
                </c:pt>
                <c:pt idx="2398">
                  <c:v>4</c:v>
                </c:pt>
                <c:pt idx="2399">
                  <c:v>4</c:v>
                </c:pt>
                <c:pt idx="2400">
                  <c:v>4</c:v>
                </c:pt>
                <c:pt idx="2401">
                  <c:v>4</c:v>
                </c:pt>
                <c:pt idx="2402">
                  <c:v>4</c:v>
                </c:pt>
                <c:pt idx="2403">
                  <c:v>4</c:v>
                </c:pt>
                <c:pt idx="2404">
                  <c:v>4</c:v>
                </c:pt>
                <c:pt idx="2405">
                  <c:v>4</c:v>
                </c:pt>
                <c:pt idx="2406">
                  <c:v>4</c:v>
                </c:pt>
                <c:pt idx="2407">
                  <c:v>4</c:v>
                </c:pt>
                <c:pt idx="2408">
                  <c:v>4</c:v>
                </c:pt>
                <c:pt idx="2409">
                  <c:v>4</c:v>
                </c:pt>
                <c:pt idx="2410">
                  <c:v>4</c:v>
                </c:pt>
                <c:pt idx="2411">
                  <c:v>4</c:v>
                </c:pt>
                <c:pt idx="2412">
                  <c:v>4</c:v>
                </c:pt>
                <c:pt idx="2413">
                  <c:v>4</c:v>
                </c:pt>
                <c:pt idx="2414">
                  <c:v>4</c:v>
                </c:pt>
                <c:pt idx="2415">
                  <c:v>4</c:v>
                </c:pt>
                <c:pt idx="2416">
                  <c:v>4</c:v>
                </c:pt>
                <c:pt idx="2417">
                  <c:v>4</c:v>
                </c:pt>
                <c:pt idx="2418">
                  <c:v>4</c:v>
                </c:pt>
                <c:pt idx="2419">
                  <c:v>4</c:v>
                </c:pt>
                <c:pt idx="2420">
                  <c:v>4</c:v>
                </c:pt>
                <c:pt idx="2421">
                  <c:v>4</c:v>
                </c:pt>
                <c:pt idx="2422">
                  <c:v>4</c:v>
                </c:pt>
                <c:pt idx="2423">
                  <c:v>4</c:v>
                </c:pt>
                <c:pt idx="2424">
                  <c:v>4</c:v>
                </c:pt>
                <c:pt idx="2425">
                  <c:v>4</c:v>
                </c:pt>
                <c:pt idx="2426">
                  <c:v>4</c:v>
                </c:pt>
                <c:pt idx="2427">
                  <c:v>4</c:v>
                </c:pt>
                <c:pt idx="2428">
                  <c:v>4</c:v>
                </c:pt>
                <c:pt idx="2429">
                  <c:v>4</c:v>
                </c:pt>
                <c:pt idx="2430">
                  <c:v>4</c:v>
                </c:pt>
                <c:pt idx="2431">
                  <c:v>4</c:v>
                </c:pt>
                <c:pt idx="2432">
                  <c:v>4</c:v>
                </c:pt>
                <c:pt idx="2433">
                  <c:v>4</c:v>
                </c:pt>
                <c:pt idx="2434">
                  <c:v>4</c:v>
                </c:pt>
                <c:pt idx="2435">
                  <c:v>4</c:v>
                </c:pt>
                <c:pt idx="2436">
                  <c:v>4</c:v>
                </c:pt>
                <c:pt idx="2437">
                  <c:v>4</c:v>
                </c:pt>
                <c:pt idx="2438">
                  <c:v>4</c:v>
                </c:pt>
                <c:pt idx="2439">
                  <c:v>4</c:v>
                </c:pt>
                <c:pt idx="2440">
                  <c:v>4</c:v>
                </c:pt>
                <c:pt idx="2441">
                  <c:v>4</c:v>
                </c:pt>
                <c:pt idx="2442">
                  <c:v>4</c:v>
                </c:pt>
                <c:pt idx="2443">
                  <c:v>4</c:v>
                </c:pt>
                <c:pt idx="2444">
                  <c:v>4</c:v>
                </c:pt>
                <c:pt idx="2445">
                  <c:v>4</c:v>
                </c:pt>
                <c:pt idx="2446">
                  <c:v>4</c:v>
                </c:pt>
                <c:pt idx="2447">
                  <c:v>4</c:v>
                </c:pt>
                <c:pt idx="2448">
                  <c:v>4</c:v>
                </c:pt>
                <c:pt idx="2449">
                  <c:v>4</c:v>
                </c:pt>
                <c:pt idx="2450">
                  <c:v>4</c:v>
                </c:pt>
                <c:pt idx="2451">
                  <c:v>4</c:v>
                </c:pt>
                <c:pt idx="2452">
                  <c:v>4</c:v>
                </c:pt>
                <c:pt idx="2453">
                  <c:v>4</c:v>
                </c:pt>
                <c:pt idx="2454">
                  <c:v>4</c:v>
                </c:pt>
                <c:pt idx="2455">
                  <c:v>4</c:v>
                </c:pt>
                <c:pt idx="2456">
                  <c:v>4</c:v>
                </c:pt>
                <c:pt idx="2457">
                  <c:v>4</c:v>
                </c:pt>
                <c:pt idx="2458">
                  <c:v>4</c:v>
                </c:pt>
                <c:pt idx="2459">
                  <c:v>4</c:v>
                </c:pt>
                <c:pt idx="2460">
                  <c:v>4</c:v>
                </c:pt>
                <c:pt idx="2461">
                  <c:v>4</c:v>
                </c:pt>
                <c:pt idx="2462">
                  <c:v>4</c:v>
                </c:pt>
                <c:pt idx="2463">
                  <c:v>4</c:v>
                </c:pt>
                <c:pt idx="2464">
                  <c:v>4</c:v>
                </c:pt>
                <c:pt idx="2465">
                  <c:v>4</c:v>
                </c:pt>
                <c:pt idx="2466">
                  <c:v>4</c:v>
                </c:pt>
                <c:pt idx="2467">
                  <c:v>4</c:v>
                </c:pt>
                <c:pt idx="2468">
                  <c:v>4</c:v>
                </c:pt>
                <c:pt idx="2469">
                  <c:v>4</c:v>
                </c:pt>
                <c:pt idx="2470">
                  <c:v>4</c:v>
                </c:pt>
                <c:pt idx="2471">
                  <c:v>4</c:v>
                </c:pt>
                <c:pt idx="2472">
                  <c:v>4</c:v>
                </c:pt>
                <c:pt idx="2473">
                  <c:v>4</c:v>
                </c:pt>
                <c:pt idx="2474">
                  <c:v>4</c:v>
                </c:pt>
                <c:pt idx="2475">
                  <c:v>4</c:v>
                </c:pt>
                <c:pt idx="2476">
                  <c:v>4</c:v>
                </c:pt>
                <c:pt idx="2477">
                  <c:v>4</c:v>
                </c:pt>
                <c:pt idx="2478">
                  <c:v>4</c:v>
                </c:pt>
                <c:pt idx="2479">
                  <c:v>4</c:v>
                </c:pt>
                <c:pt idx="2480">
                  <c:v>4</c:v>
                </c:pt>
                <c:pt idx="2481">
                  <c:v>4</c:v>
                </c:pt>
                <c:pt idx="2482">
                  <c:v>4</c:v>
                </c:pt>
                <c:pt idx="2483">
                  <c:v>4.25</c:v>
                </c:pt>
                <c:pt idx="2484">
                  <c:v>4.25</c:v>
                </c:pt>
                <c:pt idx="2485">
                  <c:v>4.25</c:v>
                </c:pt>
                <c:pt idx="2486">
                  <c:v>4.25</c:v>
                </c:pt>
                <c:pt idx="2487">
                  <c:v>4.25</c:v>
                </c:pt>
                <c:pt idx="2488">
                  <c:v>4.25</c:v>
                </c:pt>
                <c:pt idx="2489">
                  <c:v>4.25</c:v>
                </c:pt>
                <c:pt idx="2490">
                  <c:v>4.25</c:v>
                </c:pt>
                <c:pt idx="2491">
                  <c:v>4.25</c:v>
                </c:pt>
                <c:pt idx="2492">
                  <c:v>4.25</c:v>
                </c:pt>
                <c:pt idx="2493">
                  <c:v>4.25</c:v>
                </c:pt>
                <c:pt idx="2494">
                  <c:v>4.25</c:v>
                </c:pt>
                <c:pt idx="2495">
                  <c:v>4.25</c:v>
                </c:pt>
                <c:pt idx="2496">
                  <c:v>4.25</c:v>
                </c:pt>
                <c:pt idx="2497">
                  <c:v>4.25</c:v>
                </c:pt>
                <c:pt idx="2498">
                  <c:v>4.25</c:v>
                </c:pt>
                <c:pt idx="2499">
                  <c:v>4.25</c:v>
                </c:pt>
                <c:pt idx="2500">
                  <c:v>4.25</c:v>
                </c:pt>
                <c:pt idx="2501">
                  <c:v>4.25</c:v>
                </c:pt>
                <c:pt idx="2502">
                  <c:v>4.25</c:v>
                </c:pt>
                <c:pt idx="2503">
                  <c:v>4.25</c:v>
                </c:pt>
                <c:pt idx="2504">
                  <c:v>4.25</c:v>
                </c:pt>
                <c:pt idx="2505">
                  <c:v>4.25</c:v>
                </c:pt>
                <c:pt idx="2506">
                  <c:v>4.25</c:v>
                </c:pt>
                <c:pt idx="2507">
                  <c:v>4.25</c:v>
                </c:pt>
                <c:pt idx="2508">
                  <c:v>4.25</c:v>
                </c:pt>
                <c:pt idx="2509">
                  <c:v>4.25</c:v>
                </c:pt>
                <c:pt idx="2510">
                  <c:v>4.25</c:v>
                </c:pt>
                <c:pt idx="2511">
                  <c:v>4.25</c:v>
                </c:pt>
                <c:pt idx="2512">
                  <c:v>4.25</c:v>
                </c:pt>
                <c:pt idx="2513">
                  <c:v>4.25</c:v>
                </c:pt>
                <c:pt idx="2514">
                  <c:v>4.25</c:v>
                </c:pt>
                <c:pt idx="2515">
                  <c:v>4.25</c:v>
                </c:pt>
                <c:pt idx="2516">
                  <c:v>4.25</c:v>
                </c:pt>
                <c:pt idx="2517">
                  <c:v>4.25</c:v>
                </c:pt>
                <c:pt idx="2518">
                  <c:v>4.25</c:v>
                </c:pt>
                <c:pt idx="2519">
                  <c:v>4.25</c:v>
                </c:pt>
                <c:pt idx="2520">
                  <c:v>4.25</c:v>
                </c:pt>
                <c:pt idx="2521">
                  <c:v>4.25</c:v>
                </c:pt>
                <c:pt idx="2522">
                  <c:v>4.25</c:v>
                </c:pt>
                <c:pt idx="2523">
                  <c:v>4.25</c:v>
                </c:pt>
                <c:pt idx="2524">
                  <c:v>4.25</c:v>
                </c:pt>
                <c:pt idx="2525">
                  <c:v>4.25</c:v>
                </c:pt>
                <c:pt idx="2526">
                  <c:v>4.25</c:v>
                </c:pt>
                <c:pt idx="2527">
                  <c:v>4.25</c:v>
                </c:pt>
                <c:pt idx="2528">
                  <c:v>4.25</c:v>
                </c:pt>
                <c:pt idx="2529">
                  <c:v>4.25</c:v>
                </c:pt>
                <c:pt idx="2530">
                  <c:v>4.25</c:v>
                </c:pt>
                <c:pt idx="2531">
                  <c:v>4.25</c:v>
                </c:pt>
                <c:pt idx="2532">
                  <c:v>4.25</c:v>
                </c:pt>
                <c:pt idx="2533">
                  <c:v>4.25</c:v>
                </c:pt>
                <c:pt idx="2534">
                  <c:v>4.25</c:v>
                </c:pt>
                <c:pt idx="2535">
                  <c:v>4.25</c:v>
                </c:pt>
                <c:pt idx="2536">
                  <c:v>4.25</c:v>
                </c:pt>
                <c:pt idx="2537">
                  <c:v>4.25</c:v>
                </c:pt>
                <c:pt idx="2538">
                  <c:v>4.25</c:v>
                </c:pt>
                <c:pt idx="2539">
                  <c:v>4.25</c:v>
                </c:pt>
                <c:pt idx="2540">
                  <c:v>4.25</c:v>
                </c:pt>
                <c:pt idx="2541">
                  <c:v>4.25</c:v>
                </c:pt>
                <c:pt idx="2542">
                  <c:v>4.25</c:v>
                </c:pt>
                <c:pt idx="2543">
                  <c:v>4.25</c:v>
                </c:pt>
                <c:pt idx="2544">
                  <c:v>4.25</c:v>
                </c:pt>
                <c:pt idx="2545">
                  <c:v>4.25</c:v>
                </c:pt>
                <c:pt idx="2546">
                  <c:v>4.25</c:v>
                </c:pt>
                <c:pt idx="2547">
                  <c:v>4.25</c:v>
                </c:pt>
                <c:pt idx="2548">
                  <c:v>4.25</c:v>
                </c:pt>
                <c:pt idx="2549">
                  <c:v>4.25</c:v>
                </c:pt>
                <c:pt idx="2550">
                  <c:v>4.25</c:v>
                </c:pt>
                <c:pt idx="2551">
                  <c:v>4.25</c:v>
                </c:pt>
                <c:pt idx="2552">
                  <c:v>4.25</c:v>
                </c:pt>
                <c:pt idx="2553">
                  <c:v>3.75</c:v>
                </c:pt>
                <c:pt idx="2554">
                  <c:v>3.75</c:v>
                </c:pt>
                <c:pt idx="2555">
                  <c:v>3.75</c:v>
                </c:pt>
                <c:pt idx="2556">
                  <c:v>3.75</c:v>
                </c:pt>
                <c:pt idx="2557">
                  <c:v>3.75</c:v>
                </c:pt>
                <c:pt idx="2558">
                  <c:v>3.75</c:v>
                </c:pt>
                <c:pt idx="2559">
                  <c:v>3.75</c:v>
                </c:pt>
                <c:pt idx="2560">
                  <c:v>3.75</c:v>
                </c:pt>
                <c:pt idx="2561">
                  <c:v>3.75</c:v>
                </c:pt>
                <c:pt idx="2562">
                  <c:v>3.75</c:v>
                </c:pt>
                <c:pt idx="2563">
                  <c:v>3.75</c:v>
                </c:pt>
                <c:pt idx="2564">
                  <c:v>3.75</c:v>
                </c:pt>
                <c:pt idx="2565">
                  <c:v>3.75</c:v>
                </c:pt>
                <c:pt idx="2566">
                  <c:v>3.75</c:v>
                </c:pt>
                <c:pt idx="2567">
                  <c:v>3.75</c:v>
                </c:pt>
                <c:pt idx="2568">
                  <c:v>3.75</c:v>
                </c:pt>
                <c:pt idx="2569">
                  <c:v>3.75</c:v>
                </c:pt>
                <c:pt idx="2570">
                  <c:v>3.75</c:v>
                </c:pt>
                <c:pt idx="2571">
                  <c:v>3.75</c:v>
                </c:pt>
                <c:pt idx="2572">
                  <c:v>3.75</c:v>
                </c:pt>
                <c:pt idx="2573">
                  <c:v>3.25</c:v>
                </c:pt>
                <c:pt idx="2574">
                  <c:v>3.25</c:v>
                </c:pt>
                <c:pt idx="2575">
                  <c:v>3.25</c:v>
                </c:pt>
                <c:pt idx="2576">
                  <c:v>3.25</c:v>
                </c:pt>
                <c:pt idx="2577">
                  <c:v>3.25</c:v>
                </c:pt>
                <c:pt idx="2578">
                  <c:v>3.25</c:v>
                </c:pt>
                <c:pt idx="2579">
                  <c:v>3.25</c:v>
                </c:pt>
                <c:pt idx="2580">
                  <c:v>3.25</c:v>
                </c:pt>
                <c:pt idx="2581">
                  <c:v>3.25</c:v>
                </c:pt>
                <c:pt idx="2582">
                  <c:v>3.25</c:v>
                </c:pt>
                <c:pt idx="2583">
                  <c:v>3.25</c:v>
                </c:pt>
                <c:pt idx="2584">
                  <c:v>3.25</c:v>
                </c:pt>
                <c:pt idx="2585">
                  <c:v>3.25</c:v>
                </c:pt>
                <c:pt idx="2586">
                  <c:v>3.25</c:v>
                </c:pt>
                <c:pt idx="2587">
                  <c:v>3.25</c:v>
                </c:pt>
                <c:pt idx="2588">
                  <c:v>3.25</c:v>
                </c:pt>
                <c:pt idx="2589">
                  <c:v>3.25</c:v>
                </c:pt>
                <c:pt idx="2590">
                  <c:v>3.25</c:v>
                </c:pt>
                <c:pt idx="2591">
                  <c:v>3.25</c:v>
                </c:pt>
                <c:pt idx="2592">
                  <c:v>3.25</c:v>
                </c:pt>
                <c:pt idx="2593">
                  <c:v>2.5</c:v>
                </c:pt>
                <c:pt idx="2594">
                  <c:v>2.5</c:v>
                </c:pt>
                <c:pt idx="2595">
                  <c:v>2.5</c:v>
                </c:pt>
                <c:pt idx="2596">
                  <c:v>2.5</c:v>
                </c:pt>
                <c:pt idx="2597">
                  <c:v>2.5</c:v>
                </c:pt>
                <c:pt idx="2598">
                  <c:v>2.5</c:v>
                </c:pt>
                <c:pt idx="2599">
                  <c:v>2.5</c:v>
                </c:pt>
                <c:pt idx="2600">
                  <c:v>2.5</c:v>
                </c:pt>
                <c:pt idx="2601">
                  <c:v>2.5</c:v>
                </c:pt>
                <c:pt idx="2602">
                  <c:v>2.5</c:v>
                </c:pt>
                <c:pt idx="2603">
                  <c:v>2.5</c:v>
                </c:pt>
                <c:pt idx="2604">
                  <c:v>2.5</c:v>
                </c:pt>
                <c:pt idx="2605">
                  <c:v>2.5</c:v>
                </c:pt>
                <c:pt idx="2606">
                  <c:v>2.5</c:v>
                </c:pt>
                <c:pt idx="2607">
                  <c:v>2.5</c:v>
                </c:pt>
                <c:pt idx="2608">
                  <c:v>2.5</c:v>
                </c:pt>
                <c:pt idx="2609">
                  <c:v>2.5</c:v>
                </c:pt>
                <c:pt idx="2610">
                  <c:v>2.5</c:v>
                </c:pt>
                <c:pt idx="2611">
                  <c:v>2.5</c:v>
                </c:pt>
                <c:pt idx="2612">
                  <c:v>2.5</c:v>
                </c:pt>
                <c:pt idx="2613">
                  <c:v>2.5</c:v>
                </c:pt>
                <c:pt idx="2614">
                  <c:v>2.5</c:v>
                </c:pt>
                <c:pt idx="2615">
                  <c:v>2.5</c:v>
                </c:pt>
                <c:pt idx="2616">
                  <c:v>2.5</c:v>
                </c:pt>
                <c:pt idx="2617">
                  <c:v>2.5</c:v>
                </c:pt>
                <c:pt idx="2618">
                  <c:v>2.5</c:v>
                </c:pt>
                <c:pt idx="2619">
                  <c:v>2.5</c:v>
                </c:pt>
                <c:pt idx="2620">
                  <c:v>2.5</c:v>
                </c:pt>
                <c:pt idx="2621">
                  <c:v>2.5</c:v>
                </c:pt>
                <c:pt idx="2622">
                  <c:v>2.5</c:v>
                </c:pt>
                <c:pt idx="2623">
                  <c:v>2</c:v>
                </c:pt>
                <c:pt idx="2624">
                  <c:v>2</c:v>
                </c:pt>
                <c:pt idx="2625">
                  <c:v>2</c:v>
                </c:pt>
                <c:pt idx="2626">
                  <c:v>2</c:v>
                </c:pt>
                <c:pt idx="2627">
                  <c:v>2</c:v>
                </c:pt>
                <c:pt idx="2628">
                  <c:v>2</c:v>
                </c:pt>
                <c:pt idx="2629">
                  <c:v>2</c:v>
                </c:pt>
                <c:pt idx="2630">
                  <c:v>2</c:v>
                </c:pt>
                <c:pt idx="2631">
                  <c:v>2</c:v>
                </c:pt>
                <c:pt idx="2632">
                  <c:v>2</c:v>
                </c:pt>
                <c:pt idx="2633">
                  <c:v>2</c:v>
                </c:pt>
                <c:pt idx="2634">
                  <c:v>2</c:v>
                </c:pt>
                <c:pt idx="2635">
                  <c:v>2</c:v>
                </c:pt>
                <c:pt idx="2636">
                  <c:v>2</c:v>
                </c:pt>
                <c:pt idx="2637">
                  <c:v>2</c:v>
                </c:pt>
                <c:pt idx="2638">
                  <c:v>2</c:v>
                </c:pt>
                <c:pt idx="2639">
                  <c:v>2</c:v>
                </c:pt>
                <c:pt idx="2640">
                  <c:v>2</c:v>
                </c:pt>
                <c:pt idx="2641">
                  <c:v>2</c:v>
                </c:pt>
                <c:pt idx="2642">
                  <c:v>2</c:v>
                </c:pt>
                <c:pt idx="2643">
                  <c:v>2</c:v>
                </c:pt>
                <c:pt idx="2644">
                  <c:v>2</c:v>
                </c:pt>
                <c:pt idx="2645">
                  <c:v>2</c:v>
                </c:pt>
                <c:pt idx="2646">
                  <c:v>2</c:v>
                </c:pt>
                <c:pt idx="2647">
                  <c:v>2</c:v>
                </c:pt>
                <c:pt idx="2648">
                  <c:v>2</c:v>
                </c:pt>
                <c:pt idx="2649">
                  <c:v>2</c:v>
                </c:pt>
                <c:pt idx="2650">
                  <c:v>2</c:v>
                </c:pt>
                <c:pt idx="2651">
                  <c:v>2</c:v>
                </c:pt>
                <c:pt idx="2652">
                  <c:v>2</c:v>
                </c:pt>
                <c:pt idx="2653">
                  <c:v>2</c:v>
                </c:pt>
                <c:pt idx="2654">
                  <c:v>2</c:v>
                </c:pt>
                <c:pt idx="2655">
                  <c:v>2</c:v>
                </c:pt>
                <c:pt idx="2656">
                  <c:v>2</c:v>
                </c:pt>
                <c:pt idx="2657">
                  <c:v>2</c:v>
                </c:pt>
                <c:pt idx="2658">
                  <c:v>1.5</c:v>
                </c:pt>
                <c:pt idx="2659">
                  <c:v>1.5</c:v>
                </c:pt>
                <c:pt idx="2660">
                  <c:v>1.5</c:v>
                </c:pt>
                <c:pt idx="2661">
                  <c:v>1.5</c:v>
                </c:pt>
                <c:pt idx="2662">
                  <c:v>1.5</c:v>
                </c:pt>
                <c:pt idx="2663">
                  <c:v>1.5</c:v>
                </c:pt>
                <c:pt idx="2664">
                  <c:v>1.5</c:v>
                </c:pt>
                <c:pt idx="2665">
                  <c:v>1.5</c:v>
                </c:pt>
                <c:pt idx="2666">
                  <c:v>1.5</c:v>
                </c:pt>
                <c:pt idx="2667">
                  <c:v>1.5</c:v>
                </c:pt>
                <c:pt idx="2668">
                  <c:v>1.5</c:v>
                </c:pt>
                <c:pt idx="2669">
                  <c:v>1.5</c:v>
                </c:pt>
                <c:pt idx="2670">
                  <c:v>1.5</c:v>
                </c:pt>
                <c:pt idx="2671">
                  <c:v>1.5</c:v>
                </c:pt>
                <c:pt idx="2672">
                  <c:v>1.5</c:v>
                </c:pt>
                <c:pt idx="2673">
                  <c:v>1.5</c:v>
                </c:pt>
                <c:pt idx="2674">
                  <c:v>1.5</c:v>
                </c:pt>
                <c:pt idx="2675">
                  <c:v>1.5</c:v>
                </c:pt>
                <c:pt idx="2676">
                  <c:v>1.5</c:v>
                </c:pt>
                <c:pt idx="2677">
                  <c:v>1.5</c:v>
                </c:pt>
                <c:pt idx="2678">
                  <c:v>1.25</c:v>
                </c:pt>
                <c:pt idx="2679">
                  <c:v>1.25</c:v>
                </c:pt>
                <c:pt idx="2680">
                  <c:v>1.25</c:v>
                </c:pt>
                <c:pt idx="2681">
                  <c:v>1.25</c:v>
                </c:pt>
                <c:pt idx="2682">
                  <c:v>1.25</c:v>
                </c:pt>
                <c:pt idx="2683">
                  <c:v>1.25</c:v>
                </c:pt>
                <c:pt idx="2684">
                  <c:v>1.25</c:v>
                </c:pt>
                <c:pt idx="2685">
                  <c:v>1.25</c:v>
                </c:pt>
                <c:pt idx="2686">
                  <c:v>1.25</c:v>
                </c:pt>
                <c:pt idx="2687">
                  <c:v>1.25</c:v>
                </c:pt>
                <c:pt idx="2688">
                  <c:v>1.25</c:v>
                </c:pt>
                <c:pt idx="2689">
                  <c:v>1.25</c:v>
                </c:pt>
                <c:pt idx="2690">
                  <c:v>1.25</c:v>
                </c:pt>
                <c:pt idx="2691">
                  <c:v>1.25</c:v>
                </c:pt>
                <c:pt idx="2692">
                  <c:v>1.25</c:v>
                </c:pt>
                <c:pt idx="2693">
                  <c:v>1.25</c:v>
                </c:pt>
                <c:pt idx="2694">
                  <c:v>1.25</c:v>
                </c:pt>
                <c:pt idx="2695">
                  <c:v>1.25</c:v>
                </c:pt>
                <c:pt idx="2696">
                  <c:v>1.25</c:v>
                </c:pt>
                <c:pt idx="2697">
                  <c:v>1.25</c:v>
                </c:pt>
                <c:pt idx="2698">
                  <c:v>1.25</c:v>
                </c:pt>
                <c:pt idx="2699">
                  <c:v>1.25</c:v>
                </c:pt>
                <c:pt idx="2700">
                  <c:v>1.25</c:v>
                </c:pt>
                <c:pt idx="2701">
                  <c:v>1.25</c:v>
                </c:pt>
                <c:pt idx="2702">
                  <c:v>1.25</c:v>
                </c:pt>
                <c:pt idx="2703">
                  <c:v>1</c:v>
                </c:pt>
                <c:pt idx="2704">
                  <c:v>1</c:v>
                </c:pt>
                <c:pt idx="2705">
                  <c:v>1</c:v>
                </c:pt>
                <c:pt idx="2706">
                  <c:v>1</c:v>
                </c:pt>
                <c:pt idx="2707">
                  <c:v>1</c:v>
                </c:pt>
                <c:pt idx="2708">
                  <c:v>1</c:v>
                </c:pt>
                <c:pt idx="2709">
                  <c:v>1</c:v>
                </c:pt>
                <c:pt idx="2710">
                  <c:v>1</c:v>
                </c:pt>
                <c:pt idx="2711">
                  <c:v>1</c:v>
                </c:pt>
                <c:pt idx="2712">
                  <c:v>1</c:v>
                </c:pt>
                <c:pt idx="2713">
                  <c:v>1</c:v>
                </c:pt>
                <c:pt idx="2714">
                  <c:v>1</c:v>
                </c:pt>
                <c:pt idx="2715">
                  <c:v>1</c:v>
                </c:pt>
                <c:pt idx="2716">
                  <c:v>1</c:v>
                </c:pt>
                <c:pt idx="2717">
                  <c:v>1</c:v>
                </c:pt>
                <c:pt idx="2718">
                  <c:v>1</c:v>
                </c:pt>
                <c:pt idx="2719">
                  <c:v>1</c:v>
                </c:pt>
                <c:pt idx="2720">
                  <c:v>1</c:v>
                </c:pt>
                <c:pt idx="2721">
                  <c:v>1</c:v>
                </c:pt>
                <c:pt idx="2722">
                  <c:v>1</c:v>
                </c:pt>
                <c:pt idx="2723">
                  <c:v>1</c:v>
                </c:pt>
                <c:pt idx="2724">
                  <c:v>1</c:v>
                </c:pt>
                <c:pt idx="2725">
                  <c:v>1</c:v>
                </c:pt>
                <c:pt idx="2726">
                  <c:v>1</c:v>
                </c:pt>
                <c:pt idx="2727">
                  <c:v>1</c:v>
                </c:pt>
                <c:pt idx="2728">
                  <c:v>1</c:v>
                </c:pt>
                <c:pt idx="2729">
                  <c:v>1</c:v>
                </c:pt>
                <c:pt idx="2730">
                  <c:v>1</c:v>
                </c:pt>
                <c:pt idx="2731">
                  <c:v>1</c:v>
                </c:pt>
                <c:pt idx="2732">
                  <c:v>1</c:v>
                </c:pt>
                <c:pt idx="2733">
                  <c:v>1</c:v>
                </c:pt>
                <c:pt idx="2734">
                  <c:v>1</c:v>
                </c:pt>
                <c:pt idx="2735">
                  <c:v>1</c:v>
                </c:pt>
                <c:pt idx="2736">
                  <c:v>1</c:v>
                </c:pt>
                <c:pt idx="2737">
                  <c:v>1</c:v>
                </c:pt>
                <c:pt idx="2738">
                  <c:v>1</c:v>
                </c:pt>
                <c:pt idx="2739">
                  <c:v>1</c:v>
                </c:pt>
                <c:pt idx="2740">
                  <c:v>1</c:v>
                </c:pt>
                <c:pt idx="2741">
                  <c:v>1</c:v>
                </c:pt>
                <c:pt idx="2742">
                  <c:v>1</c:v>
                </c:pt>
                <c:pt idx="2743">
                  <c:v>1</c:v>
                </c:pt>
                <c:pt idx="2744">
                  <c:v>1</c:v>
                </c:pt>
                <c:pt idx="2745">
                  <c:v>1</c:v>
                </c:pt>
                <c:pt idx="2746">
                  <c:v>1</c:v>
                </c:pt>
                <c:pt idx="2747">
                  <c:v>1</c:v>
                </c:pt>
                <c:pt idx="2748">
                  <c:v>1</c:v>
                </c:pt>
                <c:pt idx="2749">
                  <c:v>1</c:v>
                </c:pt>
                <c:pt idx="2750">
                  <c:v>1</c:v>
                </c:pt>
                <c:pt idx="2751">
                  <c:v>1</c:v>
                </c:pt>
                <c:pt idx="2752">
                  <c:v>1</c:v>
                </c:pt>
                <c:pt idx="2753">
                  <c:v>1</c:v>
                </c:pt>
                <c:pt idx="2754">
                  <c:v>1</c:v>
                </c:pt>
                <c:pt idx="2755">
                  <c:v>1</c:v>
                </c:pt>
                <c:pt idx="2756">
                  <c:v>1</c:v>
                </c:pt>
                <c:pt idx="2757">
                  <c:v>1</c:v>
                </c:pt>
                <c:pt idx="2758">
                  <c:v>1</c:v>
                </c:pt>
                <c:pt idx="2759">
                  <c:v>1</c:v>
                </c:pt>
                <c:pt idx="2760">
                  <c:v>1</c:v>
                </c:pt>
                <c:pt idx="2761">
                  <c:v>1</c:v>
                </c:pt>
                <c:pt idx="2762">
                  <c:v>1</c:v>
                </c:pt>
                <c:pt idx="2763">
                  <c:v>1</c:v>
                </c:pt>
                <c:pt idx="2764">
                  <c:v>1</c:v>
                </c:pt>
                <c:pt idx="2765">
                  <c:v>1</c:v>
                </c:pt>
                <c:pt idx="2766">
                  <c:v>1</c:v>
                </c:pt>
                <c:pt idx="2767">
                  <c:v>1</c:v>
                </c:pt>
                <c:pt idx="2768">
                  <c:v>1</c:v>
                </c:pt>
                <c:pt idx="2769">
                  <c:v>1</c:v>
                </c:pt>
                <c:pt idx="2770">
                  <c:v>1</c:v>
                </c:pt>
                <c:pt idx="2771">
                  <c:v>1</c:v>
                </c:pt>
                <c:pt idx="2772">
                  <c:v>1</c:v>
                </c:pt>
                <c:pt idx="2773">
                  <c:v>1</c:v>
                </c:pt>
                <c:pt idx="2774">
                  <c:v>1</c:v>
                </c:pt>
                <c:pt idx="2775">
                  <c:v>1</c:v>
                </c:pt>
                <c:pt idx="2776">
                  <c:v>1</c:v>
                </c:pt>
                <c:pt idx="2777">
                  <c:v>1</c:v>
                </c:pt>
                <c:pt idx="2778">
                  <c:v>1</c:v>
                </c:pt>
                <c:pt idx="2779">
                  <c:v>1</c:v>
                </c:pt>
                <c:pt idx="2780">
                  <c:v>1</c:v>
                </c:pt>
                <c:pt idx="2781">
                  <c:v>1</c:v>
                </c:pt>
                <c:pt idx="2782">
                  <c:v>1</c:v>
                </c:pt>
                <c:pt idx="2783">
                  <c:v>1</c:v>
                </c:pt>
                <c:pt idx="2784">
                  <c:v>1</c:v>
                </c:pt>
                <c:pt idx="2785">
                  <c:v>1</c:v>
                </c:pt>
                <c:pt idx="2786">
                  <c:v>1</c:v>
                </c:pt>
                <c:pt idx="2787">
                  <c:v>1</c:v>
                </c:pt>
                <c:pt idx="2788">
                  <c:v>1</c:v>
                </c:pt>
                <c:pt idx="2789">
                  <c:v>1</c:v>
                </c:pt>
                <c:pt idx="2790">
                  <c:v>1</c:v>
                </c:pt>
                <c:pt idx="2791">
                  <c:v>1</c:v>
                </c:pt>
                <c:pt idx="2792">
                  <c:v>1</c:v>
                </c:pt>
                <c:pt idx="2793">
                  <c:v>1</c:v>
                </c:pt>
                <c:pt idx="2794">
                  <c:v>1</c:v>
                </c:pt>
                <c:pt idx="2795">
                  <c:v>1</c:v>
                </c:pt>
                <c:pt idx="2796">
                  <c:v>1</c:v>
                </c:pt>
                <c:pt idx="2797">
                  <c:v>1</c:v>
                </c:pt>
                <c:pt idx="2798">
                  <c:v>1</c:v>
                </c:pt>
                <c:pt idx="2799">
                  <c:v>1</c:v>
                </c:pt>
                <c:pt idx="2800">
                  <c:v>1</c:v>
                </c:pt>
                <c:pt idx="2801">
                  <c:v>1</c:v>
                </c:pt>
                <c:pt idx="2802">
                  <c:v>1</c:v>
                </c:pt>
                <c:pt idx="2803">
                  <c:v>1</c:v>
                </c:pt>
                <c:pt idx="2804">
                  <c:v>1</c:v>
                </c:pt>
                <c:pt idx="2805">
                  <c:v>1</c:v>
                </c:pt>
                <c:pt idx="2806">
                  <c:v>1</c:v>
                </c:pt>
                <c:pt idx="2807">
                  <c:v>1</c:v>
                </c:pt>
                <c:pt idx="2808">
                  <c:v>1</c:v>
                </c:pt>
                <c:pt idx="2809">
                  <c:v>1</c:v>
                </c:pt>
                <c:pt idx="2810">
                  <c:v>1</c:v>
                </c:pt>
                <c:pt idx="2811">
                  <c:v>1</c:v>
                </c:pt>
                <c:pt idx="2812">
                  <c:v>1</c:v>
                </c:pt>
                <c:pt idx="2813">
                  <c:v>1</c:v>
                </c:pt>
                <c:pt idx="2814">
                  <c:v>1</c:v>
                </c:pt>
                <c:pt idx="2815">
                  <c:v>1</c:v>
                </c:pt>
                <c:pt idx="2816">
                  <c:v>1</c:v>
                </c:pt>
                <c:pt idx="2817">
                  <c:v>1</c:v>
                </c:pt>
                <c:pt idx="2818">
                  <c:v>1</c:v>
                </c:pt>
                <c:pt idx="2819">
                  <c:v>1</c:v>
                </c:pt>
                <c:pt idx="2820">
                  <c:v>1</c:v>
                </c:pt>
                <c:pt idx="2821">
                  <c:v>1</c:v>
                </c:pt>
                <c:pt idx="2822">
                  <c:v>1</c:v>
                </c:pt>
                <c:pt idx="2823">
                  <c:v>1</c:v>
                </c:pt>
                <c:pt idx="2824">
                  <c:v>1</c:v>
                </c:pt>
                <c:pt idx="2825">
                  <c:v>1</c:v>
                </c:pt>
                <c:pt idx="2826">
                  <c:v>1</c:v>
                </c:pt>
                <c:pt idx="2827">
                  <c:v>1</c:v>
                </c:pt>
                <c:pt idx="2828">
                  <c:v>1</c:v>
                </c:pt>
                <c:pt idx="2829">
                  <c:v>1</c:v>
                </c:pt>
                <c:pt idx="2830">
                  <c:v>1</c:v>
                </c:pt>
                <c:pt idx="2831">
                  <c:v>1</c:v>
                </c:pt>
                <c:pt idx="2832">
                  <c:v>1</c:v>
                </c:pt>
                <c:pt idx="2833">
                  <c:v>1</c:v>
                </c:pt>
                <c:pt idx="2834">
                  <c:v>1</c:v>
                </c:pt>
                <c:pt idx="2835">
                  <c:v>1</c:v>
                </c:pt>
                <c:pt idx="2836">
                  <c:v>1</c:v>
                </c:pt>
                <c:pt idx="2837">
                  <c:v>1</c:v>
                </c:pt>
                <c:pt idx="2838">
                  <c:v>1</c:v>
                </c:pt>
                <c:pt idx="2839">
                  <c:v>1</c:v>
                </c:pt>
                <c:pt idx="2840">
                  <c:v>1</c:v>
                </c:pt>
                <c:pt idx="2841">
                  <c:v>1</c:v>
                </c:pt>
                <c:pt idx="2842">
                  <c:v>1</c:v>
                </c:pt>
                <c:pt idx="2843">
                  <c:v>1</c:v>
                </c:pt>
                <c:pt idx="2844">
                  <c:v>1</c:v>
                </c:pt>
                <c:pt idx="2845">
                  <c:v>1</c:v>
                </c:pt>
                <c:pt idx="2846">
                  <c:v>1</c:v>
                </c:pt>
                <c:pt idx="2847">
                  <c:v>1</c:v>
                </c:pt>
                <c:pt idx="2848">
                  <c:v>1</c:v>
                </c:pt>
                <c:pt idx="2849">
                  <c:v>1</c:v>
                </c:pt>
                <c:pt idx="2850">
                  <c:v>1</c:v>
                </c:pt>
                <c:pt idx="2851">
                  <c:v>1</c:v>
                </c:pt>
                <c:pt idx="2852">
                  <c:v>1</c:v>
                </c:pt>
                <c:pt idx="2853">
                  <c:v>1</c:v>
                </c:pt>
                <c:pt idx="2854">
                  <c:v>1</c:v>
                </c:pt>
                <c:pt idx="2855">
                  <c:v>1</c:v>
                </c:pt>
                <c:pt idx="2856">
                  <c:v>1</c:v>
                </c:pt>
                <c:pt idx="2857">
                  <c:v>1</c:v>
                </c:pt>
                <c:pt idx="2858">
                  <c:v>1</c:v>
                </c:pt>
                <c:pt idx="2859">
                  <c:v>1</c:v>
                </c:pt>
                <c:pt idx="2860">
                  <c:v>1</c:v>
                </c:pt>
                <c:pt idx="2861">
                  <c:v>1</c:v>
                </c:pt>
                <c:pt idx="2862">
                  <c:v>1</c:v>
                </c:pt>
                <c:pt idx="2863">
                  <c:v>1</c:v>
                </c:pt>
                <c:pt idx="2864">
                  <c:v>1</c:v>
                </c:pt>
                <c:pt idx="2865">
                  <c:v>1</c:v>
                </c:pt>
                <c:pt idx="2866">
                  <c:v>1</c:v>
                </c:pt>
                <c:pt idx="2867">
                  <c:v>1</c:v>
                </c:pt>
                <c:pt idx="2868">
                  <c:v>1</c:v>
                </c:pt>
                <c:pt idx="2869">
                  <c:v>1</c:v>
                </c:pt>
                <c:pt idx="2870">
                  <c:v>1</c:v>
                </c:pt>
                <c:pt idx="2871">
                  <c:v>1</c:v>
                </c:pt>
                <c:pt idx="2872">
                  <c:v>1</c:v>
                </c:pt>
                <c:pt idx="2873">
                  <c:v>1</c:v>
                </c:pt>
                <c:pt idx="2874">
                  <c:v>1</c:v>
                </c:pt>
                <c:pt idx="2875">
                  <c:v>1</c:v>
                </c:pt>
                <c:pt idx="2876">
                  <c:v>1</c:v>
                </c:pt>
                <c:pt idx="2877">
                  <c:v>1</c:v>
                </c:pt>
                <c:pt idx="2878">
                  <c:v>1</c:v>
                </c:pt>
                <c:pt idx="2879">
                  <c:v>1</c:v>
                </c:pt>
                <c:pt idx="2880">
                  <c:v>1</c:v>
                </c:pt>
                <c:pt idx="2881">
                  <c:v>1</c:v>
                </c:pt>
                <c:pt idx="2882">
                  <c:v>1</c:v>
                </c:pt>
                <c:pt idx="2883">
                  <c:v>1</c:v>
                </c:pt>
                <c:pt idx="2884">
                  <c:v>1</c:v>
                </c:pt>
                <c:pt idx="2885">
                  <c:v>1</c:v>
                </c:pt>
                <c:pt idx="2886">
                  <c:v>1</c:v>
                </c:pt>
                <c:pt idx="2887">
                  <c:v>1</c:v>
                </c:pt>
                <c:pt idx="2888">
                  <c:v>1</c:v>
                </c:pt>
                <c:pt idx="2889">
                  <c:v>1</c:v>
                </c:pt>
                <c:pt idx="2890">
                  <c:v>1</c:v>
                </c:pt>
                <c:pt idx="2891">
                  <c:v>1</c:v>
                </c:pt>
                <c:pt idx="2892">
                  <c:v>1</c:v>
                </c:pt>
                <c:pt idx="2893">
                  <c:v>1</c:v>
                </c:pt>
                <c:pt idx="2894">
                  <c:v>1</c:v>
                </c:pt>
                <c:pt idx="2895">
                  <c:v>1</c:v>
                </c:pt>
                <c:pt idx="2896">
                  <c:v>1</c:v>
                </c:pt>
                <c:pt idx="2897">
                  <c:v>1</c:v>
                </c:pt>
                <c:pt idx="2898">
                  <c:v>1</c:v>
                </c:pt>
                <c:pt idx="2899">
                  <c:v>1</c:v>
                </c:pt>
                <c:pt idx="2900">
                  <c:v>1</c:v>
                </c:pt>
                <c:pt idx="2901">
                  <c:v>1</c:v>
                </c:pt>
                <c:pt idx="2902">
                  <c:v>1</c:v>
                </c:pt>
                <c:pt idx="2903">
                  <c:v>1</c:v>
                </c:pt>
                <c:pt idx="2904">
                  <c:v>1</c:v>
                </c:pt>
                <c:pt idx="2905">
                  <c:v>1</c:v>
                </c:pt>
                <c:pt idx="2906">
                  <c:v>1</c:v>
                </c:pt>
                <c:pt idx="2907">
                  <c:v>1</c:v>
                </c:pt>
                <c:pt idx="2908">
                  <c:v>1</c:v>
                </c:pt>
                <c:pt idx="2909">
                  <c:v>1</c:v>
                </c:pt>
                <c:pt idx="2910">
                  <c:v>1</c:v>
                </c:pt>
                <c:pt idx="2911">
                  <c:v>1</c:v>
                </c:pt>
                <c:pt idx="2912">
                  <c:v>1</c:v>
                </c:pt>
                <c:pt idx="2913">
                  <c:v>1</c:v>
                </c:pt>
                <c:pt idx="2914">
                  <c:v>1</c:v>
                </c:pt>
                <c:pt idx="2915">
                  <c:v>1</c:v>
                </c:pt>
                <c:pt idx="2916">
                  <c:v>1</c:v>
                </c:pt>
                <c:pt idx="2917">
                  <c:v>1</c:v>
                </c:pt>
                <c:pt idx="2918">
                  <c:v>1</c:v>
                </c:pt>
                <c:pt idx="2919">
                  <c:v>1</c:v>
                </c:pt>
                <c:pt idx="2920">
                  <c:v>1</c:v>
                </c:pt>
                <c:pt idx="2921">
                  <c:v>1</c:v>
                </c:pt>
                <c:pt idx="2922">
                  <c:v>1</c:v>
                </c:pt>
                <c:pt idx="2923">
                  <c:v>1</c:v>
                </c:pt>
                <c:pt idx="2924">
                  <c:v>1</c:v>
                </c:pt>
                <c:pt idx="2925">
                  <c:v>1</c:v>
                </c:pt>
                <c:pt idx="2926">
                  <c:v>1</c:v>
                </c:pt>
                <c:pt idx="2927">
                  <c:v>1</c:v>
                </c:pt>
                <c:pt idx="2928">
                  <c:v>1</c:v>
                </c:pt>
                <c:pt idx="2929">
                  <c:v>1</c:v>
                </c:pt>
                <c:pt idx="2930">
                  <c:v>1</c:v>
                </c:pt>
                <c:pt idx="2931">
                  <c:v>1</c:v>
                </c:pt>
                <c:pt idx="2932">
                  <c:v>1</c:v>
                </c:pt>
                <c:pt idx="2933">
                  <c:v>1</c:v>
                </c:pt>
                <c:pt idx="2934">
                  <c:v>1</c:v>
                </c:pt>
                <c:pt idx="2935">
                  <c:v>1</c:v>
                </c:pt>
                <c:pt idx="2936">
                  <c:v>1</c:v>
                </c:pt>
                <c:pt idx="2937">
                  <c:v>1</c:v>
                </c:pt>
                <c:pt idx="2938">
                  <c:v>1</c:v>
                </c:pt>
                <c:pt idx="2939">
                  <c:v>1</c:v>
                </c:pt>
                <c:pt idx="2940">
                  <c:v>1</c:v>
                </c:pt>
                <c:pt idx="2941">
                  <c:v>1</c:v>
                </c:pt>
                <c:pt idx="2942">
                  <c:v>1</c:v>
                </c:pt>
                <c:pt idx="2943">
                  <c:v>1</c:v>
                </c:pt>
                <c:pt idx="2944">
                  <c:v>1</c:v>
                </c:pt>
                <c:pt idx="2945">
                  <c:v>1</c:v>
                </c:pt>
                <c:pt idx="2946">
                  <c:v>1</c:v>
                </c:pt>
                <c:pt idx="2947">
                  <c:v>1</c:v>
                </c:pt>
                <c:pt idx="2948">
                  <c:v>1</c:v>
                </c:pt>
                <c:pt idx="2949">
                  <c:v>1</c:v>
                </c:pt>
                <c:pt idx="2950">
                  <c:v>1</c:v>
                </c:pt>
                <c:pt idx="2951">
                  <c:v>1</c:v>
                </c:pt>
                <c:pt idx="2952">
                  <c:v>1</c:v>
                </c:pt>
                <c:pt idx="2953">
                  <c:v>1</c:v>
                </c:pt>
                <c:pt idx="2954">
                  <c:v>1</c:v>
                </c:pt>
                <c:pt idx="2955">
                  <c:v>1</c:v>
                </c:pt>
                <c:pt idx="2956">
                  <c:v>1</c:v>
                </c:pt>
                <c:pt idx="2957">
                  <c:v>1</c:v>
                </c:pt>
                <c:pt idx="2958">
                  <c:v>1</c:v>
                </c:pt>
                <c:pt idx="2959">
                  <c:v>1</c:v>
                </c:pt>
                <c:pt idx="2960">
                  <c:v>1</c:v>
                </c:pt>
                <c:pt idx="2961">
                  <c:v>1</c:v>
                </c:pt>
                <c:pt idx="2962">
                  <c:v>1</c:v>
                </c:pt>
                <c:pt idx="2963">
                  <c:v>1</c:v>
                </c:pt>
                <c:pt idx="2964">
                  <c:v>1</c:v>
                </c:pt>
                <c:pt idx="2965">
                  <c:v>1</c:v>
                </c:pt>
                <c:pt idx="2966">
                  <c:v>1</c:v>
                </c:pt>
                <c:pt idx="2967">
                  <c:v>1</c:v>
                </c:pt>
                <c:pt idx="2968">
                  <c:v>1</c:v>
                </c:pt>
                <c:pt idx="2969">
                  <c:v>1</c:v>
                </c:pt>
                <c:pt idx="2970">
                  <c:v>1</c:v>
                </c:pt>
                <c:pt idx="2971">
                  <c:v>1</c:v>
                </c:pt>
                <c:pt idx="2972">
                  <c:v>1</c:v>
                </c:pt>
                <c:pt idx="2973">
                  <c:v>1</c:v>
                </c:pt>
                <c:pt idx="2974">
                  <c:v>1</c:v>
                </c:pt>
                <c:pt idx="2975">
                  <c:v>1</c:v>
                </c:pt>
                <c:pt idx="2976">
                  <c:v>1</c:v>
                </c:pt>
                <c:pt idx="2977">
                  <c:v>1</c:v>
                </c:pt>
                <c:pt idx="2978">
                  <c:v>1</c:v>
                </c:pt>
                <c:pt idx="2979">
                  <c:v>1</c:v>
                </c:pt>
                <c:pt idx="2980">
                  <c:v>1</c:v>
                </c:pt>
                <c:pt idx="2981">
                  <c:v>1</c:v>
                </c:pt>
                <c:pt idx="2982">
                  <c:v>1</c:v>
                </c:pt>
                <c:pt idx="2983">
                  <c:v>1</c:v>
                </c:pt>
                <c:pt idx="2984">
                  <c:v>1</c:v>
                </c:pt>
                <c:pt idx="2985">
                  <c:v>1</c:v>
                </c:pt>
                <c:pt idx="2986">
                  <c:v>1</c:v>
                </c:pt>
                <c:pt idx="2987">
                  <c:v>1</c:v>
                </c:pt>
                <c:pt idx="2988">
                  <c:v>1</c:v>
                </c:pt>
                <c:pt idx="2989">
                  <c:v>1</c:v>
                </c:pt>
                <c:pt idx="2990">
                  <c:v>1</c:v>
                </c:pt>
                <c:pt idx="2991">
                  <c:v>1</c:v>
                </c:pt>
                <c:pt idx="2992">
                  <c:v>1</c:v>
                </c:pt>
                <c:pt idx="2993">
                  <c:v>1</c:v>
                </c:pt>
                <c:pt idx="2994">
                  <c:v>1</c:v>
                </c:pt>
                <c:pt idx="2995">
                  <c:v>1</c:v>
                </c:pt>
                <c:pt idx="2996">
                  <c:v>1</c:v>
                </c:pt>
                <c:pt idx="2997">
                  <c:v>1</c:v>
                </c:pt>
                <c:pt idx="2998">
                  <c:v>1</c:v>
                </c:pt>
                <c:pt idx="2999">
                  <c:v>1</c:v>
                </c:pt>
                <c:pt idx="3000">
                  <c:v>1</c:v>
                </c:pt>
                <c:pt idx="3001">
                  <c:v>1</c:v>
                </c:pt>
                <c:pt idx="3002">
                  <c:v>1</c:v>
                </c:pt>
                <c:pt idx="3003">
                  <c:v>1</c:v>
                </c:pt>
                <c:pt idx="3004">
                  <c:v>1</c:v>
                </c:pt>
                <c:pt idx="3005">
                  <c:v>1</c:v>
                </c:pt>
                <c:pt idx="3006">
                  <c:v>1</c:v>
                </c:pt>
                <c:pt idx="3007">
                  <c:v>1</c:v>
                </c:pt>
                <c:pt idx="3008">
                  <c:v>1</c:v>
                </c:pt>
                <c:pt idx="3009">
                  <c:v>1</c:v>
                </c:pt>
                <c:pt idx="3010">
                  <c:v>1</c:v>
                </c:pt>
                <c:pt idx="3011">
                  <c:v>1</c:v>
                </c:pt>
                <c:pt idx="3012">
                  <c:v>1</c:v>
                </c:pt>
                <c:pt idx="3013">
                  <c:v>1</c:v>
                </c:pt>
                <c:pt idx="3014">
                  <c:v>1</c:v>
                </c:pt>
                <c:pt idx="3015">
                  <c:v>1</c:v>
                </c:pt>
                <c:pt idx="3016">
                  <c:v>1</c:v>
                </c:pt>
                <c:pt idx="3017">
                  <c:v>1</c:v>
                </c:pt>
                <c:pt idx="3018">
                  <c:v>1</c:v>
                </c:pt>
                <c:pt idx="3019">
                  <c:v>1</c:v>
                </c:pt>
                <c:pt idx="3020">
                  <c:v>1</c:v>
                </c:pt>
                <c:pt idx="3021">
                  <c:v>1</c:v>
                </c:pt>
                <c:pt idx="3022">
                  <c:v>1</c:v>
                </c:pt>
                <c:pt idx="3023">
                  <c:v>1</c:v>
                </c:pt>
                <c:pt idx="3024">
                  <c:v>1</c:v>
                </c:pt>
                <c:pt idx="3025">
                  <c:v>1</c:v>
                </c:pt>
                <c:pt idx="3026">
                  <c:v>1</c:v>
                </c:pt>
                <c:pt idx="3027">
                  <c:v>1</c:v>
                </c:pt>
                <c:pt idx="3028">
                  <c:v>1</c:v>
                </c:pt>
                <c:pt idx="3029">
                  <c:v>1</c:v>
                </c:pt>
                <c:pt idx="3030">
                  <c:v>1</c:v>
                </c:pt>
                <c:pt idx="3031">
                  <c:v>1</c:v>
                </c:pt>
                <c:pt idx="3032">
                  <c:v>1</c:v>
                </c:pt>
                <c:pt idx="3033">
                  <c:v>1</c:v>
                </c:pt>
                <c:pt idx="3034">
                  <c:v>1</c:v>
                </c:pt>
                <c:pt idx="3035">
                  <c:v>1</c:v>
                </c:pt>
                <c:pt idx="3036">
                  <c:v>1</c:v>
                </c:pt>
                <c:pt idx="3037">
                  <c:v>1</c:v>
                </c:pt>
                <c:pt idx="3038">
                  <c:v>1</c:v>
                </c:pt>
                <c:pt idx="3039">
                  <c:v>1</c:v>
                </c:pt>
                <c:pt idx="3040">
                  <c:v>1</c:v>
                </c:pt>
                <c:pt idx="3041">
                  <c:v>1</c:v>
                </c:pt>
                <c:pt idx="3042">
                  <c:v>1</c:v>
                </c:pt>
                <c:pt idx="3043">
                  <c:v>1</c:v>
                </c:pt>
                <c:pt idx="3044">
                  <c:v>1</c:v>
                </c:pt>
                <c:pt idx="3045">
                  <c:v>1</c:v>
                </c:pt>
                <c:pt idx="3046">
                  <c:v>1</c:v>
                </c:pt>
                <c:pt idx="3047">
                  <c:v>1</c:v>
                </c:pt>
                <c:pt idx="3048">
                  <c:v>1</c:v>
                </c:pt>
                <c:pt idx="3049">
                  <c:v>1</c:v>
                </c:pt>
                <c:pt idx="3050">
                  <c:v>1</c:v>
                </c:pt>
                <c:pt idx="3051">
                  <c:v>1</c:v>
                </c:pt>
                <c:pt idx="3052">
                  <c:v>1</c:v>
                </c:pt>
                <c:pt idx="3053">
                  <c:v>1</c:v>
                </c:pt>
                <c:pt idx="3054">
                  <c:v>1</c:v>
                </c:pt>
                <c:pt idx="3055">
                  <c:v>1</c:v>
                </c:pt>
                <c:pt idx="3056">
                  <c:v>1</c:v>
                </c:pt>
                <c:pt idx="3057">
                  <c:v>1</c:v>
                </c:pt>
                <c:pt idx="3058">
                  <c:v>1</c:v>
                </c:pt>
                <c:pt idx="3059">
                  <c:v>1</c:v>
                </c:pt>
                <c:pt idx="3060">
                  <c:v>1</c:v>
                </c:pt>
                <c:pt idx="3061">
                  <c:v>1</c:v>
                </c:pt>
                <c:pt idx="3062">
                  <c:v>1</c:v>
                </c:pt>
                <c:pt idx="3063">
                  <c:v>1</c:v>
                </c:pt>
                <c:pt idx="3064">
                  <c:v>1</c:v>
                </c:pt>
                <c:pt idx="3065">
                  <c:v>1</c:v>
                </c:pt>
                <c:pt idx="3066">
                  <c:v>1</c:v>
                </c:pt>
                <c:pt idx="3067">
                  <c:v>1</c:v>
                </c:pt>
                <c:pt idx="3068">
                  <c:v>1</c:v>
                </c:pt>
                <c:pt idx="3069">
                  <c:v>1</c:v>
                </c:pt>
                <c:pt idx="3070">
                  <c:v>1</c:v>
                </c:pt>
                <c:pt idx="3071">
                  <c:v>1</c:v>
                </c:pt>
                <c:pt idx="3072">
                  <c:v>1</c:v>
                </c:pt>
                <c:pt idx="3073">
                  <c:v>1</c:v>
                </c:pt>
                <c:pt idx="3074">
                  <c:v>1</c:v>
                </c:pt>
                <c:pt idx="3075">
                  <c:v>1</c:v>
                </c:pt>
                <c:pt idx="3076">
                  <c:v>1</c:v>
                </c:pt>
                <c:pt idx="3077">
                  <c:v>1</c:v>
                </c:pt>
                <c:pt idx="3078">
                  <c:v>1</c:v>
                </c:pt>
                <c:pt idx="3079">
                  <c:v>1</c:v>
                </c:pt>
                <c:pt idx="3080">
                  <c:v>1</c:v>
                </c:pt>
                <c:pt idx="3081">
                  <c:v>1</c:v>
                </c:pt>
                <c:pt idx="3082">
                  <c:v>1</c:v>
                </c:pt>
                <c:pt idx="3083">
                  <c:v>1</c:v>
                </c:pt>
                <c:pt idx="3084">
                  <c:v>1</c:v>
                </c:pt>
                <c:pt idx="3085">
                  <c:v>1</c:v>
                </c:pt>
                <c:pt idx="3086">
                  <c:v>1</c:v>
                </c:pt>
                <c:pt idx="3087">
                  <c:v>1</c:v>
                </c:pt>
                <c:pt idx="3088">
                  <c:v>1</c:v>
                </c:pt>
                <c:pt idx="3089">
                  <c:v>1</c:v>
                </c:pt>
                <c:pt idx="3090">
                  <c:v>1</c:v>
                </c:pt>
                <c:pt idx="3091">
                  <c:v>1</c:v>
                </c:pt>
                <c:pt idx="3092">
                  <c:v>1</c:v>
                </c:pt>
                <c:pt idx="3093">
                  <c:v>1</c:v>
                </c:pt>
                <c:pt idx="3094">
                  <c:v>1</c:v>
                </c:pt>
                <c:pt idx="3095">
                  <c:v>1</c:v>
                </c:pt>
                <c:pt idx="3096">
                  <c:v>1</c:v>
                </c:pt>
                <c:pt idx="3097">
                  <c:v>1</c:v>
                </c:pt>
                <c:pt idx="3098">
                  <c:v>1</c:v>
                </c:pt>
                <c:pt idx="3099">
                  <c:v>1</c:v>
                </c:pt>
                <c:pt idx="3100">
                  <c:v>1</c:v>
                </c:pt>
                <c:pt idx="3101">
                  <c:v>1</c:v>
                </c:pt>
                <c:pt idx="3102">
                  <c:v>1</c:v>
                </c:pt>
                <c:pt idx="3103">
                  <c:v>1</c:v>
                </c:pt>
                <c:pt idx="3104">
                  <c:v>1</c:v>
                </c:pt>
                <c:pt idx="3105">
                  <c:v>1</c:v>
                </c:pt>
                <c:pt idx="3106">
                  <c:v>1</c:v>
                </c:pt>
                <c:pt idx="3107">
                  <c:v>1</c:v>
                </c:pt>
                <c:pt idx="3108">
                  <c:v>1</c:v>
                </c:pt>
                <c:pt idx="3109">
                  <c:v>1</c:v>
                </c:pt>
                <c:pt idx="3110">
                  <c:v>1</c:v>
                </c:pt>
                <c:pt idx="3111">
                  <c:v>1</c:v>
                </c:pt>
                <c:pt idx="3112">
                  <c:v>1</c:v>
                </c:pt>
                <c:pt idx="3113">
                  <c:v>1</c:v>
                </c:pt>
                <c:pt idx="3114">
                  <c:v>1</c:v>
                </c:pt>
                <c:pt idx="3115">
                  <c:v>1</c:v>
                </c:pt>
                <c:pt idx="3116">
                  <c:v>1</c:v>
                </c:pt>
                <c:pt idx="3117">
                  <c:v>1</c:v>
                </c:pt>
                <c:pt idx="3118">
                  <c:v>1</c:v>
                </c:pt>
                <c:pt idx="3119">
                  <c:v>1</c:v>
                </c:pt>
                <c:pt idx="3120">
                  <c:v>1</c:v>
                </c:pt>
                <c:pt idx="3121">
                  <c:v>1</c:v>
                </c:pt>
                <c:pt idx="3122">
                  <c:v>1</c:v>
                </c:pt>
                <c:pt idx="3123">
                  <c:v>1</c:v>
                </c:pt>
                <c:pt idx="3124">
                  <c:v>1</c:v>
                </c:pt>
                <c:pt idx="3125">
                  <c:v>1</c:v>
                </c:pt>
                <c:pt idx="3126">
                  <c:v>1</c:v>
                </c:pt>
                <c:pt idx="3127">
                  <c:v>1</c:v>
                </c:pt>
                <c:pt idx="3128">
                  <c:v>1</c:v>
                </c:pt>
                <c:pt idx="3129">
                  <c:v>1</c:v>
                </c:pt>
                <c:pt idx="3130">
                  <c:v>1</c:v>
                </c:pt>
                <c:pt idx="3131">
                  <c:v>1</c:v>
                </c:pt>
                <c:pt idx="3132">
                  <c:v>1</c:v>
                </c:pt>
                <c:pt idx="3133">
                  <c:v>1</c:v>
                </c:pt>
                <c:pt idx="3134">
                  <c:v>1</c:v>
                </c:pt>
                <c:pt idx="3135">
                  <c:v>1</c:v>
                </c:pt>
                <c:pt idx="3136">
                  <c:v>1</c:v>
                </c:pt>
                <c:pt idx="3137">
                  <c:v>1</c:v>
                </c:pt>
                <c:pt idx="3138">
                  <c:v>1</c:v>
                </c:pt>
                <c:pt idx="3139">
                  <c:v>1</c:v>
                </c:pt>
                <c:pt idx="3140">
                  <c:v>1</c:v>
                </c:pt>
                <c:pt idx="3141">
                  <c:v>1</c:v>
                </c:pt>
                <c:pt idx="3142">
                  <c:v>1</c:v>
                </c:pt>
                <c:pt idx="3143">
                  <c:v>1</c:v>
                </c:pt>
                <c:pt idx="3144">
                  <c:v>1</c:v>
                </c:pt>
                <c:pt idx="3145">
                  <c:v>1</c:v>
                </c:pt>
                <c:pt idx="3146">
                  <c:v>1</c:v>
                </c:pt>
                <c:pt idx="3147">
                  <c:v>1</c:v>
                </c:pt>
                <c:pt idx="3148">
                  <c:v>1</c:v>
                </c:pt>
                <c:pt idx="3149">
                  <c:v>1</c:v>
                </c:pt>
                <c:pt idx="3150">
                  <c:v>1</c:v>
                </c:pt>
                <c:pt idx="3151">
                  <c:v>1</c:v>
                </c:pt>
                <c:pt idx="3152">
                  <c:v>1</c:v>
                </c:pt>
                <c:pt idx="3153">
                  <c:v>1</c:v>
                </c:pt>
                <c:pt idx="3154">
                  <c:v>1</c:v>
                </c:pt>
                <c:pt idx="3155">
                  <c:v>1</c:v>
                </c:pt>
                <c:pt idx="3156">
                  <c:v>1</c:v>
                </c:pt>
                <c:pt idx="3157">
                  <c:v>1</c:v>
                </c:pt>
                <c:pt idx="3158">
                  <c:v>1</c:v>
                </c:pt>
                <c:pt idx="3159">
                  <c:v>1</c:v>
                </c:pt>
                <c:pt idx="3160">
                  <c:v>1</c:v>
                </c:pt>
                <c:pt idx="3161">
                  <c:v>1</c:v>
                </c:pt>
                <c:pt idx="3162">
                  <c:v>1</c:v>
                </c:pt>
                <c:pt idx="3163">
                  <c:v>1</c:v>
                </c:pt>
                <c:pt idx="3164">
                  <c:v>1</c:v>
                </c:pt>
                <c:pt idx="3165">
                  <c:v>1</c:v>
                </c:pt>
                <c:pt idx="3166">
                  <c:v>1</c:v>
                </c:pt>
                <c:pt idx="3167">
                  <c:v>1</c:v>
                </c:pt>
                <c:pt idx="3168">
                  <c:v>1</c:v>
                </c:pt>
                <c:pt idx="3169">
                  <c:v>1</c:v>
                </c:pt>
                <c:pt idx="3170">
                  <c:v>1</c:v>
                </c:pt>
                <c:pt idx="3171">
                  <c:v>1</c:v>
                </c:pt>
                <c:pt idx="3172">
                  <c:v>1</c:v>
                </c:pt>
                <c:pt idx="3173">
                  <c:v>1</c:v>
                </c:pt>
                <c:pt idx="3174">
                  <c:v>1</c:v>
                </c:pt>
                <c:pt idx="3175">
                  <c:v>1</c:v>
                </c:pt>
                <c:pt idx="3176">
                  <c:v>1</c:v>
                </c:pt>
                <c:pt idx="3177">
                  <c:v>1</c:v>
                </c:pt>
                <c:pt idx="3178">
                  <c:v>1</c:v>
                </c:pt>
                <c:pt idx="3179">
                  <c:v>1</c:v>
                </c:pt>
                <c:pt idx="3180">
                  <c:v>1</c:v>
                </c:pt>
                <c:pt idx="3181">
                  <c:v>1</c:v>
                </c:pt>
                <c:pt idx="3182">
                  <c:v>1</c:v>
                </c:pt>
                <c:pt idx="3183">
                  <c:v>1</c:v>
                </c:pt>
                <c:pt idx="3184">
                  <c:v>1</c:v>
                </c:pt>
                <c:pt idx="3185">
                  <c:v>1</c:v>
                </c:pt>
                <c:pt idx="3186">
                  <c:v>1</c:v>
                </c:pt>
                <c:pt idx="3187">
                  <c:v>1</c:v>
                </c:pt>
                <c:pt idx="3188">
                  <c:v>1</c:v>
                </c:pt>
                <c:pt idx="3189">
                  <c:v>1</c:v>
                </c:pt>
                <c:pt idx="3190">
                  <c:v>1</c:v>
                </c:pt>
                <c:pt idx="3191">
                  <c:v>1</c:v>
                </c:pt>
                <c:pt idx="3192">
                  <c:v>1</c:v>
                </c:pt>
                <c:pt idx="3193">
                  <c:v>1</c:v>
                </c:pt>
                <c:pt idx="3194">
                  <c:v>1</c:v>
                </c:pt>
                <c:pt idx="3195">
                  <c:v>1</c:v>
                </c:pt>
                <c:pt idx="3196">
                  <c:v>1</c:v>
                </c:pt>
                <c:pt idx="3197">
                  <c:v>1</c:v>
                </c:pt>
                <c:pt idx="3198">
                  <c:v>1</c:v>
                </c:pt>
                <c:pt idx="3199">
                  <c:v>1</c:v>
                </c:pt>
                <c:pt idx="3200">
                  <c:v>1</c:v>
                </c:pt>
                <c:pt idx="3201">
                  <c:v>1</c:v>
                </c:pt>
                <c:pt idx="3202">
                  <c:v>1</c:v>
                </c:pt>
                <c:pt idx="3203">
                  <c:v>1.25</c:v>
                </c:pt>
                <c:pt idx="3204">
                  <c:v>1.25</c:v>
                </c:pt>
                <c:pt idx="3205">
                  <c:v>1.25</c:v>
                </c:pt>
                <c:pt idx="3206">
                  <c:v>1.25</c:v>
                </c:pt>
                <c:pt idx="3207">
                  <c:v>1.25</c:v>
                </c:pt>
                <c:pt idx="3208">
                  <c:v>1.25</c:v>
                </c:pt>
                <c:pt idx="3209">
                  <c:v>1.25</c:v>
                </c:pt>
                <c:pt idx="3210">
                  <c:v>1.25</c:v>
                </c:pt>
                <c:pt idx="3211">
                  <c:v>1.25</c:v>
                </c:pt>
                <c:pt idx="3212">
                  <c:v>1.25</c:v>
                </c:pt>
                <c:pt idx="3213">
                  <c:v>1.25</c:v>
                </c:pt>
                <c:pt idx="3214">
                  <c:v>1.25</c:v>
                </c:pt>
                <c:pt idx="3215">
                  <c:v>1.25</c:v>
                </c:pt>
                <c:pt idx="3216">
                  <c:v>1.25</c:v>
                </c:pt>
                <c:pt idx="3217">
                  <c:v>1.25</c:v>
                </c:pt>
                <c:pt idx="3218">
                  <c:v>1.25</c:v>
                </c:pt>
                <c:pt idx="3219">
                  <c:v>1.25</c:v>
                </c:pt>
                <c:pt idx="3220">
                  <c:v>1.25</c:v>
                </c:pt>
                <c:pt idx="3221">
                  <c:v>1.25</c:v>
                </c:pt>
                <c:pt idx="3222">
                  <c:v>1.25</c:v>
                </c:pt>
                <c:pt idx="3223">
                  <c:v>1.25</c:v>
                </c:pt>
                <c:pt idx="3224">
                  <c:v>1.25</c:v>
                </c:pt>
                <c:pt idx="3225">
                  <c:v>1.25</c:v>
                </c:pt>
                <c:pt idx="3226">
                  <c:v>1.25</c:v>
                </c:pt>
                <c:pt idx="3227">
                  <c:v>1.25</c:v>
                </c:pt>
                <c:pt idx="3228">
                  <c:v>1.25</c:v>
                </c:pt>
                <c:pt idx="3229">
                  <c:v>1.25</c:v>
                </c:pt>
                <c:pt idx="3230">
                  <c:v>1.25</c:v>
                </c:pt>
                <c:pt idx="3231">
                  <c:v>1.25</c:v>
                </c:pt>
                <c:pt idx="3232">
                  <c:v>1.25</c:v>
                </c:pt>
                <c:pt idx="3233">
                  <c:v>1.25</c:v>
                </c:pt>
                <c:pt idx="3234">
                  <c:v>1.25</c:v>
                </c:pt>
                <c:pt idx="3235">
                  <c:v>1.25</c:v>
                </c:pt>
                <c:pt idx="3236">
                  <c:v>1.25</c:v>
                </c:pt>
                <c:pt idx="3237">
                  <c:v>1.25</c:v>
                </c:pt>
                <c:pt idx="3238">
                  <c:v>1.25</c:v>
                </c:pt>
                <c:pt idx="3239">
                  <c:v>1.25</c:v>
                </c:pt>
                <c:pt idx="3240">
                  <c:v>1.25</c:v>
                </c:pt>
                <c:pt idx="3241">
                  <c:v>1.25</c:v>
                </c:pt>
                <c:pt idx="3242">
                  <c:v>1.25</c:v>
                </c:pt>
                <c:pt idx="3243">
                  <c:v>1.25</c:v>
                </c:pt>
                <c:pt idx="3244">
                  <c:v>1.25</c:v>
                </c:pt>
                <c:pt idx="3245">
                  <c:v>1.25</c:v>
                </c:pt>
                <c:pt idx="3246">
                  <c:v>1.25</c:v>
                </c:pt>
                <c:pt idx="3247">
                  <c:v>1.25</c:v>
                </c:pt>
                <c:pt idx="3248">
                  <c:v>1.25</c:v>
                </c:pt>
                <c:pt idx="3249">
                  <c:v>1.25</c:v>
                </c:pt>
                <c:pt idx="3250">
                  <c:v>1.25</c:v>
                </c:pt>
                <c:pt idx="3251">
                  <c:v>1.25</c:v>
                </c:pt>
                <c:pt idx="3252">
                  <c:v>1.25</c:v>
                </c:pt>
                <c:pt idx="3253">
                  <c:v>1.25</c:v>
                </c:pt>
                <c:pt idx="3254">
                  <c:v>1.25</c:v>
                </c:pt>
                <c:pt idx="3255">
                  <c:v>1.25</c:v>
                </c:pt>
                <c:pt idx="3256">
                  <c:v>1.25</c:v>
                </c:pt>
                <c:pt idx="3257">
                  <c:v>1.25</c:v>
                </c:pt>
                <c:pt idx="3258">
                  <c:v>1.25</c:v>
                </c:pt>
                <c:pt idx="3259">
                  <c:v>1.25</c:v>
                </c:pt>
                <c:pt idx="3260">
                  <c:v>1.25</c:v>
                </c:pt>
                <c:pt idx="3261">
                  <c:v>1.25</c:v>
                </c:pt>
                <c:pt idx="3262">
                  <c:v>1.25</c:v>
                </c:pt>
                <c:pt idx="3263">
                  <c:v>1.25</c:v>
                </c:pt>
                <c:pt idx="3264">
                  <c:v>1.25</c:v>
                </c:pt>
                <c:pt idx="3265">
                  <c:v>1.25</c:v>
                </c:pt>
                <c:pt idx="3266">
                  <c:v>1.25</c:v>
                </c:pt>
                <c:pt idx="3267">
                  <c:v>1.25</c:v>
                </c:pt>
                <c:pt idx="3268">
                  <c:v>1.5</c:v>
                </c:pt>
                <c:pt idx="3269">
                  <c:v>1.5</c:v>
                </c:pt>
                <c:pt idx="3270">
                  <c:v>1.5</c:v>
                </c:pt>
                <c:pt idx="3271">
                  <c:v>1.5</c:v>
                </c:pt>
                <c:pt idx="3272">
                  <c:v>1.5</c:v>
                </c:pt>
                <c:pt idx="3273">
                  <c:v>1.5</c:v>
                </c:pt>
                <c:pt idx="3274">
                  <c:v>1.5</c:v>
                </c:pt>
                <c:pt idx="3275">
                  <c:v>1.5</c:v>
                </c:pt>
                <c:pt idx="3276">
                  <c:v>1.5</c:v>
                </c:pt>
                <c:pt idx="3277">
                  <c:v>1.5</c:v>
                </c:pt>
                <c:pt idx="3278">
                  <c:v>1.5</c:v>
                </c:pt>
                <c:pt idx="3279">
                  <c:v>1.5</c:v>
                </c:pt>
                <c:pt idx="3280">
                  <c:v>1.5</c:v>
                </c:pt>
                <c:pt idx="3281">
                  <c:v>1.5</c:v>
                </c:pt>
                <c:pt idx="3282">
                  <c:v>1.5</c:v>
                </c:pt>
                <c:pt idx="3283">
                  <c:v>1.5</c:v>
                </c:pt>
                <c:pt idx="3284">
                  <c:v>1.5</c:v>
                </c:pt>
                <c:pt idx="3285">
                  <c:v>1.5</c:v>
                </c:pt>
                <c:pt idx="3286">
                  <c:v>1.5</c:v>
                </c:pt>
                <c:pt idx="3287">
                  <c:v>1.5</c:v>
                </c:pt>
                <c:pt idx="3288">
                  <c:v>1.5</c:v>
                </c:pt>
                <c:pt idx="3289">
                  <c:v>1.5</c:v>
                </c:pt>
                <c:pt idx="3290">
                  <c:v>1.5</c:v>
                </c:pt>
                <c:pt idx="3291">
                  <c:v>1.5</c:v>
                </c:pt>
                <c:pt idx="3292">
                  <c:v>1.5</c:v>
                </c:pt>
                <c:pt idx="3293">
                  <c:v>1.5</c:v>
                </c:pt>
                <c:pt idx="3294">
                  <c:v>1.5</c:v>
                </c:pt>
                <c:pt idx="3295">
                  <c:v>1.5</c:v>
                </c:pt>
                <c:pt idx="3296">
                  <c:v>1.5</c:v>
                </c:pt>
                <c:pt idx="3297">
                  <c:v>1.5</c:v>
                </c:pt>
                <c:pt idx="3298">
                  <c:v>1.5</c:v>
                </c:pt>
                <c:pt idx="3299">
                  <c:v>1.5</c:v>
                </c:pt>
                <c:pt idx="3300">
                  <c:v>1.5</c:v>
                </c:pt>
                <c:pt idx="3301">
                  <c:v>1.5</c:v>
                </c:pt>
                <c:pt idx="3302">
                  <c:v>1.5</c:v>
                </c:pt>
                <c:pt idx="3303">
                  <c:v>1.5</c:v>
                </c:pt>
                <c:pt idx="3304">
                  <c:v>1.5</c:v>
                </c:pt>
                <c:pt idx="3305">
                  <c:v>1.5</c:v>
                </c:pt>
                <c:pt idx="3306">
                  <c:v>1.5</c:v>
                </c:pt>
                <c:pt idx="3307">
                  <c:v>1.5</c:v>
                </c:pt>
                <c:pt idx="3308">
                  <c:v>1.5</c:v>
                </c:pt>
                <c:pt idx="3309">
                  <c:v>1.5</c:v>
                </c:pt>
                <c:pt idx="3310">
                  <c:v>1.5</c:v>
                </c:pt>
                <c:pt idx="3311">
                  <c:v>1.5</c:v>
                </c:pt>
                <c:pt idx="3312">
                  <c:v>1.5</c:v>
                </c:pt>
                <c:pt idx="3313">
                  <c:v>1.5</c:v>
                </c:pt>
                <c:pt idx="3314">
                  <c:v>1.5</c:v>
                </c:pt>
                <c:pt idx="3315">
                  <c:v>1.5</c:v>
                </c:pt>
                <c:pt idx="3316">
                  <c:v>1.5</c:v>
                </c:pt>
                <c:pt idx="3317">
                  <c:v>1.5</c:v>
                </c:pt>
                <c:pt idx="3318">
                  <c:v>1.5</c:v>
                </c:pt>
                <c:pt idx="3319">
                  <c:v>1.5</c:v>
                </c:pt>
                <c:pt idx="3320">
                  <c:v>1.5</c:v>
                </c:pt>
                <c:pt idx="3321">
                  <c:v>1.5</c:v>
                </c:pt>
                <c:pt idx="3322">
                  <c:v>1.5</c:v>
                </c:pt>
                <c:pt idx="3323">
                  <c:v>1.5</c:v>
                </c:pt>
                <c:pt idx="3324">
                  <c:v>1.5</c:v>
                </c:pt>
                <c:pt idx="3325">
                  <c:v>1.5</c:v>
                </c:pt>
                <c:pt idx="3326">
                  <c:v>1.5</c:v>
                </c:pt>
                <c:pt idx="3327">
                  <c:v>1.5</c:v>
                </c:pt>
                <c:pt idx="3328">
                  <c:v>1.5</c:v>
                </c:pt>
                <c:pt idx="3329">
                  <c:v>1.5</c:v>
                </c:pt>
                <c:pt idx="3330">
                  <c:v>1.5</c:v>
                </c:pt>
                <c:pt idx="3331">
                  <c:v>1.5</c:v>
                </c:pt>
                <c:pt idx="3332">
                  <c:v>1.5</c:v>
                </c:pt>
                <c:pt idx="3333">
                  <c:v>1.5</c:v>
                </c:pt>
                <c:pt idx="3334">
                  <c:v>1.5</c:v>
                </c:pt>
                <c:pt idx="3335">
                  <c:v>1.5</c:v>
                </c:pt>
                <c:pt idx="3336">
                  <c:v>1.5</c:v>
                </c:pt>
                <c:pt idx="3337">
                  <c:v>1.5</c:v>
                </c:pt>
                <c:pt idx="3338">
                  <c:v>1.5</c:v>
                </c:pt>
                <c:pt idx="3339">
                  <c:v>1.5</c:v>
                </c:pt>
                <c:pt idx="3340">
                  <c:v>1.5</c:v>
                </c:pt>
                <c:pt idx="3341">
                  <c:v>1.5</c:v>
                </c:pt>
                <c:pt idx="3342">
                  <c:v>1.5</c:v>
                </c:pt>
                <c:pt idx="3343">
                  <c:v>1.5</c:v>
                </c:pt>
                <c:pt idx="3344">
                  <c:v>1.5</c:v>
                </c:pt>
                <c:pt idx="3345">
                  <c:v>1.5</c:v>
                </c:pt>
                <c:pt idx="3346">
                  <c:v>1.5</c:v>
                </c:pt>
                <c:pt idx="3347">
                  <c:v>1.5</c:v>
                </c:pt>
                <c:pt idx="3348">
                  <c:v>1.5</c:v>
                </c:pt>
                <c:pt idx="3349">
                  <c:v>1.5</c:v>
                </c:pt>
                <c:pt idx="3350">
                  <c:v>1.5</c:v>
                </c:pt>
                <c:pt idx="3351">
                  <c:v>1.5</c:v>
                </c:pt>
                <c:pt idx="3352">
                  <c:v>1.5</c:v>
                </c:pt>
                <c:pt idx="3353">
                  <c:v>1.25</c:v>
                </c:pt>
                <c:pt idx="3354">
                  <c:v>1.25</c:v>
                </c:pt>
                <c:pt idx="3355">
                  <c:v>1.25</c:v>
                </c:pt>
                <c:pt idx="3356">
                  <c:v>1.25</c:v>
                </c:pt>
                <c:pt idx="3357">
                  <c:v>1.25</c:v>
                </c:pt>
                <c:pt idx="3358">
                  <c:v>1.25</c:v>
                </c:pt>
                <c:pt idx="3359">
                  <c:v>1.25</c:v>
                </c:pt>
                <c:pt idx="3360">
                  <c:v>1.25</c:v>
                </c:pt>
                <c:pt idx="3361">
                  <c:v>1.25</c:v>
                </c:pt>
                <c:pt idx="3362">
                  <c:v>1.25</c:v>
                </c:pt>
                <c:pt idx="3363">
                  <c:v>1.25</c:v>
                </c:pt>
                <c:pt idx="3364">
                  <c:v>1.25</c:v>
                </c:pt>
                <c:pt idx="3365">
                  <c:v>1.25</c:v>
                </c:pt>
                <c:pt idx="3366">
                  <c:v>1.25</c:v>
                </c:pt>
                <c:pt idx="3367">
                  <c:v>1.25</c:v>
                </c:pt>
                <c:pt idx="3368">
                  <c:v>1.25</c:v>
                </c:pt>
                <c:pt idx="3369">
                  <c:v>1.25</c:v>
                </c:pt>
                <c:pt idx="3370">
                  <c:v>1.25</c:v>
                </c:pt>
                <c:pt idx="3371">
                  <c:v>1.25</c:v>
                </c:pt>
                <c:pt idx="3372">
                  <c:v>1.25</c:v>
                </c:pt>
                <c:pt idx="3373">
                  <c:v>1.25</c:v>
                </c:pt>
                <c:pt idx="3374">
                  <c:v>1.25</c:v>
                </c:pt>
                <c:pt idx="3375">
                  <c:v>1.25</c:v>
                </c:pt>
                <c:pt idx="3376">
                  <c:v>1.25</c:v>
                </c:pt>
                <c:pt idx="3377">
                  <c:v>1.25</c:v>
                </c:pt>
                <c:pt idx="3378">
                  <c:v>1</c:v>
                </c:pt>
                <c:pt idx="3379">
                  <c:v>1</c:v>
                </c:pt>
                <c:pt idx="3380">
                  <c:v>1</c:v>
                </c:pt>
                <c:pt idx="3381">
                  <c:v>1</c:v>
                </c:pt>
                <c:pt idx="3382">
                  <c:v>1</c:v>
                </c:pt>
                <c:pt idx="3383">
                  <c:v>1</c:v>
                </c:pt>
                <c:pt idx="3384">
                  <c:v>1</c:v>
                </c:pt>
                <c:pt idx="3385">
                  <c:v>1</c:v>
                </c:pt>
                <c:pt idx="3386">
                  <c:v>1</c:v>
                </c:pt>
                <c:pt idx="3387">
                  <c:v>1</c:v>
                </c:pt>
                <c:pt idx="3388">
                  <c:v>1</c:v>
                </c:pt>
                <c:pt idx="3389">
                  <c:v>1</c:v>
                </c:pt>
                <c:pt idx="3390">
                  <c:v>1</c:v>
                </c:pt>
                <c:pt idx="3391">
                  <c:v>1</c:v>
                </c:pt>
                <c:pt idx="3392">
                  <c:v>1</c:v>
                </c:pt>
                <c:pt idx="3393">
                  <c:v>1</c:v>
                </c:pt>
                <c:pt idx="3394">
                  <c:v>1</c:v>
                </c:pt>
                <c:pt idx="3395">
                  <c:v>1</c:v>
                </c:pt>
                <c:pt idx="3396">
                  <c:v>1</c:v>
                </c:pt>
                <c:pt idx="3397">
                  <c:v>1</c:v>
                </c:pt>
                <c:pt idx="3398">
                  <c:v>1</c:v>
                </c:pt>
                <c:pt idx="3399">
                  <c:v>1</c:v>
                </c:pt>
                <c:pt idx="3400">
                  <c:v>1</c:v>
                </c:pt>
                <c:pt idx="3401">
                  <c:v>1</c:v>
                </c:pt>
                <c:pt idx="3402">
                  <c:v>1</c:v>
                </c:pt>
                <c:pt idx="3403">
                  <c:v>1</c:v>
                </c:pt>
                <c:pt idx="3404">
                  <c:v>1</c:v>
                </c:pt>
                <c:pt idx="3405">
                  <c:v>1</c:v>
                </c:pt>
                <c:pt idx="3406">
                  <c:v>1</c:v>
                </c:pt>
                <c:pt idx="3407">
                  <c:v>1</c:v>
                </c:pt>
                <c:pt idx="3408">
                  <c:v>1</c:v>
                </c:pt>
                <c:pt idx="3409">
                  <c:v>1</c:v>
                </c:pt>
                <c:pt idx="3410">
                  <c:v>1</c:v>
                </c:pt>
                <c:pt idx="3411">
                  <c:v>1</c:v>
                </c:pt>
                <c:pt idx="3412">
                  <c:v>1</c:v>
                </c:pt>
                <c:pt idx="3413">
                  <c:v>1</c:v>
                </c:pt>
                <c:pt idx="3414">
                  <c:v>1</c:v>
                </c:pt>
                <c:pt idx="3415">
                  <c:v>1</c:v>
                </c:pt>
                <c:pt idx="3416">
                  <c:v>1</c:v>
                </c:pt>
                <c:pt idx="3417">
                  <c:v>1</c:v>
                </c:pt>
                <c:pt idx="3418">
                  <c:v>1</c:v>
                </c:pt>
                <c:pt idx="3419">
                  <c:v>1</c:v>
                </c:pt>
                <c:pt idx="3420">
                  <c:v>1</c:v>
                </c:pt>
                <c:pt idx="3421">
                  <c:v>1</c:v>
                </c:pt>
                <c:pt idx="3422">
                  <c:v>1</c:v>
                </c:pt>
                <c:pt idx="3423">
                  <c:v>1</c:v>
                </c:pt>
                <c:pt idx="3424">
                  <c:v>1</c:v>
                </c:pt>
                <c:pt idx="3425">
                  <c:v>1</c:v>
                </c:pt>
                <c:pt idx="3426">
                  <c:v>1</c:v>
                </c:pt>
                <c:pt idx="3427">
                  <c:v>1</c:v>
                </c:pt>
                <c:pt idx="3428">
                  <c:v>1</c:v>
                </c:pt>
                <c:pt idx="3429">
                  <c:v>1</c:v>
                </c:pt>
                <c:pt idx="3430">
                  <c:v>1</c:v>
                </c:pt>
                <c:pt idx="3431">
                  <c:v>1</c:v>
                </c:pt>
                <c:pt idx="3432">
                  <c:v>1</c:v>
                </c:pt>
                <c:pt idx="3433">
                  <c:v>1</c:v>
                </c:pt>
                <c:pt idx="3434">
                  <c:v>1</c:v>
                </c:pt>
                <c:pt idx="3435">
                  <c:v>1</c:v>
                </c:pt>
                <c:pt idx="3436">
                  <c:v>1</c:v>
                </c:pt>
                <c:pt idx="3437">
                  <c:v>1</c:v>
                </c:pt>
                <c:pt idx="3438">
                  <c:v>1</c:v>
                </c:pt>
                <c:pt idx="3439">
                  <c:v>1</c:v>
                </c:pt>
                <c:pt idx="3440">
                  <c:v>1</c:v>
                </c:pt>
                <c:pt idx="3441">
                  <c:v>1</c:v>
                </c:pt>
                <c:pt idx="3442">
                  <c:v>1</c:v>
                </c:pt>
                <c:pt idx="3443">
                  <c:v>1</c:v>
                </c:pt>
                <c:pt idx="3444">
                  <c:v>1</c:v>
                </c:pt>
                <c:pt idx="3445">
                  <c:v>1</c:v>
                </c:pt>
                <c:pt idx="3446">
                  <c:v>1</c:v>
                </c:pt>
                <c:pt idx="3447">
                  <c:v>1</c:v>
                </c:pt>
                <c:pt idx="3448">
                  <c:v>1</c:v>
                </c:pt>
                <c:pt idx="3449">
                  <c:v>1</c:v>
                </c:pt>
                <c:pt idx="3450">
                  <c:v>1</c:v>
                </c:pt>
                <c:pt idx="3451">
                  <c:v>1</c:v>
                </c:pt>
                <c:pt idx="3452">
                  <c:v>1</c:v>
                </c:pt>
                <c:pt idx="3453">
                  <c:v>1</c:v>
                </c:pt>
                <c:pt idx="3454">
                  <c:v>1</c:v>
                </c:pt>
                <c:pt idx="3455">
                  <c:v>1</c:v>
                </c:pt>
                <c:pt idx="3456">
                  <c:v>1</c:v>
                </c:pt>
                <c:pt idx="3457">
                  <c:v>1</c:v>
                </c:pt>
                <c:pt idx="3458">
                  <c:v>1</c:v>
                </c:pt>
                <c:pt idx="3459">
                  <c:v>1</c:v>
                </c:pt>
                <c:pt idx="3460">
                  <c:v>1</c:v>
                </c:pt>
                <c:pt idx="3461">
                  <c:v>1</c:v>
                </c:pt>
                <c:pt idx="3462">
                  <c:v>1</c:v>
                </c:pt>
                <c:pt idx="3463">
                  <c:v>1</c:v>
                </c:pt>
                <c:pt idx="3464">
                  <c:v>1</c:v>
                </c:pt>
                <c:pt idx="3465">
                  <c:v>1</c:v>
                </c:pt>
                <c:pt idx="3466">
                  <c:v>1</c:v>
                </c:pt>
                <c:pt idx="3467">
                  <c:v>1</c:v>
                </c:pt>
                <c:pt idx="3468">
                  <c:v>1</c:v>
                </c:pt>
                <c:pt idx="3469">
                  <c:v>1</c:v>
                </c:pt>
                <c:pt idx="3470">
                  <c:v>1</c:v>
                </c:pt>
                <c:pt idx="3471">
                  <c:v>1</c:v>
                </c:pt>
                <c:pt idx="3472">
                  <c:v>1</c:v>
                </c:pt>
                <c:pt idx="3473">
                  <c:v>1</c:v>
                </c:pt>
                <c:pt idx="3474">
                  <c:v>1</c:v>
                </c:pt>
                <c:pt idx="3475">
                  <c:v>1</c:v>
                </c:pt>
                <c:pt idx="3476">
                  <c:v>1</c:v>
                </c:pt>
                <c:pt idx="3477">
                  <c:v>1</c:v>
                </c:pt>
                <c:pt idx="3478">
                  <c:v>1</c:v>
                </c:pt>
                <c:pt idx="3479">
                  <c:v>1</c:v>
                </c:pt>
                <c:pt idx="3480">
                  <c:v>1</c:v>
                </c:pt>
                <c:pt idx="3481">
                  <c:v>1</c:v>
                </c:pt>
                <c:pt idx="3482">
                  <c:v>1</c:v>
                </c:pt>
                <c:pt idx="3483">
                  <c:v>1</c:v>
                </c:pt>
                <c:pt idx="3484">
                  <c:v>1</c:v>
                </c:pt>
                <c:pt idx="3485">
                  <c:v>1</c:v>
                </c:pt>
                <c:pt idx="3486">
                  <c:v>1</c:v>
                </c:pt>
                <c:pt idx="3487">
                  <c:v>1</c:v>
                </c:pt>
                <c:pt idx="3488">
                  <c:v>1</c:v>
                </c:pt>
                <c:pt idx="3489">
                  <c:v>1</c:v>
                </c:pt>
                <c:pt idx="3490">
                  <c:v>1</c:v>
                </c:pt>
                <c:pt idx="3491">
                  <c:v>1</c:v>
                </c:pt>
                <c:pt idx="3492">
                  <c:v>1</c:v>
                </c:pt>
                <c:pt idx="3493">
                  <c:v>1</c:v>
                </c:pt>
                <c:pt idx="3494">
                  <c:v>1</c:v>
                </c:pt>
                <c:pt idx="3495">
                  <c:v>1</c:v>
                </c:pt>
                <c:pt idx="3496">
                  <c:v>1</c:v>
                </c:pt>
                <c:pt idx="3497">
                  <c:v>1</c:v>
                </c:pt>
                <c:pt idx="3498">
                  <c:v>1</c:v>
                </c:pt>
                <c:pt idx="3499">
                  <c:v>1</c:v>
                </c:pt>
                <c:pt idx="3500">
                  <c:v>1</c:v>
                </c:pt>
                <c:pt idx="3501">
                  <c:v>1</c:v>
                </c:pt>
                <c:pt idx="3502">
                  <c:v>1</c:v>
                </c:pt>
                <c:pt idx="3503">
                  <c:v>1</c:v>
                </c:pt>
                <c:pt idx="3504">
                  <c:v>1</c:v>
                </c:pt>
                <c:pt idx="3505">
                  <c:v>1</c:v>
                </c:pt>
                <c:pt idx="3506">
                  <c:v>1</c:v>
                </c:pt>
                <c:pt idx="3507">
                  <c:v>1</c:v>
                </c:pt>
                <c:pt idx="3508">
                  <c:v>1</c:v>
                </c:pt>
                <c:pt idx="3509">
                  <c:v>1</c:v>
                </c:pt>
                <c:pt idx="3510">
                  <c:v>1</c:v>
                </c:pt>
                <c:pt idx="3511">
                  <c:v>1</c:v>
                </c:pt>
                <c:pt idx="3512">
                  <c:v>1</c:v>
                </c:pt>
                <c:pt idx="3513">
                  <c:v>1</c:v>
                </c:pt>
                <c:pt idx="3514">
                  <c:v>1</c:v>
                </c:pt>
                <c:pt idx="3515">
                  <c:v>1</c:v>
                </c:pt>
                <c:pt idx="3516">
                  <c:v>1</c:v>
                </c:pt>
                <c:pt idx="3517">
                  <c:v>1</c:v>
                </c:pt>
                <c:pt idx="3518">
                  <c:v>1</c:v>
                </c:pt>
                <c:pt idx="3519">
                  <c:v>1</c:v>
                </c:pt>
                <c:pt idx="3520">
                  <c:v>1</c:v>
                </c:pt>
                <c:pt idx="3521">
                  <c:v>1</c:v>
                </c:pt>
                <c:pt idx="3522">
                  <c:v>1</c:v>
                </c:pt>
                <c:pt idx="3523">
                  <c:v>1</c:v>
                </c:pt>
                <c:pt idx="3524">
                  <c:v>1</c:v>
                </c:pt>
                <c:pt idx="3525">
                  <c:v>1</c:v>
                </c:pt>
                <c:pt idx="3526">
                  <c:v>1</c:v>
                </c:pt>
                <c:pt idx="3527">
                  <c:v>1</c:v>
                </c:pt>
                <c:pt idx="3528">
                  <c:v>0.75</c:v>
                </c:pt>
                <c:pt idx="3529">
                  <c:v>0.75</c:v>
                </c:pt>
                <c:pt idx="3530">
                  <c:v>0.75</c:v>
                </c:pt>
                <c:pt idx="3531">
                  <c:v>0.75</c:v>
                </c:pt>
                <c:pt idx="3532">
                  <c:v>0.75</c:v>
                </c:pt>
                <c:pt idx="3533">
                  <c:v>0.75</c:v>
                </c:pt>
                <c:pt idx="3534">
                  <c:v>0.75</c:v>
                </c:pt>
                <c:pt idx="3535">
                  <c:v>0.75</c:v>
                </c:pt>
                <c:pt idx="3536">
                  <c:v>0.75</c:v>
                </c:pt>
                <c:pt idx="3537">
                  <c:v>0.75</c:v>
                </c:pt>
                <c:pt idx="3538">
                  <c:v>0.75</c:v>
                </c:pt>
                <c:pt idx="3539">
                  <c:v>0.75</c:v>
                </c:pt>
                <c:pt idx="3540">
                  <c:v>0.75</c:v>
                </c:pt>
                <c:pt idx="3541">
                  <c:v>0.75</c:v>
                </c:pt>
                <c:pt idx="3542">
                  <c:v>0.75</c:v>
                </c:pt>
                <c:pt idx="3543">
                  <c:v>0.75</c:v>
                </c:pt>
                <c:pt idx="3544">
                  <c:v>0.75</c:v>
                </c:pt>
                <c:pt idx="3545">
                  <c:v>0.75</c:v>
                </c:pt>
                <c:pt idx="3546">
                  <c:v>0.75</c:v>
                </c:pt>
                <c:pt idx="3547">
                  <c:v>0.75</c:v>
                </c:pt>
                <c:pt idx="3548">
                  <c:v>0.75</c:v>
                </c:pt>
                <c:pt idx="3549">
                  <c:v>0.75</c:v>
                </c:pt>
                <c:pt idx="3550">
                  <c:v>0.75</c:v>
                </c:pt>
                <c:pt idx="3551">
                  <c:v>0.75</c:v>
                </c:pt>
                <c:pt idx="3552">
                  <c:v>0.75</c:v>
                </c:pt>
                <c:pt idx="3553">
                  <c:v>0.75</c:v>
                </c:pt>
                <c:pt idx="3554">
                  <c:v>0.75</c:v>
                </c:pt>
                <c:pt idx="3555">
                  <c:v>0.75</c:v>
                </c:pt>
                <c:pt idx="3556">
                  <c:v>0.75</c:v>
                </c:pt>
                <c:pt idx="3557">
                  <c:v>0.75</c:v>
                </c:pt>
                <c:pt idx="3558">
                  <c:v>0.75</c:v>
                </c:pt>
                <c:pt idx="3559">
                  <c:v>0.75</c:v>
                </c:pt>
                <c:pt idx="3560">
                  <c:v>0.75</c:v>
                </c:pt>
                <c:pt idx="3561">
                  <c:v>0.75</c:v>
                </c:pt>
                <c:pt idx="3562">
                  <c:v>0.75</c:v>
                </c:pt>
                <c:pt idx="3563">
                  <c:v>0.75</c:v>
                </c:pt>
                <c:pt idx="3564">
                  <c:v>0.75</c:v>
                </c:pt>
                <c:pt idx="3565">
                  <c:v>0.75</c:v>
                </c:pt>
                <c:pt idx="3566">
                  <c:v>0.75</c:v>
                </c:pt>
                <c:pt idx="3567">
                  <c:v>0.75</c:v>
                </c:pt>
                <c:pt idx="3568">
                  <c:v>0.75</c:v>
                </c:pt>
                <c:pt idx="3569">
                  <c:v>0.75</c:v>
                </c:pt>
                <c:pt idx="3570">
                  <c:v>0.75</c:v>
                </c:pt>
                <c:pt idx="3571">
                  <c:v>0.75</c:v>
                </c:pt>
                <c:pt idx="3572">
                  <c:v>0.75</c:v>
                </c:pt>
                <c:pt idx="3573">
                  <c:v>0.75</c:v>
                </c:pt>
                <c:pt idx="3574">
                  <c:v>0.75</c:v>
                </c:pt>
                <c:pt idx="3575">
                  <c:v>0.75</c:v>
                </c:pt>
                <c:pt idx="3576">
                  <c:v>0.75</c:v>
                </c:pt>
                <c:pt idx="3577">
                  <c:v>0.75</c:v>
                </c:pt>
                <c:pt idx="3578">
                  <c:v>0.75</c:v>
                </c:pt>
                <c:pt idx="3579">
                  <c:v>0.75</c:v>
                </c:pt>
                <c:pt idx="3580">
                  <c:v>0.75</c:v>
                </c:pt>
                <c:pt idx="3581">
                  <c:v>0.75</c:v>
                </c:pt>
                <c:pt idx="3582">
                  <c:v>0.75</c:v>
                </c:pt>
                <c:pt idx="3583">
                  <c:v>0.75</c:v>
                </c:pt>
                <c:pt idx="3584">
                  <c:v>0.75</c:v>
                </c:pt>
                <c:pt idx="3585">
                  <c:v>0.75</c:v>
                </c:pt>
                <c:pt idx="3586">
                  <c:v>0.75</c:v>
                </c:pt>
                <c:pt idx="3587">
                  <c:v>0.75</c:v>
                </c:pt>
                <c:pt idx="3588">
                  <c:v>0.75</c:v>
                </c:pt>
                <c:pt idx="3589">
                  <c:v>0.75</c:v>
                </c:pt>
                <c:pt idx="3590">
                  <c:v>0.75</c:v>
                </c:pt>
                <c:pt idx="3591">
                  <c:v>0.75</c:v>
                </c:pt>
                <c:pt idx="3592">
                  <c:v>0.75</c:v>
                </c:pt>
                <c:pt idx="3593">
                  <c:v>0.75</c:v>
                </c:pt>
                <c:pt idx="3594">
                  <c:v>0.75</c:v>
                </c:pt>
                <c:pt idx="3595">
                  <c:v>0.75</c:v>
                </c:pt>
                <c:pt idx="3596">
                  <c:v>0.75</c:v>
                </c:pt>
                <c:pt idx="3597">
                  <c:v>0.75</c:v>
                </c:pt>
                <c:pt idx="3598">
                  <c:v>0.75</c:v>
                </c:pt>
                <c:pt idx="3599">
                  <c:v>0.75</c:v>
                </c:pt>
                <c:pt idx="3600">
                  <c:v>0.75</c:v>
                </c:pt>
                <c:pt idx="3601">
                  <c:v>0.75</c:v>
                </c:pt>
                <c:pt idx="3602">
                  <c:v>0.75</c:v>
                </c:pt>
                <c:pt idx="3603">
                  <c:v>0.75</c:v>
                </c:pt>
                <c:pt idx="3604">
                  <c:v>0.75</c:v>
                </c:pt>
                <c:pt idx="3605">
                  <c:v>0.75</c:v>
                </c:pt>
                <c:pt idx="3606">
                  <c:v>0.75</c:v>
                </c:pt>
                <c:pt idx="3607">
                  <c:v>0.75</c:v>
                </c:pt>
                <c:pt idx="3608">
                  <c:v>0.75</c:v>
                </c:pt>
                <c:pt idx="3609">
                  <c:v>0.75</c:v>
                </c:pt>
                <c:pt idx="3610">
                  <c:v>0.75</c:v>
                </c:pt>
                <c:pt idx="3611">
                  <c:v>0.75</c:v>
                </c:pt>
                <c:pt idx="3612">
                  <c:v>0.75</c:v>
                </c:pt>
                <c:pt idx="3613">
                  <c:v>0.75</c:v>
                </c:pt>
                <c:pt idx="3614">
                  <c:v>0.75</c:v>
                </c:pt>
                <c:pt idx="3615">
                  <c:v>0.75</c:v>
                </c:pt>
                <c:pt idx="3616">
                  <c:v>0.75</c:v>
                </c:pt>
                <c:pt idx="3617">
                  <c:v>0.75</c:v>
                </c:pt>
                <c:pt idx="3618">
                  <c:v>0.75</c:v>
                </c:pt>
                <c:pt idx="3619">
                  <c:v>0.75</c:v>
                </c:pt>
                <c:pt idx="3620">
                  <c:v>0.75</c:v>
                </c:pt>
                <c:pt idx="3621">
                  <c:v>0.75</c:v>
                </c:pt>
                <c:pt idx="3622">
                  <c:v>0.75</c:v>
                </c:pt>
                <c:pt idx="3623">
                  <c:v>0.75</c:v>
                </c:pt>
                <c:pt idx="3624">
                  <c:v>0.75</c:v>
                </c:pt>
                <c:pt idx="3625">
                  <c:v>0.75</c:v>
                </c:pt>
                <c:pt idx="3626">
                  <c:v>0.75</c:v>
                </c:pt>
                <c:pt idx="3627">
                  <c:v>0.75</c:v>
                </c:pt>
                <c:pt idx="3628">
                  <c:v>0.75</c:v>
                </c:pt>
                <c:pt idx="3629">
                  <c:v>0.75</c:v>
                </c:pt>
                <c:pt idx="3630">
                  <c:v>0.75</c:v>
                </c:pt>
                <c:pt idx="3631">
                  <c:v>0.75</c:v>
                </c:pt>
                <c:pt idx="3632">
                  <c:v>0.75</c:v>
                </c:pt>
                <c:pt idx="3633">
                  <c:v>0.75</c:v>
                </c:pt>
                <c:pt idx="3634">
                  <c:v>0.75</c:v>
                </c:pt>
                <c:pt idx="3635">
                  <c:v>0.75</c:v>
                </c:pt>
                <c:pt idx="3636">
                  <c:v>0.75</c:v>
                </c:pt>
                <c:pt idx="3637">
                  <c:v>0.75</c:v>
                </c:pt>
                <c:pt idx="3638">
                  <c:v>0.75</c:v>
                </c:pt>
                <c:pt idx="3639">
                  <c:v>0.75</c:v>
                </c:pt>
                <c:pt idx="3640">
                  <c:v>0.75</c:v>
                </c:pt>
                <c:pt idx="3641">
                  <c:v>0.75</c:v>
                </c:pt>
                <c:pt idx="3642">
                  <c:v>0.75</c:v>
                </c:pt>
                <c:pt idx="3643">
                  <c:v>0.75</c:v>
                </c:pt>
                <c:pt idx="3644">
                  <c:v>0.75</c:v>
                </c:pt>
                <c:pt idx="3645">
                  <c:v>0.75</c:v>
                </c:pt>
                <c:pt idx="3646">
                  <c:v>0.75</c:v>
                </c:pt>
                <c:pt idx="3647">
                  <c:v>0.75</c:v>
                </c:pt>
                <c:pt idx="3648">
                  <c:v>0.75</c:v>
                </c:pt>
                <c:pt idx="3649">
                  <c:v>0.75</c:v>
                </c:pt>
                <c:pt idx="3650">
                  <c:v>0.75</c:v>
                </c:pt>
                <c:pt idx="3651">
                  <c:v>0.75</c:v>
                </c:pt>
                <c:pt idx="3652">
                  <c:v>0.75</c:v>
                </c:pt>
                <c:pt idx="3653">
                  <c:v>0.75</c:v>
                </c:pt>
                <c:pt idx="3654">
                  <c:v>0.75</c:v>
                </c:pt>
                <c:pt idx="3655">
                  <c:v>0.75</c:v>
                </c:pt>
                <c:pt idx="3656">
                  <c:v>0.75</c:v>
                </c:pt>
                <c:pt idx="3657">
                  <c:v>0.75</c:v>
                </c:pt>
                <c:pt idx="3658">
                  <c:v>0.75</c:v>
                </c:pt>
                <c:pt idx="3659">
                  <c:v>0.75</c:v>
                </c:pt>
                <c:pt idx="3660">
                  <c:v>0.75</c:v>
                </c:pt>
                <c:pt idx="3661">
                  <c:v>0.75</c:v>
                </c:pt>
                <c:pt idx="3662">
                  <c:v>0.75</c:v>
                </c:pt>
                <c:pt idx="3663">
                  <c:v>0.75</c:v>
                </c:pt>
                <c:pt idx="3664">
                  <c:v>0.75</c:v>
                </c:pt>
                <c:pt idx="3665">
                  <c:v>0.75</c:v>
                </c:pt>
                <c:pt idx="3666">
                  <c:v>0.75</c:v>
                </c:pt>
                <c:pt idx="3667">
                  <c:v>0.75</c:v>
                </c:pt>
                <c:pt idx="3668">
                  <c:v>0.75</c:v>
                </c:pt>
                <c:pt idx="3669">
                  <c:v>0.75</c:v>
                </c:pt>
                <c:pt idx="3670">
                  <c:v>0.75</c:v>
                </c:pt>
                <c:pt idx="3671">
                  <c:v>0.75</c:v>
                </c:pt>
                <c:pt idx="3672">
                  <c:v>0.75</c:v>
                </c:pt>
                <c:pt idx="3673">
                  <c:v>0.75</c:v>
                </c:pt>
                <c:pt idx="3674">
                  <c:v>0.75</c:v>
                </c:pt>
                <c:pt idx="3675">
                  <c:v>0.75</c:v>
                </c:pt>
                <c:pt idx="3676">
                  <c:v>0.75</c:v>
                </c:pt>
                <c:pt idx="3677">
                  <c:v>0.75</c:v>
                </c:pt>
                <c:pt idx="3678">
                  <c:v>0.75</c:v>
                </c:pt>
                <c:pt idx="3679">
                  <c:v>0.75</c:v>
                </c:pt>
                <c:pt idx="3680">
                  <c:v>0.75</c:v>
                </c:pt>
                <c:pt idx="3681">
                  <c:v>0.75</c:v>
                </c:pt>
                <c:pt idx="3682">
                  <c:v>0.75</c:v>
                </c:pt>
                <c:pt idx="3683">
                  <c:v>0.75</c:v>
                </c:pt>
                <c:pt idx="3684">
                  <c:v>0.75</c:v>
                </c:pt>
                <c:pt idx="3685">
                  <c:v>0.75</c:v>
                </c:pt>
                <c:pt idx="3686">
                  <c:v>0.75</c:v>
                </c:pt>
                <c:pt idx="3687">
                  <c:v>0.75</c:v>
                </c:pt>
                <c:pt idx="3688">
                  <c:v>0.75</c:v>
                </c:pt>
                <c:pt idx="3689">
                  <c:v>0.75</c:v>
                </c:pt>
                <c:pt idx="3690">
                  <c:v>0.75</c:v>
                </c:pt>
                <c:pt idx="3691">
                  <c:v>0.75</c:v>
                </c:pt>
                <c:pt idx="3692">
                  <c:v>0.75</c:v>
                </c:pt>
                <c:pt idx="3693">
                  <c:v>0.75</c:v>
                </c:pt>
                <c:pt idx="3694">
                  <c:v>0.75</c:v>
                </c:pt>
                <c:pt idx="3695">
                  <c:v>0.75</c:v>
                </c:pt>
                <c:pt idx="3696">
                  <c:v>0.75</c:v>
                </c:pt>
                <c:pt idx="3697">
                  <c:v>0.75</c:v>
                </c:pt>
                <c:pt idx="3698">
                  <c:v>0.75</c:v>
                </c:pt>
                <c:pt idx="3699">
                  <c:v>0.75</c:v>
                </c:pt>
                <c:pt idx="3700">
                  <c:v>0.75</c:v>
                </c:pt>
                <c:pt idx="3701">
                  <c:v>0.75</c:v>
                </c:pt>
                <c:pt idx="3702">
                  <c:v>0.75</c:v>
                </c:pt>
                <c:pt idx="3703">
                  <c:v>0.75</c:v>
                </c:pt>
                <c:pt idx="3704">
                  <c:v>0.75</c:v>
                </c:pt>
                <c:pt idx="3705">
                  <c:v>0.75</c:v>
                </c:pt>
                <c:pt idx="3706">
                  <c:v>0.75</c:v>
                </c:pt>
                <c:pt idx="3707">
                  <c:v>0.75</c:v>
                </c:pt>
                <c:pt idx="3708">
                  <c:v>0.75</c:v>
                </c:pt>
                <c:pt idx="3709">
                  <c:v>0.75</c:v>
                </c:pt>
                <c:pt idx="3710">
                  <c:v>0.75</c:v>
                </c:pt>
                <c:pt idx="3711">
                  <c:v>0.75</c:v>
                </c:pt>
                <c:pt idx="3712">
                  <c:v>0.75</c:v>
                </c:pt>
                <c:pt idx="3713">
                  <c:v>0.75</c:v>
                </c:pt>
                <c:pt idx="3714">
                  <c:v>0.75</c:v>
                </c:pt>
                <c:pt idx="3715">
                  <c:v>0.75</c:v>
                </c:pt>
                <c:pt idx="3716">
                  <c:v>0.75</c:v>
                </c:pt>
                <c:pt idx="3717">
                  <c:v>0.75</c:v>
                </c:pt>
                <c:pt idx="3718">
                  <c:v>0.75</c:v>
                </c:pt>
                <c:pt idx="3719">
                  <c:v>0.75</c:v>
                </c:pt>
                <c:pt idx="3720">
                  <c:v>0.75</c:v>
                </c:pt>
                <c:pt idx="3721">
                  <c:v>0.75</c:v>
                </c:pt>
                <c:pt idx="3722">
                  <c:v>0.75</c:v>
                </c:pt>
                <c:pt idx="3723">
                  <c:v>0.75</c:v>
                </c:pt>
                <c:pt idx="3724">
                  <c:v>0.75</c:v>
                </c:pt>
                <c:pt idx="3725">
                  <c:v>0.75</c:v>
                </c:pt>
                <c:pt idx="3726">
                  <c:v>0.75</c:v>
                </c:pt>
                <c:pt idx="3727">
                  <c:v>0.75</c:v>
                </c:pt>
                <c:pt idx="3728">
                  <c:v>0.75</c:v>
                </c:pt>
                <c:pt idx="3729">
                  <c:v>0.75</c:v>
                </c:pt>
                <c:pt idx="3730">
                  <c:v>0.75</c:v>
                </c:pt>
                <c:pt idx="3731">
                  <c:v>0.75</c:v>
                </c:pt>
                <c:pt idx="3732">
                  <c:v>0.75</c:v>
                </c:pt>
                <c:pt idx="3733">
                  <c:v>0.75</c:v>
                </c:pt>
                <c:pt idx="3734">
                  <c:v>0.75</c:v>
                </c:pt>
                <c:pt idx="3735">
                  <c:v>0.75</c:v>
                </c:pt>
                <c:pt idx="3736">
                  <c:v>0.75</c:v>
                </c:pt>
                <c:pt idx="3737">
                  <c:v>0.75</c:v>
                </c:pt>
                <c:pt idx="3738">
                  <c:v>0.75</c:v>
                </c:pt>
                <c:pt idx="3739">
                  <c:v>0.75</c:v>
                </c:pt>
                <c:pt idx="3740">
                  <c:v>0.75</c:v>
                </c:pt>
                <c:pt idx="3741">
                  <c:v>0.75</c:v>
                </c:pt>
                <c:pt idx="3742">
                  <c:v>0.75</c:v>
                </c:pt>
                <c:pt idx="3743">
                  <c:v>0.5</c:v>
                </c:pt>
                <c:pt idx="3744">
                  <c:v>0.5</c:v>
                </c:pt>
                <c:pt idx="3745">
                  <c:v>0.5</c:v>
                </c:pt>
                <c:pt idx="3746">
                  <c:v>0.5</c:v>
                </c:pt>
                <c:pt idx="3747">
                  <c:v>0.5</c:v>
                </c:pt>
                <c:pt idx="3748">
                  <c:v>0.5</c:v>
                </c:pt>
                <c:pt idx="3749">
                  <c:v>0.5</c:v>
                </c:pt>
                <c:pt idx="3750">
                  <c:v>0.5</c:v>
                </c:pt>
                <c:pt idx="3751">
                  <c:v>0.5</c:v>
                </c:pt>
                <c:pt idx="3752">
                  <c:v>0.5</c:v>
                </c:pt>
                <c:pt idx="3753">
                  <c:v>0.5</c:v>
                </c:pt>
                <c:pt idx="3754">
                  <c:v>0.5</c:v>
                </c:pt>
                <c:pt idx="3755">
                  <c:v>0.5</c:v>
                </c:pt>
                <c:pt idx="3756">
                  <c:v>0.5</c:v>
                </c:pt>
                <c:pt idx="3757">
                  <c:v>0.5</c:v>
                </c:pt>
                <c:pt idx="3758">
                  <c:v>0.5</c:v>
                </c:pt>
                <c:pt idx="3759">
                  <c:v>0.5</c:v>
                </c:pt>
                <c:pt idx="3760">
                  <c:v>0.5</c:v>
                </c:pt>
                <c:pt idx="3761">
                  <c:v>0.5</c:v>
                </c:pt>
                <c:pt idx="3762">
                  <c:v>0.5</c:v>
                </c:pt>
                <c:pt idx="3763">
                  <c:v>0.5</c:v>
                </c:pt>
                <c:pt idx="3764">
                  <c:v>0.5</c:v>
                </c:pt>
                <c:pt idx="3765">
                  <c:v>0.5</c:v>
                </c:pt>
                <c:pt idx="3766">
                  <c:v>0.5</c:v>
                </c:pt>
                <c:pt idx="3767">
                  <c:v>0.5</c:v>
                </c:pt>
                <c:pt idx="3768">
                  <c:v>0.5</c:v>
                </c:pt>
                <c:pt idx="3769">
                  <c:v>0.5</c:v>
                </c:pt>
                <c:pt idx="3770">
                  <c:v>0.5</c:v>
                </c:pt>
                <c:pt idx="3771">
                  <c:v>0.5</c:v>
                </c:pt>
                <c:pt idx="3772">
                  <c:v>0.5</c:v>
                </c:pt>
                <c:pt idx="3773">
                  <c:v>0.5</c:v>
                </c:pt>
                <c:pt idx="3774">
                  <c:v>0.5</c:v>
                </c:pt>
                <c:pt idx="3775">
                  <c:v>0.5</c:v>
                </c:pt>
                <c:pt idx="3776">
                  <c:v>0.5</c:v>
                </c:pt>
                <c:pt idx="3777">
                  <c:v>0.5</c:v>
                </c:pt>
                <c:pt idx="3778">
                  <c:v>0.5</c:v>
                </c:pt>
                <c:pt idx="3779">
                  <c:v>0.5</c:v>
                </c:pt>
                <c:pt idx="3780">
                  <c:v>0.5</c:v>
                </c:pt>
                <c:pt idx="3781">
                  <c:v>0.5</c:v>
                </c:pt>
                <c:pt idx="3782">
                  <c:v>0.5</c:v>
                </c:pt>
                <c:pt idx="3783">
                  <c:v>0.5</c:v>
                </c:pt>
                <c:pt idx="3784">
                  <c:v>0.5</c:v>
                </c:pt>
                <c:pt idx="3785">
                  <c:v>0.5</c:v>
                </c:pt>
                <c:pt idx="3786">
                  <c:v>0.5</c:v>
                </c:pt>
                <c:pt idx="3787">
                  <c:v>0.5</c:v>
                </c:pt>
                <c:pt idx="3788">
                  <c:v>0.5</c:v>
                </c:pt>
                <c:pt idx="3789">
                  <c:v>0.5</c:v>
                </c:pt>
                <c:pt idx="3790">
                  <c:v>0.5</c:v>
                </c:pt>
                <c:pt idx="3791">
                  <c:v>0.5</c:v>
                </c:pt>
                <c:pt idx="3792">
                  <c:v>0.5</c:v>
                </c:pt>
                <c:pt idx="3793">
                  <c:v>0.5</c:v>
                </c:pt>
                <c:pt idx="3794">
                  <c:v>0.5</c:v>
                </c:pt>
                <c:pt idx="3795">
                  <c:v>0.5</c:v>
                </c:pt>
                <c:pt idx="3796">
                  <c:v>0.5</c:v>
                </c:pt>
                <c:pt idx="3797">
                  <c:v>0.5</c:v>
                </c:pt>
                <c:pt idx="3798">
                  <c:v>0.5</c:v>
                </c:pt>
                <c:pt idx="3799">
                  <c:v>0.5</c:v>
                </c:pt>
                <c:pt idx="3800">
                  <c:v>0.5</c:v>
                </c:pt>
                <c:pt idx="3801">
                  <c:v>0.5</c:v>
                </c:pt>
                <c:pt idx="3802">
                  <c:v>0.5</c:v>
                </c:pt>
                <c:pt idx="3803">
                  <c:v>0.5</c:v>
                </c:pt>
                <c:pt idx="3804">
                  <c:v>0.5</c:v>
                </c:pt>
                <c:pt idx="3805">
                  <c:v>0.5</c:v>
                </c:pt>
                <c:pt idx="3806">
                  <c:v>0.5</c:v>
                </c:pt>
                <c:pt idx="3807">
                  <c:v>0.5</c:v>
                </c:pt>
                <c:pt idx="3808">
                  <c:v>0.5</c:v>
                </c:pt>
                <c:pt idx="3809">
                  <c:v>0.5</c:v>
                </c:pt>
                <c:pt idx="3810">
                  <c:v>0.5</c:v>
                </c:pt>
                <c:pt idx="3811">
                  <c:v>0.5</c:v>
                </c:pt>
                <c:pt idx="3812">
                  <c:v>0.5</c:v>
                </c:pt>
                <c:pt idx="3813">
                  <c:v>0.5</c:v>
                </c:pt>
                <c:pt idx="3814">
                  <c:v>0.5</c:v>
                </c:pt>
                <c:pt idx="3815">
                  <c:v>0.5</c:v>
                </c:pt>
                <c:pt idx="3816">
                  <c:v>0.5</c:v>
                </c:pt>
                <c:pt idx="3817">
                  <c:v>0.5</c:v>
                </c:pt>
                <c:pt idx="3818">
                  <c:v>0.5</c:v>
                </c:pt>
                <c:pt idx="3819">
                  <c:v>0.5</c:v>
                </c:pt>
                <c:pt idx="3820">
                  <c:v>0.5</c:v>
                </c:pt>
                <c:pt idx="3821">
                  <c:v>0.5</c:v>
                </c:pt>
                <c:pt idx="3822">
                  <c:v>0.5</c:v>
                </c:pt>
                <c:pt idx="3823">
                  <c:v>0.5</c:v>
                </c:pt>
                <c:pt idx="3824">
                  <c:v>0.5</c:v>
                </c:pt>
                <c:pt idx="3825">
                  <c:v>0.5</c:v>
                </c:pt>
                <c:pt idx="3826">
                  <c:v>0.5</c:v>
                </c:pt>
                <c:pt idx="3827">
                  <c:v>0.5</c:v>
                </c:pt>
                <c:pt idx="3828">
                  <c:v>0.5</c:v>
                </c:pt>
                <c:pt idx="3829">
                  <c:v>0.5</c:v>
                </c:pt>
                <c:pt idx="3830">
                  <c:v>0.5</c:v>
                </c:pt>
                <c:pt idx="3831">
                  <c:v>0.5</c:v>
                </c:pt>
                <c:pt idx="3832">
                  <c:v>0.5</c:v>
                </c:pt>
                <c:pt idx="3833">
                  <c:v>0.5</c:v>
                </c:pt>
                <c:pt idx="3834">
                  <c:v>0.5</c:v>
                </c:pt>
                <c:pt idx="3835">
                  <c:v>0.5</c:v>
                </c:pt>
                <c:pt idx="3836">
                  <c:v>0.5</c:v>
                </c:pt>
                <c:pt idx="3837">
                  <c:v>0.5</c:v>
                </c:pt>
                <c:pt idx="3838">
                  <c:v>0.5</c:v>
                </c:pt>
                <c:pt idx="3839">
                  <c:v>0.5</c:v>
                </c:pt>
                <c:pt idx="3840">
                  <c:v>0.5</c:v>
                </c:pt>
                <c:pt idx="3841">
                  <c:v>0.5</c:v>
                </c:pt>
                <c:pt idx="3842">
                  <c:v>0.5</c:v>
                </c:pt>
                <c:pt idx="3843">
                  <c:v>0.5</c:v>
                </c:pt>
                <c:pt idx="3844">
                  <c:v>0.5</c:v>
                </c:pt>
                <c:pt idx="3845">
                  <c:v>0.5</c:v>
                </c:pt>
                <c:pt idx="3846">
                  <c:v>0.5</c:v>
                </c:pt>
                <c:pt idx="3847">
                  <c:v>0.5</c:v>
                </c:pt>
                <c:pt idx="3848">
                  <c:v>0.5</c:v>
                </c:pt>
                <c:pt idx="3849">
                  <c:v>0.5</c:v>
                </c:pt>
                <c:pt idx="3850">
                  <c:v>0.5</c:v>
                </c:pt>
                <c:pt idx="3851">
                  <c:v>0.5</c:v>
                </c:pt>
                <c:pt idx="3852">
                  <c:v>0.5</c:v>
                </c:pt>
                <c:pt idx="3853">
                  <c:v>0.5</c:v>
                </c:pt>
                <c:pt idx="3854">
                  <c:v>0.5</c:v>
                </c:pt>
                <c:pt idx="3855">
                  <c:v>0.5</c:v>
                </c:pt>
                <c:pt idx="3856">
                  <c:v>0.5</c:v>
                </c:pt>
                <c:pt idx="3857">
                  <c:v>0.5</c:v>
                </c:pt>
                <c:pt idx="3858">
                  <c:v>0.5</c:v>
                </c:pt>
                <c:pt idx="3859">
                  <c:v>0.5</c:v>
                </c:pt>
                <c:pt idx="3860">
                  <c:v>0.5</c:v>
                </c:pt>
                <c:pt idx="3861">
                  <c:v>0.5</c:v>
                </c:pt>
                <c:pt idx="3862">
                  <c:v>0.5</c:v>
                </c:pt>
                <c:pt idx="3863">
                  <c:v>0.5</c:v>
                </c:pt>
                <c:pt idx="3864">
                  <c:v>0.5</c:v>
                </c:pt>
                <c:pt idx="3865">
                  <c:v>0.5</c:v>
                </c:pt>
                <c:pt idx="3866">
                  <c:v>0.5</c:v>
                </c:pt>
                <c:pt idx="3867">
                  <c:v>0.5</c:v>
                </c:pt>
                <c:pt idx="3868">
                  <c:v>0.5</c:v>
                </c:pt>
                <c:pt idx="3869">
                  <c:v>0.5</c:v>
                </c:pt>
                <c:pt idx="3870">
                  <c:v>0.5</c:v>
                </c:pt>
                <c:pt idx="3871">
                  <c:v>0.5</c:v>
                </c:pt>
                <c:pt idx="3872">
                  <c:v>0.5</c:v>
                </c:pt>
                <c:pt idx="3873">
                  <c:v>0.5</c:v>
                </c:pt>
                <c:pt idx="3874">
                  <c:v>0.5</c:v>
                </c:pt>
                <c:pt idx="3875">
                  <c:v>0.5</c:v>
                </c:pt>
                <c:pt idx="3876">
                  <c:v>0.5</c:v>
                </c:pt>
                <c:pt idx="3877">
                  <c:v>0.5</c:v>
                </c:pt>
                <c:pt idx="3878">
                  <c:v>0.25</c:v>
                </c:pt>
                <c:pt idx="3879">
                  <c:v>0.25</c:v>
                </c:pt>
                <c:pt idx="3880">
                  <c:v>0.25</c:v>
                </c:pt>
                <c:pt idx="3881">
                  <c:v>0.25</c:v>
                </c:pt>
                <c:pt idx="3882">
                  <c:v>0.25</c:v>
                </c:pt>
                <c:pt idx="3883">
                  <c:v>0.25</c:v>
                </c:pt>
                <c:pt idx="3884">
                  <c:v>0.25</c:v>
                </c:pt>
                <c:pt idx="3885">
                  <c:v>0.25</c:v>
                </c:pt>
                <c:pt idx="3886">
                  <c:v>0.25</c:v>
                </c:pt>
                <c:pt idx="3887">
                  <c:v>0.25</c:v>
                </c:pt>
                <c:pt idx="3888">
                  <c:v>0.25</c:v>
                </c:pt>
                <c:pt idx="3889">
                  <c:v>0.25</c:v>
                </c:pt>
                <c:pt idx="3890">
                  <c:v>0.25</c:v>
                </c:pt>
                <c:pt idx="3891">
                  <c:v>0.25</c:v>
                </c:pt>
                <c:pt idx="3892">
                  <c:v>0.25</c:v>
                </c:pt>
                <c:pt idx="3893">
                  <c:v>0.25</c:v>
                </c:pt>
                <c:pt idx="3894">
                  <c:v>0.25</c:v>
                </c:pt>
                <c:pt idx="3895">
                  <c:v>0.25</c:v>
                </c:pt>
                <c:pt idx="3896">
                  <c:v>0.25</c:v>
                </c:pt>
                <c:pt idx="3897">
                  <c:v>0.25</c:v>
                </c:pt>
                <c:pt idx="3898">
                  <c:v>0.25</c:v>
                </c:pt>
                <c:pt idx="3899">
                  <c:v>0.25</c:v>
                </c:pt>
                <c:pt idx="3900">
                  <c:v>0.25</c:v>
                </c:pt>
                <c:pt idx="3901">
                  <c:v>0.25</c:v>
                </c:pt>
                <c:pt idx="3902">
                  <c:v>0.25</c:v>
                </c:pt>
                <c:pt idx="3903">
                  <c:v>0.25</c:v>
                </c:pt>
                <c:pt idx="3904">
                  <c:v>0.25</c:v>
                </c:pt>
                <c:pt idx="3905">
                  <c:v>0.25</c:v>
                </c:pt>
                <c:pt idx="3906">
                  <c:v>0.25</c:v>
                </c:pt>
                <c:pt idx="3907">
                  <c:v>0.25</c:v>
                </c:pt>
                <c:pt idx="3908">
                  <c:v>0.25</c:v>
                </c:pt>
                <c:pt idx="3909">
                  <c:v>0.25</c:v>
                </c:pt>
                <c:pt idx="3910">
                  <c:v>0.25</c:v>
                </c:pt>
                <c:pt idx="3911">
                  <c:v>0.25</c:v>
                </c:pt>
                <c:pt idx="3912">
                  <c:v>0.25</c:v>
                </c:pt>
                <c:pt idx="3913">
                  <c:v>0.25</c:v>
                </c:pt>
                <c:pt idx="3914">
                  <c:v>0.25</c:v>
                </c:pt>
                <c:pt idx="3915">
                  <c:v>0.25</c:v>
                </c:pt>
                <c:pt idx="3916">
                  <c:v>0.25</c:v>
                </c:pt>
                <c:pt idx="3917">
                  <c:v>0.25</c:v>
                </c:pt>
                <c:pt idx="3918">
                  <c:v>0.25</c:v>
                </c:pt>
                <c:pt idx="3919">
                  <c:v>0.25</c:v>
                </c:pt>
                <c:pt idx="3920">
                  <c:v>0.25</c:v>
                </c:pt>
                <c:pt idx="3921">
                  <c:v>0.25</c:v>
                </c:pt>
                <c:pt idx="3922">
                  <c:v>0.25</c:v>
                </c:pt>
                <c:pt idx="3923">
                  <c:v>0.25</c:v>
                </c:pt>
                <c:pt idx="3924">
                  <c:v>0.25</c:v>
                </c:pt>
                <c:pt idx="3925">
                  <c:v>0.25</c:v>
                </c:pt>
                <c:pt idx="3926">
                  <c:v>0.25</c:v>
                </c:pt>
                <c:pt idx="3927">
                  <c:v>0.25</c:v>
                </c:pt>
                <c:pt idx="3928">
                  <c:v>0.25</c:v>
                </c:pt>
                <c:pt idx="3929">
                  <c:v>0.25</c:v>
                </c:pt>
                <c:pt idx="3930">
                  <c:v>0.25</c:v>
                </c:pt>
                <c:pt idx="3931">
                  <c:v>0.25</c:v>
                </c:pt>
                <c:pt idx="3932">
                  <c:v>0.25</c:v>
                </c:pt>
                <c:pt idx="3933">
                  <c:v>0.25</c:v>
                </c:pt>
                <c:pt idx="3934">
                  <c:v>0.25</c:v>
                </c:pt>
                <c:pt idx="3935">
                  <c:v>0.25</c:v>
                </c:pt>
                <c:pt idx="3936">
                  <c:v>0.25</c:v>
                </c:pt>
                <c:pt idx="3937">
                  <c:v>0.25</c:v>
                </c:pt>
                <c:pt idx="3938">
                  <c:v>0.25</c:v>
                </c:pt>
                <c:pt idx="3939">
                  <c:v>0.25</c:v>
                </c:pt>
                <c:pt idx="3940">
                  <c:v>0.25</c:v>
                </c:pt>
                <c:pt idx="3941">
                  <c:v>0.25</c:v>
                </c:pt>
                <c:pt idx="3942">
                  <c:v>0.25</c:v>
                </c:pt>
                <c:pt idx="3943">
                  <c:v>0.25</c:v>
                </c:pt>
                <c:pt idx="3944">
                  <c:v>0.25</c:v>
                </c:pt>
                <c:pt idx="3945">
                  <c:v>0.25</c:v>
                </c:pt>
                <c:pt idx="3946">
                  <c:v>0.25</c:v>
                </c:pt>
                <c:pt idx="3947">
                  <c:v>0.25</c:v>
                </c:pt>
                <c:pt idx="3948">
                  <c:v>0.25</c:v>
                </c:pt>
                <c:pt idx="3949">
                  <c:v>0.25</c:v>
                </c:pt>
                <c:pt idx="3950">
                  <c:v>0.25</c:v>
                </c:pt>
                <c:pt idx="3951">
                  <c:v>0.25</c:v>
                </c:pt>
                <c:pt idx="3952">
                  <c:v>0.25</c:v>
                </c:pt>
                <c:pt idx="3953">
                  <c:v>0.25</c:v>
                </c:pt>
                <c:pt idx="3954">
                  <c:v>0.25</c:v>
                </c:pt>
                <c:pt idx="3955">
                  <c:v>0.25</c:v>
                </c:pt>
                <c:pt idx="3956">
                  <c:v>0.25</c:v>
                </c:pt>
                <c:pt idx="3957">
                  <c:v>0.25</c:v>
                </c:pt>
                <c:pt idx="3958">
                  <c:v>0.25</c:v>
                </c:pt>
                <c:pt idx="3959">
                  <c:v>0.25</c:v>
                </c:pt>
                <c:pt idx="3960">
                  <c:v>0.25</c:v>
                </c:pt>
                <c:pt idx="3961">
                  <c:v>0.25</c:v>
                </c:pt>
                <c:pt idx="3962">
                  <c:v>0.25</c:v>
                </c:pt>
                <c:pt idx="3963">
                  <c:v>0.25</c:v>
                </c:pt>
                <c:pt idx="3964">
                  <c:v>0.25</c:v>
                </c:pt>
                <c:pt idx="3965">
                  <c:v>0.25</c:v>
                </c:pt>
                <c:pt idx="3966">
                  <c:v>0.25</c:v>
                </c:pt>
                <c:pt idx="3967">
                  <c:v>0.25</c:v>
                </c:pt>
                <c:pt idx="3968">
                  <c:v>0.25</c:v>
                </c:pt>
                <c:pt idx="3969">
                  <c:v>0.25</c:v>
                </c:pt>
                <c:pt idx="3970">
                  <c:v>0.25</c:v>
                </c:pt>
                <c:pt idx="3971">
                  <c:v>0.25</c:v>
                </c:pt>
                <c:pt idx="3972">
                  <c:v>0.25</c:v>
                </c:pt>
                <c:pt idx="3973">
                  <c:v>0.25</c:v>
                </c:pt>
                <c:pt idx="3974">
                  <c:v>0.25</c:v>
                </c:pt>
                <c:pt idx="3975">
                  <c:v>0.25</c:v>
                </c:pt>
                <c:pt idx="3976">
                  <c:v>0.25</c:v>
                </c:pt>
                <c:pt idx="3977">
                  <c:v>0.25</c:v>
                </c:pt>
                <c:pt idx="3978">
                  <c:v>0.25</c:v>
                </c:pt>
                <c:pt idx="3979">
                  <c:v>0.25</c:v>
                </c:pt>
                <c:pt idx="3980">
                  <c:v>0.25</c:v>
                </c:pt>
                <c:pt idx="3981">
                  <c:v>0.25</c:v>
                </c:pt>
                <c:pt idx="3982">
                  <c:v>0.25</c:v>
                </c:pt>
                <c:pt idx="3983">
                  <c:v>0.25</c:v>
                </c:pt>
                <c:pt idx="3984">
                  <c:v>0.25</c:v>
                </c:pt>
                <c:pt idx="3985">
                  <c:v>0.25</c:v>
                </c:pt>
                <c:pt idx="3986">
                  <c:v>0.25</c:v>
                </c:pt>
                <c:pt idx="3987">
                  <c:v>0.25</c:v>
                </c:pt>
                <c:pt idx="3988">
                  <c:v>0.25</c:v>
                </c:pt>
                <c:pt idx="3989">
                  <c:v>0.25</c:v>
                </c:pt>
                <c:pt idx="3990">
                  <c:v>0.25</c:v>
                </c:pt>
                <c:pt idx="3991">
                  <c:v>0.25</c:v>
                </c:pt>
                <c:pt idx="3992">
                  <c:v>0.25</c:v>
                </c:pt>
                <c:pt idx="3993">
                  <c:v>0.25</c:v>
                </c:pt>
                <c:pt idx="3994">
                  <c:v>0.25</c:v>
                </c:pt>
                <c:pt idx="3995">
                  <c:v>0.25</c:v>
                </c:pt>
                <c:pt idx="3996">
                  <c:v>0.25</c:v>
                </c:pt>
                <c:pt idx="3997">
                  <c:v>0.25</c:v>
                </c:pt>
                <c:pt idx="3998">
                  <c:v>0.25</c:v>
                </c:pt>
                <c:pt idx="3999">
                  <c:v>0.25</c:v>
                </c:pt>
                <c:pt idx="4000">
                  <c:v>0.25</c:v>
                </c:pt>
                <c:pt idx="4001">
                  <c:v>0.25</c:v>
                </c:pt>
                <c:pt idx="4002">
                  <c:v>0.25</c:v>
                </c:pt>
                <c:pt idx="4003">
                  <c:v>0.25</c:v>
                </c:pt>
                <c:pt idx="4004">
                  <c:v>0.25</c:v>
                </c:pt>
                <c:pt idx="4005">
                  <c:v>0.25</c:v>
                </c:pt>
                <c:pt idx="4006">
                  <c:v>0.25</c:v>
                </c:pt>
                <c:pt idx="4007">
                  <c:v>0.25</c:v>
                </c:pt>
                <c:pt idx="4008">
                  <c:v>0.25</c:v>
                </c:pt>
                <c:pt idx="4009">
                  <c:v>0.25</c:v>
                </c:pt>
                <c:pt idx="4010">
                  <c:v>0.25</c:v>
                </c:pt>
                <c:pt idx="4011">
                  <c:v>0.25</c:v>
                </c:pt>
                <c:pt idx="4012">
                  <c:v>0.25</c:v>
                </c:pt>
                <c:pt idx="4013">
                  <c:v>0.25</c:v>
                </c:pt>
                <c:pt idx="4014">
                  <c:v>0.25</c:v>
                </c:pt>
                <c:pt idx="4015">
                  <c:v>0.25</c:v>
                </c:pt>
                <c:pt idx="4016">
                  <c:v>0.25</c:v>
                </c:pt>
                <c:pt idx="4017">
                  <c:v>0.25</c:v>
                </c:pt>
                <c:pt idx="4018">
                  <c:v>0.25</c:v>
                </c:pt>
                <c:pt idx="4019">
                  <c:v>0.25</c:v>
                </c:pt>
                <c:pt idx="4020">
                  <c:v>0.25</c:v>
                </c:pt>
                <c:pt idx="4021">
                  <c:v>0.25</c:v>
                </c:pt>
                <c:pt idx="4022">
                  <c:v>0.25</c:v>
                </c:pt>
                <c:pt idx="4023">
                  <c:v>0.25</c:v>
                </c:pt>
                <c:pt idx="4024">
                  <c:v>0.25</c:v>
                </c:pt>
                <c:pt idx="4025">
                  <c:v>0.25</c:v>
                </c:pt>
                <c:pt idx="4026">
                  <c:v>0.25</c:v>
                </c:pt>
                <c:pt idx="4027">
                  <c:v>0.25</c:v>
                </c:pt>
                <c:pt idx="4028">
                  <c:v>0.15</c:v>
                </c:pt>
                <c:pt idx="4029">
                  <c:v>0.15</c:v>
                </c:pt>
                <c:pt idx="4030">
                  <c:v>0.15</c:v>
                </c:pt>
                <c:pt idx="4031">
                  <c:v>0.15</c:v>
                </c:pt>
                <c:pt idx="4032">
                  <c:v>0.15</c:v>
                </c:pt>
                <c:pt idx="4033">
                  <c:v>0.15</c:v>
                </c:pt>
                <c:pt idx="4034">
                  <c:v>0.15</c:v>
                </c:pt>
                <c:pt idx="4035">
                  <c:v>0.15</c:v>
                </c:pt>
                <c:pt idx="4036">
                  <c:v>0.15</c:v>
                </c:pt>
                <c:pt idx="4037">
                  <c:v>0.15</c:v>
                </c:pt>
                <c:pt idx="4038">
                  <c:v>0.15</c:v>
                </c:pt>
                <c:pt idx="4039">
                  <c:v>0.15</c:v>
                </c:pt>
                <c:pt idx="4040">
                  <c:v>0.15</c:v>
                </c:pt>
                <c:pt idx="4041">
                  <c:v>0.15</c:v>
                </c:pt>
                <c:pt idx="4042">
                  <c:v>0.15</c:v>
                </c:pt>
                <c:pt idx="4043">
                  <c:v>0.15</c:v>
                </c:pt>
                <c:pt idx="4044">
                  <c:v>0.15</c:v>
                </c:pt>
                <c:pt idx="4045">
                  <c:v>0.15</c:v>
                </c:pt>
                <c:pt idx="4046">
                  <c:v>0.15</c:v>
                </c:pt>
                <c:pt idx="4047">
                  <c:v>0.15</c:v>
                </c:pt>
                <c:pt idx="4048">
                  <c:v>0.15</c:v>
                </c:pt>
                <c:pt idx="4049">
                  <c:v>0.15</c:v>
                </c:pt>
                <c:pt idx="4050">
                  <c:v>0.15</c:v>
                </c:pt>
                <c:pt idx="4051">
                  <c:v>0.15</c:v>
                </c:pt>
                <c:pt idx="4052">
                  <c:v>0.15</c:v>
                </c:pt>
                <c:pt idx="4053">
                  <c:v>0.15</c:v>
                </c:pt>
                <c:pt idx="4054">
                  <c:v>0.15</c:v>
                </c:pt>
                <c:pt idx="4055">
                  <c:v>0.15</c:v>
                </c:pt>
                <c:pt idx="4056">
                  <c:v>0.15</c:v>
                </c:pt>
                <c:pt idx="4057">
                  <c:v>0.15</c:v>
                </c:pt>
                <c:pt idx="4058">
                  <c:v>0.15</c:v>
                </c:pt>
                <c:pt idx="4059">
                  <c:v>0.15</c:v>
                </c:pt>
                <c:pt idx="4060">
                  <c:v>0.15</c:v>
                </c:pt>
                <c:pt idx="4061">
                  <c:v>0.15</c:v>
                </c:pt>
                <c:pt idx="4062">
                  <c:v>0.15</c:v>
                </c:pt>
                <c:pt idx="4063">
                  <c:v>0.15</c:v>
                </c:pt>
                <c:pt idx="4064">
                  <c:v>0.15</c:v>
                </c:pt>
                <c:pt idx="4065">
                  <c:v>0.15</c:v>
                </c:pt>
                <c:pt idx="4066">
                  <c:v>0.15</c:v>
                </c:pt>
                <c:pt idx="4067">
                  <c:v>0.15</c:v>
                </c:pt>
                <c:pt idx="4068">
                  <c:v>0.15</c:v>
                </c:pt>
                <c:pt idx="4069">
                  <c:v>0.15</c:v>
                </c:pt>
                <c:pt idx="4070">
                  <c:v>0.15</c:v>
                </c:pt>
                <c:pt idx="4071">
                  <c:v>0.15</c:v>
                </c:pt>
                <c:pt idx="4072">
                  <c:v>0.15</c:v>
                </c:pt>
                <c:pt idx="4073">
                  <c:v>0.15</c:v>
                </c:pt>
                <c:pt idx="4074">
                  <c:v>0.15</c:v>
                </c:pt>
                <c:pt idx="4075">
                  <c:v>0.15</c:v>
                </c:pt>
                <c:pt idx="4076">
                  <c:v>0.15</c:v>
                </c:pt>
                <c:pt idx="4077">
                  <c:v>0.15</c:v>
                </c:pt>
                <c:pt idx="4078">
                  <c:v>0.15</c:v>
                </c:pt>
                <c:pt idx="4079">
                  <c:v>0.15</c:v>
                </c:pt>
                <c:pt idx="4080">
                  <c:v>0.15</c:v>
                </c:pt>
                <c:pt idx="4081">
                  <c:v>0.15</c:v>
                </c:pt>
                <c:pt idx="4082">
                  <c:v>0.15</c:v>
                </c:pt>
                <c:pt idx="4083">
                  <c:v>0.15</c:v>
                </c:pt>
                <c:pt idx="4084">
                  <c:v>0.15</c:v>
                </c:pt>
                <c:pt idx="4085">
                  <c:v>0.15</c:v>
                </c:pt>
                <c:pt idx="4086">
                  <c:v>0.15</c:v>
                </c:pt>
                <c:pt idx="4087">
                  <c:v>0.15</c:v>
                </c:pt>
                <c:pt idx="4088">
                  <c:v>0.15</c:v>
                </c:pt>
                <c:pt idx="4089">
                  <c:v>0.15</c:v>
                </c:pt>
                <c:pt idx="4090">
                  <c:v>0.15</c:v>
                </c:pt>
                <c:pt idx="4091">
                  <c:v>0.15</c:v>
                </c:pt>
                <c:pt idx="4092">
                  <c:v>0.15</c:v>
                </c:pt>
                <c:pt idx="4093">
                  <c:v>0.05</c:v>
                </c:pt>
                <c:pt idx="4094">
                  <c:v>0.05</c:v>
                </c:pt>
                <c:pt idx="4095">
                  <c:v>0.05</c:v>
                </c:pt>
                <c:pt idx="4096">
                  <c:v>0.05</c:v>
                </c:pt>
                <c:pt idx="4097">
                  <c:v>0.05</c:v>
                </c:pt>
                <c:pt idx="4098">
                  <c:v>0.05</c:v>
                </c:pt>
                <c:pt idx="4099">
                  <c:v>0.05</c:v>
                </c:pt>
                <c:pt idx="4100">
                  <c:v>0.05</c:v>
                </c:pt>
                <c:pt idx="4101">
                  <c:v>0.05</c:v>
                </c:pt>
                <c:pt idx="4102">
                  <c:v>0.05</c:v>
                </c:pt>
                <c:pt idx="4103">
                  <c:v>0.05</c:v>
                </c:pt>
                <c:pt idx="4104">
                  <c:v>0.05</c:v>
                </c:pt>
                <c:pt idx="4105">
                  <c:v>0.05</c:v>
                </c:pt>
                <c:pt idx="4106">
                  <c:v>0.05</c:v>
                </c:pt>
                <c:pt idx="4107">
                  <c:v>0.05</c:v>
                </c:pt>
                <c:pt idx="4108">
                  <c:v>0.05</c:v>
                </c:pt>
                <c:pt idx="4109">
                  <c:v>0.05</c:v>
                </c:pt>
                <c:pt idx="4110">
                  <c:v>0.05</c:v>
                </c:pt>
                <c:pt idx="4111">
                  <c:v>0.05</c:v>
                </c:pt>
                <c:pt idx="4112">
                  <c:v>0.05</c:v>
                </c:pt>
                <c:pt idx="4113">
                  <c:v>0.05</c:v>
                </c:pt>
                <c:pt idx="4114">
                  <c:v>0.05</c:v>
                </c:pt>
                <c:pt idx="4115">
                  <c:v>0.05</c:v>
                </c:pt>
                <c:pt idx="4116">
                  <c:v>0.05</c:v>
                </c:pt>
                <c:pt idx="4117">
                  <c:v>0.05</c:v>
                </c:pt>
                <c:pt idx="4118">
                  <c:v>0.05</c:v>
                </c:pt>
                <c:pt idx="4119">
                  <c:v>0.05</c:v>
                </c:pt>
                <c:pt idx="4120">
                  <c:v>0.05</c:v>
                </c:pt>
                <c:pt idx="4121">
                  <c:v>0.05</c:v>
                </c:pt>
                <c:pt idx="4122">
                  <c:v>0.05</c:v>
                </c:pt>
                <c:pt idx="4123">
                  <c:v>0.05</c:v>
                </c:pt>
                <c:pt idx="4124">
                  <c:v>0.05</c:v>
                </c:pt>
                <c:pt idx="4125">
                  <c:v>0.05</c:v>
                </c:pt>
                <c:pt idx="4126">
                  <c:v>0.05</c:v>
                </c:pt>
                <c:pt idx="4127">
                  <c:v>0.05</c:v>
                </c:pt>
                <c:pt idx="4128">
                  <c:v>0.05</c:v>
                </c:pt>
                <c:pt idx="4129">
                  <c:v>0.05</c:v>
                </c:pt>
                <c:pt idx="4130">
                  <c:v>0.05</c:v>
                </c:pt>
                <c:pt idx="4131">
                  <c:v>0.05</c:v>
                </c:pt>
                <c:pt idx="4132">
                  <c:v>0.05</c:v>
                </c:pt>
                <c:pt idx="4133">
                  <c:v>0.05</c:v>
                </c:pt>
                <c:pt idx="4134">
                  <c:v>0.05</c:v>
                </c:pt>
                <c:pt idx="4135">
                  <c:v>0.05</c:v>
                </c:pt>
                <c:pt idx="4136">
                  <c:v>0.05</c:v>
                </c:pt>
                <c:pt idx="4137">
                  <c:v>0.05</c:v>
                </c:pt>
                <c:pt idx="4138">
                  <c:v>0.05</c:v>
                </c:pt>
                <c:pt idx="4139">
                  <c:v>0.05</c:v>
                </c:pt>
                <c:pt idx="4140">
                  <c:v>0.05</c:v>
                </c:pt>
                <c:pt idx="4141">
                  <c:v>0.05</c:v>
                </c:pt>
                <c:pt idx="4142">
                  <c:v>0.05</c:v>
                </c:pt>
                <c:pt idx="4143">
                  <c:v>0.05</c:v>
                </c:pt>
                <c:pt idx="4144">
                  <c:v>0.05</c:v>
                </c:pt>
                <c:pt idx="4145">
                  <c:v>0.05</c:v>
                </c:pt>
                <c:pt idx="4146">
                  <c:v>0.05</c:v>
                </c:pt>
                <c:pt idx="4147">
                  <c:v>0.05</c:v>
                </c:pt>
                <c:pt idx="4148">
                  <c:v>0.05</c:v>
                </c:pt>
                <c:pt idx="4149">
                  <c:v>0.05</c:v>
                </c:pt>
                <c:pt idx="4150">
                  <c:v>0.05</c:v>
                </c:pt>
                <c:pt idx="4151">
                  <c:v>0.05</c:v>
                </c:pt>
                <c:pt idx="4152">
                  <c:v>0.05</c:v>
                </c:pt>
                <c:pt idx="4153">
                  <c:v>0.05</c:v>
                </c:pt>
                <c:pt idx="4154">
                  <c:v>0.05</c:v>
                </c:pt>
                <c:pt idx="4155">
                  <c:v>0.05</c:v>
                </c:pt>
                <c:pt idx="4156">
                  <c:v>0.05</c:v>
                </c:pt>
                <c:pt idx="4157">
                  <c:v>0.05</c:v>
                </c:pt>
                <c:pt idx="4158">
                  <c:v>0.05</c:v>
                </c:pt>
                <c:pt idx="4159">
                  <c:v>0.05</c:v>
                </c:pt>
                <c:pt idx="4160">
                  <c:v>0.05</c:v>
                </c:pt>
                <c:pt idx="4161">
                  <c:v>0.05</c:v>
                </c:pt>
                <c:pt idx="4162">
                  <c:v>0.05</c:v>
                </c:pt>
                <c:pt idx="4163">
                  <c:v>0.05</c:v>
                </c:pt>
                <c:pt idx="4164">
                  <c:v>0.05</c:v>
                </c:pt>
                <c:pt idx="4165">
                  <c:v>0.05</c:v>
                </c:pt>
                <c:pt idx="4166">
                  <c:v>0.05</c:v>
                </c:pt>
                <c:pt idx="4167">
                  <c:v>0.05</c:v>
                </c:pt>
                <c:pt idx="4168">
                  <c:v>0.05</c:v>
                </c:pt>
                <c:pt idx="4169">
                  <c:v>0.05</c:v>
                </c:pt>
                <c:pt idx="4170">
                  <c:v>0.05</c:v>
                </c:pt>
                <c:pt idx="4171">
                  <c:v>0.05</c:v>
                </c:pt>
                <c:pt idx="4172">
                  <c:v>0.05</c:v>
                </c:pt>
                <c:pt idx="4173">
                  <c:v>0.05</c:v>
                </c:pt>
                <c:pt idx="4174">
                  <c:v>0.05</c:v>
                </c:pt>
                <c:pt idx="4175">
                  <c:v>0.05</c:v>
                </c:pt>
                <c:pt idx="4176">
                  <c:v>0.05</c:v>
                </c:pt>
                <c:pt idx="4177">
                  <c:v>0.05</c:v>
                </c:pt>
                <c:pt idx="4178">
                  <c:v>0.05</c:v>
                </c:pt>
                <c:pt idx="4179">
                  <c:v>0.05</c:v>
                </c:pt>
                <c:pt idx="4180">
                  <c:v>0.05</c:v>
                </c:pt>
                <c:pt idx="4181">
                  <c:v>0.05</c:v>
                </c:pt>
                <c:pt idx="4182">
                  <c:v>0.05</c:v>
                </c:pt>
                <c:pt idx="4183">
                  <c:v>0.05</c:v>
                </c:pt>
                <c:pt idx="4184">
                  <c:v>0.05</c:v>
                </c:pt>
                <c:pt idx="4185">
                  <c:v>0.05</c:v>
                </c:pt>
                <c:pt idx="4186">
                  <c:v>0.05</c:v>
                </c:pt>
                <c:pt idx="4187">
                  <c:v>0.05</c:v>
                </c:pt>
                <c:pt idx="4188">
                  <c:v>0.05</c:v>
                </c:pt>
                <c:pt idx="4189">
                  <c:v>0.05</c:v>
                </c:pt>
                <c:pt idx="4190">
                  <c:v>0.05</c:v>
                </c:pt>
                <c:pt idx="4191">
                  <c:v>0.05</c:v>
                </c:pt>
                <c:pt idx="4192">
                  <c:v>0.05</c:v>
                </c:pt>
                <c:pt idx="4193">
                  <c:v>0.05</c:v>
                </c:pt>
                <c:pt idx="4194">
                  <c:v>0.05</c:v>
                </c:pt>
                <c:pt idx="4195">
                  <c:v>0.05</c:v>
                </c:pt>
                <c:pt idx="4196">
                  <c:v>0.05</c:v>
                </c:pt>
                <c:pt idx="4197">
                  <c:v>0.05</c:v>
                </c:pt>
                <c:pt idx="4198">
                  <c:v>0.05</c:v>
                </c:pt>
                <c:pt idx="4199">
                  <c:v>0.05</c:v>
                </c:pt>
                <c:pt idx="4200">
                  <c:v>0.05</c:v>
                </c:pt>
                <c:pt idx="4201">
                  <c:v>0.05</c:v>
                </c:pt>
                <c:pt idx="4202">
                  <c:v>0.05</c:v>
                </c:pt>
                <c:pt idx="4203">
                  <c:v>0.05</c:v>
                </c:pt>
                <c:pt idx="4204">
                  <c:v>0.05</c:v>
                </c:pt>
                <c:pt idx="4205">
                  <c:v>0.05</c:v>
                </c:pt>
                <c:pt idx="4206">
                  <c:v>0.05</c:v>
                </c:pt>
                <c:pt idx="4207">
                  <c:v>0.05</c:v>
                </c:pt>
                <c:pt idx="4208">
                  <c:v>0.05</c:v>
                </c:pt>
                <c:pt idx="4209">
                  <c:v>0.05</c:v>
                </c:pt>
                <c:pt idx="4210">
                  <c:v>0.05</c:v>
                </c:pt>
                <c:pt idx="4211">
                  <c:v>0.05</c:v>
                </c:pt>
                <c:pt idx="4212">
                  <c:v>0.05</c:v>
                </c:pt>
                <c:pt idx="4213">
                  <c:v>0.05</c:v>
                </c:pt>
                <c:pt idx="4214">
                  <c:v>0.05</c:v>
                </c:pt>
                <c:pt idx="4215">
                  <c:v>0.05</c:v>
                </c:pt>
                <c:pt idx="4216">
                  <c:v>0.05</c:v>
                </c:pt>
                <c:pt idx="4217">
                  <c:v>0.05</c:v>
                </c:pt>
                <c:pt idx="4218">
                  <c:v>0.05</c:v>
                </c:pt>
                <c:pt idx="4219">
                  <c:v>0.05</c:v>
                </c:pt>
                <c:pt idx="4220">
                  <c:v>0.05</c:v>
                </c:pt>
                <c:pt idx="4221">
                  <c:v>0.05</c:v>
                </c:pt>
                <c:pt idx="4222">
                  <c:v>0.05</c:v>
                </c:pt>
                <c:pt idx="4223">
                  <c:v>0.05</c:v>
                </c:pt>
                <c:pt idx="4224">
                  <c:v>0.05</c:v>
                </c:pt>
                <c:pt idx="4225">
                  <c:v>0.05</c:v>
                </c:pt>
                <c:pt idx="4226">
                  <c:v>0.05</c:v>
                </c:pt>
                <c:pt idx="4227">
                  <c:v>0.05</c:v>
                </c:pt>
                <c:pt idx="4228">
                  <c:v>0.05</c:v>
                </c:pt>
                <c:pt idx="4229">
                  <c:v>0.05</c:v>
                </c:pt>
                <c:pt idx="4230">
                  <c:v>0.05</c:v>
                </c:pt>
                <c:pt idx="4231">
                  <c:v>0.05</c:v>
                </c:pt>
                <c:pt idx="4232">
                  <c:v>0.05</c:v>
                </c:pt>
                <c:pt idx="4233">
                  <c:v>0.05</c:v>
                </c:pt>
                <c:pt idx="4234">
                  <c:v>0.05</c:v>
                </c:pt>
                <c:pt idx="4235">
                  <c:v>0.05</c:v>
                </c:pt>
                <c:pt idx="4236">
                  <c:v>0.05</c:v>
                </c:pt>
                <c:pt idx="4237">
                  <c:v>0.05</c:v>
                </c:pt>
                <c:pt idx="4238">
                  <c:v>0.05</c:v>
                </c:pt>
                <c:pt idx="4239">
                  <c:v>0.05</c:v>
                </c:pt>
                <c:pt idx="4240">
                  <c:v>0.05</c:v>
                </c:pt>
                <c:pt idx="4241">
                  <c:v>0.05</c:v>
                </c:pt>
                <c:pt idx="4242">
                  <c:v>0.05</c:v>
                </c:pt>
                <c:pt idx="4243">
                  <c:v>0.05</c:v>
                </c:pt>
                <c:pt idx="4244">
                  <c:v>0.05</c:v>
                </c:pt>
                <c:pt idx="4245">
                  <c:v>0.05</c:v>
                </c:pt>
                <c:pt idx="4246">
                  <c:v>0.05</c:v>
                </c:pt>
                <c:pt idx="4247">
                  <c:v>0.05</c:v>
                </c:pt>
                <c:pt idx="4248">
                  <c:v>0.05</c:v>
                </c:pt>
                <c:pt idx="4249">
                  <c:v>0.05</c:v>
                </c:pt>
                <c:pt idx="4250">
                  <c:v>0.05</c:v>
                </c:pt>
                <c:pt idx="4251">
                  <c:v>0.05</c:v>
                </c:pt>
                <c:pt idx="4252">
                  <c:v>0.05</c:v>
                </c:pt>
                <c:pt idx="4253">
                  <c:v>0.05</c:v>
                </c:pt>
                <c:pt idx="4254">
                  <c:v>0.05</c:v>
                </c:pt>
                <c:pt idx="4255">
                  <c:v>0.05</c:v>
                </c:pt>
                <c:pt idx="4256">
                  <c:v>0.05</c:v>
                </c:pt>
                <c:pt idx="4257">
                  <c:v>0.05</c:v>
                </c:pt>
                <c:pt idx="4258">
                  <c:v>0.05</c:v>
                </c:pt>
                <c:pt idx="4259">
                  <c:v>0.05</c:v>
                </c:pt>
                <c:pt idx="4260">
                  <c:v>0.05</c:v>
                </c:pt>
                <c:pt idx="4261">
                  <c:v>0.05</c:v>
                </c:pt>
                <c:pt idx="4262">
                  <c:v>0.05</c:v>
                </c:pt>
                <c:pt idx="4263">
                  <c:v>0.05</c:v>
                </c:pt>
                <c:pt idx="4264">
                  <c:v>0.05</c:v>
                </c:pt>
                <c:pt idx="4265">
                  <c:v>0.05</c:v>
                </c:pt>
                <c:pt idx="4266">
                  <c:v>0.05</c:v>
                </c:pt>
                <c:pt idx="4267">
                  <c:v>0.05</c:v>
                </c:pt>
                <c:pt idx="4268">
                  <c:v>0.05</c:v>
                </c:pt>
                <c:pt idx="4269">
                  <c:v>0.05</c:v>
                </c:pt>
                <c:pt idx="4270">
                  <c:v>0.05</c:v>
                </c:pt>
                <c:pt idx="4271">
                  <c:v>0.05</c:v>
                </c:pt>
                <c:pt idx="4272">
                  <c:v>0.05</c:v>
                </c:pt>
                <c:pt idx="4273">
                  <c:v>0.05</c:v>
                </c:pt>
                <c:pt idx="4274">
                  <c:v>0.05</c:v>
                </c:pt>
                <c:pt idx="4275">
                  <c:v>0.05</c:v>
                </c:pt>
                <c:pt idx="4276">
                  <c:v>0.05</c:v>
                </c:pt>
                <c:pt idx="4277">
                  <c:v>0.05</c:v>
                </c:pt>
                <c:pt idx="4278">
                  <c:v>0.05</c:v>
                </c:pt>
                <c:pt idx="4279">
                  <c:v>0.05</c:v>
                </c:pt>
                <c:pt idx="4280">
                  <c:v>0.05</c:v>
                </c:pt>
                <c:pt idx="4281">
                  <c:v>0.05</c:v>
                </c:pt>
                <c:pt idx="4282">
                  <c:v>0.05</c:v>
                </c:pt>
                <c:pt idx="4283">
                  <c:v>0.05</c:v>
                </c:pt>
                <c:pt idx="4284">
                  <c:v>0.05</c:v>
                </c:pt>
                <c:pt idx="4285">
                  <c:v>0.05</c:v>
                </c:pt>
                <c:pt idx="4286">
                  <c:v>0.05</c:v>
                </c:pt>
                <c:pt idx="4287">
                  <c:v>0.05</c:v>
                </c:pt>
                <c:pt idx="4288">
                  <c:v>0.05</c:v>
                </c:pt>
                <c:pt idx="4289">
                  <c:v>0.05</c:v>
                </c:pt>
                <c:pt idx="4290">
                  <c:v>0.05</c:v>
                </c:pt>
                <c:pt idx="4291">
                  <c:v>0.05</c:v>
                </c:pt>
                <c:pt idx="4292">
                  <c:v>0.05</c:v>
                </c:pt>
                <c:pt idx="4293">
                  <c:v>0.05</c:v>
                </c:pt>
                <c:pt idx="4294">
                  <c:v>0.05</c:v>
                </c:pt>
                <c:pt idx="4295">
                  <c:v>0.05</c:v>
                </c:pt>
                <c:pt idx="4296">
                  <c:v>0.05</c:v>
                </c:pt>
                <c:pt idx="4297">
                  <c:v>0.05</c:v>
                </c:pt>
                <c:pt idx="4298">
                  <c:v>0.05</c:v>
                </c:pt>
                <c:pt idx="4299">
                  <c:v>0.05</c:v>
                </c:pt>
                <c:pt idx="4300">
                  <c:v>0.05</c:v>
                </c:pt>
                <c:pt idx="4301">
                  <c:v>0.05</c:v>
                </c:pt>
                <c:pt idx="4302">
                  <c:v>0.05</c:v>
                </c:pt>
                <c:pt idx="4303">
                  <c:v>0.05</c:v>
                </c:pt>
                <c:pt idx="4304">
                  <c:v>0.05</c:v>
                </c:pt>
                <c:pt idx="4305">
                  <c:v>0.05</c:v>
                </c:pt>
                <c:pt idx="4306">
                  <c:v>0.05</c:v>
                </c:pt>
                <c:pt idx="4307">
                  <c:v>0.05</c:v>
                </c:pt>
                <c:pt idx="4308">
                  <c:v>0.05</c:v>
                </c:pt>
                <c:pt idx="4309">
                  <c:v>0.05</c:v>
                </c:pt>
                <c:pt idx="4310">
                  <c:v>0.05</c:v>
                </c:pt>
                <c:pt idx="4311">
                  <c:v>0.05</c:v>
                </c:pt>
                <c:pt idx="4312">
                  <c:v>0.05</c:v>
                </c:pt>
                <c:pt idx="4313">
                  <c:v>0.05</c:v>
                </c:pt>
                <c:pt idx="4314">
                  <c:v>0.05</c:v>
                </c:pt>
                <c:pt idx="4315">
                  <c:v>0.05</c:v>
                </c:pt>
                <c:pt idx="4316">
                  <c:v>0.05</c:v>
                </c:pt>
                <c:pt idx="4317">
                  <c:v>0.05</c:v>
                </c:pt>
                <c:pt idx="4318">
                  <c:v>0.05</c:v>
                </c:pt>
                <c:pt idx="4319">
                  <c:v>0.05</c:v>
                </c:pt>
                <c:pt idx="4320">
                  <c:v>0.05</c:v>
                </c:pt>
                <c:pt idx="4321">
                  <c:v>0.05</c:v>
                </c:pt>
                <c:pt idx="4322">
                  <c:v>0.05</c:v>
                </c:pt>
                <c:pt idx="4323">
                  <c:v>0.05</c:v>
                </c:pt>
                <c:pt idx="4324">
                  <c:v>0.05</c:v>
                </c:pt>
                <c:pt idx="4325">
                  <c:v>0.05</c:v>
                </c:pt>
                <c:pt idx="4326">
                  <c:v>0.05</c:v>
                </c:pt>
                <c:pt idx="4327">
                  <c:v>0.05</c:v>
                </c:pt>
                <c:pt idx="4328">
                  <c:v>0.05</c:v>
                </c:pt>
                <c:pt idx="4329">
                  <c:v>0.05</c:v>
                </c:pt>
                <c:pt idx="4330">
                  <c:v>0.05</c:v>
                </c:pt>
                <c:pt idx="4331">
                  <c:v>0.05</c:v>
                </c:pt>
                <c:pt idx="4332">
                  <c:v>0.05</c:v>
                </c:pt>
                <c:pt idx="4333">
                  <c:v>0.05</c:v>
                </c:pt>
                <c:pt idx="4334">
                  <c:v>0.05</c:v>
                </c:pt>
                <c:pt idx="4335">
                  <c:v>0.05</c:v>
                </c:pt>
                <c:pt idx="4336">
                  <c:v>0.05</c:v>
                </c:pt>
                <c:pt idx="4337">
                  <c:v>0.05</c:v>
                </c:pt>
                <c:pt idx="4338">
                  <c:v>0.05</c:v>
                </c:pt>
                <c:pt idx="4339">
                  <c:v>0.05</c:v>
                </c:pt>
                <c:pt idx="4340">
                  <c:v>0.05</c:v>
                </c:pt>
                <c:pt idx="4341">
                  <c:v>0.05</c:v>
                </c:pt>
                <c:pt idx="4342">
                  <c:v>0.05</c:v>
                </c:pt>
                <c:pt idx="4343">
                  <c:v>0.05</c:v>
                </c:pt>
                <c:pt idx="4344">
                  <c:v>0.05</c:v>
                </c:pt>
                <c:pt idx="4345">
                  <c:v>0.05</c:v>
                </c:pt>
                <c:pt idx="4346">
                  <c:v>0.05</c:v>
                </c:pt>
                <c:pt idx="4347">
                  <c:v>0.05</c:v>
                </c:pt>
                <c:pt idx="4348">
                  <c:v>0.05</c:v>
                </c:pt>
                <c:pt idx="4349">
                  <c:v>0.05</c:v>
                </c:pt>
                <c:pt idx="4350">
                  <c:v>0.05</c:v>
                </c:pt>
                <c:pt idx="4351">
                  <c:v>0.05</c:v>
                </c:pt>
                <c:pt idx="4352">
                  <c:v>0.05</c:v>
                </c:pt>
                <c:pt idx="4353">
                  <c:v>0.05</c:v>
                </c:pt>
                <c:pt idx="4354">
                  <c:v>0.05</c:v>
                </c:pt>
                <c:pt idx="4355">
                  <c:v>0.05</c:v>
                </c:pt>
                <c:pt idx="4356">
                  <c:v>0.05</c:v>
                </c:pt>
                <c:pt idx="4357">
                  <c:v>0.05</c:v>
                </c:pt>
                <c:pt idx="4358">
                  <c:v>0.05</c:v>
                </c:pt>
                <c:pt idx="4359">
                  <c:v>0.05</c:v>
                </c:pt>
                <c:pt idx="4360">
                  <c:v>0.05</c:v>
                </c:pt>
                <c:pt idx="4361">
                  <c:v>0.05</c:v>
                </c:pt>
                <c:pt idx="4362">
                  <c:v>0.05</c:v>
                </c:pt>
                <c:pt idx="4363">
                  <c:v>0.05</c:v>
                </c:pt>
                <c:pt idx="4364">
                  <c:v>0.05</c:v>
                </c:pt>
                <c:pt idx="4365">
                  <c:v>0.05</c:v>
                </c:pt>
                <c:pt idx="4366">
                  <c:v>0.05</c:v>
                </c:pt>
                <c:pt idx="4367">
                  <c:v>0.05</c:v>
                </c:pt>
                <c:pt idx="4368">
                  <c:v>0.05</c:v>
                </c:pt>
                <c:pt idx="4369">
                  <c:v>0.05</c:v>
                </c:pt>
                <c:pt idx="4370">
                  <c:v>0.05</c:v>
                </c:pt>
                <c:pt idx="4371">
                  <c:v>0.05</c:v>
                </c:pt>
                <c:pt idx="4372">
                  <c:v>0.05</c:v>
                </c:pt>
                <c:pt idx="4373">
                  <c:v>0.05</c:v>
                </c:pt>
                <c:pt idx="4374">
                  <c:v>0.05</c:v>
                </c:pt>
                <c:pt idx="4375">
                  <c:v>0.05</c:v>
                </c:pt>
                <c:pt idx="4376">
                  <c:v>0.05</c:v>
                </c:pt>
                <c:pt idx="4377">
                  <c:v>0.05</c:v>
                </c:pt>
                <c:pt idx="4378">
                  <c:v>0.05</c:v>
                </c:pt>
                <c:pt idx="4379">
                  <c:v>0.05</c:v>
                </c:pt>
                <c:pt idx="4380">
                  <c:v>0.05</c:v>
                </c:pt>
                <c:pt idx="4381">
                  <c:v>0.05</c:v>
                </c:pt>
                <c:pt idx="4382">
                  <c:v>0.05</c:v>
                </c:pt>
                <c:pt idx="4383">
                  <c:v>0.05</c:v>
                </c:pt>
                <c:pt idx="4384">
                  <c:v>0.05</c:v>
                </c:pt>
                <c:pt idx="4385">
                  <c:v>0.05</c:v>
                </c:pt>
                <c:pt idx="4386">
                  <c:v>0.05</c:v>
                </c:pt>
                <c:pt idx="4387">
                  <c:v>0.05</c:v>
                </c:pt>
                <c:pt idx="4388">
                  <c:v>0.05</c:v>
                </c:pt>
                <c:pt idx="4389">
                  <c:v>0.05</c:v>
                </c:pt>
                <c:pt idx="4390">
                  <c:v>0.05</c:v>
                </c:pt>
                <c:pt idx="4391">
                  <c:v>0.05</c:v>
                </c:pt>
                <c:pt idx="4392">
                  <c:v>0.05</c:v>
                </c:pt>
                <c:pt idx="4393">
                  <c:v>0.05</c:v>
                </c:pt>
                <c:pt idx="4394">
                  <c:v>0.05</c:v>
                </c:pt>
                <c:pt idx="4395">
                  <c:v>0.05</c:v>
                </c:pt>
                <c:pt idx="4396">
                  <c:v>0.05</c:v>
                </c:pt>
                <c:pt idx="4397">
                  <c:v>0.05</c:v>
                </c:pt>
                <c:pt idx="4398">
                  <c:v>0.05</c:v>
                </c:pt>
                <c:pt idx="4399">
                  <c:v>0.05</c:v>
                </c:pt>
                <c:pt idx="4400">
                  <c:v>0.05</c:v>
                </c:pt>
                <c:pt idx="4401">
                  <c:v>0.05</c:v>
                </c:pt>
                <c:pt idx="4402">
                  <c:v>0.05</c:v>
                </c:pt>
                <c:pt idx="4403">
                  <c:v>0.05</c:v>
                </c:pt>
                <c:pt idx="4404">
                  <c:v>0.05</c:v>
                </c:pt>
                <c:pt idx="4405">
                  <c:v>0.05</c:v>
                </c:pt>
                <c:pt idx="4406">
                  <c:v>0.05</c:v>
                </c:pt>
                <c:pt idx="4407">
                  <c:v>0.05</c:v>
                </c:pt>
                <c:pt idx="4408">
                  <c:v>0.05</c:v>
                </c:pt>
                <c:pt idx="4409">
                  <c:v>0.05</c:v>
                </c:pt>
                <c:pt idx="4410">
                  <c:v>0.05</c:v>
                </c:pt>
                <c:pt idx="4411">
                  <c:v>0.05</c:v>
                </c:pt>
                <c:pt idx="4412">
                  <c:v>0.05</c:v>
                </c:pt>
                <c:pt idx="4413">
                  <c:v>0.05</c:v>
                </c:pt>
                <c:pt idx="4414">
                  <c:v>0.05</c:v>
                </c:pt>
                <c:pt idx="4415">
                  <c:v>0.05</c:v>
                </c:pt>
                <c:pt idx="4416">
                  <c:v>0.05</c:v>
                </c:pt>
                <c:pt idx="4417">
                  <c:v>0.05</c:v>
                </c:pt>
                <c:pt idx="4418">
                  <c:v>0.05</c:v>
                </c:pt>
                <c:pt idx="4419">
                  <c:v>0.05</c:v>
                </c:pt>
                <c:pt idx="4420">
                  <c:v>0.05</c:v>
                </c:pt>
                <c:pt idx="4421">
                  <c:v>0.05</c:v>
                </c:pt>
                <c:pt idx="4422">
                  <c:v>0.05</c:v>
                </c:pt>
                <c:pt idx="4423">
                  <c:v>0.05</c:v>
                </c:pt>
                <c:pt idx="4424">
                  <c:v>0.05</c:v>
                </c:pt>
                <c:pt idx="4425">
                  <c:v>0.05</c:v>
                </c:pt>
                <c:pt idx="4426">
                  <c:v>0.05</c:v>
                </c:pt>
                <c:pt idx="4427">
                  <c:v>0.05</c:v>
                </c:pt>
                <c:pt idx="4428">
                  <c:v>0.05</c:v>
                </c:pt>
                <c:pt idx="4429">
                  <c:v>0.05</c:v>
                </c:pt>
                <c:pt idx="4430">
                  <c:v>0.05</c:v>
                </c:pt>
                <c:pt idx="4431">
                  <c:v>0.05</c:v>
                </c:pt>
                <c:pt idx="4432">
                  <c:v>0.05</c:v>
                </c:pt>
                <c:pt idx="4433">
                  <c:v>0.05</c:v>
                </c:pt>
                <c:pt idx="4434">
                  <c:v>0.05</c:v>
                </c:pt>
                <c:pt idx="4435">
                  <c:v>0.05</c:v>
                </c:pt>
                <c:pt idx="4436">
                  <c:v>0.05</c:v>
                </c:pt>
                <c:pt idx="4437">
                  <c:v>0.05</c:v>
                </c:pt>
                <c:pt idx="4438">
                  <c:v>0.05</c:v>
                </c:pt>
                <c:pt idx="4439">
                  <c:v>0.05</c:v>
                </c:pt>
                <c:pt idx="4440">
                  <c:v>0.05</c:v>
                </c:pt>
                <c:pt idx="4441">
                  <c:v>0.05</c:v>
                </c:pt>
                <c:pt idx="4442">
                  <c:v>0.05</c:v>
                </c:pt>
                <c:pt idx="4443">
                  <c:v>0.05</c:v>
                </c:pt>
                <c:pt idx="4444">
                  <c:v>0.05</c:v>
                </c:pt>
                <c:pt idx="4445">
                  <c:v>0.05</c:v>
                </c:pt>
                <c:pt idx="4446">
                  <c:v>0.05</c:v>
                </c:pt>
                <c:pt idx="4447">
                  <c:v>0.05</c:v>
                </c:pt>
                <c:pt idx="4448">
                  <c:v>0.05</c:v>
                </c:pt>
                <c:pt idx="4449">
                  <c:v>0.05</c:v>
                </c:pt>
                <c:pt idx="4450">
                  <c:v>0.05</c:v>
                </c:pt>
                <c:pt idx="4451">
                  <c:v>0.05</c:v>
                </c:pt>
                <c:pt idx="4452">
                  <c:v>0.05</c:v>
                </c:pt>
                <c:pt idx="4453">
                  <c:v>0.05</c:v>
                </c:pt>
                <c:pt idx="4454">
                  <c:v>0.05</c:v>
                </c:pt>
                <c:pt idx="4455">
                  <c:v>0.05</c:v>
                </c:pt>
                <c:pt idx="4456">
                  <c:v>0.05</c:v>
                </c:pt>
                <c:pt idx="4457">
                  <c:v>0.05</c:v>
                </c:pt>
                <c:pt idx="4458">
                  <c:v>0.05</c:v>
                </c:pt>
                <c:pt idx="4459">
                  <c:v>0.05</c:v>
                </c:pt>
                <c:pt idx="4460">
                  <c:v>0.05</c:v>
                </c:pt>
                <c:pt idx="4461">
                  <c:v>0.05</c:v>
                </c:pt>
                <c:pt idx="4462">
                  <c:v>0.05</c:v>
                </c:pt>
                <c:pt idx="4463">
                  <c:v>0.05</c:v>
                </c:pt>
                <c:pt idx="4464">
                  <c:v>0.05</c:v>
                </c:pt>
                <c:pt idx="4465">
                  <c:v>0.05</c:v>
                </c:pt>
                <c:pt idx="4466">
                  <c:v>0.05</c:v>
                </c:pt>
                <c:pt idx="4467">
                  <c:v>0.05</c:v>
                </c:pt>
                <c:pt idx="4468">
                  <c:v>0.05</c:v>
                </c:pt>
                <c:pt idx="4469">
                  <c:v>0.05</c:v>
                </c:pt>
                <c:pt idx="4470">
                  <c:v>0.05</c:v>
                </c:pt>
                <c:pt idx="4471">
                  <c:v>0.05</c:v>
                </c:pt>
                <c:pt idx="4472">
                  <c:v>0.05</c:v>
                </c:pt>
                <c:pt idx="4473">
                  <c:v>0.05</c:v>
                </c:pt>
                <c:pt idx="4474">
                  <c:v>0.05</c:v>
                </c:pt>
                <c:pt idx="4475">
                  <c:v>0.05</c:v>
                </c:pt>
                <c:pt idx="4476">
                  <c:v>0.05</c:v>
                </c:pt>
                <c:pt idx="4477">
                  <c:v>0.05</c:v>
                </c:pt>
                <c:pt idx="4478">
                  <c:v>0.05</c:v>
                </c:pt>
                <c:pt idx="4479">
                  <c:v>0.05</c:v>
                </c:pt>
                <c:pt idx="4480">
                  <c:v>0.05</c:v>
                </c:pt>
                <c:pt idx="4481">
                  <c:v>0.05</c:v>
                </c:pt>
                <c:pt idx="4482">
                  <c:v>0.05</c:v>
                </c:pt>
                <c:pt idx="4483">
                  <c:v>0.05</c:v>
                </c:pt>
                <c:pt idx="4484">
                  <c:v>0.05</c:v>
                </c:pt>
                <c:pt idx="4485">
                  <c:v>0.05</c:v>
                </c:pt>
                <c:pt idx="4486">
                  <c:v>0.05</c:v>
                </c:pt>
                <c:pt idx="4487">
                  <c:v>0.05</c:v>
                </c:pt>
                <c:pt idx="4488">
                  <c:v>0</c:v>
                </c:pt>
                <c:pt idx="4489">
                  <c:v>0</c:v>
                </c:pt>
                <c:pt idx="4490">
                  <c:v>0</c:v>
                </c:pt>
                <c:pt idx="4491">
                  <c:v>0</c:v>
                </c:pt>
                <c:pt idx="4492">
                  <c:v>0</c:v>
                </c:pt>
                <c:pt idx="4493">
                  <c:v>0</c:v>
                </c:pt>
                <c:pt idx="4494">
                  <c:v>0</c:v>
                </c:pt>
                <c:pt idx="4495">
                  <c:v>0</c:v>
                </c:pt>
                <c:pt idx="4496">
                  <c:v>0</c:v>
                </c:pt>
                <c:pt idx="4497">
                  <c:v>0</c:v>
                </c:pt>
                <c:pt idx="4498">
                  <c:v>0</c:v>
                </c:pt>
                <c:pt idx="4499">
                  <c:v>0</c:v>
                </c:pt>
              </c:numCache>
            </c:numRef>
          </c:val>
          <c:smooth val="0"/>
        </c:ser>
        <c:dLbls>
          <c:showLegendKey val="0"/>
          <c:showVal val="0"/>
          <c:showCatName val="0"/>
          <c:showSerName val="0"/>
          <c:showPercent val="0"/>
          <c:showBubbleSize val="0"/>
        </c:dLbls>
        <c:smooth val="0"/>
        <c:axId val="908277760"/>
        <c:axId val="908279936"/>
      </c:lineChart>
      <c:dateAx>
        <c:axId val="908277760"/>
        <c:scaling>
          <c:orientation val="minMax"/>
        </c:scaling>
        <c:delete val="0"/>
        <c:axPos val="b"/>
        <c:numFmt formatCode="yyyy;@" sourceLinked="0"/>
        <c:majorTickMark val="out"/>
        <c:minorTickMark val="none"/>
        <c:tickLblPos val="nextTo"/>
        <c:txPr>
          <a:bodyPr/>
          <a:lstStyle/>
          <a:p>
            <a:pPr>
              <a:defRPr sz="1200">
                <a:latin typeface="Arial" pitchFamily="34" charset="0"/>
                <a:cs typeface="Arial" pitchFamily="34" charset="0"/>
              </a:defRPr>
            </a:pPr>
            <a:endParaRPr lang="de-DE"/>
          </a:p>
        </c:txPr>
        <c:crossAx val="908279936"/>
        <c:crosses val="autoZero"/>
        <c:auto val="0"/>
        <c:lblOffset val="100"/>
        <c:baseTimeUnit val="days"/>
        <c:majorUnit val="5"/>
        <c:majorTimeUnit val="years"/>
        <c:minorUnit val="4"/>
      </c:dateAx>
      <c:valAx>
        <c:axId val="908279936"/>
        <c:scaling>
          <c:orientation val="minMax"/>
        </c:scaling>
        <c:delete val="0"/>
        <c:axPos val="l"/>
        <c:majorGridlines/>
        <c:title>
          <c:tx>
            <c:rich>
              <a:bodyPr/>
              <a:lstStyle/>
              <a:p>
                <a:pPr marL="0" marR="0" lvl="0" indent="0" algn="ctr" defTabSz="914400" rtl="0" eaLnBrk="1" fontAlgn="auto" latinLnBrk="0" hangingPunct="1">
                  <a:lnSpc>
                    <a:spcPct val="100000"/>
                  </a:lnSpc>
                  <a:spcBef>
                    <a:spcPts val="0"/>
                  </a:spcBef>
                  <a:spcAft>
                    <a:spcPts val="0"/>
                  </a:spcAft>
                  <a:buClrTx/>
                  <a:buSzTx/>
                  <a:buFontTx/>
                  <a:buNone/>
                  <a:tabLst/>
                  <a:defRPr sz="1000" b="1" i="0" u="none" strike="noStrike" kern="1200" baseline="0">
                    <a:solidFill>
                      <a:srgbClr val="000000"/>
                    </a:solidFill>
                    <a:latin typeface="+mn-lt"/>
                    <a:ea typeface="+mn-ea"/>
                    <a:cs typeface="+mn-cs"/>
                  </a:defRPr>
                </a:pPr>
                <a:r>
                  <a:rPr lang="en-US" sz="1200" b="1">
                    <a:effectLst/>
                  </a:rPr>
                  <a:t>ECB Main</a:t>
                </a:r>
                <a:r>
                  <a:rPr lang="en-US" sz="1200" b="1" baseline="0">
                    <a:effectLst/>
                  </a:rPr>
                  <a:t> Refinancing Rate </a:t>
                </a:r>
                <a:r>
                  <a:rPr lang="en-US" sz="1200" b="1">
                    <a:effectLst/>
                  </a:rPr>
                  <a:t>(%)</a:t>
                </a:r>
                <a:endParaRPr lang="de-DE" sz="1200">
                  <a:effectLst/>
                </a:endParaRPr>
              </a:p>
            </c:rich>
          </c:tx>
          <c:layout>
            <c:manualLayout>
              <c:xMode val="edge"/>
              <c:yMode val="edge"/>
              <c:x val="1.9991025058037955E-2"/>
              <c:y val="0.11611099599392181"/>
            </c:manualLayout>
          </c:layout>
          <c:overlay val="0"/>
        </c:title>
        <c:numFmt formatCode="General" sourceLinked="1"/>
        <c:majorTickMark val="out"/>
        <c:minorTickMark val="none"/>
        <c:tickLblPos val="nextTo"/>
        <c:txPr>
          <a:bodyPr/>
          <a:lstStyle/>
          <a:p>
            <a:pPr>
              <a:defRPr sz="1200">
                <a:latin typeface="Arial" pitchFamily="34" charset="0"/>
                <a:cs typeface="Arial" pitchFamily="34" charset="0"/>
              </a:defRPr>
            </a:pPr>
            <a:endParaRPr lang="de-DE"/>
          </a:p>
        </c:txPr>
        <c:crossAx val="908277760"/>
        <c:crosses val="autoZero"/>
        <c:crossBetween val="midCat"/>
        <c:majorUnit val="1"/>
      </c:valAx>
    </c:plotArea>
    <c:plotVisOnly val="1"/>
    <c:dispBlanksAs val="gap"/>
    <c:showDLblsOverMax val="0"/>
  </c:chart>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3889417011939567"/>
          <c:y val="4.3811450366750847E-2"/>
          <c:w val="0.82412773004741147"/>
          <c:h val="0.90423786877939671"/>
        </c:manualLayout>
      </c:layout>
      <c:lineChart>
        <c:grouping val="standard"/>
        <c:varyColors val="0"/>
        <c:ser>
          <c:idx val="0"/>
          <c:order val="0"/>
          <c:tx>
            <c:strRef>
              <c:f>'Figure 12.7b'!$E$2</c:f>
              <c:strCache>
                <c:ptCount val="1"/>
                <c:pt idx="0">
                  <c:v>Nonresidential </c:v>
                </c:pt>
              </c:strCache>
            </c:strRef>
          </c:tx>
          <c:spPr>
            <a:ln>
              <a:solidFill>
                <a:srgbClr val="5B9BD5"/>
              </a:solidFill>
            </a:ln>
          </c:spPr>
          <c:marker>
            <c:symbol val="none"/>
          </c:marker>
          <c:cat>
            <c:numRef>
              <c:f>'Figure 12.7b'!$A$18:$A$86</c:f>
              <c:numCache>
                <c:formatCode>m/d/yyyy</c:formatCode>
                <c:ptCount val="69"/>
                <c:pt idx="0">
                  <c:v>36161</c:v>
                </c:pt>
                <c:pt idx="1">
                  <c:v>36251</c:v>
                </c:pt>
                <c:pt idx="2">
                  <c:v>36342</c:v>
                </c:pt>
                <c:pt idx="3">
                  <c:v>36434</c:v>
                </c:pt>
                <c:pt idx="4">
                  <c:v>36526</c:v>
                </c:pt>
                <c:pt idx="5">
                  <c:v>36617</c:v>
                </c:pt>
                <c:pt idx="6">
                  <c:v>36708</c:v>
                </c:pt>
                <c:pt idx="7">
                  <c:v>36800</c:v>
                </c:pt>
                <c:pt idx="8">
                  <c:v>36892</c:v>
                </c:pt>
                <c:pt idx="9">
                  <c:v>36982</c:v>
                </c:pt>
                <c:pt idx="10">
                  <c:v>37073</c:v>
                </c:pt>
                <c:pt idx="11">
                  <c:v>37165</c:v>
                </c:pt>
                <c:pt idx="12">
                  <c:v>37257</c:v>
                </c:pt>
                <c:pt idx="13">
                  <c:v>37347</c:v>
                </c:pt>
                <c:pt idx="14">
                  <c:v>37438</c:v>
                </c:pt>
                <c:pt idx="15">
                  <c:v>37530</c:v>
                </c:pt>
                <c:pt idx="16">
                  <c:v>37622</c:v>
                </c:pt>
                <c:pt idx="17">
                  <c:v>37712</c:v>
                </c:pt>
                <c:pt idx="18">
                  <c:v>37803</c:v>
                </c:pt>
                <c:pt idx="19">
                  <c:v>37895</c:v>
                </c:pt>
                <c:pt idx="20">
                  <c:v>37987</c:v>
                </c:pt>
                <c:pt idx="21">
                  <c:v>38078</c:v>
                </c:pt>
                <c:pt idx="22">
                  <c:v>38169</c:v>
                </c:pt>
                <c:pt idx="23">
                  <c:v>38261</c:v>
                </c:pt>
                <c:pt idx="24">
                  <c:v>38353</c:v>
                </c:pt>
                <c:pt idx="25">
                  <c:v>38443</c:v>
                </c:pt>
                <c:pt idx="26">
                  <c:v>38534</c:v>
                </c:pt>
                <c:pt idx="27">
                  <c:v>38626</c:v>
                </c:pt>
                <c:pt idx="28">
                  <c:v>38718</c:v>
                </c:pt>
                <c:pt idx="29">
                  <c:v>38808</c:v>
                </c:pt>
                <c:pt idx="30">
                  <c:v>38899</c:v>
                </c:pt>
                <c:pt idx="31">
                  <c:v>38991</c:v>
                </c:pt>
                <c:pt idx="32">
                  <c:v>39083</c:v>
                </c:pt>
                <c:pt idx="33">
                  <c:v>39173</c:v>
                </c:pt>
                <c:pt idx="34">
                  <c:v>39264</c:v>
                </c:pt>
                <c:pt idx="35">
                  <c:v>39356</c:v>
                </c:pt>
                <c:pt idx="36">
                  <c:v>39448</c:v>
                </c:pt>
                <c:pt idx="37">
                  <c:v>39539</c:v>
                </c:pt>
                <c:pt idx="38">
                  <c:v>39630</c:v>
                </c:pt>
                <c:pt idx="39">
                  <c:v>39722</c:v>
                </c:pt>
                <c:pt idx="40">
                  <c:v>39814</c:v>
                </c:pt>
                <c:pt idx="41">
                  <c:v>39904</c:v>
                </c:pt>
                <c:pt idx="42">
                  <c:v>39995</c:v>
                </c:pt>
                <c:pt idx="43">
                  <c:v>40087</c:v>
                </c:pt>
                <c:pt idx="44">
                  <c:v>40179</c:v>
                </c:pt>
                <c:pt idx="45">
                  <c:v>40269</c:v>
                </c:pt>
                <c:pt idx="46">
                  <c:v>40360</c:v>
                </c:pt>
                <c:pt idx="47">
                  <c:v>40452</c:v>
                </c:pt>
                <c:pt idx="48">
                  <c:v>40544</c:v>
                </c:pt>
                <c:pt idx="49">
                  <c:v>40634</c:v>
                </c:pt>
                <c:pt idx="50">
                  <c:v>40725</c:v>
                </c:pt>
                <c:pt idx="51">
                  <c:v>40817</c:v>
                </c:pt>
                <c:pt idx="52">
                  <c:v>40909</c:v>
                </c:pt>
                <c:pt idx="53">
                  <c:v>41000</c:v>
                </c:pt>
                <c:pt idx="54">
                  <c:v>41091</c:v>
                </c:pt>
                <c:pt idx="55">
                  <c:v>41183</c:v>
                </c:pt>
                <c:pt idx="56">
                  <c:v>41275</c:v>
                </c:pt>
                <c:pt idx="57">
                  <c:v>41365</c:v>
                </c:pt>
                <c:pt idx="58">
                  <c:v>41456</c:v>
                </c:pt>
                <c:pt idx="59">
                  <c:v>41548</c:v>
                </c:pt>
                <c:pt idx="60">
                  <c:v>41640</c:v>
                </c:pt>
                <c:pt idx="61">
                  <c:v>41730</c:v>
                </c:pt>
                <c:pt idx="62">
                  <c:v>41821</c:v>
                </c:pt>
                <c:pt idx="63">
                  <c:v>41913</c:v>
                </c:pt>
                <c:pt idx="64">
                  <c:v>42005</c:v>
                </c:pt>
                <c:pt idx="65">
                  <c:v>42095</c:v>
                </c:pt>
                <c:pt idx="66">
                  <c:v>42186</c:v>
                </c:pt>
                <c:pt idx="67">
                  <c:v>42278</c:v>
                </c:pt>
                <c:pt idx="68">
                  <c:v>42370</c:v>
                </c:pt>
              </c:numCache>
            </c:numRef>
          </c:cat>
          <c:val>
            <c:numRef>
              <c:f>'Figure 12.7b'!$B$18:$B$86</c:f>
              <c:numCache>
                <c:formatCode>General</c:formatCode>
                <c:ptCount val="69"/>
                <c:pt idx="0">
                  <c:v>308.50409999999999</c:v>
                </c:pt>
                <c:pt idx="1">
                  <c:v>313.14870000000002</c:v>
                </c:pt>
                <c:pt idx="2">
                  <c:v>318.98259999999999</c:v>
                </c:pt>
                <c:pt idx="3">
                  <c:v>322.017</c:v>
                </c:pt>
                <c:pt idx="4">
                  <c:v>327.14249999999998</c:v>
                </c:pt>
                <c:pt idx="5">
                  <c:v>331.02319999999997</c:v>
                </c:pt>
                <c:pt idx="6">
                  <c:v>336.49239999999998</c:v>
                </c:pt>
                <c:pt idx="7">
                  <c:v>339.32159999999999</c:v>
                </c:pt>
                <c:pt idx="8">
                  <c:v>343.28930000000003</c:v>
                </c:pt>
                <c:pt idx="9">
                  <c:v>342.47840000000002</c:v>
                </c:pt>
                <c:pt idx="10">
                  <c:v>340.18150000000003</c:v>
                </c:pt>
                <c:pt idx="11">
                  <c:v>338.66860000000003</c:v>
                </c:pt>
                <c:pt idx="12">
                  <c:v>337.11110000000002</c:v>
                </c:pt>
                <c:pt idx="13">
                  <c:v>334.80849999999998</c:v>
                </c:pt>
                <c:pt idx="14">
                  <c:v>336.11320000000001</c:v>
                </c:pt>
                <c:pt idx="15">
                  <c:v>336.21190000000001</c:v>
                </c:pt>
                <c:pt idx="16">
                  <c:v>336.57510000000002</c:v>
                </c:pt>
                <c:pt idx="17">
                  <c:v>336.56049999999999</c:v>
                </c:pt>
                <c:pt idx="18">
                  <c:v>339.25310000000002</c:v>
                </c:pt>
                <c:pt idx="19">
                  <c:v>343.28609999999998</c:v>
                </c:pt>
                <c:pt idx="20">
                  <c:v>344.06990000000002</c:v>
                </c:pt>
                <c:pt idx="21">
                  <c:v>345.44830000000002</c:v>
                </c:pt>
                <c:pt idx="22">
                  <c:v>347.53719999999998</c:v>
                </c:pt>
                <c:pt idx="23">
                  <c:v>348.59280000000001</c:v>
                </c:pt>
                <c:pt idx="24">
                  <c:v>349.5136</c:v>
                </c:pt>
                <c:pt idx="25">
                  <c:v>354.54790000000003</c:v>
                </c:pt>
                <c:pt idx="26">
                  <c:v>358.61849999999998</c:v>
                </c:pt>
                <c:pt idx="27">
                  <c:v>362.63920000000002</c:v>
                </c:pt>
                <c:pt idx="28">
                  <c:v>366.45769999999999</c:v>
                </c:pt>
                <c:pt idx="29">
                  <c:v>375.13670000000002</c:v>
                </c:pt>
                <c:pt idx="30">
                  <c:v>377.40050000000002</c:v>
                </c:pt>
                <c:pt idx="31">
                  <c:v>388.05439999999999</c:v>
                </c:pt>
                <c:pt idx="32">
                  <c:v>395.48739999999998</c:v>
                </c:pt>
                <c:pt idx="33">
                  <c:v>398.09070000000003</c:v>
                </c:pt>
                <c:pt idx="34">
                  <c:v>400.46949999999998</c:v>
                </c:pt>
                <c:pt idx="35">
                  <c:v>405.3381</c:v>
                </c:pt>
                <c:pt idx="36">
                  <c:v>410.49099999999999</c:v>
                </c:pt>
                <c:pt idx="37">
                  <c:v>407.32709999999997</c:v>
                </c:pt>
                <c:pt idx="38">
                  <c:v>403.54809999999998</c:v>
                </c:pt>
                <c:pt idx="39">
                  <c:v>393.54939999999999</c:v>
                </c:pt>
                <c:pt idx="40">
                  <c:v>365.8793</c:v>
                </c:pt>
                <c:pt idx="41">
                  <c:v>356.80149999999998</c:v>
                </c:pt>
                <c:pt idx="42">
                  <c:v>357.43259999999998</c:v>
                </c:pt>
                <c:pt idx="43">
                  <c:v>356.52949999999998</c:v>
                </c:pt>
                <c:pt idx="44">
                  <c:v>354.31990000000002</c:v>
                </c:pt>
                <c:pt idx="45">
                  <c:v>361.28829999999999</c:v>
                </c:pt>
                <c:pt idx="46">
                  <c:v>361.57690000000002</c:v>
                </c:pt>
                <c:pt idx="47">
                  <c:v>364.21800000000002</c:v>
                </c:pt>
                <c:pt idx="48">
                  <c:v>370.31259999999997</c:v>
                </c:pt>
                <c:pt idx="49">
                  <c:v>370.38909999999998</c:v>
                </c:pt>
                <c:pt idx="50">
                  <c:v>369.92129999999997</c:v>
                </c:pt>
                <c:pt idx="51">
                  <c:v>369.17619999999999</c:v>
                </c:pt>
                <c:pt idx="52">
                  <c:v>363.64269999999999</c:v>
                </c:pt>
                <c:pt idx="53">
                  <c:v>361.4579</c:v>
                </c:pt>
                <c:pt idx="54">
                  <c:v>355.66879999999998</c:v>
                </c:pt>
                <c:pt idx="55">
                  <c:v>351.65899999999999</c:v>
                </c:pt>
                <c:pt idx="56">
                  <c:v>345.06689999999998</c:v>
                </c:pt>
                <c:pt idx="57">
                  <c:v>348.11680000000001</c:v>
                </c:pt>
                <c:pt idx="58">
                  <c:v>352.09269999999998</c:v>
                </c:pt>
                <c:pt idx="59">
                  <c:v>354.6506</c:v>
                </c:pt>
                <c:pt idx="60">
                  <c:v>355.46</c:v>
                </c:pt>
                <c:pt idx="61">
                  <c:v>355.44150000000002</c:v>
                </c:pt>
                <c:pt idx="62">
                  <c:v>357.67669999999998</c:v>
                </c:pt>
                <c:pt idx="63">
                  <c:v>359.7029</c:v>
                </c:pt>
                <c:pt idx="64">
                  <c:v>365.64080000000001</c:v>
                </c:pt>
                <c:pt idx="65">
                  <c:v>366.56819999999999</c:v>
                </c:pt>
                <c:pt idx="66">
                  <c:v>368.49770000000001</c:v>
                </c:pt>
                <c:pt idx="67">
                  <c:v>374.24720000000002</c:v>
                </c:pt>
                <c:pt idx="68">
                  <c:v>377.41669999999999</c:v>
                </c:pt>
              </c:numCache>
            </c:numRef>
          </c:val>
          <c:smooth val="0"/>
        </c:ser>
        <c:ser>
          <c:idx val="1"/>
          <c:order val="1"/>
          <c:tx>
            <c:strRef>
              <c:f>'Figure 12.7b'!$E$3</c:f>
              <c:strCache>
                <c:ptCount val="1"/>
                <c:pt idx="0">
                  <c:v>Residential</c:v>
                </c:pt>
              </c:strCache>
            </c:strRef>
          </c:tx>
          <c:spPr>
            <a:ln>
              <a:solidFill>
                <a:sysClr val="windowText" lastClr="000000"/>
              </a:solidFill>
            </a:ln>
          </c:spPr>
          <c:marker>
            <c:symbol val="none"/>
          </c:marker>
          <c:cat>
            <c:numRef>
              <c:f>'Figure 12.7b'!$A$18:$A$86</c:f>
              <c:numCache>
                <c:formatCode>m/d/yyyy</c:formatCode>
                <c:ptCount val="69"/>
                <c:pt idx="0">
                  <c:v>36161</c:v>
                </c:pt>
                <c:pt idx="1">
                  <c:v>36251</c:v>
                </c:pt>
                <c:pt idx="2">
                  <c:v>36342</c:v>
                </c:pt>
                <c:pt idx="3">
                  <c:v>36434</c:v>
                </c:pt>
                <c:pt idx="4">
                  <c:v>36526</c:v>
                </c:pt>
                <c:pt idx="5">
                  <c:v>36617</c:v>
                </c:pt>
                <c:pt idx="6">
                  <c:v>36708</c:v>
                </c:pt>
                <c:pt idx="7">
                  <c:v>36800</c:v>
                </c:pt>
                <c:pt idx="8">
                  <c:v>36892</c:v>
                </c:pt>
                <c:pt idx="9">
                  <c:v>36982</c:v>
                </c:pt>
                <c:pt idx="10">
                  <c:v>37073</c:v>
                </c:pt>
                <c:pt idx="11">
                  <c:v>37165</c:v>
                </c:pt>
                <c:pt idx="12">
                  <c:v>37257</c:v>
                </c:pt>
                <c:pt idx="13">
                  <c:v>37347</c:v>
                </c:pt>
                <c:pt idx="14">
                  <c:v>37438</c:v>
                </c:pt>
                <c:pt idx="15">
                  <c:v>37530</c:v>
                </c:pt>
                <c:pt idx="16">
                  <c:v>37622</c:v>
                </c:pt>
                <c:pt idx="17">
                  <c:v>37712</c:v>
                </c:pt>
                <c:pt idx="18">
                  <c:v>37803</c:v>
                </c:pt>
                <c:pt idx="19">
                  <c:v>37895</c:v>
                </c:pt>
                <c:pt idx="20">
                  <c:v>37987</c:v>
                </c:pt>
                <c:pt idx="21">
                  <c:v>38078</c:v>
                </c:pt>
                <c:pt idx="22">
                  <c:v>38169</c:v>
                </c:pt>
                <c:pt idx="23">
                  <c:v>38261</c:v>
                </c:pt>
                <c:pt idx="24">
                  <c:v>38353</c:v>
                </c:pt>
                <c:pt idx="25">
                  <c:v>38443</c:v>
                </c:pt>
                <c:pt idx="26">
                  <c:v>38534</c:v>
                </c:pt>
                <c:pt idx="27">
                  <c:v>38626</c:v>
                </c:pt>
                <c:pt idx="28">
                  <c:v>38718</c:v>
                </c:pt>
                <c:pt idx="29">
                  <c:v>38808</c:v>
                </c:pt>
                <c:pt idx="30">
                  <c:v>38899</c:v>
                </c:pt>
                <c:pt idx="31">
                  <c:v>38991</c:v>
                </c:pt>
                <c:pt idx="32">
                  <c:v>39083</c:v>
                </c:pt>
                <c:pt idx="33">
                  <c:v>39173</c:v>
                </c:pt>
                <c:pt idx="34">
                  <c:v>39264</c:v>
                </c:pt>
                <c:pt idx="35">
                  <c:v>39356</c:v>
                </c:pt>
                <c:pt idx="36">
                  <c:v>39448</c:v>
                </c:pt>
                <c:pt idx="37">
                  <c:v>39539</c:v>
                </c:pt>
                <c:pt idx="38">
                  <c:v>39630</c:v>
                </c:pt>
                <c:pt idx="39">
                  <c:v>39722</c:v>
                </c:pt>
                <c:pt idx="40">
                  <c:v>39814</c:v>
                </c:pt>
                <c:pt idx="41">
                  <c:v>39904</c:v>
                </c:pt>
                <c:pt idx="42">
                  <c:v>39995</c:v>
                </c:pt>
                <c:pt idx="43">
                  <c:v>40087</c:v>
                </c:pt>
                <c:pt idx="44">
                  <c:v>40179</c:v>
                </c:pt>
                <c:pt idx="45">
                  <c:v>40269</c:v>
                </c:pt>
                <c:pt idx="46">
                  <c:v>40360</c:v>
                </c:pt>
                <c:pt idx="47">
                  <c:v>40452</c:v>
                </c:pt>
                <c:pt idx="48">
                  <c:v>40544</c:v>
                </c:pt>
                <c:pt idx="49">
                  <c:v>40634</c:v>
                </c:pt>
                <c:pt idx="50">
                  <c:v>40725</c:v>
                </c:pt>
                <c:pt idx="51">
                  <c:v>40817</c:v>
                </c:pt>
                <c:pt idx="52">
                  <c:v>40909</c:v>
                </c:pt>
                <c:pt idx="53">
                  <c:v>41000</c:v>
                </c:pt>
                <c:pt idx="54">
                  <c:v>41091</c:v>
                </c:pt>
                <c:pt idx="55">
                  <c:v>41183</c:v>
                </c:pt>
                <c:pt idx="56">
                  <c:v>41275</c:v>
                </c:pt>
                <c:pt idx="57">
                  <c:v>41365</c:v>
                </c:pt>
                <c:pt idx="58">
                  <c:v>41456</c:v>
                </c:pt>
                <c:pt idx="59">
                  <c:v>41548</c:v>
                </c:pt>
                <c:pt idx="60">
                  <c:v>41640</c:v>
                </c:pt>
                <c:pt idx="61">
                  <c:v>41730</c:v>
                </c:pt>
                <c:pt idx="62">
                  <c:v>41821</c:v>
                </c:pt>
                <c:pt idx="63">
                  <c:v>41913</c:v>
                </c:pt>
                <c:pt idx="64">
                  <c:v>42005</c:v>
                </c:pt>
                <c:pt idx="65">
                  <c:v>42095</c:v>
                </c:pt>
                <c:pt idx="66">
                  <c:v>42186</c:v>
                </c:pt>
                <c:pt idx="67">
                  <c:v>42278</c:v>
                </c:pt>
                <c:pt idx="68">
                  <c:v>42370</c:v>
                </c:pt>
              </c:numCache>
            </c:numRef>
          </c:cat>
          <c:val>
            <c:numRef>
              <c:f>'Figure 12.7b'!$C$18:$C$86</c:f>
              <c:numCache>
                <c:formatCode>General</c:formatCode>
                <c:ptCount val="69"/>
                <c:pt idx="0">
                  <c:v>133.7713</c:v>
                </c:pt>
                <c:pt idx="1">
                  <c:v>136.12989999999999</c:v>
                </c:pt>
                <c:pt idx="2">
                  <c:v>138.08590000000001</c:v>
                </c:pt>
                <c:pt idx="3">
                  <c:v>139.33510000000001</c:v>
                </c:pt>
                <c:pt idx="4">
                  <c:v>142.9554</c:v>
                </c:pt>
                <c:pt idx="5">
                  <c:v>141.9006</c:v>
                </c:pt>
                <c:pt idx="6">
                  <c:v>141.17259999999999</c:v>
                </c:pt>
                <c:pt idx="7">
                  <c:v>139.3312</c:v>
                </c:pt>
                <c:pt idx="8">
                  <c:v>139.92070000000001</c:v>
                </c:pt>
                <c:pt idx="9">
                  <c:v>139.3519</c:v>
                </c:pt>
                <c:pt idx="10">
                  <c:v>138.7603</c:v>
                </c:pt>
                <c:pt idx="11">
                  <c:v>139.54689999999999</c:v>
                </c:pt>
                <c:pt idx="12">
                  <c:v>138.89449999999999</c:v>
                </c:pt>
                <c:pt idx="13">
                  <c:v>137.34950000000001</c:v>
                </c:pt>
                <c:pt idx="14">
                  <c:v>138.5308</c:v>
                </c:pt>
                <c:pt idx="15">
                  <c:v>140.1618</c:v>
                </c:pt>
                <c:pt idx="16">
                  <c:v>140.60990000000001</c:v>
                </c:pt>
                <c:pt idx="17">
                  <c:v>141.11529999999999</c:v>
                </c:pt>
                <c:pt idx="18">
                  <c:v>143.4308</c:v>
                </c:pt>
                <c:pt idx="19">
                  <c:v>143.6799</c:v>
                </c:pt>
                <c:pt idx="20">
                  <c:v>145.30199999999999</c:v>
                </c:pt>
                <c:pt idx="21">
                  <c:v>145.21420000000001</c:v>
                </c:pt>
                <c:pt idx="22">
                  <c:v>145.73580000000001</c:v>
                </c:pt>
                <c:pt idx="23">
                  <c:v>146.24549999999999</c:v>
                </c:pt>
                <c:pt idx="24">
                  <c:v>146.20490000000001</c:v>
                </c:pt>
                <c:pt idx="25">
                  <c:v>150.67910000000001</c:v>
                </c:pt>
                <c:pt idx="26">
                  <c:v>151.6242</c:v>
                </c:pt>
                <c:pt idx="27">
                  <c:v>153.1696</c:v>
                </c:pt>
                <c:pt idx="28">
                  <c:v>155.81360000000001</c:v>
                </c:pt>
                <c:pt idx="29">
                  <c:v>158.197</c:v>
                </c:pt>
                <c:pt idx="30">
                  <c:v>160.6174</c:v>
                </c:pt>
                <c:pt idx="31">
                  <c:v>163.77099999999999</c:v>
                </c:pt>
                <c:pt idx="32">
                  <c:v>161.65100000000001</c:v>
                </c:pt>
                <c:pt idx="33">
                  <c:v>162.62020000000001</c:v>
                </c:pt>
                <c:pt idx="34">
                  <c:v>163.51769999999999</c:v>
                </c:pt>
                <c:pt idx="35">
                  <c:v>161.33760000000001</c:v>
                </c:pt>
                <c:pt idx="36">
                  <c:v>161.25229999999999</c:v>
                </c:pt>
                <c:pt idx="37">
                  <c:v>155.4195</c:v>
                </c:pt>
                <c:pt idx="38">
                  <c:v>150.9058</c:v>
                </c:pt>
                <c:pt idx="39">
                  <c:v>145.8595</c:v>
                </c:pt>
                <c:pt idx="40">
                  <c:v>140.36969999999999</c:v>
                </c:pt>
                <c:pt idx="41">
                  <c:v>136.1634</c:v>
                </c:pt>
                <c:pt idx="42">
                  <c:v>132.8981</c:v>
                </c:pt>
                <c:pt idx="43">
                  <c:v>132.74760000000001</c:v>
                </c:pt>
                <c:pt idx="44">
                  <c:v>130.82040000000001</c:v>
                </c:pt>
                <c:pt idx="45">
                  <c:v>133.8458</c:v>
                </c:pt>
                <c:pt idx="46">
                  <c:v>132.6027</c:v>
                </c:pt>
                <c:pt idx="47">
                  <c:v>130.69040000000001</c:v>
                </c:pt>
                <c:pt idx="48">
                  <c:v>132.63149999999999</c:v>
                </c:pt>
                <c:pt idx="49">
                  <c:v>131.54159999999999</c:v>
                </c:pt>
                <c:pt idx="50">
                  <c:v>129.52459999999999</c:v>
                </c:pt>
                <c:pt idx="51">
                  <c:v>128.5617</c:v>
                </c:pt>
                <c:pt idx="52">
                  <c:v>127.93640000000001</c:v>
                </c:pt>
                <c:pt idx="53">
                  <c:v>127.4425</c:v>
                </c:pt>
                <c:pt idx="54">
                  <c:v>126.4141</c:v>
                </c:pt>
                <c:pt idx="55">
                  <c:v>125.01739999999999</c:v>
                </c:pt>
                <c:pt idx="56">
                  <c:v>122.167</c:v>
                </c:pt>
                <c:pt idx="57">
                  <c:v>122.8888</c:v>
                </c:pt>
                <c:pt idx="58">
                  <c:v>123.3061</c:v>
                </c:pt>
                <c:pt idx="59">
                  <c:v>122.2342</c:v>
                </c:pt>
                <c:pt idx="60">
                  <c:v>123.3004</c:v>
                </c:pt>
                <c:pt idx="61">
                  <c:v>121.30759999999999</c:v>
                </c:pt>
                <c:pt idx="62">
                  <c:v>121.3318</c:v>
                </c:pt>
                <c:pt idx="63">
                  <c:v>121.5414</c:v>
                </c:pt>
                <c:pt idx="64">
                  <c:v>122.9139</c:v>
                </c:pt>
                <c:pt idx="65">
                  <c:v>122.3524</c:v>
                </c:pt>
                <c:pt idx="66">
                  <c:v>122.82899999999999</c:v>
                </c:pt>
                <c:pt idx="67">
                  <c:v>124.1588</c:v>
                </c:pt>
                <c:pt idx="68">
                  <c:v>125.1399</c:v>
                </c:pt>
              </c:numCache>
            </c:numRef>
          </c:val>
          <c:smooth val="0"/>
        </c:ser>
        <c:dLbls>
          <c:showLegendKey val="0"/>
          <c:showVal val="0"/>
          <c:showCatName val="0"/>
          <c:showSerName val="0"/>
          <c:showPercent val="0"/>
          <c:showBubbleSize val="0"/>
        </c:dLbls>
        <c:smooth val="0"/>
        <c:axId val="908268512"/>
        <c:axId val="908270144"/>
      </c:lineChart>
      <c:dateAx>
        <c:axId val="908268512"/>
        <c:scaling>
          <c:orientation val="minMax"/>
        </c:scaling>
        <c:delete val="1"/>
        <c:axPos val="b"/>
        <c:numFmt formatCode="yyyy;@" sourceLinked="0"/>
        <c:majorTickMark val="out"/>
        <c:minorTickMark val="none"/>
        <c:tickLblPos val="nextTo"/>
        <c:crossAx val="908270144"/>
        <c:crosses val="autoZero"/>
        <c:auto val="0"/>
        <c:lblOffset val="100"/>
        <c:baseTimeUnit val="months"/>
        <c:majorUnit val="5"/>
        <c:majorTimeUnit val="years"/>
        <c:minorUnit val="4"/>
      </c:dateAx>
      <c:valAx>
        <c:axId val="908270144"/>
        <c:scaling>
          <c:orientation val="minMax"/>
        </c:scaling>
        <c:delete val="0"/>
        <c:axPos val="l"/>
        <c:majorGridlines/>
        <c:title>
          <c:tx>
            <c:rich>
              <a:bodyPr/>
              <a:lstStyle/>
              <a:p>
                <a:pPr>
                  <a:defRPr/>
                </a:pPr>
                <a:r>
                  <a:rPr lang="en-US" sz="1200" b="1">
                    <a:effectLst/>
                  </a:rPr>
                  <a:t>Private Fixed Investment </a:t>
                </a:r>
                <a:endParaRPr lang="de-DE" sz="1200">
                  <a:effectLst/>
                </a:endParaRPr>
              </a:p>
              <a:p>
                <a:pPr>
                  <a:defRPr/>
                </a:pPr>
                <a:r>
                  <a:rPr lang="en-US" sz="1200" b="1">
                    <a:effectLst/>
                  </a:rPr>
                  <a:t>(billions of 2010 chained euros)</a:t>
                </a:r>
                <a:endParaRPr lang="de-DE" sz="1200">
                  <a:effectLst/>
                </a:endParaRPr>
              </a:p>
            </c:rich>
          </c:tx>
          <c:layout>
            <c:manualLayout>
              <c:xMode val="edge"/>
              <c:yMode val="edge"/>
              <c:x val="1.366742596810934E-2"/>
              <c:y val="0.18455532724523604"/>
            </c:manualLayout>
          </c:layout>
          <c:overlay val="0"/>
        </c:title>
        <c:numFmt formatCode="#,##0" sourceLinked="0"/>
        <c:majorTickMark val="out"/>
        <c:minorTickMark val="none"/>
        <c:tickLblPos val="nextTo"/>
        <c:txPr>
          <a:bodyPr/>
          <a:lstStyle/>
          <a:p>
            <a:pPr>
              <a:defRPr sz="1200">
                <a:latin typeface="Arial" pitchFamily="34" charset="0"/>
                <a:cs typeface="Arial" pitchFamily="34" charset="0"/>
              </a:defRPr>
            </a:pPr>
            <a:endParaRPr lang="de-DE"/>
          </a:p>
        </c:txPr>
        <c:crossAx val="908268512"/>
        <c:crosses val="autoZero"/>
        <c:crossBetween val="midCat"/>
      </c:valAx>
      <c:spPr>
        <a:noFill/>
      </c:spPr>
    </c:plotArea>
    <c:legend>
      <c:legendPos val="r"/>
      <c:legendEntry>
        <c:idx val="0"/>
        <c:txPr>
          <a:bodyPr/>
          <a:lstStyle/>
          <a:p>
            <a:pPr>
              <a:defRPr sz="1200">
                <a:latin typeface="Arial" pitchFamily="34" charset="0"/>
                <a:cs typeface="Arial" pitchFamily="34" charset="0"/>
              </a:defRPr>
            </a:pPr>
            <a:endParaRPr lang="de-DE"/>
          </a:p>
        </c:txPr>
      </c:legendEntry>
      <c:legendEntry>
        <c:idx val="1"/>
        <c:txPr>
          <a:bodyPr/>
          <a:lstStyle/>
          <a:p>
            <a:pPr>
              <a:defRPr sz="1200">
                <a:latin typeface="Arial" pitchFamily="34" charset="0"/>
                <a:cs typeface="Arial" pitchFamily="34" charset="0"/>
              </a:defRPr>
            </a:pPr>
            <a:endParaRPr lang="de-DE"/>
          </a:p>
        </c:txPr>
      </c:legendEntry>
      <c:layout>
        <c:manualLayout>
          <c:xMode val="edge"/>
          <c:yMode val="edge"/>
          <c:x val="0.51921343545040921"/>
          <c:y val="0.34121817247070918"/>
          <c:w val="0.37260359500516982"/>
          <c:h val="0.26043015456401275"/>
        </c:manualLayout>
      </c:layout>
      <c:overlay val="1"/>
      <c:spPr>
        <a:noFill/>
      </c:spPr>
      <c:txPr>
        <a:bodyPr/>
        <a:lstStyle/>
        <a:p>
          <a:pPr>
            <a:defRPr sz="1200">
              <a:latin typeface="Arial" pitchFamily="34" charset="0"/>
              <a:cs typeface="Arial" pitchFamily="34" charset="0"/>
            </a:defRPr>
          </a:pPr>
          <a:endParaRPr lang="de-DE"/>
        </a:p>
      </c:txPr>
    </c:legend>
    <c:plotVisOnly val="1"/>
    <c:dispBlanksAs val="gap"/>
    <c:showDLblsOverMax val="0"/>
  </c:chart>
  <c:spPr>
    <a:noFill/>
  </c:sp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spPr>
            <a:ln>
              <a:solidFill>
                <a:sysClr val="windowText" lastClr="000000"/>
              </a:solidFill>
            </a:ln>
          </c:spPr>
          <c:marker>
            <c:symbol val="none"/>
          </c:marker>
          <c:cat>
            <c:numRef>
              <c:f>'Figure 12.7a'!$A$2:$A$4501</c:f>
              <c:numCache>
                <c:formatCode>m/d/yyyy</c:formatCode>
                <c:ptCount val="4500"/>
                <c:pt idx="0">
                  <c:v>36161</c:v>
                </c:pt>
                <c:pt idx="1">
                  <c:v>36164</c:v>
                </c:pt>
                <c:pt idx="2">
                  <c:v>36165</c:v>
                </c:pt>
                <c:pt idx="3">
                  <c:v>36166</c:v>
                </c:pt>
                <c:pt idx="4">
                  <c:v>36167</c:v>
                </c:pt>
                <c:pt idx="5">
                  <c:v>36168</c:v>
                </c:pt>
                <c:pt idx="6">
                  <c:v>36171</c:v>
                </c:pt>
                <c:pt idx="7">
                  <c:v>36172</c:v>
                </c:pt>
                <c:pt idx="8">
                  <c:v>36173</c:v>
                </c:pt>
                <c:pt idx="9">
                  <c:v>36174</c:v>
                </c:pt>
                <c:pt idx="10">
                  <c:v>36175</c:v>
                </c:pt>
                <c:pt idx="11">
                  <c:v>36178</c:v>
                </c:pt>
                <c:pt idx="12">
                  <c:v>36179</c:v>
                </c:pt>
                <c:pt idx="13">
                  <c:v>36180</c:v>
                </c:pt>
                <c:pt idx="14">
                  <c:v>36181</c:v>
                </c:pt>
                <c:pt idx="15">
                  <c:v>36182</c:v>
                </c:pt>
                <c:pt idx="16">
                  <c:v>36185</c:v>
                </c:pt>
                <c:pt idx="17">
                  <c:v>36186</c:v>
                </c:pt>
                <c:pt idx="18">
                  <c:v>36187</c:v>
                </c:pt>
                <c:pt idx="19">
                  <c:v>36188</c:v>
                </c:pt>
                <c:pt idx="20">
                  <c:v>36189</c:v>
                </c:pt>
                <c:pt idx="21">
                  <c:v>36192</c:v>
                </c:pt>
                <c:pt idx="22">
                  <c:v>36193</c:v>
                </c:pt>
                <c:pt idx="23">
                  <c:v>36194</c:v>
                </c:pt>
                <c:pt idx="24">
                  <c:v>36195</c:v>
                </c:pt>
                <c:pt idx="25">
                  <c:v>36196</c:v>
                </c:pt>
                <c:pt idx="26">
                  <c:v>36199</c:v>
                </c:pt>
                <c:pt idx="27">
                  <c:v>36200</c:v>
                </c:pt>
                <c:pt idx="28">
                  <c:v>36201</c:v>
                </c:pt>
                <c:pt idx="29">
                  <c:v>36202</c:v>
                </c:pt>
                <c:pt idx="30">
                  <c:v>36203</c:v>
                </c:pt>
                <c:pt idx="31">
                  <c:v>36206</c:v>
                </c:pt>
                <c:pt idx="32">
                  <c:v>36207</c:v>
                </c:pt>
                <c:pt idx="33">
                  <c:v>36208</c:v>
                </c:pt>
                <c:pt idx="34">
                  <c:v>36209</c:v>
                </c:pt>
                <c:pt idx="35">
                  <c:v>36210</c:v>
                </c:pt>
                <c:pt idx="36">
                  <c:v>36213</c:v>
                </c:pt>
                <c:pt idx="37">
                  <c:v>36214</c:v>
                </c:pt>
                <c:pt idx="38">
                  <c:v>36215</c:v>
                </c:pt>
                <c:pt idx="39">
                  <c:v>36216</c:v>
                </c:pt>
                <c:pt idx="40">
                  <c:v>36217</c:v>
                </c:pt>
                <c:pt idx="41">
                  <c:v>36220</c:v>
                </c:pt>
                <c:pt idx="42">
                  <c:v>36221</c:v>
                </c:pt>
                <c:pt idx="43">
                  <c:v>36222</c:v>
                </c:pt>
                <c:pt idx="44">
                  <c:v>36223</c:v>
                </c:pt>
                <c:pt idx="45">
                  <c:v>36224</c:v>
                </c:pt>
                <c:pt idx="46">
                  <c:v>36227</c:v>
                </c:pt>
                <c:pt idx="47">
                  <c:v>36228</c:v>
                </c:pt>
                <c:pt idx="48">
                  <c:v>36229</c:v>
                </c:pt>
                <c:pt idx="49">
                  <c:v>36230</c:v>
                </c:pt>
                <c:pt idx="50">
                  <c:v>36231</c:v>
                </c:pt>
                <c:pt idx="51">
                  <c:v>36234</c:v>
                </c:pt>
                <c:pt idx="52">
                  <c:v>36235</c:v>
                </c:pt>
                <c:pt idx="53">
                  <c:v>36236</c:v>
                </c:pt>
                <c:pt idx="54">
                  <c:v>36237</c:v>
                </c:pt>
                <c:pt idx="55">
                  <c:v>36238</c:v>
                </c:pt>
                <c:pt idx="56">
                  <c:v>36241</c:v>
                </c:pt>
                <c:pt idx="57">
                  <c:v>36242</c:v>
                </c:pt>
                <c:pt idx="58">
                  <c:v>36243</c:v>
                </c:pt>
                <c:pt idx="59">
                  <c:v>36244</c:v>
                </c:pt>
                <c:pt idx="60">
                  <c:v>36245</c:v>
                </c:pt>
                <c:pt idx="61">
                  <c:v>36248</c:v>
                </c:pt>
                <c:pt idx="62">
                  <c:v>36249</c:v>
                </c:pt>
                <c:pt idx="63">
                  <c:v>36250</c:v>
                </c:pt>
                <c:pt idx="64">
                  <c:v>36251</c:v>
                </c:pt>
                <c:pt idx="65">
                  <c:v>36252</c:v>
                </c:pt>
                <c:pt idx="66">
                  <c:v>36255</c:v>
                </c:pt>
                <c:pt idx="67">
                  <c:v>36256</c:v>
                </c:pt>
                <c:pt idx="68">
                  <c:v>36257</c:v>
                </c:pt>
                <c:pt idx="69">
                  <c:v>36258</c:v>
                </c:pt>
                <c:pt idx="70">
                  <c:v>36259</c:v>
                </c:pt>
                <c:pt idx="71">
                  <c:v>36262</c:v>
                </c:pt>
                <c:pt idx="72">
                  <c:v>36263</c:v>
                </c:pt>
                <c:pt idx="73">
                  <c:v>36264</c:v>
                </c:pt>
                <c:pt idx="74">
                  <c:v>36265</c:v>
                </c:pt>
                <c:pt idx="75">
                  <c:v>36266</c:v>
                </c:pt>
                <c:pt idx="76">
                  <c:v>36269</c:v>
                </c:pt>
                <c:pt idx="77">
                  <c:v>36270</c:v>
                </c:pt>
                <c:pt idx="78">
                  <c:v>36271</c:v>
                </c:pt>
                <c:pt idx="79">
                  <c:v>36272</c:v>
                </c:pt>
                <c:pt idx="80">
                  <c:v>36273</c:v>
                </c:pt>
                <c:pt idx="81">
                  <c:v>36276</c:v>
                </c:pt>
                <c:pt idx="82">
                  <c:v>36277</c:v>
                </c:pt>
                <c:pt idx="83">
                  <c:v>36278</c:v>
                </c:pt>
                <c:pt idx="84">
                  <c:v>36279</c:v>
                </c:pt>
                <c:pt idx="85">
                  <c:v>36280</c:v>
                </c:pt>
                <c:pt idx="86">
                  <c:v>36283</c:v>
                </c:pt>
                <c:pt idx="87">
                  <c:v>36284</c:v>
                </c:pt>
                <c:pt idx="88">
                  <c:v>36285</c:v>
                </c:pt>
                <c:pt idx="89">
                  <c:v>36286</c:v>
                </c:pt>
                <c:pt idx="90">
                  <c:v>36287</c:v>
                </c:pt>
                <c:pt idx="91">
                  <c:v>36290</c:v>
                </c:pt>
                <c:pt idx="92">
                  <c:v>36291</c:v>
                </c:pt>
                <c:pt idx="93">
                  <c:v>36292</c:v>
                </c:pt>
                <c:pt idx="94">
                  <c:v>36293</c:v>
                </c:pt>
                <c:pt idx="95">
                  <c:v>36294</c:v>
                </c:pt>
                <c:pt idx="96">
                  <c:v>36297</c:v>
                </c:pt>
                <c:pt idx="97">
                  <c:v>36298</c:v>
                </c:pt>
                <c:pt idx="98">
                  <c:v>36299</c:v>
                </c:pt>
                <c:pt idx="99">
                  <c:v>36300</c:v>
                </c:pt>
                <c:pt idx="100">
                  <c:v>36301</c:v>
                </c:pt>
                <c:pt idx="101">
                  <c:v>36304</c:v>
                </c:pt>
                <c:pt idx="102">
                  <c:v>36305</c:v>
                </c:pt>
                <c:pt idx="103">
                  <c:v>36306</c:v>
                </c:pt>
                <c:pt idx="104">
                  <c:v>36307</c:v>
                </c:pt>
                <c:pt idx="105">
                  <c:v>36308</c:v>
                </c:pt>
                <c:pt idx="106">
                  <c:v>36311</c:v>
                </c:pt>
                <c:pt idx="107">
                  <c:v>36312</c:v>
                </c:pt>
                <c:pt idx="108">
                  <c:v>36313</c:v>
                </c:pt>
                <c:pt idx="109">
                  <c:v>36314</c:v>
                </c:pt>
                <c:pt idx="110">
                  <c:v>36315</c:v>
                </c:pt>
                <c:pt idx="111">
                  <c:v>36318</c:v>
                </c:pt>
                <c:pt idx="112">
                  <c:v>36319</c:v>
                </c:pt>
                <c:pt idx="113">
                  <c:v>36320</c:v>
                </c:pt>
                <c:pt idx="114">
                  <c:v>36321</c:v>
                </c:pt>
                <c:pt idx="115">
                  <c:v>36322</c:v>
                </c:pt>
                <c:pt idx="116">
                  <c:v>36325</c:v>
                </c:pt>
                <c:pt idx="117">
                  <c:v>36326</c:v>
                </c:pt>
                <c:pt idx="118">
                  <c:v>36327</c:v>
                </c:pt>
                <c:pt idx="119">
                  <c:v>36328</c:v>
                </c:pt>
                <c:pt idx="120">
                  <c:v>36329</c:v>
                </c:pt>
                <c:pt idx="121">
                  <c:v>36332</c:v>
                </c:pt>
                <c:pt idx="122">
                  <c:v>36333</c:v>
                </c:pt>
                <c:pt idx="123">
                  <c:v>36334</c:v>
                </c:pt>
                <c:pt idx="124">
                  <c:v>36335</c:v>
                </c:pt>
                <c:pt idx="125">
                  <c:v>36336</c:v>
                </c:pt>
                <c:pt idx="126">
                  <c:v>36339</c:v>
                </c:pt>
                <c:pt idx="127">
                  <c:v>36340</c:v>
                </c:pt>
                <c:pt idx="128">
                  <c:v>36341</c:v>
                </c:pt>
                <c:pt idx="129">
                  <c:v>36342</c:v>
                </c:pt>
                <c:pt idx="130">
                  <c:v>36343</c:v>
                </c:pt>
                <c:pt idx="131">
                  <c:v>36346</c:v>
                </c:pt>
                <c:pt idx="132">
                  <c:v>36347</c:v>
                </c:pt>
                <c:pt idx="133">
                  <c:v>36348</c:v>
                </c:pt>
                <c:pt idx="134">
                  <c:v>36349</c:v>
                </c:pt>
                <c:pt idx="135">
                  <c:v>36350</c:v>
                </c:pt>
                <c:pt idx="136">
                  <c:v>36353</c:v>
                </c:pt>
                <c:pt idx="137">
                  <c:v>36354</c:v>
                </c:pt>
                <c:pt idx="138">
                  <c:v>36355</c:v>
                </c:pt>
                <c:pt idx="139">
                  <c:v>36356</c:v>
                </c:pt>
                <c:pt idx="140">
                  <c:v>36357</c:v>
                </c:pt>
                <c:pt idx="141">
                  <c:v>36360</c:v>
                </c:pt>
                <c:pt idx="142">
                  <c:v>36361</c:v>
                </c:pt>
                <c:pt idx="143">
                  <c:v>36362</c:v>
                </c:pt>
                <c:pt idx="144">
                  <c:v>36363</c:v>
                </c:pt>
                <c:pt idx="145">
                  <c:v>36364</c:v>
                </c:pt>
                <c:pt idx="146">
                  <c:v>36367</c:v>
                </c:pt>
                <c:pt idx="147">
                  <c:v>36368</c:v>
                </c:pt>
                <c:pt idx="148">
                  <c:v>36369</c:v>
                </c:pt>
                <c:pt idx="149">
                  <c:v>36370</c:v>
                </c:pt>
                <c:pt idx="150">
                  <c:v>36371</c:v>
                </c:pt>
                <c:pt idx="151">
                  <c:v>36374</c:v>
                </c:pt>
                <c:pt idx="152">
                  <c:v>36375</c:v>
                </c:pt>
                <c:pt idx="153">
                  <c:v>36376</c:v>
                </c:pt>
                <c:pt idx="154">
                  <c:v>36377</c:v>
                </c:pt>
                <c:pt idx="155">
                  <c:v>36378</c:v>
                </c:pt>
                <c:pt idx="156">
                  <c:v>36381</c:v>
                </c:pt>
                <c:pt idx="157">
                  <c:v>36382</c:v>
                </c:pt>
                <c:pt idx="158">
                  <c:v>36383</c:v>
                </c:pt>
                <c:pt idx="159">
                  <c:v>36384</c:v>
                </c:pt>
                <c:pt idx="160">
                  <c:v>36385</c:v>
                </c:pt>
                <c:pt idx="161">
                  <c:v>36388</c:v>
                </c:pt>
                <c:pt idx="162">
                  <c:v>36389</c:v>
                </c:pt>
                <c:pt idx="163">
                  <c:v>36390</c:v>
                </c:pt>
                <c:pt idx="164">
                  <c:v>36391</c:v>
                </c:pt>
                <c:pt idx="165">
                  <c:v>36392</c:v>
                </c:pt>
                <c:pt idx="166">
                  <c:v>36395</c:v>
                </c:pt>
                <c:pt idx="167">
                  <c:v>36396</c:v>
                </c:pt>
                <c:pt idx="168">
                  <c:v>36397</c:v>
                </c:pt>
                <c:pt idx="169">
                  <c:v>36398</c:v>
                </c:pt>
                <c:pt idx="170">
                  <c:v>36399</c:v>
                </c:pt>
                <c:pt idx="171">
                  <c:v>36402</c:v>
                </c:pt>
                <c:pt idx="172">
                  <c:v>36403</c:v>
                </c:pt>
                <c:pt idx="173">
                  <c:v>36404</c:v>
                </c:pt>
                <c:pt idx="174">
                  <c:v>36405</c:v>
                </c:pt>
                <c:pt idx="175">
                  <c:v>36406</c:v>
                </c:pt>
                <c:pt idx="176">
                  <c:v>36409</c:v>
                </c:pt>
                <c:pt idx="177">
                  <c:v>36410</c:v>
                </c:pt>
                <c:pt idx="178">
                  <c:v>36411</c:v>
                </c:pt>
                <c:pt idx="179">
                  <c:v>36412</c:v>
                </c:pt>
                <c:pt idx="180">
                  <c:v>36413</c:v>
                </c:pt>
                <c:pt idx="181">
                  <c:v>36416</c:v>
                </c:pt>
                <c:pt idx="182">
                  <c:v>36417</c:v>
                </c:pt>
                <c:pt idx="183">
                  <c:v>36418</c:v>
                </c:pt>
                <c:pt idx="184">
                  <c:v>36419</c:v>
                </c:pt>
                <c:pt idx="185">
                  <c:v>36420</c:v>
                </c:pt>
                <c:pt idx="186">
                  <c:v>36423</c:v>
                </c:pt>
                <c:pt idx="187">
                  <c:v>36424</c:v>
                </c:pt>
                <c:pt idx="188">
                  <c:v>36425</c:v>
                </c:pt>
                <c:pt idx="189">
                  <c:v>36426</c:v>
                </c:pt>
                <c:pt idx="190">
                  <c:v>36427</c:v>
                </c:pt>
                <c:pt idx="191">
                  <c:v>36430</c:v>
                </c:pt>
                <c:pt idx="192">
                  <c:v>36431</c:v>
                </c:pt>
                <c:pt idx="193">
                  <c:v>36432</c:v>
                </c:pt>
                <c:pt idx="194">
                  <c:v>36433</c:v>
                </c:pt>
                <c:pt idx="195">
                  <c:v>36434</c:v>
                </c:pt>
                <c:pt idx="196">
                  <c:v>36437</c:v>
                </c:pt>
                <c:pt idx="197">
                  <c:v>36438</c:v>
                </c:pt>
                <c:pt idx="198">
                  <c:v>36439</c:v>
                </c:pt>
                <c:pt idx="199">
                  <c:v>36440</c:v>
                </c:pt>
                <c:pt idx="200">
                  <c:v>36441</c:v>
                </c:pt>
                <c:pt idx="201">
                  <c:v>36444</c:v>
                </c:pt>
                <c:pt idx="202">
                  <c:v>36445</c:v>
                </c:pt>
                <c:pt idx="203">
                  <c:v>36446</c:v>
                </c:pt>
                <c:pt idx="204">
                  <c:v>36447</c:v>
                </c:pt>
                <c:pt idx="205">
                  <c:v>36448</c:v>
                </c:pt>
                <c:pt idx="206">
                  <c:v>36451</c:v>
                </c:pt>
                <c:pt idx="207">
                  <c:v>36452</c:v>
                </c:pt>
                <c:pt idx="208">
                  <c:v>36453</c:v>
                </c:pt>
                <c:pt idx="209">
                  <c:v>36454</c:v>
                </c:pt>
                <c:pt idx="210">
                  <c:v>36455</c:v>
                </c:pt>
                <c:pt idx="211">
                  <c:v>36458</c:v>
                </c:pt>
                <c:pt idx="212">
                  <c:v>36459</c:v>
                </c:pt>
                <c:pt idx="213">
                  <c:v>36460</c:v>
                </c:pt>
                <c:pt idx="214">
                  <c:v>36461</c:v>
                </c:pt>
                <c:pt idx="215">
                  <c:v>36462</c:v>
                </c:pt>
                <c:pt idx="216">
                  <c:v>36465</c:v>
                </c:pt>
                <c:pt idx="217">
                  <c:v>36466</c:v>
                </c:pt>
                <c:pt idx="218">
                  <c:v>36467</c:v>
                </c:pt>
                <c:pt idx="219">
                  <c:v>36468</c:v>
                </c:pt>
                <c:pt idx="220">
                  <c:v>36469</c:v>
                </c:pt>
                <c:pt idx="221">
                  <c:v>36472</c:v>
                </c:pt>
                <c:pt idx="222">
                  <c:v>36473</c:v>
                </c:pt>
                <c:pt idx="223">
                  <c:v>36474</c:v>
                </c:pt>
                <c:pt idx="224">
                  <c:v>36475</c:v>
                </c:pt>
                <c:pt idx="225">
                  <c:v>36476</c:v>
                </c:pt>
                <c:pt idx="226">
                  <c:v>36479</c:v>
                </c:pt>
                <c:pt idx="227">
                  <c:v>36480</c:v>
                </c:pt>
                <c:pt idx="228">
                  <c:v>36481</c:v>
                </c:pt>
                <c:pt idx="229">
                  <c:v>36482</c:v>
                </c:pt>
                <c:pt idx="230">
                  <c:v>36483</c:v>
                </c:pt>
                <c:pt idx="231">
                  <c:v>36486</c:v>
                </c:pt>
                <c:pt idx="232">
                  <c:v>36487</c:v>
                </c:pt>
                <c:pt idx="233">
                  <c:v>36488</c:v>
                </c:pt>
                <c:pt idx="234">
                  <c:v>36489</c:v>
                </c:pt>
                <c:pt idx="235">
                  <c:v>36490</c:v>
                </c:pt>
                <c:pt idx="236">
                  <c:v>36493</c:v>
                </c:pt>
                <c:pt idx="237">
                  <c:v>36494</c:v>
                </c:pt>
                <c:pt idx="238">
                  <c:v>36495</c:v>
                </c:pt>
                <c:pt idx="239">
                  <c:v>36496</c:v>
                </c:pt>
                <c:pt idx="240">
                  <c:v>36497</c:v>
                </c:pt>
                <c:pt idx="241">
                  <c:v>36500</c:v>
                </c:pt>
                <c:pt idx="242">
                  <c:v>36501</c:v>
                </c:pt>
                <c:pt idx="243">
                  <c:v>36502</c:v>
                </c:pt>
                <c:pt idx="244">
                  <c:v>36503</c:v>
                </c:pt>
                <c:pt idx="245">
                  <c:v>36504</c:v>
                </c:pt>
                <c:pt idx="246">
                  <c:v>36507</c:v>
                </c:pt>
                <c:pt idx="247">
                  <c:v>36508</c:v>
                </c:pt>
                <c:pt idx="248">
                  <c:v>36509</c:v>
                </c:pt>
                <c:pt idx="249">
                  <c:v>36510</c:v>
                </c:pt>
                <c:pt idx="250">
                  <c:v>36511</c:v>
                </c:pt>
                <c:pt idx="251">
                  <c:v>36514</c:v>
                </c:pt>
                <c:pt idx="252">
                  <c:v>36515</c:v>
                </c:pt>
                <c:pt idx="253">
                  <c:v>36516</c:v>
                </c:pt>
                <c:pt idx="254">
                  <c:v>36517</c:v>
                </c:pt>
                <c:pt idx="255">
                  <c:v>36518</c:v>
                </c:pt>
                <c:pt idx="256">
                  <c:v>36521</c:v>
                </c:pt>
                <c:pt idx="257">
                  <c:v>36522</c:v>
                </c:pt>
                <c:pt idx="258">
                  <c:v>36523</c:v>
                </c:pt>
                <c:pt idx="259">
                  <c:v>36524</c:v>
                </c:pt>
                <c:pt idx="260">
                  <c:v>36525</c:v>
                </c:pt>
                <c:pt idx="261">
                  <c:v>36528</c:v>
                </c:pt>
                <c:pt idx="262">
                  <c:v>36529</c:v>
                </c:pt>
                <c:pt idx="263">
                  <c:v>36530</c:v>
                </c:pt>
                <c:pt idx="264">
                  <c:v>36531</c:v>
                </c:pt>
                <c:pt idx="265">
                  <c:v>36532</c:v>
                </c:pt>
                <c:pt idx="266">
                  <c:v>36535</c:v>
                </c:pt>
                <c:pt idx="267">
                  <c:v>36536</c:v>
                </c:pt>
                <c:pt idx="268">
                  <c:v>36537</c:v>
                </c:pt>
                <c:pt idx="269">
                  <c:v>36538</c:v>
                </c:pt>
                <c:pt idx="270">
                  <c:v>36539</c:v>
                </c:pt>
                <c:pt idx="271">
                  <c:v>36542</c:v>
                </c:pt>
                <c:pt idx="272">
                  <c:v>36543</c:v>
                </c:pt>
                <c:pt idx="273">
                  <c:v>36544</c:v>
                </c:pt>
                <c:pt idx="274">
                  <c:v>36545</c:v>
                </c:pt>
                <c:pt idx="275">
                  <c:v>36546</c:v>
                </c:pt>
                <c:pt idx="276">
                  <c:v>36549</c:v>
                </c:pt>
                <c:pt idx="277">
                  <c:v>36550</c:v>
                </c:pt>
                <c:pt idx="278">
                  <c:v>36551</c:v>
                </c:pt>
                <c:pt idx="279">
                  <c:v>36552</c:v>
                </c:pt>
                <c:pt idx="280">
                  <c:v>36553</c:v>
                </c:pt>
                <c:pt idx="281">
                  <c:v>36556</c:v>
                </c:pt>
                <c:pt idx="282">
                  <c:v>36557</c:v>
                </c:pt>
                <c:pt idx="283">
                  <c:v>36558</c:v>
                </c:pt>
                <c:pt idx="284">
                  <c:v>36559</c:v>
                </c:pt>
                <c:pt idx="285">
                  <c:v>36560</c:v>
                </c:pt>
                <c:pt idx="286">
                  <c:v>36563</c:v>
                </c:pt>
                <c:pt idx="287">
                  <c:v>36564</c:v>
                </c:pt>
                <c:pt idx="288">
                  <c:v>36565</c:v>
                </c:pt>
                <c:pt idx="289">
                  <c:v>36566</c:v>
                </c:pt>
                <c:pt idx="290">
                  <c:v>36567</c:v>
                </c:pt>
                <c:pt idx="291">
                  <c:v>36570</c:v>
                </c:pt>
                <c:pt idx="292">
                  <c:v>36571</c:v>
                </c:pt>
                <c:pt idx="293">
                  <c:v>36572</c:v>
                </c:pt>
                <c:pt idx="294">
                  <c:v>36573</c:v>
                </c:pt>
                <c:pt idx="295">
                  <c:v>36574</c:v>
                </c:pt>
                <c:pt idx="296">
                  <c:v>36577</c:v>
                </c:pt>
                <c:pt idx="297">
                  <c:v>36578</c:v>
                </c:pt>
                <c:pt idx="298">
                  <c:v>36579</c:v>
                </c:pt>
                <c:pt idx="299">
                  <c:v>36580</c:v>
                </c:pt>
                <c:pt idx="300">
                  <c:v>36581</c:v>
                </c:pt>
                <c:pt idx="301">
                  <c:v>36584</c:v>
                </c:pt>
                <c:pt idx="302">
                  <c:v>36585</c:v>
                </c:pt>
                <c:pt idx="303">
                  <c:v>36586</c:v>
                </c:pt>
                <c:pt idx="304">
                  <c:v>36587</c:v>
                </c:pt>
                <c:pt idx="305">
                  <c:v>36588</c:v>
                </c:pt>
                <c:pt idx="306">
                  <c:v>36591</c:v>
                </c:pt>
                <c:pt idx="307">
                  <c:v>36592</c:v>
                </c:pt>
                <c:pt idx="308">
                  <c:v>36593</c:v>
                </c:pt>
                <c:pt idx="309">
                  <c:v>36594</c:v>
                </c:pt>
                <c:pt idx="310">
                  <c:v>36595</c:v>
                </c:pt>
                <c:pt idx="311">
                  <c:v>36598</c:v>
                </c:pt>
                <c:pt idx="312">
                  <c:v>36599</c:v>
                </c:pt>
                <c:pt idx="313">
                  <c:v>36600</c:v>
                </c:pt>
                <c:pt idx="314">
                  <c:v>36601</c:v>
                </c:pt>
                <c:pt idx="315">
                  <c:v>36602</c:v>
                </c:pt>
                <c:pt idx="316">
                  <c:v>36605</c:v>
                </c:pt>
                <c:pt idx="317">
                  <c:v>36606</c:v>
                </c:pt>
                <c:pt idx="318">
                  <c:v>36607</c:v>
                </c:pt>
                <c:pt idx="319">
                  <c:v>36608</c:v>
                </c:pt>
                <c:pt idx="320">
                  <c:v>36609</c:v>
                </c:pt>
                <c:pt idx="321">
                  <c:v>36612</c:v>
                </c:pt>
                <c:pt idx="322">
                  <c:v>36613</c:v>
                </c:pt>
                <c:pt idx="323">
                  <c:v>36614</c:v>
                </c:pt>
                <c:pt idx="324">
                  <c:v>36615</c:v>
                </c:pt>
                <c:pt idx="325">
                  <c:v>36616</c:v>
                </c:pt>
                <c:pt idx="326">
                  <c:v>36619</c:v>
                </c:pt>
                <c:pt idx="327">
                  <c:v>36620</c:v>
                </c:pt>
                <c:pt idx="328">
                  <c:v>36621</c:v>
                </c:pt>
                <c:pt idx="329">
                  <c:v>36622</c:v>
                </c:pt>
                <c:pt idx="330">
                  <c:v>36623</c:v>
                </c:pt>
                <c:pt idx="331">
                  <c:v>36626</c:v>
                </c:pt>
                <c:pt idx="332">
                  <c:v>36627</c:v>
                </c:pt>
                <c:pt idx="333">
                  <c:v>36628</c:v>
                </c:pt>
                <c:pt idx="334">
                  <c:v>36629</c:v>
                </c:pt>
                <c:pt idx="335">
                  <c:v>36630</c:v>
                </c:pt>
                <c:pt idx="336">
                  <c:v>36633</c:v>
                </c:pt>
                <c:pt idx="337">
                  <c:v>36634</c:v>
                </c:pt>
                <c:pt idx="338">
                  <c:v>36635</c:v>
                </c:pt>
                <c:pt idx="339">
                  <c:v>36636</c:v>
                </c:pt>
                <c:pt idx="340">
                  <c:v>36637</c:v>
                </c:pt>
                <c:pt idx="341">
                  <c:v>36640</c:v>
                </c:pt>
                <c:pt idx="342">
                  <c:v>36641</c:v>
                </c:pt>
                <c:pt idx="343">
                  <c:v>36642</c:v>
                </c:pt>
                <c:pt idx="344">
                  <c:v>36643</c:v>
                </c:pt>
                <c:pt idx="345">
                  <c:v>36644</c:v>
                </c:pt>
                <c:pt idx="346">
                  <c:v>36647</c:v>
                </c:pt>
                <c:pt idx="347">
                  <c:v>36648</c:v>
                </c:pt>
                <c:pt idx="348">
                  <c:v>36649</c:v>
                </c:pt>
                <c:pt idx="349">
                  <c:v>36650</c:v>
                </c:pt>
                <c:pt idx="350">
                  <c:v>36651</c:v>
                </c:pt>
                <c:pt idx="351">
                  <c:v>36654</c:v>
                </c:pt>
                <c:pt idx="352">
                  <c:v>36655</c:v>
                </c:pt>
                <c:pt idx="353">
                  <c:v>36656</c:v>
                </c:pt>
                <c:pt idx="354">
                  <c:v>36657</c:v>
                </c:pt>
                <c:pt idx="355">
                  <c:v>36658</c:v>
                </c:pt>
                <c:pt idx="356">
                  <c:v>36661</c:v>
                </c:pt>
                <c:pt idx="357">
                  <c:v>36662</c:v>
                </c:pt>
                <c:pt idx="358">
                  <c:v>36663</c:v>
                </c:pt>
                <c:pt idx="359">
                  <c:v>36664</c:v>
                </c:pt>
                <c:pt idx="360">
                  <c:v>36665</c:v>
                </c:pt>
                <c:pt idx="361">
                  <c:v>36668</c:v>
                </c:pt>
                <c:pt idx="362">
                  <c:v>36669</c:v>
                </c:pt>
                <c:pt idx="363">
                  <c:v>36670</c:v>
                </c:pt>
                <c:pt idx="364">
                  <c:v>36671</c:v>
                </c:pt>
                <c:pt idx="365">
                  <c:v>36672</c:v>
                </c:pt>
                <c:pt idx="366">
                  <c:v>36675</c:v>
                </c:pt>
                <c:pt idx="367">
                  <c:v>36676</c:v>
                </c:pt>
                <c:pt idx="368">
                  <c:v>36677</c:v>
                </c:pt>
                <c:pt idx="369">
                  <c:v>36678</c:v>
                </c:pt>
                <c:pt idx="370">
                  <c:v>36679</c:v>
                </c:pt>
                <c:pt idx="371">
                  <c:v>36682</c:v>
                </c:pt>
                <c:pt idx="372">
                  <c:v>36683</c:v>
                </c:pt>
                <c:pt idx="373">
                  <c:v>36684</c:v>
                </c:pt>
                <c:pt idx="374">
                  <c:v>36685</c:v>
                </c:pt>
                <c:pt idx="375">
                  <c:v>36686</c:v>
                </c:pt>
                <c:pt idx="376">
                  <c:v>36689</c:v>
                </c:pt>
                <c:pt idx="377">
                  <c:v>36690</c:v>
                </c:pt>
                <c:pt idx="378">
                  <c:v>36691</c:v>
                </c:pt>
                <c:pt idx="379">
                  <c:v>36692</c:v>
                </c:pt>
                <c:pt idx="380">
                  <c:v>36693</c:v>
                </c:pt>
                <c:pt idx="381">
                  <c:v>36696</c:v>
                </c:pt>
                <c:pt idx="382">
                  <c:v>36697</c:v>
                </c:pt>
                <c:pt idx="383">
                  <c:v>36698</c:v>
                </c:pt>
                <c:pt idx="384">
                  <c:v>36699</c:v>
                </c:pt>
                <c:pt idx="385">
                  <c:v>36700</c:v>
                </c:pt>
                <c:pt idx="386">
                  <c:v>36703</c:v>
                </c:pt>
                <c:pt idx="387">
                  <c:v>36704</c:v>
                </c:pt>
                <c:pt idx="388">
                  <c:v>36705</c:v>
                </c:pt>
                <c:pt idx="389">
                  <c:v>36706</c:v>
                </c:pt>
                <c:pt idx="390">
                  <c:v>36707</c:v>
                </c:pt>
                <c:pt idx="391">
                  <c:v>36710</c:v>
                </c:pt>
                <c:pt idx="392">
                  <c:v>36711</c:v>
                </c:pt>
                <c:pt idx="393">
                  <c:v>36712</c:v>
                </c:pt>
                <c:pt idx="394">
                  <c:v>36713</c:v>
                </c:pt>
                <c:pt idx="395">
                  <c:v>36714</c:v>
                </c:pt>
                <c:pt idx="396">
                  <c:v>36717</c:v>
                </c:pt>
                <c:pt idx="397">
                  <c:v>36718</c:v>
                </c:pt>
                <c:pt idx="398">
                  <c:v>36719</c:v>
                </c:pt>
                <c:pt idx="399">
                  <c:v>36720</c:v>
                </c:pt>
                <c:pt idx="400">
                  <c:v>36721</c:v>
                </c:pt>
                <c:pt idx="401">
                  <c:v>36724</c:v>
                </c:pt>
                <c:pt idx="402">
                  <c:v>36725</c:v>
                </c:pt>
                <c:pt idx="403">
                  <c:v>36726</c:v>
                </c:pt>
                <c:pt idx="404">
                  <c:v>36727</c:v>
                </c:pt>
                <c:pt idx="405">
                  <c:v>36728</c:v>
                </c:pt>
                <c:pt idx="406">
                  <c:v>36731</c:v>
                </c:pt>
                <c:pt idx="407">
                  <c:v>36732</c:v>
                </c:pt>
                <c:pt idx="408">
                  <c:v>36733</c:v>
                </c:pt>
                <c:pt idx="409">
                  <c:v>36734</c:v>
                </c:pt>
                <c:pt idx="410">
                  <c:v>36735</c:v>
                </c:pt>
                <c:pt idx="411">
                  <c:v>36738</c:v>
                </c:pt>
                <c:pt idx="412">
                  <c:v>36739</c:v>
                </c:pt>
                <c:pt idx="413">
                  <c:v>36740</c:v>
                </c:pt>
                <c:pt idx="414">
                  <c:v>36741</c:v>
                </c:pt>
                <c:pt idx="415">
                  <c:v>36742</c:v>
                </c:pt>
                <c:pt idx="416">
                  <c:v>36745</c:v>
                </c:pt>
                <c:pt idx="417">
                  <c:v>36746</c:v>
                </c:pt>
                <c:pt idx="418">
                  <c:v>36747</c:v>
                </c:pt>
                <c:pt idx="419">
                  <c:v>36748</c:v>
                </c:pt>
                <c:pt idx="420">
                  <c:v>36749</c:v>
                </c:pt>
                <c:pt idx="421">
                  <c:v>36752</c:v>
                </c:pt>
                <c:pt idx="422">
                  <c:v>36753</c:v>
                </c:pt>
                <c:pt idx="423">
                  <c:v>36754</c:v>
                </c:pt>
                <c:pt idx="424">
                  <c:v>36755</c:v>
                </c:pt>
                <c:pt idx="425">
                  <c:v>36756</c:v>
                </c:pt>
                <c:pt idx="426">
                  <c:v>36759</c:v>
                </c:pt>
                <c:pt idx="427">
                  <c:v>36760</c:v>
                </c:pt>
                <c:pt idx="428">
                  <c:v>36761</c:v>
                </c:pt>
                <c:pt idx="429">
                  <c:v>36762</c:v>
                </c:pt>
                <c:pt idx="430">
                  <c:v>36763</c:v>
                </c:pt>
                <c:pt idx="431">
                  <c:v>36766</c:v>
                </c:pt>
                <c:pt idx="432">
                  <c:v>36767</c:v>
                </c:pt>
                <c:pt idx="433">
                  <c:v>36768</c:v>
                </c:pt>
                <c:pt idx="434">
                  <c:v>36769</c:v>
                </c:pt>
                <c:pt idx="435">
                  <c:v>36770</c:v>
                </c:pt>
                <c:pt idx="436">
                  <c:v>36773</c:v>
                </c:pt>
                <c:pt idx="437">
                  <c:v>36774</c:v>
                </c:pt>
                <c:pt idx="438">
                  <c:v>36775</c:v>
                </c:pt>
                <c:pt idx="439">
                  <c:v>36776</c:v>
                </c:pt>
                <c:pt idx="440">
                  <c:v>36777</c:v>
                </c:pt>
                <c:pt idx="441">
                  <c:v>36780</c:v>
                </c:pt>
                <c:pt idx="442">
                  <c:v>36781</c:v>
                </c:pt>
                <c:pt idx="443">
                  <c:v>36782</c:v>
                </c:pt>
                <c:pt idx="444">
                  <c:v>36783</c:v>
                </c:pt>
                <c:pt idx="445">
                  <c:v>36784</c:v>
                </c:pt>
                <c:pt idx="446">
                  <c:v>36787</c:v>
                </c:pt>
                <c:pt idx="447">
                  <c:v>36788</c:v>
                </c:pt>
                <c:pt idx="448">
                  <c:v>36789</c:v>
                </c:pt>
                <c:pt idx="449">
                  <c:v>36790</c:v>
                </c:pt>
                <c:pt idx="450">
                  <c:v>36791</c:v>
                </c:pt>
                <c:pt idx="451">
                  <c:v>36794</c:v>
                </c:pt>
                <c:pt idx="452">
                  <c:v>36795</c:v>
                </c:pt>
                <c:pt idx="453">
                  <c:v>36796</c:v>
                </c:pt>
                <c:pt idx="454">
                  <c:v>36797</c:v>
                </c:pt>
                <c:pt idx="455">
                  <c:v>36798</c:v>
                </c:pt>
                <c:pt idx="456">
                  <c:v>36801</c:v>
                </c:pt>
                <c:pt idx="457">
                  <c:v>36802</c:v>
                </c:pt>
                <c:pt idx="458">
                  <c:v>36803</c:v>
                </c:pt>
                <c:pt idx="459">
                  <c:v>36804</c:v>
                </c:pt>
                <c:pt idx="460">
                  <c:v>36805</c:v>
                </c:pt>
                <c:pt idx="461">
                  <c:v>36808</c:v>
                </c:pt>
                <c:pt idx="462">
                  <c:v>36809</c:v>
                </c:pt>
                <c:pt idx="463">
                  <c:v>36810</c:v>
                </c:pt>
                <c:pt idx="464">
                  <c:v>36811</c:v>
                </c:pt>
                <c:pt idx="465">
                  <c:v>36812</c:v>
                </c:pt>
                <c:pt idx="466">
                  <c:v>36815</c:v>
                </c:pt>
                <c:pt idx="467">
                  <c:v>36816</c:v>
                </c:pt>
                <c:pt idx="468">
                  <c:v>36817</c:v>
                </c:pt>
                <c:pt idx="469">
                  <c:v>36818</c:v>
                </c:pt>
                <c:pt idx="470">
                  <c:v>36819</c:v>
                </c:pt>
                <c:pt idx="471">
                  <c:v>36822</c:v>
                </c:pt>
                <c:pt idx="472">
                  <c:v>36823</c:v>
                </c:pt>
                <c:pt idx="473">
                  <c:v>36824</c:v>
                </c:pt>
                <c:pt idx="474">
                  <c:v>36825</c:v>
                </c:pt>
                <c:pt idx="475">
                  <c:v>36826</c:v>
                </c:pt>
                <c:pt idx="476">
                  <c:v>36829</c:v>
                </c:pt>
                <c:pt idx="477">
                  <c:v>36830</c:v>
                </c:pt>
                <c:pt idx="478">
                  <c:v>36831</c:v>
                </c:pt>
                <c:pt idx="479">
                  <c:v>36832</c:v>
                </c:pt>
                <c:pt idx="480">
                  <c:v>36833</c:v>
                </c:pt>
                <c:pt idx="481">
                  <c:v>36836</c:v>
                </c:pt>
                <c:pt idx="482">
                  <c:v>36837</c:v>
                </c:pt>
                <c:pt idx="483">
                  <c:v>36838</c:v>
                </c:pt>
                <c:pt idx="484">
                  <c:v>36839</c:v>
                </c:pt>
                <c:pt idx="485">
                  <c:v>36840</c:v>
                </c:pt>
                <c:pt idx="486">
                  <c:v>36843</c:v>
                </c:pt>
                <c:pt idx="487">
                  <c:v>36844</c:v>
                </c:pt>
                <c:pt idx="488">
                  <c:v>36845</c:v>
                </c:pt>
                <c:pt idx="489">
                  <c:v>36846</c:v>
                </c:pt>
                <c:pt idx="490">
                  <c:v>36847</c:v>
                </c:pt>
                <c:pt idx="491">
                  <c:v>36850</c:v>
                </c:pt>
                <c:pt idx="492">
                  <c:v>36851</c:v>
                </c:pt>
                <c:pt idx="493">
                  <c:v>36852</c:v>
                </c:pt>
                <c:pt idx="494">
                  <c:v>36853</c:v>
                </c:pt>
                <c:pt idx="495">
                  <c:v>36854</c:v>
                </c:pt>
                <c:pt idx="496">
                  <c:v>36857</c:v>
                </c:pt>
                <c:pt idx="497">
                  <c:v>36858</c:v>
                </c:pt>
                <c:pt idx="498">
                  <c:v>36859</c:v>
                </c:pt>
                <c:pt idx="499">
                  <c:v>36860</c:v>
                </c:pt>
                <c:pt idx="500">
                  <c:v>36861</c:v>
                </c:pt>
                <c:pt idx="501">
                  <c:v>36864</c:v>
                </c:pt>
                <c:pt idx="502">
                  <c:v>36865</c:v>
                </c:pt>
                <c:pt idx="503">
                  <c:v>36866</c:v>
                </c:pt>
                <c:pt idx="504">
                  <c:v>36867</c:v>
                </c:pt>
                <c:pt idx="505">
                  <c:v>36868</c:v>
                </c:pt>
                <c:pt idx="506">
                  <c:v>36871</c:v>
                </c:pt>
                <c:pt idx="507">
                  <c:v>36872</c:v>
                </c:pt>
                <c:pt idx="508">
                  <c:v>36873</c:v>
                </c:pt>
                <c:pt idx="509">
                  <c:v>36874</c:v>
                </c:pt>
                <c:pt idx="510">
                  <c:v>36875</c:v>
                </c:pt>
                <c:pt idx="511">
                  <c:v>36878</c:v>
                </c:pt>
                <c:pt idx="512">
                  <c:v>36879</c:v>
                </c:pt>
                <c:pt idx="513">
                  <c:v>36880</c:v>
                </c:pt>
                <c:pt idx="514">
                  <c:v>36881</c:v>
                </c:pt>
                <c:pt idx="515">
                  <c:v>36882</c:v>
                </c:pt>
                <c:pt idx="516">
                  <c:v>36885</c:v>
                </c:pt>
                <c:pt idx="517">
                  <c:v>36886</c:v>
                </c:pt>
                <c:pt idx="518">
                  <c:v>36887</c:v>
                </c:pt>
                <c:pt idx="519">
                  <c:v>36888</c:v>
                </c:pt>
                <c:pt idx="520">
                  <c:v>36889</c:v>
                </c:pt>
                <c:pt idx="521">
                  <c:v>36892</c:v>
                </c:pt>
                <c:pt idx="522">
                  <c:v>36893</c:v>
                </c:pt>
                <c:pt idx="523">
                  <c:v>36894</c:v>
                </c:pt>
                <c:pt idx="524">
                  <c:v>36895</c:v>
                </c:pt>
                <c:pt idx="525">
                  <c:v>36896</c:v>
                </c:pt>
                <c:pt idx="526">
                  <c:v>36899</c:v>
                </c:pt>
                <c:pt idx="527">
                  <c:v>36900</c:v>
                </c:pt>
                <c:pt idx="528">
                  <c:v>36901</c:v>
                </c:pt>
                <c:pt idx="529">
                  <c:v>36902</c:v>
                </c:pt>
                <c:pt idx="530">
                  <c:v>36903</c:v>
                </c:pt>
                <c:pt idx="531">
                  <c:v>36906</c:v>
                </c:pt>
                <c:pt idx="532">
                  <c:v>36907</c:v>
                </c:pt>
                <c:pt idx="533">
                  <c:v>36908</c:v>
                </c:pt>
                <c:pt idx="534">
                  <c:v>36909</c:v>
                </c:pt>
                <c:pt idx="535">
                  <c:v>36910</c:v>
                </c:pt>
                <c:pt idx="536">
                  <c:v>36913</c:v>
                </c:pt>
                <c:pt idx="537">
                  <c:v>36914</c:v>
                </c:pt>
                <c:pt idx="538">
                  <c:v>36915</c:v>
                </c:pt>
                <c:pt idx="539">
                  <c:v>36916</c:v>
                </c:pt>
                <c:pt idx="540">
                  <c:v>36917</c:v>
                </c:pt>
                <c:pt idx="541">
                  <c:v>36920</c:v>
                </c:pt>
                <c:pt idx="542">
                  <c:v>36921</c:v>
                </c:pt>
                <c:pt idx="543">
                  <c:v>36922</c:v>
                </c:pt>
                <c:pt idx="544">
                  <c:v>36923</c:v>
                </c:pt>
                <c:pt idx="545">
                  <c:v>36924</c:v>
                </c:pt>
                <c:pt idx="546">
                  <c:v>36927</c:v>
                </c:pt>
                <c:pt idx="547">
                  <c:v>36928</c:v>
                </c:pt>
                <c:pt idx="548">
                  <c:v>36929</c:v>
                </c:pt>
                <c:pt idx="549">
                  <c:v>36930</c:v>
                </c:pt>
                <c:pt idx="550">
                  <c:v>36931</c:v>
                </c:pt>
                <c:pt idx="551">
                  <c:v>36934</c:v>
                </c:pt>
                <c:pt idx="552">
                  <c:v>36935</c:v>
                </c:pt>
                <c:pt idx="553">
                  <c:v>36936</c:v>
                </c:pt>
                <c:pt idx="554">
                  <c:v>36937</c:v>
                </c:pt>
                <c:pt idx="555">
                  <c:v>36938</c:v>
                </c:pt>
                <c:pt idx="556">
                  <c:v>36941</c:v>
                </c:pt>
                <c:pt idx="557">
                  <c:v>36942</c:v>
                </c:pt>
                <c:pt idx="558">
                  <c:v>36943</c:v>
                </c:pt>
                <c:pt idx="559">
                  <c:v>36944</c:v>
                </c:pt>
                <c:pt idx="560">
                  <c:v>36945</c:v>
                </c:pt>
                <c:pt idx="561">
                  <c:v>36948</c:v>
                </c:pt>
                <c:pt idx="562">
                  <c:v>36949</c:v>
                </c:pt>
                <c:pt idx="563">
                  <c:v>36950</c:v>
                </c:pt>
                <c:pt idx="564">
                  <c:v>36951</c:v>
                </c:pt>
                <c:pt idx="565">
                  <c:v>36952</c:v>
                </c:pt>
                <c:pt idx="566">
                  <c:v>36955</c:v>
                </c:pt>
                <c:pt idx="567">
                  <c:v>36956</c:v>
                </c:pt>
                <c:pt idx="568">
                  <c:v>36957</c:v>
                </c:pt>
                <c:pt idx="569">
                  <c:v>36958</c:v>
                </c:pt>
                <c:pt idx="570">
                  <c:v>36959</c:v>
                </c:pt>
                <c:pt idx="571">
                  <c:v>36962</c:v>
                </c:pt>
                <c:pt idx="572">
                  <c:v>36963</c:v>
                </c:pt>
                <c:pt idx="573">
                  <c:v>36964</c:v>
                </c:pt>
                <c:pt idx="574">
                  <c:v>36965</c:v>
                </c:pt>
                <c:pt idx="575">
                  <c:v>36966</c:v>
                </c:pt>
                <c:pt idx="576">
                  <c:v>36969</c:v>
                </c:pt>
                <c:pt idx="577">
                  <c:v>36970</c:v>
                </c:pt>
                <c:pt idx="578">
                  <c:v>36971</c:v>
                </c:pt>
                <c:pt idx="579">
                  <c:v>36972</c:v>
                </c:pt>
                <c:pt idx="580">
                  <c:v>36973</c:v>
                </c:pt>
                <c:pt idx="581">
                  <c:v>36976</c:v>
                </c:pt>
                <c:pt idx="582">
                  <c:v>36977</c:v>
                </c:pt>
                <c:pt idx="583">
                  <c:v>36978</c:v>
                </c:pt>
                <c:pt idx="584">
                  <c:v>36979</c:v>
                </c:pt>
                <c:pt idx="585">
                  <c:v>36980</c:v>
                </c:pt>
                <c:pt idx="586">
                  <c:v>36983</c:v>
                </c:pt>
                <c:pt idx="587">
                  <c:v>36984</c:v>
                </c:pt>
                <c:pt idx="588">
                  <c:v>36985</c:v>
                </c:pt>
                <c:pt idx="589">
                  <c:v>36986</c:v>
                </c:pt>
                <c:pt idx="590">
                  <c:v>36987</c:v>
                </c:pt>
                <c:pt idx="591">
                  <c:v>36990</c:v>
                </c:pt>
                <c:pt idx="592">
                  <c:v>36991</c:v>
                </c:pt>
                <c:pt idx="593">
                  <c:v>36992</c:v>
                </c:pt>
                <c:pt idx="594">
                  <c:v>36993</c:v>
                </c:pt>
                <c:pt idx="595">
                  <c:v>36994</c:v>
                </c:pt>
                <c:pt idx="596">
                  <c:v>36997</c:v>
                </c:pt>
                <c:pt idx="597">
                  <c:v>36998</c:v>
                </c:pt>
                <c:pt idx="598">
                  <c:v>36999</c:v>
                </c:pt>
                <c:pt idx="599">
                  <c:v>37000</c:v>
                </c:pt>
                <c:pt idx="600">
                  <c:v>37001</c:v>
                </c:pt>
                <c:pt idx="601">
                  <c:v>37004</c:v>
                </c:pt>
                <c:pt idx="602">
                  <c:v>37005</c:v>
                </c:pt>
                <c:pt idx="603">
                  <c:v>37006</c:v>
                </c:pt>
                <c:pt idx="604">
                  <c:v>37007</c:v>
                </c:pt>
                <c:pt idx="605">
                  <c:v>37008</c:v>
                </c:pt>
                <c:pt idx="606">
                  <c:v>37011</c:v>
                </c:pt>
                <c:pt idx="607">
                  <c:v>37012</c:v>
                </c:pt>
                <c:pt idx="608">
                  <c:v>37013</c:v>
                </c:pt>
                <c:pt idx="609">
                  <c:v>37014</c:v>
                </c:pt>
                <c:pt idx="610">
                  <c:v>37015</c:v>
                </c:pt>
                <c:pt idx="611">
                  <c:v>37018</c:v>
                </c:pt>
                <c:pt idx="612">
                  <c:v>37019</c:v>
                </c:pt>
                <c:pt idx="613">
                  <c:v>37020</c:v>
                </c:pt>
                <c:pt idx="614">
                  <c:v>37021</c:v>
                </c:pt>
                <c:pt idx="615">
                  <c:v>37022</c:v>
                </c:pt>
                <c:pt idx="616">
                  <c:v>37025</c:v>
                </c:pt>
                <c:pt idx="617">
                  <c:v>37026</c:v>
                </c:pt>
                <c:pt idx="618">
                  <c:v>37027</c:v>
                </c:pt>
                <c:pt idx="619">
                  <c:v>37028</c:v>
                </c:pt>
                <c:pt idx="620">
                  <c:v>37029</c:v>
                </c:pt>
                <c:pt idx="621">
                  <c:v>37032</c:v>
                </c:pt>
                <c:pt idx="622">
                  <c:v>37033</c:v>
                </c:pt>
                <c:pt idx="623">
                  <c:v>37034</c:v>
                </c:pt>
                <c:pt idx="624">
                  <c:v>37035</c:v>
                </c:pt>
                <c:pt idx="625">
                  <c:v>37036</c:v>
                </c:pt>
                <c:pt idx="626">
                  <c:v>37039</c:v>
                </c:pt>
                <c:pt idx="627">
                  <c:v>37040</c:v>
                </c:pt>
                <c:pt idx="628">
                  <c:v>37041</c:v>
                </c:pt>
                <c:pt idx="629">
                  <c:v>37042</c:v>
                </c:pt>
                <c:pt idx="630">
                  <c:v>37043</c:v>
                </c:pt>
                <c:pt idx="631">
                  <c:v>37046</c:v>
                </c:pt>
                <c:pt idx="632">
                  <c:v>37047</c:v>
                </c:pt>
                <c:pt idx="633">
                  <c:v>37048</c:v>
                </c:pt>
                <c:pt idx="634">
                  <c:v>37049</c:v>
                </c:pt>
                <c:pt idx="635">
                  <c:v>37050</c:v>
                </c:pt>
                <c:pt idx="636">
                  <c:v>37053</c:v>
                </c:pt>
                <c:pt idx="637">
                  <c:v>37054</c:v>
                </c:pt>
                <c:pt idx="638">
                  <c:v>37055</c:v>
                </c:pt>
                <c:pt idx="639">
                  <c:v>37056</c:v>
                </c:pt>
                <c:pt idx="640">
                  <c:v>37057</c:v>
                </c:pt>
                <c:pt idx="641">
                  <c:v>37060</c:v>
                </c:pt>
                <c:pt idx="642">
                  <c:v>37061</c:v>
                </c:pt>
                <c:pt idx="643">
                  <c:v>37062</c:v>
                </c:pt>
                <c:pt idx="644">
                  <c:v>37063</c:v>
                </c:pt>
                <c:pt idx="645">
                  <c:v>37064</c:v>
                </c:pt>
                <c:pt idx="646">
                  <c:v>37067</c:v>
                </c:pt>
                <c:pt idx="647">
                  <c:v>37068</c:v>
                </c:pt>
                <c:pt idx="648">
                  <c:v>37069</c:v>
                </c:pt>
                <c:pt idx="649">
                  <c:v>37070</c:v>
                </c:pt>
                <c:pt idx="650">
                  <c:v>37071</c:v>
                </c:pt>
                <c:pt idx="651">
                  <c:v>37074</c:v>
                </c:pt>
                <c:pt idx="652">
                  <c:v>37075</c:v>
                </c:pt>
                <c:pt idx="653">
                  <c:v>37076</c:v>
                </c:pt>
                <c:pt idx="654">
                  <c:v>37077</c:v>
                </c:pt>
                <c:pt idx="655">
                  <c:v>37078</c:v>
                </c:pt>
                <c:pt idx="656">
                  <c:v>37081</c:v>
                </c:pt>
                <c:pt idx="657">
                  <c:v>37082</c:v>
                </c:pt>
                <c:pt idx="658">
                  <c:v>37083</c:v>
                </c:pt>
                <c:pt idx="659">
                  <c:v>37084</c:v>
                </c:pt>
                <c:pt idx="660">
                  <c:v>37085</c:v>
                </c:pt>
                <c:pt idx="661">
                  <c:v>37088</c:v>
                </c:pt>
                <c:pt idx="662">
                  <c:v>37089</c:v>
                </c:pt>
                <c:pt idx="663">
                  <c:v>37090</c:v>
                </c:pt>
                <c:pt idx="664">
                  <c:v>37091</c:v>
                </c:pt>
                <c:pt idx="665">
                  <c:v>37092</c:v>
                </c:pt>
                <c:pt idx="666">
                  <c:v>37095</c:v>
                </c:pt>
                <c:pt idx="667">
                  <c:v>37096</c:v>
                </c:pt>
                <c:pt idx="668">
                  <c:v>37097</c:v>
                </c:pt>
                <c:pt idx="669">
                  <c:v>37098</c:v>
                </c:pt>
                <c:pt idx="670">
                  <c:v>37099</c:v>
                </c:pt>
                <c:pt idx="671">
                  <c:v>37102</c:v>
                </c:pt>
                <c:pt idx="672">
                  <c:v>37103</c:v>
                </c:pt>
                <c:pt idx="673">
                  <c:v>37104</c:v>
                </c:pt>
                <c:pt idx="674">
                  <c:v>37105</c:v>
                </c:pt>
                <c:pt idx="675">
                  <c:v>37106</c:v>
                </c:pt>
                <c:pt idx="676">
                  <c:v>37109</c:v>
                </c:pt>
                <c:pt idx="677">
                  <c:v>37110</c:v>
                </c:pt>
                <c:pt idx="678">
                  <c:v>37111</c:v>
                </c:pt>
                <c:pt idx="679">
                  <c:v>37112</c:v>
                </c:pt>
                <c:pt idx="680">
                  <c:v>37113</c:v>
                </c:pt>
                <c:pt idx="681">
                  <c:v>37116</c:v>
                </c:pt>
                <c:pt idx="682">
                  <c:v>37117</c:v>
                </c:pt>
                <c:pt idx="683">
                  <c:v>37118</c:v>
                </c:pt>
                <c:pt idx="684">
                  <c:v>37119</c:v>
                </c:pt>
                <c:pt idx="685">
                  <c:v>37120</c:v>
                </c:pt>
                <c:pt idx="686">
                  <c:v>37123</c:v>
                </c:pt>
                <c:pt idx="687">
                  <c:v>37124</c:v>
                </c:pt>
                <c:pt idx="688">
                  <c:v>37125</c:v>
                </c:pt>
                <c:pt idx="689">
                  <c:v>37126</c:v>
                </c:pt>
                <c:pt idx="690">
                  <c:v>37127</c:v>
                </c:pt>
                <c:pt idx="691">
                  <c:v>37130</c:v>
                </c:pt>
                <c:pt idx="692">
                  <c:v>37131</c:v>
                </c:pt>
                <c:pt idx="693">
                  <c:v>37132</c:v>
                </c:pt>
                <c:pt idx="694">
                  <c:v>37133</c:v>
                </c:pt>
                <c:pt idx="695">
                  <c:v>37134</c:v>
                </c:pt>
                <c:pt idx="696">
                  <c:v>37137</c:v>
                </c:pt>
                <c:pt idx="697">
                  <c:v>37138</c:v>
                </c:pt>
                <c:pt idx="698">
                  <c:v>37139</c:v>
                </c:pt>
                <c:pt idx="699">
                  <c:v>37140</c:v>
                </c:pt>
                <c:pt idx="700">
                  <c:v>37141</c:v>
                </c:pt>
                <c:pt idx="701">
                  <c:v>37144</c:v>
                </c:pt>
                <c:pt idx="702">
                  <c:v>37145</c:v>
                </c:pt>
                <c:pt idx="703">
                  <c:v>37146</c:v>
                </c:pt>
                <c:pt idx="704">
                  <c:v>37147</c:v>
                </c:pt>
                <c:pt idx="705">
                  <c:v>37148</c:v>
                </c:pt>
                <c:pt idx="706">
                  <c:v>37151</c:v>
                </c:pt>
                <c:pt idx="707">
                  <c:v>37152</c:v>
                </c:pt>
                <c:pt idx="708">
                  <c:v>37153</c:v>
                </c:pt>
                <c:pt idx="709">
                  <c:v>37154</c:v>
                </c:pt>
                <c:pt idx="710">
                  <c:v>37155</c:v>
                </c:pt>
                <c:pt idx="711">
                  <c:v>37158</c:v>
                </c:pt>
                <c:pt idx="712">
                  <c:v>37159</c:v>
                </c:pt>
                <c:pt idx="713">
                  <c:v>37160</c:v>
                </c:pt>
                <c:pt idx="714">
                  <c:v>37161</c:v>
                </c:pt>
                <c:pt idx="715">
                  <c:v>37162</c:v>
                </c:pt>
                <c:pt idx="716">
                  <c:v>37165</c:v>
                </c:pt>
                <c:pt idx="717">
                  <c:v>37166</c:v>
                </c:pt>
                <c:pt idx="718">
                  <c:v>37167</c:v>
                </c:pt>
                <c:pt idx="719">
                  <c:v>37168</c:v>
                </c:pt>
                <c:pt idx="720">
                  <c:v>37169</c:v>
                </c:pt>
                <c:pt idx="721">
                  <c:v>37172</c:v>
                </c:pt>
                <c:pt idx="722">
                  <c:v>37173</c:v>
                </c:pt>
                <c:pt idx="723">
                  <c:v>37174</c:v>
                </c:pt>
                <c:pt idx="724">
                  <c:v>37175</c:v>
                </c:pt>
                <c:pt idx="725">
                  <c:v>37176</c:v>
                </c:pt>
                <c:pt idx="726">
                  <c:v>37179</c:v>
                </c:pt>
                <c:pt idx="727">
                  <c:v>37180</c:v>
                </c:pt>
                <c:pt idx="728">
                  <c:v>37181</c:v>
                </c:pt>
                <c:pt idx="729">
                  <c:v>37182</c:v>
                </c:pt>
                <c:pt idx="730">
                  <c:v>37183</c:v>
                </c:pt>
                <c:pt idx="731">
                  <c:v>37186</c:v>
                </c:pt>
                <c:pt idx="732">
                  <c:v>37187</c:v>
                </c:pt>
                <c:pt idx="733">
                  <c:v>37188</c:v>
                </c:pt>
                <c:pt idx="734">
                  <c:v>37189</c:v>
                </c:pt>
                <c:pt idx="735">
                  <c:v>37190</c:v>
                </c:pt>
                <c:pt idx="736">
                  <c:v>37193</c:v>
                </c:pt>
                <c:pt idx="737">
                  <c:v>37194</c:v>
                </c:pt>
                <c:pt idx="738">
                  <c:v>37195</c:v>
                </c:pt>
                <c:pt idx="739">
                  <c:v>37196</c:v>
                </c:pt>
                <c:pt idx="740">
                  <c:v>37197</c:v>
                </c:pt>
                <c:pt idx="741">
                  <c:v>37200</c:v>
                </c:pt>
                <c:pt idx="742">
                  <c:v>37201</c:v>
                </c:pt>
                <c:pt idx="743">
                  <c:v>37202</c:v>
                </c:pt>
                <c:pt idx="744">
                  <c:v>37203</c:v>
                </c:pt>
                <c:pt idx="745">
                  <c:v>37204</c:v>
                </c:pt>
                <c:pt idx="746">
                  <c:v>37207</c:v>
                </c:pt>
                <c:pt idx="747">
                  <c:v>37208</c:v>
                </c:pt>
                <c:pt idx="748">
                  <c:v>37209</c:v>
                </c:pt>
                <c:pt idx="749">
                  <c:v>37210</c:v>
                </c:pt>
                <c:pt idx="750">
                  <c:v>37211</c:v>
                </c:pt>
                <c:pt idx="751">
                  <c:v>37214</c:v>
                </c:pt>
                <c:pt idx="752">
                  <c:v>37215</c:v>
                </c:pt>
                <c:pt idx="753">
                  <c:v>37216</c:v>
                </c:pt>
                <c:pt idx="754">
                  <c:v>37217</c:v>
                </c:pt>
                <c:pt idx="755">
                  <c:v>37218</c:v>
                </c:pt>
                <c:pt idx="756">
                  <c:v>37221</c:v>
                </c:pt>
                <c:pt idx="757">
                  <c:v>37222</c:v>
                </c:pt>
                <c:pt idx="758">
                  <c:v>37223</c:v>
                </c:pt>
                <c:pt idx="759">
                  <c:v>37224</c:v>
                </c:pt>
                <c:pt idx="760">
                  <c:v>37225</c:v>
                </c:pt>
                <c:pt idx="761">
                  <c:v>37228</c:v>
                </c:pt>
                <c:pt idx="762">
                  <c:v>37229</c:v>
                </c:pt>
                <c:pt idx="763">
                  <c:v>37230</c:v>
                </c:pt>
                <c:pt idx="764">
                  <c:v>37231</c:v>
                </c:pt>
                <c:pt idx="765">
                  <c:v>37232</c:v>
                </c:pt>
                <c:pt idx="766">
                  <c:v>37235</c:v>
                </c:pt>
                <c:pt idx="767">
                  <c:v>37236</c:v>
                </c:pt>
                <c:pt idx="768">
                  <c:v>37237</c:v>
                </c:pt>
                <c:pt idx="769">
                  <c:v>37238</c:v>
                </c:pt>
                <c:pt idx="770">
                  <c:v>37239</c:v>
                </c:pt>
                <c:pt idx="771">
                  <c:v>37242</c:v>
                </c:pt>
                <c:pt idx="772">
                  <c:v>37243</c:v>
                </c:pt>
                <c:pt idx="773">
                  <c:v>37244</c:v>
                </c:pt>
                <c:pt idx="774">
                  <c:v>37245</c:v>
                </c:pt>
                <c:pt idx="775">
                  <c:v>37246</c:v>
                </c:pt>
                <c:pt idx="776">
                  <c:v>37249</c:v>
                </c:pt>
                <c:pt idx="777">
                  <c:v>37250</c:v>
                </c:pt>
                <c:pt idx="778">
                  <c:v>37251</c:v>
                </c:pt>
                <c:pt idx="779">
                  <c:v>37252</c:v>
                </c:pt>
                <c:pt idx="780">
                  <c:v>37253</c:v>
                </c:pt>
                <c:pt idx="781">
                  <c:v>37256</c:v>
                </c:pt>
                <c:pt idx="782">
                  <c:v>37257</c:v>
                </c:pt>
                <c:pt idx="783">
                  <c:v>37258</c:v>
                </c:pt>
                <c:pt idx="784">
                  <c:v>37259</c:v>
                </c:pt>
                <c:pt idx="785">
                  <c:v>37260</c:v>
                </c:pt>
                <c:pt idx="786">
                  <c:v>37263</c:v>
                </c:pt>
                <c:pt idx="787">
                  <c:v>37264</c:v>
                </c:pt>
                <c:pt idx="788">
                  <c:v>37265</c:v>
                </c:pt>
                <c:pt idx="789">
                  <c:v>37266</c:v>
                </c:pt>
                <c:pt idx="790">
                  <c:v>37267</c:v>
                </c:pt>
                <c:pt idx="791">
                  <c:v>37270</c:v>
                </c:pt>
                <c:pt idx="792">
                  <c:v>37271</c:v>
                </c:pt>
                <c:pt idx="793">
                  <c:v>37272</c:v>
                </c:pt>
                <c:pt idx="794">
                  <c:v>37273</c:v>
                </c:pt>
                <c:pt idx="795">
                  <c:v>37274</c:v>
                </c:pt>
                <c:pt idx="796">
                  <c:v>37277</c:v>
                </c:pt>
                <c:pt idx="797">
                  <c:v>37278</c:v>
                </c:pt>
                <c:pt idx="798">
                  <c:v>37279</c:v>
                </c:pt>
                <c:pt idx="799">
                  <c:v>37280</c:v>
                </c:pt>
                <c:pt idx="800">
                  <c:v>37281</c:v>
                </c:pt>
                <c:pt idx="801">
                  <c:v>37284</c:v>
                </c:pt>
                <c:pt idx="802">
                  <c:v>37285</c:v>
                </c:pt>
                <c:pt idx="803">
                  <c:v>37286</c:v>
                </c:pt>
                <c:pt idx="804">
                  <c:v>37287</c:v>
                </c:pt>
                <c:pt idx="805">
                  <c:v>37288</c:v>
                </c:pt>
                <c:pt idx="806">
                  <c:v>37291</c:v>
                </c:pt>
                <c:pt idx="807">
                  <c:v>37292</c:v>
                </c:pt>
                <c:pt idx="808">
                  <c:v>37293</c:v>
                </c:pt>
                <c:pt idx="809">
                  <c:v>37294</c:v>
                </c:pt>
                <c:pt idx="810">
                  <c:v>37295</c:v>
                </c:pt>
                <c:pt idx="811">
                  <c:v>37298</c:v>
                </c:pt>
                <c:pt idx="812">
                  <c:v>37299</c:v>
                </c:pt>
                <c:pt idx="813">
                  <c:v>37300</c:v>
                </c:pt>
                <c:pt idx="814">
                  <c:v>37301</c:v>
                </c:pt>
                <c:pt idx="815">
                  <c:v>37302</c:v>
                </c:pt>
                <c:pt idx="816">
                  <c:v>37305</c:v>
                </c:pt>
                <c:pt idx="817">
                  <c:v>37306</c:v>
                </c:pt>
                <c:pt idx="818">
                  <c:v>37307</c:v>
                </c:pt>
                <c:pt idx="819">
                  <c:v>37308</c:v>
                </c:pt>
                <c:pt idx="820">
                  <c:v>37309</c:v>
                </c:pt>
                <c:pt idx="821">
                  <c:v>37312</c:v>
                </c:pt>
                <c:pt idx="822">
                  <c:v>37313</c:v>
                </c:pt>
                <c:pt idx="823">
                  <c:v>37314</c:v>
                </c:pt>
                <c:pt idx="824">
                  <c:v>37315</c:v>
                </c:pt>
                <c:pt idx="825">
                  <c:v>37316</c:v>
                </c:pt>
                <c:pt idx="826">
                  <c:v>37319</c:v>
                </c:pt>
                <c:pt idx="827">
                  <c:v>37320</c:v>
                </c:pt>
                <c:pt idx="828">
                  <c:v>37321</c:v>
                </c:pt>
                <c:pt idx="829">
                  <c:v>37322</c:v>
                </c:pt>
                <c:pt idx="830">
                  <c:v>37323</c:v>
                </c:pt>
                <c:pt idx="831">
                  <c:v>37326</c:v>
                </c:pt>
                <c:pt idx="832">
                  <c:v>37327</c:v>
                </c:pt>
                <c:pt idx="833">
                  <c:v>37328</c:v>
                </c:pt>
                <c:pt idx="834">
                  <c:v>37329</c:v>
                </c:pt>
                <c:pt idx="835">
                  <c:v>37330</c:v>
                </c:pt>
                <c:pt idx="836">
                  <c:v>37333</c:v>
                </c:pt>
                <c:pt idx="837">
                  <c:v>37334</c:v>
                </c:pt>
                <c:pt idx="838">
                  <c:v>37335</c:v>
                </c:pt>
                <c:pt idx="839">
                  <c:v>37336</c:v>
                </c:pt>
                <c:pt idx="840">
                  <c:v>37337</c:v>
                </c:pt>
                <c:pt idx="841">
                  <c:v>37340</c:v>
                </c:pt>
                <c:pt idx="842">
                  <c:v>37341</c:v>
                </c:pt>
                <c:pt idx="843">
                  <c:v>37342</c:v>
                </c:pt>
                <c:pt idx="844">
                  <c:v>37343</c:v>
                </c:pt>
                <c:pt idx="845">
                  <c:v>37344</c:v>
                </c:pt>
                <c:pt idx="846">
                  <c:v>37347</c:v>
                </c:pt>
                <c:pt idx="847">
                  <c:v>37348</c:v>
                </c:pt>
                <c:pt idx="848">
                  <c:v>37349</c:v>
                </c:pt>
                <c:pt idx="849">
                  <c:v>37350</c:v>
                </c:pt>
                <c:pt idx="850">
                  <c:v>37351</c:v>
                </c:pt>
                <c:pt idx="851">
                  <c:v>37354</c:v>
                </c:pt>
                <c:pt idx="852">
                  <c:v>37355</c:v>
                </c:pt>
                <c:pt idx="853">
                  <c:v>37356</c:v>
                </c:pt>
                <c:pt idx="854">
                  <c:v>37357</c:v>
                </c:pt>
                <c:pt idx="855">
                  <c:v>37358</c:v>
                </c:pt>
                <c:pt idx="856">
                  <c:v>37361</c:v>
                </c:pt>
                <c:pt idx="857">
                  <c:v>37362</c:v>
                </c:pt>
                <c:pt idx="858">
                  <c:v>37363</c:v>
                </c:pt>
                <c:pt idx="859">
                  <c:v>37364</c:v>
                </c:pt>
                <c:pt idx="860">
                  <c:v>37365</c:v>
                </c:pt>
                <c:pt idx="861">
                  <c:v>37368</c:v>
                </c:pt>
                <c:pt idx="862">
                  <c:v>37369</c:v>
                </c:pt>
                <c:pt idx="863">
                  <c:v>37370</c:v>
                </c:pt>
                <c:pt idx="864">
                  <c:v>37371</c:v>
                </c:pt>
                <c:pt idx="865">
                  <c:v>37372</c:v>
                </c:pt>
                <c:pt idx="866">
                  <c:v>37375</c:v>
                </c:pt>
                <c:pt idx="867">
                  <c:v>37376</c:v>
                </c:pt>
                <c:pt idx="868">
                  <c:v>37377</c:v>
                </c:pt>
                <c:pt idx="869">
                  <c:v>37378</c:v>
                </c:pt>
                <c:pt idx="870">
                  <c:v>37379</c:v>
                </c:pt>
                <c:pt idx="871">
                  <c:v>37382</c:v>
                </c:pt>
                <c:pt idx="872">
                  <c:v>37383</c:v>
                </c:pt>
                <c:pt idx="873">
                  <c:v>37384</c:v>
                </c:pt>
                <c:pt idx="874">
                  <c:v>37385</c:v>
                </c:pt>
                <c:pt idx="875">
                  <c:v>37386</c:v>
                </c:pt>
                <c:pt idx="876">
                  <c:v>37389</c:v>
                </c:pt>
                <c:pt idx="877">
                  <c:v>37390</c:v>
                </c:pt>
                <c:pt idx="878">
                  <c:v>37391</c:v>
                </c:pt>
                <c:pt idx="879">
                  <c:v>37392</c:v>
                </c:pt>
                <c:pt idx="880">
                  <c:v>37393</c:v>
                </c:pt>
                <c:pt idx="881">
                  <c:v>37396</c:v>
                </c:pt>
                <c:pt idx="882">
                  <c:v>37397</c:v>
                </c:pt>
                <c:pt idx="883">
                  <c:v>37398</c:v>
                </c:pt>
                <c:pt idx="884">
                  <c:v>37399</c:v>
                </c:pt>
                <c:pt idx="885">
                  <c:v>37400</c:v>
                </c:pt>
                <c:pt idx="886">
                  <c:v>37403</c:v>
                </c:pt>
                <c:pt idx="887">
                  <c:v>37404</c:v>
                </c:pt>
                <c:pt idx="888">
                  <c:v>37405</c:v>
                </c:pt>
                <c:pt idx="889">
                  <c:v>37406</c:v>
                </c:pt>
                <c:pt idx="890">
                  <c:v>37407</c:v>
                </c:pt>
                <c:pt idx="891">
                  <c:v>37410</c:v>
                </c:pt>
                <c:pt idx="892">
                  <c:v>37411</c:v>
                </c:pt>
                <c:pt idx="893">
                  <c:v>37412</c:v>
                </c:pt>
                <c:pt idx="894">
                  <c:v>37413</c:v>
                </c:pt>
                <c:pt idx="895">
                  <c:v>37414</c:v>
                </c:pt>
                <c:pt idx="896">
                  <c:v>37417</c:v>
                </c:pt>
                <c:pt idx="897">
                  <c:v>37418</c:v>
                </c:pt>
                <c:pt idx="898">
                  <c:v>37419</c:v>
                </c:pt>
                <c:pt idx="899">
                  <c:v>37420</c:v>
                </c:pt>
                <c:pt idx="900">
                  <c:v>37421</c:v>
                </c:pt>
                <c:pt idx="901">
                  <c:v>37424</c:v>
                </c:pt>
                <c:pt idx="902">
                  <c:v>37425</c:v>
                </c:pt>
                <c:pt idx="903">
                  <c:v>37426</c:v>
                </c:pt>
                <c:pt idx="904">
                  <c:v>37427</c:v>
                </c:pt>
                <c:pt idx="905">
                  <c:v>37428</c:v>
                </c:pt>
                <c:pt idx="906">
                  <c:v>37431</c:v>
                </c:pt>
                <c:pt idx="907">
                  <c:v>37432</c:v>
                </c:pt>
                <c:pt idx="908">
                  <c:v>37433</c:v>
                </c:pt>
                <c:pt idx="909">
                  <c:v>37434</c:v>
                </c:pt>
                <c:pt idx="910">
                  <c:v>37435</c:v>
                </c:pt>
                <c:pt idx="911">
                  <c:v>37438</c:v>
                </c:pt>
                <c:pt idx="912">
                  <c:v>37439</c:v>
                </c:pt>
                <c:pt idx="913">
                  <c:v>37440</c:v>
                </c:pt>
                <c:pt idx="914">
                  <c:v>37441</c:v>
                </c:pt>
                <c:pt idx="915">
                  <c:v>37442</c:v>
                </c:pt>
                <c:pt idx="916">
                  <c:v>37445</c:v>
                </c:pt>
                <c:pt idx="917">
                  <c:v>37446</c:v>
                </c:pt>
                <c:pt idx="918">
                  <c:v>37447</c:v>
                </c:pt>
                <c:pt idx="919">
                  <c:v>37448</c:v>
                </c:pt>
                <c:pt idx="920">
                  <c:v>37449</c:v>
                </c:pt>
                <c:pt idx="921">
                  <c:v>37452</c:v>
                </c:pt>
                <c:pt idx="922">
                  <c:v>37453</c:v>
                </c:pt>
                <c:pt idx="923">
                  <c:v>37454</c:v>
                </c:pt>
                <c:pt idx="924">
                  <c:v>37455</c:v>
                </c:pt>
                <c:pt idx="925">
                  <c:v>37456</c:v>
                </c:pt>
                <c:pt idx="926">
                  <c:v>37459</c:v>
                </c:pt>
                <c:pt idx="927">
                  <c:v>37460</c:v>
                </c:pt>
                <c:pt idx="928">
                  <c:v>37461</c:v>
                </c:pt>
                <c:pt idx="929">
                  <c:v>37462</c:v>
                </c:pt>
                <c:pt idx="930">
                  <c:v>37463</c:v>
                </c:pt>
                <c:pt idx="931">
                  <c:v>37466</c:v>
                </c:pt>
                <c:pt idx="932">
                  <c:v>37467</c:v>
                </c:pt>
                <c:pt idx="933">
                  <c:v>37468</c:v>
                </c:pt>
                <c:pt idx="934">
                  <c:v>37469</c:v>
                </c:pt>
                <c:pt idx="935">
                  <c:v>37470</c:v>
                </c:pt>
                <c:pt idx="936">
                  <c:v>37473</c:v>
                </c:pt>
                <c:pt idx="937">
                  <c:v>37474</c:v>
                </c:pt>
                <c:pt idx="938">
                  <c:v>37475</c:v>
                </c:pt>
                <c:pt idx="939">
                  <c:v>37476</c:v>
                </c:pt>
                <c:pt idx="940">
                  <c:v>37477</c:v>
                </c:pt>
                <c:pt idx="941">
                  <c:v>37480</c:v>
                </c:pt>
                <c:pt idx="942">
                  <c:v>37481</c:v>
                </c:pt>
                <c:pt idx="943">
                  <c:v>37482</c:v>
                </c:pt>
                <c:pt idx="944">
                  <c:v>37483</c:v>
                </c:pt>
                <c:pt idx="945">
                  <c:v>37484</c:v>
                </c:pt>
                <c:pt idx="946">
                  <c:v>37487</c:v>
                </c:pt>
                <c:pt idx="947">
                  <c:v>37488</c:v>
                </c:pt>
                <c:pt idx="948">
                  <c:v>37489</c:v>
                </c:pt>
                <c:pt idx="949">
                  <c:v>37490</c:v>
                </c:pt>
                <c:pt idx="950">
                  <c:v>37491</c:v>
                </c:pt>
                <c:pt idx="951">
                  <c:v>37494</c:v>
                </c:pt>
                <c:pt idx="952">
                  <c:v>37495</c:v>
                </c:pt>
                <c:pt idx="953">
                  <c:v>37496</c:v>
                </c:pt>
                <c:pt idx="954">
                  <c:v>37497</c:v>
                </c:pt>
                <c:pt idx="955">
                  <c:v>37498</c:v>
                </c:pt>
                <c:pt idx="956">
                  <c:v>37501</c:v>
                </c:pt>
                <c:pt idx="957">
                  <c:v>37502</c:v>
                </c:pt>
                <c:pt idx="958">
                  <c:v>37503</c:v>
                </c:pt>
                <c:pt idx="959">
                  <c:v>37504</c:v>
                </c:pt>
                <c:pt idx="960">
                  <c:v>37505</c:v>
                </c:pt>
                <c:pt idx="961">
                  <c:v>37508</c:v>
                </c:pt>
                <c:pt idx="962">
                  <c:v>37509</c:v>
                </c:pt>
                <c:pt idx="963">
                  <c:v>37510</c:v>
                </c:pt>
                <c:pt idx="964">
                  <c:v>37511</c:v>
                </c:pt>
                <c:pt idx="965">
                  <c:v>37512</c:v>
                </c:pt>
                <c:pt idx="966">
                  <c:v>37515</c:v>
                </c:pt>
                <c:pt idx="967">
                  <c:v>37516</c:v>
                </c:pt>
                <c:pt idx="968">
                  <c:v>37517</c:v>
                </c:pt>
                <c:pt idx="969">
                  <c:v>37518</c:v>
                </c:pt>
                <c:pt idx="970">
                  <c:v>37519</c:v>
                </c:pt>
                <c:pt idx="971">
                  <c:v>37522</c:v>
                </c:pt>
                <c:pt idx="972">
                  <c:v>37523</c:v>
                </c:pt>
                <c:pt idx="973">
                  <c:v>37524</c:v>
                </c:pt>
                <c:pt idx="974">
                  <c:v>37525</c:v>
                </c:pt>
                <c:pt idx="975">
                  <c:v>37526</c:v>
                </c:pt>
                <c:pt idx="976">
                  <c:v>37529</c:v>
                </c:pt>
                <c:pt idx="977">
                  <c:v>37530</c:v>
                </c:pt>
                <c:pt idx="978">
                  <c:v>37531</c:v>
                </c:pt>
                <c:pt idx="979">
                  <c:v>37532</c:v>
                </c:pt>
                <c:pt idx="980">
                  <c:v>37533</c:v>
                </c:pt>
                <c:pt idx="981">
                  <c:v>37536</c:v>
                </c:pt>
                <c:pt idx="982">
                  <c:v>37537</c:v>
                </c:pt>
                <c:pt idx="983">
                  <c:v>37538</c:v>
                </c:pt>
                <c:pt idx="984">
                  <c:v>37539</c:v>
                </c:pt>
                <c:pt idx="985">
                  <c:v>37540</c:v>
                </c:pt>
                <c:pt idx="986">
                  <c:v>37543</c:v>
                </c:pt>
                <c:pt idx="987">
                  <c:v>37544</c:v>
                </c:pt>
                <c:pt idx="988">
                  <c:v>37545</c:v>
                </c:pt>
                <c:pt idx="989">
                  <c:v>37546</c:v>
                </c:pt>
                <c:pt idx="990">
                  <c:v>37547</c:v>
                </c:pt>
                <c:pt idx="991">
                  <c:v>37550</c:v>
                </c:pt>
                <c:pt idx="992">
                  <c:v>37551</c:v>
                </c:pt>
                <c:pt idx="993">
                  <c:v>37552</c:v>
                </c:pt>
                <c:pt idx="994">
                  <c:v>37553</c:v>
                </c:pt>
                <c:pt idx="995">
                  <c:v>37554</c:v>
                </c:pt>
                <c:pt idx="996">
                  <c:v>37557</c:v>
                </c:pt>
                <c:pt idx="997">
                  <c:v>37558</c:v>
                </c:pt>
                <c:pt idx="998">
                  <c:v>37559</c:v>
                </c:pt>
                <c:pt idx="999">
                  <c:v>37560</c:v>
                </c:pt>
                <c:pt idx="1000">
                  <c:v>37561</c:v>
                </c:pt>
                <c:pt idx="1001">
                  <c:v>37564</c:v>
                </c:pt>
                <c:pt idx="1002">
                  <c:v>37565</c:v>
                </c:pt>
                <c:pt idx="1003">
                  <c:v>37566</c:v>
                </c:pt>
                <c:pt idx="1004">
                  <c:v>37567</c:v>
                </c:pt>
                <c:pt idx="1005">
                  <c:v>37568</c:v>
                </c:pt>
                <c:pt idx="1006">
                  <c:v>37571</c:v>
                </c:pt>
                <c:pt idx="1007">
                  <c:v>37572</c:v>
                </c:pt>
                <c:pt idx="1008">
                  <c:v>37573</c:v>
                </c:pt>
                <c:pt idx="1009">
                  <c:v>37574</c:v>
                </c:pt>
                <c:pt idx="1010">
                  <c:v>37575</c:v>
                </c:pt>
                <c:pt idx="1011">
                  <c:v>37578</c:v>
                </c:pt>
                <c:pt idx="1012">
                  <c:v>37579</c:v>
                </c:pt>
                <c:pt idx="1013">
                  <c:v>37580</c:v>
                </c:pt>
                <c:pt idx="1014">
                  <c:v>37581</c:v>
                </c:pt>
                <c:pt idx="1015">
                  <c:v>37582</c:v>
                </c:pt>
                <c:pt idx="1016">
                  <c:v>37585</c:v>
                </c:pt>
                <c:pt idx="1017">
                  <c:v>37586</c:v>
                </c:pt>
                <c:pt idx="1018">
                  <c:v>37587</c:v>
                </c:pt>
                <c:pt idx="1019">
                  <c:v>37588</c:v>
                </c:pt>
                <c:pt idx="1020">
                  <c:v>37589</c:v>
                </c:pt>
                <c:pt idx="1021">
                  <c:v>37592</c:v>
                </c:pt>
                <c:pt idx="1022">
                  <c:v>37593</c:v>
                </c:pt>
                <c:pt idx="1023">
                  <c:v>37594</c:v>
                </c:pt>
                <c:pt idx="1024">
                  <c:v>37595</c:v>
                </c:pt>
                <c:pt idx="1025">
                  <c:v>37596</c:v>
                </c:pt>
                <c:pt idx="1026">
                  <c:v>37599</c:v>
                </c:pt>
                <c:pt idx="1027">
                  <c:v>37600</c:v>
                </c:pt>
                <c:pt idx="1028">
                  <c:v>37601</c:v>
                </c:pt>
                <c:pt idx="1029">
                  <c:v>37602</c:v>
                </c:pt>
                <c:pt idx="1030">
                  <c:v>37603</c:v>
                </c:pt>
                <c:pt idx="1031">
                  <c:v>37606</c:v>
                </c:pt>
                <c:pt idx="1032">
                  <c:v>37607</c:v>
                </c:pt>
                <c:pt idx="1033">
                  <c:v>37608</c:v>
                </c:pt>
                <c:pt idx="1034">
                  <c:v>37609</c:v>
                </c:pt>
                <c:pt idx="1035">
                  <c:v>37610</c:v>
                </c:pt>
                <c:pt idx="1036">
                  <c:v>37613</c:v>
                </c:pt>
                <c:pt idx="1037">
                  <c:v>37614</c:v>
                </c:pt>
                <c:pt idx="1038">
                  <c:v>37615</c:v>
                </c:pt>
                <c:pt idx="1039">
                  <c:v>37616</c:v>
                </c:pt>
                <c:pt idx="1040">
                  <c:v>37617</c:v>
                </c:pt>
                <c:pt idx="1041">
                  <c:v>37620</c:v>
                </c:pt>
                <c:pt idx="1042">
                  <c:v>37621</c:v>
                </c:pt>
                <c:pt idx="1043">
                  <c:v>37622</c:v>
                </c:pt>
                <c:pt idx="1044">
                  <c:v>37623</c:v>
                </c:pt>
                <c:pt idx="1045">
                  <c:v>37624</c:v>
                </c:pt>
                <c:pt idx="1046">
                  <c:v>37627</c:v>
                </c:pt>
                <c:pt idx="1047">
                  <c:v>37628</c:v>
                </c:pt>
                <c:pt idx="1048">
                  <c:v>37629</c:v>
                </c:pt>
                <c:pt idx="1049">
                  <c:v>37630</c:v>
                </c:pt>
                <c:pt idx="1050">
                  <c:v>37631</c:v>
                </c:pt>
                <c:pt idx="1051">
                  <c:v>37634</c:v>
                </c:pt>
                <c:pt idx="1052">
                  <c:v>37635</c:v>
                </c:pt>
                <c:pt idx="1053">
                  <c:v>37636</c:v>
                </c:pt>
                <c:pt idx="1054">
                  <c:v>37637</c:v>
                </c:pt>
                <c:pt idx="1055">
                  <c:v>37638</c:v>
                </c:pt>
                <c:pt idx="1056">
                  <c:v>37641</c:v>
                </c:pt>
                <c:pt idx="1057">
                  <c:v>37642</c:v>
                </c:pt>
                <c:pt idx="1058">
                  <c:v>37643</c:v>
                </c:pt>
                <c:pt idx="1059">
                  <c:v>37644</c:v>
                </c:pt>
                <c:pt idx="1060">
                  <c:v>37645</c:v>
                </c:pt>
                <c:pt idx="1061">
                  <c:v>37648</c:v>
                </c:pt>
                <c:pt idx="1062">
                  <c:v>37649</c:v>
                </c:pt>
                <c:pt idx="1063">
                  <c:v>37650</c:v>
                </c:pt>
                <c:pt idx="1064">
                  <c:v>37651</c:v>
                </c:pt>
                <c:pt idx="1065">
                  <c:v>37652</c:v>
                </c:pt>
                <c:pt idx="1066">
                  <c:v>37655</c:v>
                </c:pt>
                <c:pt idx="1067">
                  <c:v>37656</c:v>
                </c:pt>
                <c:pt idx="1068">
                  <c:v>37657</c:v>
                </c:pt>
                <c:pt idx="1069">
                  <c:v>37658</c:v>
                </c:pt>
                <c:pt idx="1070">
                  <c:v>37659</c:v>
                </c:pt>
                <c:pt idx="1071">
                  <c:v>37662</c:v>
                </c:pt>
                <c:pt idx="1072">
                  <c:v>37663</c:v>
                </c:pt>
                <c:pt idx="1073">
                  <c:v>37664</c:v>
                </c:pt>
                <c:pt idx="1074">
                  <c:v>37665</c:v>
                </c:pt>
                <c:pt idx="1075">
                  <c:v>37666</c:v>
                </c:pt>
                <c:pt idx="1076">
                  <c:v>37669</c:v>
                </c:pt>
                <c:pt idx="1077">
                  <c:v>37670</c:v>
                </c:pt>
                <c:pt idx="1078">
                  <c:v>37671</c:v>
                </c:pt>
                <c:pt idx="1079">
                  <c:v>37672</c:v>
                </c:pt>
                <c:pt idx="1080">
                  <c:v>37673</c:v>
                </c:pt>
                <c:pt idx="1081">
                  <c:v>37676</c:v>
                </c:pt>
                <c:pt idx="1082">
                  <c:v>37677</c:v>
                </c:pt>
                <c:pt idx="1083">
                  <c:v>37678</c:v>
                </c:pt>
                <c:pt idx="1084">
                  <c:v>37679</c:v>
                </c:pt>
                <c:pt idx="1085">
                  <c:v>37680</c:v>
                </c:pt>
                <c:pt idx="1086">
                  <c:v>37683</c:v>
                </c:pt>
                <c:pt idx="1087">
                  <c:v>37684</c:v>
                </c:pt>
                <c:pt idx="1088">
                  <c:v>37685</c:v>
                </c:pt>
                <c:pt idx="1089">
                  <c:v>37686</c:v>
                </c:pt>
                <c:pt idx="1090">
                  <c:v>37687</c:v>
                </c:pt>
                <c:pt idx="1091">
                  <c:v>37690</c:v>
                </c:pt>
                <c:pt idx="1092">
                  <c:v>37691</c:v>
                </c:pt>
                <c:pt idx="1093">
                  <c:v>37692</c:v>
                </c:pt>
                <c:pt idx="1094">
                  <c:v>37693</c:v>
                </c:pt>
                <c:pt idx="1095">
                  <c:v>37694</c:v>
                </c:pt>
                <c:pt idx="1096">
                  <c:v>37697</c:v>
                </c:pt>
                <c:pt idx="1097">
                  <c:v>37698</c:v>
                </c:pt>
                <c:pt idx="1098">
                  <c:v>37699</c:v>
                </c:pt>
                <c:pt idx="1099">
                  <c:v>37700</c:v>
                </c:pt>
                <c:pt idx="1100">
                  <c:v>37701</c:v>
                </c:pt>
                <c:pt idx="1101">
                  <c:v>37704</c:v>
                </c:pt>
                <c:pt idx="1102">
                  <c:v>37705</c:v>
                </c:pt>
                <c:pt idx="1103">
                  <c:v>37706</c:v>
                </c:pt>
                <c:pt idx="1104">
                  <c:v>37707</c:v>
                </c:pt>
                <c:pt idx="1105">
                  <c:v>37708</c:v>
                </c:pt>
                <c:pt idx="1106">
                  <c:v>37711</c:v>
                </c:pt>
                <c:pt idx="1107">
                  <c:v>37712</c:v>
                </c:pt>
                <c:pt idx="1108">
                  <c:v>37713</c:v>
                </c:pt>
                <c:pt idx="1109">
                  <c:v>37714</c:v>
                </c:pt>
                <c:pt idx="1110">
                  <c:v>37715</c:v>
                </c:pt>
                <c:pt idx="1111">
                  <c:v>37718</c:v>
                </c:pt>
                <c:pt idx="1112">
                  <c:v>37719</c:v>
                </c:pt>
                <c:pt idx="1113">
                  <c:v>37720</c:v>
                </c:pt>
                <c:pt idx="1114">
                  <c:v>37721</c:v>
                </c:pt>
                <c:pt idx="1115">
                  <c:v>37722</c:v>
                </c:pt>
                <c:pt idx="1116">
                  <c:v>37725</c:v>
                </c:pt>
                <c:pt idx="1117">
                  <c:v>37726</c:v>
                </c:pt>
                <c:pt idx="1118">
                  <c:v>37727</c:v>
                </c:pt>
                <c:pt idx="1119">
                  <c:v>37728</c:v>
                </c:pt>
                <c:pt idx="1120">
                  <c:v>37729</c:v>
                </c:pt>
                <c:pt idx="1121">
                  <c:v>37732</c:v>
                </c:pt>
                <c:pt idx="1122">
                  <c:v>37733</c:v>
                </c:pt>
                <c:pt idx="1123">
                  <c:v>37734</c:v>
                </c:pt>
                <c:pt idx="1124">
                  <c:v>37735</c:v>
                </c:pt>
                <c:pt idx="1125">
                  <c:v>37736</c:v>
                </c:pt>
                <c:pt idx="1126">
                  <c:v>37739</c:v>
                </c:pt>
                <c:pt idx="1127">
                  <c:v>37740</c:v>
                </c:pt>
                <c:pt idx="1128">
                  <c:v>37741</c:v>
                </c:pt>
                <c:pt idx="1129">
                  <c:v>37742</c:v>
                </c:pt>
                <c:pt idx="1130">
                  <c:v>37743</c:v>
                </c:pt>
                <c:pt idx="1131">
                  <c:v>37746</c:v>
                </c:pt>
                <c:pt idx="1132">
                  <c:v>37747</c:v>
                </c:pt>
                <c:pt idx="1133">
                  <c:v>37748</c:v>
                </c:pt>
                <c:pt idx="1134">
                  <c:v>37749</c:v>
                </c:pt>
                <c:pt idx="1135">
                  <c:v>37750</c:v>
                </c:pt>
                <c:pt idx="1136">
                  <c:v>37753</c:v>
                </c:pt>
                <c:pt idx="1137">
                  <c:v>37754</c:v>
                </c:pt>
                <c:pt idx="1138">
                  <c:v>37755</c:v>
                </c:pt>
                <c:pt idx="1139">
                  <c:v>37756</c:v>
                </c:pt>
                <c:pt idx="1140">
                  <c:v>37757</c:v>
                </c:pt>
                <c:pt idx="1141">
                  <c:v>37760</c:v>
                </c:pt>
                <c:pt idx="1142">
                  <c:v>37761</c:v>
                </c:pt>
                <c:pt idx="1143">
                  <c:v>37762</c:v>
                </c:pt>
                <c:pt idx="1144">
                  <c:v>37763</c:v>
                </c:pt>
                <c:pt idx="1145">
                  <c:v>37764</c:v>
                </c:pt>
                <c:pt idx="1146">
                  <c:v>37767</c:v>
                </c:pt>
                <c:pt idx="1147">
                  <c:v>37768</c:v>
                </c:pt>
                <c:pt idx="1148">
                  <c:v>37769</c:v>
                </c:pt>
                <c:pt idx="1149">
                  <c:v>37770</c:v>
                </c:pt>
                <c:pt idx="1150">
                  <c:v>37771</c:v>
                </c:pt>
                <c:pt idx="1151">
                  <c:v>37774</c:v>
                </c:pt>
                <c:pt idx="1152">
                  <c:v>37775</c:v>
                </c:pt>
                <c:pt idx="1153">
                  <c:v>37776</c:v>
                </c:pt>
                <c:pt idx="1154">
                  <c:v>37777</c:v>
                </c:pt>
                <c:pt idx="1155">
                  <c:v>37778</c:v>
                </c:pt>
                <c:pt idx="1156">
                  <c:v>37781</c:v>
                </c:pt>
                <c:pt idx="1157">
                  <c:v>37782</c:v>
                </c:pt>
                <c:pt idx="1158">
                  <c:v>37783</c:v>
                </c:pt>
                <c:pt idx="1159">
                  <c:v>37784</c:v>
                </c:pt>
                <c:pt idx="1160">
                  <c:v>37785</c:v>
                </c:pt>
                <c:pt idx="1161">
                  <c:v>37788</c:v>
                </c:pt>
                <c:pt idx="1162">
                  <c:v>37789</c:v>
                </c:pt>
                <c:pt idx="1163">
                  <c:v>37790</c:v>
                </c:pt>
                <c:pt idx="1164">
                  <c:v>37791</c:v>
                </c:pt>
                <c:pt idx="1165">
                  <c:v>37792</c:v>
                </c:pt>
                <c:pt idx="1166">
                  <c:v>37795</c:v>
                </c:pt>
                <c:pt idx="1167">
                  <c:v>37796</c:v>
                </c:pt>
                <c:pt idx="1168">
                  <c:v>37797</c:v>
                </c:pt>
                <c:pt idx="1169">
                  <c:v>37798</c:v>
                </c:pt>
                <c:pt idx="1170">
                  <c:v>37799</c:v>
                </c:pt>
                <c:pt idx="1171">
                  <c:v>37802</c:v>
                </c:pt>
                <c:pt idx="1172">
                  <c:v>37803</c:v>
                </c:pt>
                <c:pt idx="1173">
                  <c:v>37804</c:v>
                </c:pt>
                <c:pt idx="1174">
                  <c:v>37805</c:v>
                </c:pt>
                <c:pt idx="1175">
                  <c:v>37806</c:v>
                </c:pt>
                <c:pt idx="1176">
                  <c:v>37809</c:v>
                </c:pt>
                <c:pt idx="1177">
                  <c:v>37810</c:v>
                </c:pt>
                <c:pt idx="1178">
                  <c:v>37811</c:v>
                </c:pt>
                <c:pt idx="1179">
                  <c:v>37812</c:v>
                </c:pt>
                <c:pt idx="1180">
                  <c:v>37813</c:v>
                </c:pt>
                <c:pt idx="1181">
                  <c:v>37816</c:v>
                </c:pt>
                <c:pt idx="1182">
                  <c:v>37817</c:v>
                </c:pt>
                <c:pt idx="1183">
                  <c:v>37818</c:v>
                </c:pt>
                <c:pt idx="1184">
                  <c:v>37819</c:v>
                </c:pt>
                <c:pt idx="1185">
                  <c:v>37820</c:v>
                </c:pt>
                <c:pt idx="1186">
                  <c:v>37823</c:v>
                </c:pt>
                <c:pt idx="1187">
                  <c:v>37824</c:v>
                </c:pt>
                <c:pt idx="1188">
                  <c:v>37825</c:v>
                </c:pt>
                <c:pt idx="1189">
                  <c:v>37826</c:v>
                </c:pt>
                <c:pt idx="1190">
                  <c:v>37827</c:v>
                </c:pt>
                <c:pt idx="1191">
                  <c:v>37830</c:v>
                </c:pt>
                <c:pt idx="1192">
                  <c:v>37831</c:v>
                </c:pt>
                <c:pt idx="1193">
                  <c:v>37832</c:v>
                </c:pt>
                <c:pt idx="1194">
                  <c:v>37833</c:v>
                </c:pt>
                <c:pt idx="1195">
                  <c:v>37834</c:v>
                </c:pt>
                <c:pt idx="1196">
                  <c:v>37837</c:v>
                </c:pt>
                <c:pt idx="1197">
                  <c:v>37838</c:v>
                </c:pt>
                <c:pt idx="1198">
                  <c:v>37839</c:v>
                </c:pt>
                <c:pt idx="1199">
                  <c:v>37840</c:v>
                </c:pt>
                <c:pt idx="1200">
                  <c:v>37841</c:v>
                </c:pt>
                <c:pt idx="1201">
                  <c:v>37844</c:v>
                </c:pt>
                <c:pt idx="1202">
                  <c:v>37845</c:v>
                </c:pt>
                <c:pt idx="1203">
                  <c:v>37846</c:v>
                </c:pt>
                <c:pt idx="1204">
                  <c:v>37847</c:v>
                </c:pt>
                <c:pt idx="1205">
                  <c:v>37848</c:v>
                </c:pt>
                <c:pt idx="1206">
                  <c:v>37851</c:v>
                </c:pt>
                <c:pt idx="1207">
                  <c:v>37852</c:v>
                </c:pt>
                <c:pt idx="1208">
                  <c:v>37853</c:v>
                </c:pt>
                <c:pt idx="1209">
                  <c:v>37854</c:v>
                </c:pt>
                <c:pt idx="1210">
                  <c:v>37855</c:v>
                </c:pt>
                <c:pt idx="1211">
                  <c:v>37858</c:v>
                </c:pt>
                <c:pt idx="1212">
                  <c:v>37859</c:v>
                </c:pt>
                <c:pt idx="1213">
                  <c:v>37860</c:v>
                </c:pt>
                <c:pt idx="1214">
                  <c:v>37861</c:v>
                </c:pt>
                <c:pt idx="1215">
                  <c:v>37862</c:v>
                </c:pt>
                <c:pt idx="1216">
                  <c:v>37865</c:v>
                </c:pt>
                <c:pt idx="1217">
                  <c:v>37866</c:v>
                </c:pt>
                <c:pt idx="1218">
                  <c:v>37867</c:v>
                </c:pt>
                <c:pt idx="1219">
                  <c:v>37868</c:v>
                </c:pt>
                <c:pt idx="1220">
                  <c:v>37869</c:v>
                </c:pt>
                <c:pt idx="1221">
                  <c:v>37872</c:v>
                </c:pt>
                <c:pt idx="1222">
                  <c:v>37873</c:v>
                </c:pt>
                <c:pt idx="1223">
                  <c:v>37874</c:v>
                </c:pt>
                <c:pt idx="1224">
                  <c:v>37875</c:v>
                </c:pt>
                <c:pt idx="1225">
                  <c:v>37876</c:v>
                </c:pt>
                <c:pt idx="1226">
                  <c:v>37879</c:v>
                </c:pt>
                <c:pt idx="1227">
                  <c:v>37880</c:v>
                </c:pt>
                <c:pt idx="1228">
                  <c:v>37881</c:v>
                </c:pt>
                <c:pt idx="1229">
                  <c:v>37882</c:v>
                </c:pt>
                <c:pt idx="1230">
                  <c:v>37883</c:v>
                </c:pt>
                <c:pt idx="1231">
                  <c:v>37886</c:v>
                </c:pt>
                <c:pt idx="1232">
                  <c:v>37887</c:v>
                </c:pt>
                <c:pt idx="1233">
                  <c:v>37888</c:v>
                </c:pt>
                <c:pt idx="1234">
                  <c:v>37889</c:v>
                </c:pt>
                <c:pt idx="1235">
                  <c:v>37890</c:v>
                </c:pt>
                <c:pt idx="1236">
                  <c:v>37893</c:v>
                </c:pt>
                <c:pt idx="1237">
                  <c:v>37894</c:v>
                </c:pt>
                <c:pt idx="1238">
                  <c:v>37895</c:v>
                </c:pt>
                <c:pt idx="1239">
                  <c:v>37896</c:v>
                </c:pt>
                <c:pt idx="1240">
                  <c:v>37897</c:v>
                </c:pt>
                <c:pt idx="1241">
                  <c:v>37900</c:v>
                </c:pt>
                <c:pt idx="1242">
                  <c:v>37901</c:v>
                </c:pt>
                <c:pt idx="1243">
                  <c:v>37902</c:v>
                </c:pt>
                <c:pt idx="1244">
                  <c:v>37903</c:v>
                </c:pt>
                <c:pt idx="1245">
                  <c:v>37904</c:v>
                </c:pt>
                <c:pt idx="1246">
                  <c:v>37907</c:v>
                </c:pt>
                <c:pt idx="1247">
                  <c:v>37908</c:v>
                </c:pt>
                <c:pt idx="1248">
                  <c:v>37909</c:v>
                </c:pt>
                <c:pt idx="1249">
                  <c:v>37910</c:v>
                </c:pt>
                <c:pt idx="1250">
                  <c:v>37911</c:v>
                </c:pt>
                <c:pt idx="1251">
                  <c:v>37914</c:v>
                </c:pt>
                <c:pt idx="1252">
                  <c:v>37915</c:v>
                </c:pt>
                <c:pt idx="1253">
                  <c:v>37916</c:v>
                </c:pt>
                <c:pt idx="1254">
                  <c:v>37917</c:v>
                </c:pt>
                <c:pt idx="1255">
                  <c:v>37918</c:v>
                </c:pt>
                <c:pt idx="1256">
                  <c:v>37921</c:v>
                </c:pt>
                <c:pt idx="1257">
                  <c:v>37922</c:v>
                </c:pt>
                <c:pt idx="1258">
                  <c:v>37923</c:v>
                </c:pt>
                <c:pt idx="1259">
                  <c:v>37924</c:v>
                </c:pt>
                <c:pt idx="1260">
                  <c:v>37925</c:v>
                </c:pt>
                <c:pt idx="1261">
                  <c:v>37928</c:v>
                </c:pt>
                <c:pt idx="1262">
                  <c:v>37929</c:v>
                </c:pt>
                <c:pt idx="1263">
                  <c:v>37930</c:v>
                </c:pt>
                <c:pt idx="1264">
                  <c:v>37931</c:v>
                </c:pt>
                <c:pt idx="1265">
                  <c:v>37932</c:v>
                </c:pt>
                <c:pt idx="1266">
                  <c:v>37935</c:v>
                </c:pt>
                <c:pt idx="1267">
                  <c:v>37936</c:v>
                </c:pt>
                <c:pt idx="1268">
                  <c:v>37937</c:v>
                </c:pt>
                <c:pt idx="1269">
                  <c:v>37938</c:v>
                </c:pt>
                <c:pt idx="1270">
                  <c:v>37939</c:v>
                </c:pt>
                <c:pt idx="1271">
                  <c:v>37942</c:v>
                </c:pt>
                <c:pt idx="1272">
                  <c:v>37943</c:v>
                </c:pt>
                <c:pt idx="1273">
                  <c:v>37944</c:v>
                </c:pt>
                <c:pt idx="1274">
                  <c:v>37945</c:v>
                </c:pt>
                <c:pt idx="1275">
                  <c:v>37946</c:v>
                </c:pt>
                <c:pt idx="1276">
                  <c:v>37949</c:v>
                </c:pt>
                <c:pt idx="1277">
                  <c:v>37950</c:v>
                </c:pt>
                <c:pt idx="1278">
                  <c:v>37951</c:v>
                </c:pt>
                <c:pt idx="1279">
                  <c:v>37952</c:v>
                </c:pt>
                <c:pt idx="1280">
                  <c:v>37953</c:v>
                </c:pt>
                <c:pt idx="1281">
                  <c:v>37956</c:v>
                </c:pt>
                <c:pt idx="1282">
                  <c:v>37957</c:v>
                </c:pt>
                <c:pt idx="1283">
                  <c:v>37958</c:v>
                </c:pt>
                <c:pt idx="1284">
                  <c:v>37959</c:v>
                </c:pt>
                <c:pt idx="1285">
                  <c:v>37960</c:v>
                </c:pt>
                <c:pt idx="1286">
                  <c:v>37963</c:v>
                </c:pt>
                <c:pt idx="1287">
                  <c:v>37964</c:v>
                </c:pt>
                <c:pt idx="1288">
                  <c:v>37965</c:v>
                </c:pt>
                <c:pt idx="1289">
                  <c:v>37966</c:v>
                </c:pt>
                <c:pt idx="1290">
                  <c:v>37967</c:v>
                </c:pt>
                <c:pt idx="1291">
                  <c:v>37970</c:v>
                </c:pt>
                <c:pt idx="1292">
                  <c:v>37971</c:v>
                </c:pt>
                <c:pt idx="1293">
                  <c:v>37972</c:v>
                </c:pt>
                <c:pt idx="1294">
                  <c:v>37973</c:v>
                </c:pt>
                <c:pt idx="1295">
                  <c:v>37974</c:v>
                </c:pt>
                <c:pt idx="1296">
                  <c:v>37977</c:v>
                </c:pt>
                <c:pt idx="1297">
                  <c:v>37978</c:v>
                </c:pt>
                <c:pt idx="1298">
                  <c:v>37979</c:v>
                </c:pt>
                <c:pt idx="1299">
                  <c:v>37980</c:v>
                </c:pt>
                <c:pt idx="1300">
                  <c:v>37981</c:v>
                </c:pt>
                <c:pt idx="1301">
                  <c:v>37984</c:v>
                </c:pt>
                <c:pt idx="1302">
                  <c:v>37985</c:v>
                </c:pt>
                <c:pt idx="1303">
                  <c:v>37986</c:v>
                </c:pt>
                <c:pt idx="1304">
                  <c:v>37987</c:v>
                </c:pt>
                <c:pt idx="1305">
                  <c:v>37988</c:v>
                </c:pt>
                <c:pt idx="1306">
                  <c:v>37991</c:v>
                </c:pt>
                <c:pt idx="1307">
                  <c:v>37992</c:v>
                </c:pt>
                <c:pt idx="1308">
                  <c:v>37993</c:v>
                </c:pt>
                <c:pt idx="1309">
                  <c:v>37994</c:v>
                </c:pt>
                <c:pt idx="1310">
                  <c:v>37995</c:v>
                </c:pt>
                <c:pt idx="1311">
                  <c:v>37998</c:v>
                </c:pt>
                <c:pt idx="1312">
                  <c:v>37999</c:v>
                </c:pt>
                <c:pt idx="1313">
                  <c:v>38000</c:v>
                </c:pt>
                <c:pt idx="1314">
                  <c:v>38001</c:v>
                </c:pt>
                <c:pt idx="1315">
                  <c:v>38002</c:v>
                </c:pt>
                <c:pt idx="1316">
                  <c:v>38005</c:v>
                </c:pt>
                <c:pt idx="1317">
                  <c:v>38006</c:v>
                </c:pt>
                <c:pt idx="1318">
                  <c:v>38007</c:v>
                </c:pt>
                <c:pt idx="1319">
                  <c:v>38008</c:v>
                </c:pt>
                <c:pt idx="1320">
                  <c:v>38009</c:v>
                </c:pt>
                <c:pt idx="1321">
                  <c:v>38012</c:v>
                </c:pt>
                <c:pt idx="1322">
                  <c:v>38013</c:v>
                </c:pt>
                <c:pt idx="1323">
                  <c:v>38014</c:v>
                </c:pt>
                <c:pt idx="1324">
                  <c:v>38015</c:v>
                </c:pt>
                <c:pt idx="1325">
                  <c:v>38016</c:v>
                </c:pt>
                <c:pt idx="1326">
                  <c:v>38019</c:v>
                </c:pt>
                <c:pt idx="1327">
                  <c:v>38020</c:v>
                </c:pt>
                <c:pt idx="1328">
                  <c:v>38021</c:v>
                </c:pt>
                <c:pt idx="1329">
                  <c:v>38022</c:v>
                </c:pt>
                <c:pt idx="1330">
                  <c:v>38023</c:v>
                </c:pt>
                <c:pt idx="1331">
                  <c:v>38026</c:v>
                </c:pt>
                <c:pt idx="1332">
                  <c:v>38027</c:v>
                </c:pt>
                <c:pt idx="1333">
                  <c:v>38028</c:v>
                </c:pt>
                <c:pt idx="1334">
                  <c:v>38029</c:v>
                </c:pt>
                <c:pt idx="1335">
                  <c:v>38030</c:v>
                </c:pt>
                <c:pt idx="1336">
                  <c:v>38033</c:v>
                </c:pt>
                <c:pt idx="1337">
                  <c:v>38034</c:v>
                </c:pt>
                <c:pt idx="1338">
                  <c:v>38035</c:v>
                </c:pt>
                <c:pt idx="1339">
                  <c:v>38036</c:v>
                </c:pt>
                <c:pt idx="1340">
                  <c:v>38037</c:v>
                </c:pt>
                <c:pt idx="1341">
                  <c:v>38040</c:v>
                </c:pt>
                <c:pt idx="1342">
                  <c:v>38041</c:v>
                </c:pt>
                <c:pt idx="1343">
                  <c:v>38042</c:v>
                </c:pt>
                <c:pt idx="1344">
                  <c:v>38043</c:v>
                </c:pt>
                <c:pt idx="1345">
                  <c:v>38044</c:v>
                </c:pt>
                <c:pt idx="1346">
                  <c:v>38047</c:v>
                </c:pt>
                <c:pt idx="1347">
                  <c:v>38048</c:v>
                </c:pt>
                <c:pt idx="1348">
                  <c:v>38049</c:v>
                </c:pt>
                <c:pt idx="1349">
                  <c:v>38050</c:v>
                </c:pt>
                <c:pt idx="1350">
                  <c:v>38051</c:v>
                </c:pt>
                <c:pt idx="1351">
                  <c:v>38054</c:v>
                </c:pt>
                <c:pt idx="1352">
                  <c:v>38055</c:v>
                </c:pt>
                <c:pt idx="1353">
                  <c:v>38056</c:v>
                </c:pt>
                <c:pt idx="1354">
                  <c:v>38057</c:v>
                </c:pt>
                <c:pt idx="1355">
                  <c:v>38058</c:v>
                </c:pt>
                <c:pt idx="1356">
                  <c:v>38061</c:v>
                </c:pt>
                <c:pt idx="1357">
                  <c:v>38062</c:v>
                </c:pt>
                <c:pt idx="1358">
                  <c:v>38063</c:v>
                </c:pt>
                <c:pt idx="1359">
                  <c:v>38064</c:v>
                </c:pt>
                <c:pt idx="1360">
                  <c:v>38065</c:v>
                </c:pt>
                <c:pt idx="1361">
                  <c:v>38068</c:v>
                </c:pt>
                <c:pt idx="1362">
                  <c:v>38069</c:v>
                </c:pt>
                <c:pt idx="1363">
                  <c:v>38070</c:v>
                </c:pt>
                <c:pt idx="1364">
                  <c:v>38071</c:v>
                </c:pt>
                <c:pt idx="1365">
                  <c:v>38072</c:v>
                </c:pt>
                <c:pt idx="1366">
                  <c:v>38075</c:v>
                </c:pt>
                <c:pt idx="1367">
                  <c:v>38076</c:v>
                </c:pt>
                <c:pt idx="1368">
                  <c:v>38077</c:v>
                </c:pt>
                <c:pt idx="1369">
                  <c:v>38078</c:v>
                </c:pt>
                <c:pt idx="1370">
                  <c:v>38079</c:v>
                </c:pt>
                <c:pt idx="1371">
                  <c:v>38082</c:v>
                </c:pt>
                <c:pt idx="1372">
                  <c:v>38083</c:v>
                </c:pt>
                <c:pt idx="1373">
                  <c:v>38084</c:v>
                </c:pt>
                <c:pt idx="1374">
                  <c:v>38085</c:v>
                </c:pt>
                <c:pt idx="1375">
                  <c:v>38086</c:v>
                </c:pt>
                <c:pt idx="1376">
                  <c:v>38089</c:v>
                </c:pt>
                <c:pt idx="1377">
                  <c:v>38090</c:v>
                </c:pt>
                <c:pt idx="1378">
                  <c:v>38091</c:v>
                </c:pt>
                <c:pt idx="1379">
                  <c:v>38092</c:v>
                </c:pt>
                <c:pt idx="1380">
                  <c:v>38093</c:v>
                </c:pt>
                <c:pt idx="1381">
                  <c:v>38096</c:v>
                </c:pt>
                <c:pt idx="1382">
                  <c:v>38097</c:v>
                </c:pt>
                <c:pt idx="1383">
                  <c:v>38098</c:v>
                </c:pt>
                <c:pt idx="1384">
                  <c:v>38099</c:v>
                </c:pt>
                <c:pt idx="1385">
                  <c:v>38100</c:v>
                </c:pt>
                <c:pt idx="1386">
                  <c:v>38103</c:v>
                </c:pt>
                <c:pt idx="1387">
                  <c:v>38104</c:v>
                </c:pt>
                <c:pt idx="1388">
                  <c:v>38105</c:v>
                </c:pt>
                <c:pt idx="1389">
                  <c:v>38106</c:v>
                </c:pt>
                <c:pt idx="1390">
                  <c:v>38107</c:v>
                </c:pt>
                <c:pt idx="1391">
                  <c:v>38110</c:v>
                </c:pt>
                <c:pt idx="1392">
                  <c:v>38111</c:v>
                </c:pt>
                <c:pt idx="1393">
                  <c:v>38112</c:v>
                </c:pt>
                <c:pt idx="1394">
                  <c:v>38113</c:v>
                </c:pt>
                <c:pt idx="1395">
                  <c:v>38114</c:v>
                </c:pt>
                <c:pt idx="1396">
                  <c:v>38117</c:v>
                </c:pt>
                <c:pt idx="1397">
                  <c:v>38118</c:v>
                </c:pt>
                <c:pt idx="1398">
                  <c:v>38119</c:v>
                </c:pt>
                <c:pt idx="1399">
                  <c:v>38120</c:v>
                </c:pt>
                <c:pt idx="1400">
                  <c:v>38121</c:v>
                </c:pt>
                <c:pt idx="1401">
                  <c:v>38124</c:v>
                </c:pt>
                <c:pt idx="1402">
                  <c:v>38125</c:v>
                </c:pt>
                <c:pt idx="1403">
                  <c:v>38126</c:v>
                </c:pt>
                <c:pt idx="1404">
                  <c:v>38127</c:v>
                </c:pt>
                <c:pt idx="1405">
                  <c:v>38128</c:v>
                </c:pt>
                <c:pt idx="1406">
                  <c:v>38131</c:v>
                </c:pt>
                <c:pt idx="1407">
                  <c:v>38132</c:v>
                </c:pt>
                <c:pt idx="1408">
                  <c:v>38133</c:v>
                </c:pt>
                <c:pt idx="1409">
                  <c:v>38134</c:v>
                </c:pt>
                <c:pt idx="1410">
                  <c:v>38135</c:v>
                </c:pt>
                <c:pt idx="1411">
                  <c:v>38138</c:v>
                </c:pt>
                <c:pt idx="1412">
                  <c:v>38139</c:v>
                </c:pt>
                <c:pt idx="1413">
                  <c:v>38140</c:v>
                </c:pt>
                <c:pt idx="1414">
                  <c:v>38141</c:v>
                </c:pt>
                <c:pt idx="1415">
                  <c:v>38142</c:v>
                </c:pt>
                <c:pt idx="1416">
                  <c:v>38145</c:v>
                </c:pt>
                <c:pt idx="1417">
                  <c:v>38146</c:v>
                </c:pt>
                <c:pt idx="1418">
                  <c:v>38147</c:v>
                </c:pt>
                <c:pt idx="1419">
                  <c:v>38148</c:v>
                </c:pt>
                <c:pt idx="1420">
                  <c:v>38149</c:v>
                </c:pt>
                <c:pt idx="1421">
                  <c:v>38152</c:v>
                </c:pt>
                <c:pt idx="1422">
                  <c:v>38153</c:v>
                </c:pt>
                <c:pt idx="1423">
                  <c:v>38154</c:v>
                </c:pt>
                <c:pt idx="1424">
                  <c:v>38155</c:v>
                </c:pt>
                <c:pt idx="1425">
                  <c:v>38156</c:v>
                </c:pt>
                <c:pt idx="1426">
                  <c:v>38159</c:v>
                </c:pt>
                <c:pt idx="1427">
                  <c:v>38160</c:v>
                </c:pt>
                <c:pt idx="1428">
                  <c:v>38161</c:v>
                </c:pt>
                <c:pt idx="1429">
                  <c:v>38162</c:v>
                </c:pt>
                <c:pt idx="1430">
                  <c:v>38163</c:v>
                </c:pt>
                <c:pt idx="1431">
                  <c:v>38166</c:v>
                </c:pt>
                <c:pt idx="1432">
                  <c:v>38167</c:v>
                </c:pt>
                <c:pt idx="1433">
                  <c:v>38168</c:v>
                </c:pt>
                <c:pt idx="1434">
                  <c:v>38169</c:v>
                </c:pt>
                <c:pt idx="1435">
                  <c:v>38170</c:v>
                </c:pt>
                <c:pt idx="1436">
                  <c:v>38173</c:v>
                </c:pt>
                <c:pt idx="1437">
                  <c:v>38174</c:v>
                </c:pt>
                <c:pt idx="1438">
                  <c:v>38175</c:v>
                </c:pt>
                <c:pt idx="1439">
                  <c:v>38176</c:v>
                </c:pt>
                <c:pt idx="1440">
                  <c:v>38177</c:v>
                </c:pt>
                <c:pt idx="1441">
                  <c:v>38180</c:v>
                </c:pt>
                <c:pt idx="1442">
                  <c:v>38181</c:v>
                </c:pt>
                <c:pt idx="1443">
                  <c:v>38182</c:v>
                </c:pt>
                <c:pt idx="1444">
                  <c:v>38183</c:v>
                </c:pt>
                <c:pt idx="1445">
                  <c:v>38184</c:v>
                </c:pt>
                <c:pt idx="1446">
                  <c:v>38187</c:v>
                </c:pt>
                <c:pt idx="1447">
                  <c:v>38188</c:v>
                </c:pt>
                <c:pt idx="1448">
                  <c:v>38189</c:v>
                </c:pt>
                <c:pt idx="1449">
                  <c:v>38190</c:v>
                </c:pt>
                <c:pt idx="1450">
                  <c:v>38191</c:v>
                </c:pt>
                <c:pt idx="1451">
                  <c:v>38194</c:v>
                </c:pt>
                <c:pt idx="1452">
                  <c:v>38195</c:v>
                </c:pt>
                <c:pt idx="1453">
                  <c:v>38196</c:v>
                </c:pt>
                <c:pt idx="1454">
                  <c:v>38197</c:v>
                </c:pt>
                <c:pt idx="1455">
                  <c:v>38198</c:v>
                </c:pt>
                <c:pt idx="1456">
                  <c:v>38201</c:v>
                </c:pt>
                <c:pt idx="1457">
                  <c:v>38202</c:v>
                </c:pt>
                <c:pt idx="1458">
                  <c:v>38203</c:v>
                </c:pt>
                <c:pt idx="1459">
                  <c:v>38204</c:v>
                </c:pt>
                <c:pt idx="1460">
                  <c:v>38205</c:v>
                </c:pt>
                <c:pt idx="1461">
                  <c:v>38208</c:v>
                </c:pt>
                <c:pt idx="1462">
                  <c:v>38209</c:v>
                </c:pt>
                <c:pt idx="1463">
                  <c:v>38210</c:v>
                </c:pt>
                <c:pt idx="1464">
                  <c:v>38211</c:v>
                </c:pt>
                <c:pt idx="1465">
                  <c:v>38212</c:v>
                </c:pt>
                <c:pt idx="1466">
                  <c:v>38215</c:v>
                </c:pt>
                <c:pt idx="1467">
                  <c:v>38216</c:v>
                </c:pt>
                <c:pt idx="1468">
                  <c:v>38217</c:v>
                </c:pt>
                <c:pt idx="1469">
                  <c:v>38218</c:v>
                </c:pt>
                <c:pt idx="1470">
                  <c:v>38219</c:v>
                </c:pt>
                <c:pt idx="1471">
                  <c:v>38222</c:v>
                </c:pt>
                <c:pt idx="1472">
                  <c:v>38223</c:v>
                </c:pt>
                <c:pt idx="1473">
                  <c:v>38224</c:v>
                </c:pt>
                <c:pt idx="1474">
                  <c:v>38225</c:v>
                </c:pt>
                <c:pt idx="1475">
                  <c:v>38226</c:v>
                </c:pt>
                <c:pt idx="1476">
                  <c:v>38229</c:v>
                </c:pt>
                <c:pt idx="1477">
                  <c:v>38230</c:v>
                </c:pt>
                <c:pt idx="1478">
                  <c:v>38231</c:v>
                </c:pt>
                <c:pt idx="1479">
                  <c:v>38232</c:v>
                </c:pt>
                <c:pt idx="1480">
                  <c:v>38233</c:v>
                </c:pt>
                <c:pt idx="1481">
                  <c:v>38236</c:v>
                </c:pt>
                <c:pt idx="1482">
                  <c:v>38237</c:v>
                </c:pt>
                <c:pt idx="1483">
                  <c:v>38238</c:v>
                </c:pt>
                <c:pt idx="1484">
                  <c:v>38239</c:v>
                </c:pt>
                <c:pt idx="1485">
                  <c:v>38240</c:v>
                </c:pt>
                <c:pt idx="1486">
                  <c:v>38243</c:v>
                </c:pt>
                <c:pt idx="1487">
                  <c:v>38244</c:v>
                </c:pt>
                <c:pt idx="1488">
                  <c:v>38245</c:v>
                </c:pt>
                <c:pt idx="1489">
                  <c:v>38246</c:v>
                </c:pt>
                <c:pt idx="1490">
                  <c:v>38247</c:v>
                </c:pt>
                <c:pt idx="1491">
                  <c:v>38250</c:v>
                </c:pt>
                <c:pt idx="1492">
                  <c:v>38251</c:v>
                </c:pt>
                <c:pt idx="1493">
                  <c:v>38252</c:v>
                </c:pt>
                <c:pt idx="1494">
                  <c:v>38253</c:v>
                </c:pt>
                <c:pt idx="1495">
                  <c:v>38254</c:v>
                </c:pt>
                <c:pt idx="1496">
                  <c:v>38257</c:v>
                </c:pt>
                <c:pt idx="1497">
                  <c:v>38258</c:v>
                </c:pt>
                <c:pt idx="1498">
                  <c:v>38259</c:v>
                </c:pt>
                <c:pt idx="1499">
                  <c:v>38260</c:v>
                </c:pt>
                <c:pt idx="1500">
                  <c:v>38261</c:v>
                </c:pt>
                <c:pt idx="1501">
                  <c:v>38264</c:v>
                </c:pt>
                <c:pt idx="1502">
                  <c:v>38265</c:v>
                </c:pt>
                <c:pt idx="1503">
                  <c:v>38266</c:v>
                </c:pt>
                <c:pt idx="1504">
                  <c:v>38267</c:v>
                </c:pt>
                <c:pt idx="1505">
                  <c:v>38268</c:v>
                </c:pt>
                <c:pt idx="1506">
                  <c:v>38271</c:v>
                </c:pt>
                <c:pt idx="1507">
                  <c:v>38272</c:v>
                </c:pt>
                <c:pt idx="1508">
                  <c:v>38273</c:v>
                </c:pt>
                <c:pt idx="1509">
                  <c:v>38274</c:v>
                </c:pt>
                <c:pt idx="1510">
                  <c:v>38275</c:v>
                </c:pt>
                <c:pt idx="1511">
                  <c:v>38278</c:v>
                </c:pt>
                <c:pt idx="1512">
                  <c:v>38279</c:v>
                </c:pt>
                <c:pt idx="1513">
                  <c:v>38280</c:v>
                </c:pt>
                <c:pt idx="1514">
                  <c:v>38281</c:v>
                </c:pt>
                <c:pt idx="1515">
                  <c:v>38282</c:v>
                </c:pt>
                <c:pt idx="1516">
                  <c:v>38285</c:v>
                </c:pt>
                <c:pt idx="1517">
                  <c:v>38286</c:v>
                </c:pt>
                <c:pt idx="1518">
                  <c:v>38287</c:v>
                </c:pt>
                <c:pt idx="1519">
                  <c:v>38288</c:v>
                </c:pt>
                <c:pt idx="1520">
                  <c:v>38289</c:v>
                </c:pt>
                <c:pt idx="1521">
                  <c:v>38292</c:v>
                </c:pt>
                <c:pt idx="1522">
                  <c:v>38293</c:v>
                </c:pt>
                <c:pt idx="1523">
                  <c:v>38294</c:v>
                </c:pt>
                <c:pt idx="1524">
                  <c:v>38295</c:v>
                </c:pt>
                <c:pt idx="1525">
                  <c:v>38296</c:v>
                </c:pt>
                <c:pt idx="1526">
                  <c:v>38299</c:v>
                </c:pt>
                <c:pt idx="1527">
                  <c:v>38300</c:v>
                </c:pt>
                <c:pt idx="1528">
                  <c:v>38301</c:v>
                </c:pt>
                <c:pt idx="1529">
                  <c:v>38302</c:v>
                </c:pt>
                <c:pt idx="1530">
                  <c:v>38303</c:v>
                </c:pt>
                <c:pt idx="1531">
                  <c:v>38306</c:v>
                </c:pt>
                <c:pt idx="1532">
                  <c:v>38307</c:v>
                </c:pt>
                <c:pt idx="1533">
                  <c:v>38308</c:v>
                </c:pt>
                <c:pt idx="1534">
                  <c:v>38309</c:v>
                </c:pt>
                <c:pt idx="1535">
                  <c:v>38310</c:v>
                </c:pt>
                <c:pt idx="1536">
                  <c:v>38313</c:v>
                </c:pt>
                <c:pt idx="1537">
                  <c:v>38314</c:v>
                </c:pt>
                <c:pt idx="1538">
                  <c:v>38315</c:v>
                </c:pt>
                <c:pt idx="1539">
                  <c:v>38316</c:v>
                </c:pt>
                <c:pt idx="1540">
                  <c:v>38317</c:v>
                </c:pt>
                <c:pt idx="1541">
                  <c:v>38320</c:v>
                </c:pt>
                <c:pt idx="1542">
                  <c:v>38321</c:v>
                </c:pt>
                <c:pt idx="1543">
                  <c:v>38322</c:v>
                </c:pt>
                <c:pt idx="1544">
                  <c:v>38323</c:v>
                </c:pt>
                <c:pt idx="1545">
                  <c:v>38324</c:v>
                </c:pt>
                <c:pt idx="1546">
                  <c:v>38327</c:v>
                </c:pt>
                <c:pt idx="1547">
                  <c:v>38328</c:v>
                </c:pt>
                <c:pt idx="1548">
                  <c:v>38329</c:v>
                </c:pt>
                <c:pt idx="1549">
                  <c:v>38330</c:v>
                </c:pt>
                <c:pt idx="1550">
                  <c:v>38331</c:v>
                </c:pt>
                <c:pt idx="1551">
                  <c:v>38334</c:v>
                </c:pt>
                <c:pt idx="1552">
                  <c:v>38335</c:v>
                </c:pt>
                <c:pt idx="1553">
                  <c:v>38336</c:v>
                </c:pt>
                <c:pt idx="1554">
                  <c:v>38337</c:v>
                </c:pt>
                <c:pt idx="1555">
                  <c:v>38338</c:v>
                </c:pt>
                <c:pt idx="1556">
                  <c:v>38341</c:v>
                </c:pt>
                <c:pt idx="1557">
                  <c:v>38342</c:v>
                </c:pt>
                <c:pt idx="1558">
                  <c:v>38343</c:v>
                </c:pt>
                <c:pt idx="1559">
                  <c:v>38344</c:v>
                </c:pt>
                <c:pt idx="1560">
                  <c:v>38345</c:v>
                </c:pt>
                <c:pt idx="1561">
                  <c:v>38348</c:v>
                </c:pt>
                <c:pt idx="1562">
                  <c:v>38349</c:v>
                </c:pt>
                <c:pt idx="1563">
                  <c:v>38350</c:v>
                </c:pt>
                <c:pt idx="1564">
                  <c:v>38351</c:v>
                </c:pt>
                <c:pt idx="1565">
                  <c:v>38352</c:v>
                </c:pt>
                <c:pt idx="1566">
                  <c:v>38355</c:v>
                </c:pt>
                <c:pt idx="1567">
                  <c:v>38356</c:v>
                </c:pt>
                <c:pt idx="1568">
                  <c:v>38357</c:v>
                </c:pt>
                <c:pt idx="1569">
                  <c:v>38358</c:v>
                </c:pt>
                <c:pt idx="1570">
                  <c:v>38359</c:v>
                </c:pt>
                <c:pt idx="1571">
                  <c:v>38362</c:v>
                </c:pt>
                <c:pt idx="1572">
                  <c:v>38363</c:v>
                </c:pt>
                <c:pt idx="1573">
                  <c:v>38364</c:v>
                </c:pt>
                <c:pt idx="1574">
                  <c:v>38365</c:v>
                </c:pt>
                <c:pt idx="1575">
                  <c:v>38366</c:v>
                </c:pt>
                <c:pt idx="1576">
                  <c:v>38369</c:v>
                </c:pt>
                <c:pt idx="1577">
                  <c:v>38370</c:v>
                </c:pt>
                <c:pt idx="1578">
                  <c:v>38371</c:v>
                </c:pt>
                <c:pt idx="1579">
                  <c:v>38372</c:v>
                </c:pt>
                <c:pt idx="1580">
                  <c:v>38373</c:v>
                </c:pt>
                <c:pt idx="1581">
                  <c:v>38376</c:v>
                </c:pt>
                <c:pt idx="1582">
                  <c:v>38377</c:v>
                </c:pt>
                <c:pt idx="1583">
                  <c:v>38378</c:v>
                </c:pt>
                <c:pt idx="1584">
                  <c:v>38379</c:v>
                </c:pt>
                <c:pt idx="1585">
                  <c:v>38380</c:v>
                </c:pt>
                <c:pt idx="1586">
                  <c:v>38383</c:v>
                </c:pt>
                <c:pt idx="1587">
                  <c:v>38384</c:v>
                </c:pt>
                <c:pt idx="1588">
                  <c:v>38385</c:v>
                </c:pt>
                <c:pt idx="1589">
                  <c:v>38386</c:v>
                </c:pt>
                <c:pt idx="1590">
                  <c:v>38387</c:v>
                </c:pt>
                <c:pt idx="1591">
                  <c:v>38390</c:v>
                </c:pt>
                <c:pt idx="1592">
                  <c:v>38391</c:v>
                </c:pt>
                <c:pt idx="1593">
                  <c:v>38392</c:v>
                </c:pt>
                <c:pt idx="1594">
                  <c:v>38393</c:v>
                </c:pt>
                <c:pt idx="1595">
                  <c:v>38394</c:v>
                </c:pt>
                <c:pt idx="1596">
                  <c:v>38397</c:v>
                </c:pt>
                <c:pt idx="1597">
                  <c:v>38398</c:v>
                </c:pt>
                <c:pt idx="1598">
                  <c:v>38399</c:v>
                </c:pt>
                <c:pt idx="1599">
                  <c:v>38400</c:v>
                </c:pt>
                <c:pt idx="1600">
                  <c:v>38401</c:v>
                </c:pt>
                <c:pt idx="1601">
                  <c:v>38404</c:v>
                </c:pt>
                <c:pt idx="1602">
                  <c:v>38405</c:v>
                </c:pt>
                <c:pt idx="1603">
                  <c:v>38406</c:v>
                </c:pt>
                <c:pt idx="1604">
                  <c:v>38407</c:v>
                </c:pt>
                <c:pt idx="1605">
                  <c:v>38408</c:v>
                </c:pt>
                <c:pt idx="1606">
                  <c:v>38411</c:v>
                </c:pt>
                <c:pt idx="1607">
                  <c:v>38412</c:v>
                </c:pt>
                <c:pt idx="1608">
                  <c:v>38413</c:v>
                </c:pt>
                <c:pt idx="1609">
                  <c:v>38414</c:v>
                </c:pt>
                <c:pt idx="1610">
                  <c:v>38415</c:v>
                </c:pt>
                <c:pt idx="1611">
                  <c:v>38418</c:v>
                </c:pt>
                <c:pt idx="1612">
                  <c:v>38419</c:v>
                </c:pt>
                <c:pt idx="1613">
                  <c:v>38420</c:v>
                </c:pt>
                <c:pt idx="1614">
                  <c:v>38421</c:v>
                </c:pt>
                <c:pt idx="1615">
                  <c:v>38422</c:v>
                </c:pt>
                <c:pt idx="1616">
                  <c:v>38425</c:v>
                </c:pt>
                <c:pt idx="1617">
                  <c:v>38426</c:v>
                </c:pt>
                <c:pt idx="1618">
                  <c:v>38427</c:v>
                </c:pt>
                <c:pt idx="1619">
                  <c:v>38428</c:v>
                </c:pt>
                <c:pt idx="1620">
                  <c:v>38429</c:v>
                </c:pt>
                <c:pt idx="1621">
                  <c:v>38432</c:v>
                </c:pt>
                <c:pt idx="1622">
                  <c:v>38433</c:v>
                </c:pt>
                <c:pt idx="1623">
                  <c:v>38434</c:v>
                </c:pt>
                <c:pt idx="1624">
                  <c:v>38435</c:v>
                </c:pt>
                <c:pt idx="1625">
                  <c:v>38436</c:v>
                </c:pt>
                <c:pt idx="1626">
                  <c:v>38439</c:v>
                </c:pt>
                <c:pt idx="1627">
                  <c:v>38440</c:v>
                </c:pt>
                <c:pt idx="1628">
                  <c:v>38441</c:v>
                </c:pt>
                <c:pt idx="1629">
                  <c:v>38442</c:v>
                </c:pt>
                <c:pt idx="1630">
                  <c:v>38443</c:v>
                </c:pt>
                <c:pt idx="1631">
                  <c:v>38446</c:v>
                </c:pt>
                <c:pt idx="1632">
                  <c:v>38447</c:v>
                </c:pt>
                <c:pt idx="1633">
                  <c:v>38448</c:v>
                </c:pt>
                <c:pt idx="1634">
                  <c:v>38449</c:v>
                </c:pt>
                <c:pt idx="1635">
                  <c:v>38450</c:v>
                </c:pt>
                <c:pt idx="1636">
                  <c:v>38453</c:v>
                </c:pt>
                <c:pt idx="1637">
                  <c:v>38454</c:v>
                </c:pt>
                <c:pt idx="1638">
                  <c:v>38455</c:v>
                </c:pt>
                <c:pt idx="1639">
                  <c:v>38456</c:v>
                </c:pt>
                <c:pt idx="1640">
                  <c:v>38457</c:v>
                </c:pt>
                <c:pt idx="1641">
                  <c:v>38460</c:v>
                </c:pt>
                <c:pt idx="1642">
                  <c:v>38461</c:v>
                </c:pt>
                <c:pt idx="1643">
                  <c:v>38462</c:v>
                </c:pt>
                <c:pt idx="1644">
                  <c:v>38463</c:v>
                </c:pt>
                <c:pt idx="1645">
                  <c:v>38464</c:v>
                </c:pt>
                <c:pt idx="1646">
                  <c:v>38467</c:v>
                </c:pt>
                <c:pt idx="1647">
                  <c:v>38468</c:v>
                </c:pt>
                <c:pt idx="1648">
                  <c:v>38469</c:v>
                </c:pt>
                <c:pt idx="1649">
                  <c:v>38470</c:v>
                </c:pt>
                <c:pt idx="1650">
                  <c:v>38471</c:v>
                </c:pt>
                <c:pt idx="1651">
                  <c:v>38474</c:v>
                </c:pt>
                <c:pt idx="1652">
                  <c:v>38475</c:v>
                </c:pt>
                <c:pt idx="1653">
                  <c:v>38476</c:v>
                </c:pt>
                <c:pt idx="1654">
                  <c:v>38477</c:v>
                </c:pt>
                <c:pt idx="1655">
                  <c:v>38478</c:v>
                </c:pt>
                <c:pt idx="1656">
                  <c:v>38481</c:v>
                </c:pt>
                <c:pt idx="1657">
                  <c:v>38482</c:v>
                </c:pt>
                <c:pt idx="1658">
                  <c:v>38483</c:v>
                </c:pt>
                <c:pt idx="1659">
                  <c:v>38484</c:v>
                </c:pt>
                <c:pt idx="1660">
                  <c:v>38485</c:v>
                </c:pt>
                <c:pt idx="1661">
                  <c:v>38488</c:v>
                </c:pt>
                <c:pt idx="1662">
                  <c:v>38489</c:v>
                </c:pt>
                <c:pt idx="1663">
                  <c:v>38490</c:v>
                </c:pt>
                <c:pt idx="1664">
                  <c:v>38491</c:v>
                </c:pt>
                <c:pt idx="1665">
                  <c:v>38492</c:v>
                </c:pt>
                <c:pt idx="1666">
                  <c:v>38495</c:v>
                </c:pt>
                <c:pt idx="1667">
                  <c:v>38496</c:v>
                </c:pt>
                <c:pt idx="1668">
                  <c:v>38497</c:v>
                </c:pt>
                <c:pt idx="1669">
                  <c:v>38498</c:v>
                </c:pt>
                <c:pt idx="1670">
                  <c:v>38499</c:v>
                </c:pt>
                <c:pt idx="1671">
                  <c:v>38502</c:v>
                </c:pt>
                <c:pt idx="1672">
                  <c:v>38503</c:v>
                </c:pt>
                <c:pt idx="1673">
                  <c:v>38504</c:v>
                </c:pt>
                <c:pt idx="1674">
                  <c:v>38505</c:v>
                </c:pt>
                <c:pt idx="1675">
                  <c:v>38506</c:v>
                </c:pt>
                <c:pt idx="1676">
                  <c:v>38509</c:v>
                </c:pt>
                <c:pt idx="1677">
                  <c:v>38510</c:v>
                </c:pt>
                <c:pt idx="1678">
                  <c:v>38511</c:v>
                </c:pt>
                <c:pt idx="1679">
                  <c:v>38512</c:v>
                </c:pt>
                <c:pt idx="1680">
                  <c:v>38513</c:v>
                </c:pt>
                <c:pt idx="1681">
                  <c:v>38516</c:v>
                </c:pt>
                <c:pt idx="1682">
                  <c:v>38517</c:v>
                </c:pt>
                <c:pt idx="1683">
                  <c:v>38518</c:v>
                </c:pt>
                <c:pt idx="1684">
                  <c:v>38519</c:v>
                </c:pt>
                <c:pt idx="1685">
                  <c:v>38520</c:v>
                </c:pt>
                <c:pt idx="1686">
                  <c:v>38523</c:v>
                </c:pt>
                <c:pt idx="1687">
                  <c:v>38524</c:v>
                </c:pt>
                <c:pt idx="1688">
                  <c:v>38525</c:v>
                </c:pt>
                <c:pt idx="1689">
                  <c:v>38526</c:v>
                </c:pt>
                <c:pt idx="1690">
                  <c:v>38527</c:v>
                </c:pt>
                <c:pt idx="1691">
                  <c:v>38530</c:v>
                </c:pt>
                <c:pt idx="1692">
                  <c:v>38531</c:v>
                </c:pt>
                <c:pt idx="1693">
                  <c:v>38532</c:v>
                </c:pt>
                <c:pt idx="1694">
                  <c:v>38533</c:v>
                </c:pt>
                <c:pt idx="1695">
                  <c:v>38534</c:v>
                </c:pt>
                <c:pt idx="1696">
                  <c:v>38537</c:v>
                </c:pt>
                <c:pt idx="1697">
                  <c:v>38538</c:v>
                </c:pt>
                <c:pt idx="1698">
                  <c:v>38539</c:v>
                </c:pt>
                <c:pt idx="1699">
                  <c:v>38540</c:v>
                </c:pt>
                <c:pt idx="1700">
                  <c:v>38541</c:v>
                </c:pt>
                <c:pt idx="1701">
                  <c:v>38544</c:v>
                </c:pt>
                <c:pt idx="1702">
                  <c:v>38545</c:v>
                </c:pt>
                <c:pt idx="1703">
                  <c:v>38546</c:v>
                </c:pt>
                <c:pt idx="1704">
                  <c:v>38547</c:v>
                </c:pt>
                <c:pt idx="1705">
                  <c:v>38548</c:v>
                </c:pt>
                <c:pt idx="1706">
                  <c:v>38551</c:v>
                </c:pt>
                <c:pt idx="1707">
                  <c:v>38552</c:v>
                </c:pt>
                <c:pt idx="1708">
                  <c:v>38553</c:v>
                </c:pt>
                <c:pt idx="1709">
                  <c:v>38554</c:v>
                </c:pt>
                <c:pt idx="1710">
                  <c:v>38555</c:v>
                </c:pt>
                <c:pt idx="1711">
                  <c:v>38558</c:v>
                </c:pt>
                <c:pt idx="1712">
                  <c:v>38559</c:v>
                </c:pt>
                <c:pt idx="1713">
                  <c:v>38560</c:v>
                </c:pt>
                <c:pt idx="1714">
                  <c:v>38561</c:v>
                </c:pt>
                <c:pt idx="1715">
                  <c:v>38562</c:v>
                </c:pt>
                <c:pt idx="1716">
                  <c:v>38565</c:v>
                </c:pt>
                <c:pt idx="1717">
                  <c:v>38566</c:v>
                </c:pt>
                <c:pt idx="1718">
                  <c:v>38567</c:v>
                </c:pt>
                <c:pt idx="1719">
                  <c:v>38568</c:v>
                </c:pt>
                <c:pt idx="1720">
                  <c:v>38569</c:v>
                </c:pt>
                <c:pt idx="1721">
                  <c:v>38572</c:v>
                </c:pt>
                <c:pt idx="1722">
                  <c:v>38573</c:v>
                </c:pt>
                <c:pt idx="1723">
                  <c:v>38574</c:v>
                </c:pt>
                <c:pt idx="1724">
                  <c:v>38575</c:v>
                </c:pt>
                <c:pt idx="1725">
                  <c:v>38576</c:v>
                </c:pt>
                <c:pt idx="1726">
                  <c:v>38579</c:v>
                </c:pt>
                <c:pt idx="1727">
                  <c:v>38580</c:v>
                </c:pt>
                <c:pt idx="1728">
                  <c:v>38581</c:v>
                </c:pt>
                <c:pt idx="1729">
                  <c:v>38582</c:v>
                </c:pt>
                <c:pt idx="1730">
                  <c:v>38583</c:v>
                </c:pt>
                <c:pt idx="1731">
                  <c:v>38586</c:v>
                </c:pt>
                <c:pt idx="1732">
                  <c:v>38587</c:v>
                </c:pt>
                <c:pt idx="1733">
                  <c:v>38588</c:v>
                </c:pt>
                <c:pt idx="1734">
                  <c:v>38589</c:v>
                </c:pt>
                <c:pt idx="1735">
                  <c:v>38590</c:v>
                </c:pt>
                <c:pt idx="1736">
                  <c:v>38593</c:v>
                </c:pt>
                <c:pt idx="1737">
                  <c:v>38594</c:v>
                </c:pt>
                <c:pt idx="1738">
                  <c:v>38595</c:v>
                </c:pt>
                <c:pt idx="1739">
                  <c:v>38596</c:v>
                </c:pt>
                <c:pt idx="1740">
                  <c:v>38597</c:v>
                </c:pt>
                <c:pt idx="1741">
                  <c:v>38600</c:v>
                </c:pt>
                <c:pt idx="1742">
                  <c:v>38601</c:v>
                </c:pt>
                <c:pt idx="1743">
                  <c:v>38602</c:v>
                </c:pt>
                <c:pt idx="1744">
                  <c:v>38603</c:v>
                </c:pt>
                <c:pt idx="1745">
                  <c:v>38604</c:v>
                </c:pt>
                <c:pt idx="1746">
                  <c:v>38607</c:v>
                </c:pt>
                <c:pt idx="1747">
                  <c:v>38608</c:v>
                </c:pt>
                <c:pt idx="1748">
                  <c:v>38609</c:v>
                </c:pt>
                <c:pt idx="1749">
                  <c:v>38610</c:v>
                </c:pt>
                <c:pt idx="1750">
                  <c:v>38611</c:v>
                </c:pt>
                <c:pt idx="1751">
                  <c:v>38614</c:v>
                </c:pt>
                <c:pt idx="1752">
                  <c:v>38615</c:v>
                </c:pt>
                <c:pt idx="1753">
                  <c:v>38616</c:v>
                </c:pt>
                <c:pt idx="1754">
                  <c:v>38617</c:v>
                </c:pt>
                <c:pt idx="1755">
                  <c:v>38618</c:v>
                </c:pt>
                <c:pt idx="1756">
                  <c:v>38621</c:v>
                </c:pt>
                <c:pt idx="1757">
                  <c:v>38622</c:v>
                </c:pt>
                <c:pt idx="1758">
                  <c:v>38623</c:v>
                </c:pt>
                <c:pt idx="1759">
                  <c:v>38624</c:v>
                </c:pt>
                <c:pt idx="1760">
                  <c:v>38625</c:v>
                </c:pt>
                <c:pt idx="1761">
                  <c:v>38628</c:v>
                </c:pt>
                <c:pt idx="1762">
                  <c:v>38629</c:v>
                </c:pt>
                <c:pt idx="1763">
                  <c:v>38630</c:v>
                </c:pt>
                <c:pt idx="1764">
                  <c:v>38631</c:v>
                </c:pt>
                <c:pt idx="1765">
                  <c:v>38632</c:v>
                </c:pt>
                <c:pt idx="1766">
                  <c:v>38635</c:v>
                </c:pt>
                <c:pt idx="1767">
                  <c:v>38636</c:v>
                </c:pt>
                <c:pt idx="1768">
                  <c:v>38637</c:v>
                </c:pt>
                <c:pt idx="1769">
                  <c:v>38638</c:v>
                </c:pt>
                <c:pt idx="1770">
                  <c:v>38639</c:v>
                </c:pt>
                <c:pt idx="1771">
                  <c:v>38642</c:v>
                </c:pt>
                <c:pt idx="1772">
                  <c:v>38643</c:v>
                </c:pt>
                <c:pt idx="1773">
                  <c:v>38644</c:v>
                </c:pt>
                <c:pt idx="1774">
                  <c:v>38645</c:v>
                </c:pt>
                <c:pt idx="1775">
                  <c:v>38646</c:v>
                </c:pt>
                <c:pt idx="1776">
                  <c:v>38649</c:v>
                </c:pt>
                <c:pt idx="1777">
                  <c:v>38650</c:v>
                </c:pt>
                <c:pt idx="1778">
                  <c:v>38651</c:v>
                </c:pt>
                <c:pt idx="1779">
                  <c:v>38652</c:v>
                </c:pt>
                <c:pt idx="1780">
                  <c:v>38653</c:v>
                </c:pt>
                <c:pt idx="1781">
                  <c:v>38656</c:v>
                </c:pt>
                <c:pt idx="1782">
                  <c:v>38657</c:v>
                </c:pt>
                <c:pt idx="1783">
                  <c:v>38658</c:v>
                </c:pt>
                <c:pt idx="1784">
                  <c:v>38659</c:v>
                </c:pt>
                <c:pt idx="1785">
                  <c:v>38660</c:v>
                </c:pt>
                <c:pt idx="1786">
                  <c:v>38663</c:v>
                </c:pt>
                <c:pt idx="1787">
                  <c:v>38664</c:v>
                </c:pt>
                <c:pt idx="1788">
                  <c:v>38665</c:v>
                </c:pt>
                <c:pt idx="1789">
                  <c:v>38666</c:v>
                </c:pt>
                <c:pt idx="1790">
                  <c:v>38667</c:v>
                </c:pt>
                <c:pt idx="1791">
                  <c:v>38670</c:v>
                </c:pt>
                <c:pt idx="1792">
                  <c:v>38671</c:v>
                </c:pt>
                <c:pt idx="1793">
                  <c:v>38672</c:v>
                </c:pt>
                <c:pt idx="1794">
                  <c:v>38673</c:v>
                </c:pt>
                <c:pt idx="1795">
                  <c:v>38674</c:v>
                </c:pt>
                <c:pt idx="1796">
                  <c:v>38677</c:v>
                </c:pt>
                <c:pt idx="1797">
                  <c:v>38678</c:v>
                </c:pt>
                <c:pt idx="1798">
                  <c:v>38679</c:v>
                </c:pt>
                <c:pt idx="1799">
                  <c:v>38680</c:v>
                </c:pt>
                <c:pt idx="1800">
                  <c:v>38681</c:v>
                </c:pt>
                <c:pt idx="1801">
                  <c:v>38684</c:v>
                </c:pt>
                <c:pt idx="1802">
                  <c:v>38685</c:v>
                </c:pt>
                <c:pt idx="1803">
                  <c:v>38686</c:v>
                </c:pt>
                <c:pt idx="1804">
                  <c:v>38687</c:v>
                </c:pt>
                <c:pt idx="1805">
                  <c:v>38688</c:v>
                </c:pt>
                <c:pt idx="1806">
                  <c:v>38691</c:v>
                </c:pt>
                <c:pt idx="1807">
                  <c:v>38692</c:v>
                </c:pt>
                <c:pt idx="1808">
                  <c:v>38693</c:v>
                </c:pt>
                <c:pt idx="1809">
                  <c:v>38694</c:v>
                </c:pt>
                <c:pt idx="1810">
                  <c:v>38695</c:v>
                </c:pt>
                <c:pt idx="1811">
                  <c:v>38698</c:v>
                </c:pt>
                <c:pt idx="1812">
                  <c:v>38699</c:v>
                </c:pt>
                <c:pt idx="1813">
                  <c:v>38700</c:v>
                </c:pt>
                <c:pt idx="1814">
                  <c:v>38701</c:v>
                </c:pt>
                <c:pt idx="1815">
                  <c:v>38702</c:v>
                </c:pt>
                <c:pt idx="1816">
                  <c:v>38705</c:v>
                </c:pt>
                <c:pt idx="1817">
                  <c:v>38706</c:v>
                </c:pt>
                <c:pt idx="1818">
                  <c:v>38707</c:v>
                </c:pt>
                <c:pt idx="1819">
                  <c:v>38708</c:v>
                </c:pt>
                <c:pt idx="1820">
                  <c:v>38709</c:v>
                </c:pt>
                <c:pt idx="1821">
                  <c:v>38712</c:v>
                </c:pt>
                <c:pt idx="1822">
                  <c:v>38713</c:v>
                </c:pt>
                <c:pt idx="1823">
                  <c:v>38714</c:v>
                </c:pt>
                <c:pt idx="1824">
                  <c:v>38715</c:v>
                </c:pt>
                <c:pt idx="1825">
                  <c:v>38716</c:v>
                </c:pt>
                <c:pt idx="1826">
                  <c:v>38719</c:v>
                </c:pt>
                <c:pt idx="1827">
                  <c:v>38720</c:v>
                </c:pt>
                <c:pt idx="1828">
                  <c:v>38721</c:v>
                </c:pt>
                <c:pt idx="1829">
                  <c:v>38722</c:v>
                </c:pt>
                <c:pt idx="1830">
                  <c:v>38723</c:v>
                </c:pt>
                <c:pt idx="1831">
                  <c:v>38726</c:v>
                </c:pt>
                <c:pt idx="1832">
                  <c:v>38727</c:v>
                </c:pt>
                <c:pt idx="1833">
                  <c:v>38728</c:v>
                </c:pt>
                <c:pt idx="1834">
                  <c:v>38729</c:v>
                </c:pt>
                <c:pt idx="1835">
                  <c:v>38730</c:v>
                </c:pt>
                <c:pt idx="1836">
                  <c:v>38733</c:v>
                </c:pt>
                <c:pt idx="1837">
                  <c:v>38734</c:v>
                </c:pt>
                <c:pt idx="1838">
                  <c:v>38735</c:v>
                </c:pt>
                <c:pt idx="1839">
                  <c:v>38736</c:v>
                </c:pt>
                <c:pt idx="1840">
                  <c:v>38737</c:v>
                </c:pt>
                <c:pt idx="1841">
                  <c:v>38740</c:v>
                </c:pt>
                <c:pt idx="1842">
                  <c:v>38741</c:v>
                </c:pt>
                <c:pt idx="1843">
                  <c:v>38742</c:v>
                </c:pt>
                <c:pt idx="1844">
                  <c:v>38743</c:v>
                </c:pt>
                <c:pt idx="1845">
                  <c:v>38744</c:v>
                </c:pt>
                <c:pt idx="1846">
                  <c:v>38747</c:v>
                </c:pt>
                <c:pt idx="1847">
                  <c:v>38748</c:v>
                </c:pt>
                <c:pt idx="1848">
                  <c:v>38749</c:v>
                </c:pt>
                <c:pt idx="1849">
                  <c:v>38750</c:v>
                </c:pt>
                <c:pt idx="1850">
                  <c:v>38751</c:v>
                </c:pt>
                <c:pt idx="1851">
                  <c:v>38754</c:v>
                </c:pt>
                <c:pt idx="1852">
                  <c:v>38755</c:v>
                </c:pt>
                <c:pt idx="1853">
                  <c:v>38756</c:v>
                </c:pt>
                <c:pt idx="1854">
                  <c:v>38757</c:v>
                </c:pt>
                <c:pt idx="1855">
                  <c:v>38758</c:v>
                </c:pt>
                <c:pt idx="1856">
                  <c:v>38761</c:v>
                </c:pt>
                <c:pt idx="1857">
                  <c:v>38762</c:v>
                </c:pt>
                <c:pt idx="1858">
                  <c:v>38763</c:v>
                </c:pt>
                <c:pt idx="1859">
                  <c:v>38764</c:v>
                </c:pt>
                <c:pt idx="1860">
                  <c:v>38765</c:v>
                </c:pt>
                <c:pt idx="1861">
                  <c:v>38768</c:v>
                </c:pt>
                <c:pt idx="1862">
                  <c:v>38769</c:v>
                </c:pt>
                <c:pt idx="1863">
                  <c:v>38770</c:v>
                </c:pt>
                <c:pt idx="1864">
                  <c:v>38771</c:v>
                </c:pt>
                <c:pt idx="1865">
                  <c:v>38772</c:v>
                </c:pt>
                <c:pt idx="1866">
                  <c:v>38775</c:v>
                </c:pt>
                <c:pt idx="1867">
                  <c:v>38776</c:v>
                </c:pt>
                <c:pt idx="1868">
                  <c:v>38777</c:v>
                </c:pt>
                <c:pt idx="1869">
                  <c:v>38778</c:v>
                </c:pt>
                <c:pt idx="1870">
                  <c:v>38779</c:v>
                </c:pt>
                <c:pt idx="1871">
                  <c:v>38782</c:v>
                </c:pt>
                <c:pt idx="1872">
                  <c:v>38783</c:v>
                </c:pt>
                <c:pt idx="1873">
                  <c:v>38784</c:v>
                </c:pt>
                <c:pt idx="1874">
                  <c:v>38785</c:v>
                </c:pt>
                <c:pt idx="1875">
                  <c:v>38786</c:v>
                </c:pt>
                <c:pt idx="1876">
                  <c:v>38789</c:v>
                </c:pt>
                <c:pt idx="1877">
                  <c:v>38790</c:v>
                </c:pt>
                <c:pt idx="1878">
                  <c:v>38791</c:v>
                </c:pt>
                <c:pt idx="1879">
                  <c:v>38792</c:v>
                </c:pt>
                <c:pt idx="1880">
                  <c:v>38793</c:v>
                </c:pt>
                <c:pt idx="1881">
                  <c:v>38796</c:v>
                </c:pt>
                <c:pt idx="1882">
                  <c:v>38797</c:v>
                </c:pt>
                <c:pt idx="1883">
                  <c:v>38798</c:v>
                </c:pt>
                <c:pt idx="1884">
                  <c:v>38799</c:v>
                </c:pt>
                <c:pt idx="1885">
                  <c:v>38800</c:v>
                </c:pt>
                <c:pt idx="1886">
                  <c:v>38803</c:v>
                </c:pt>
                <c:pt idx="1887">
                  <c:v>38804</c:v>
                </c:pt>
                <c:pt idx="1888">
                  <c:v>38805</c:v>
                </c:pt>
                <c:pt idx="1889">
                  <c:v>38806</c:v>
                </c:pt>
                <c:pt idx="1890">
                  <c:v>38807</c:v>
                </c:pt>
                <c:pt idx="1891">
                  <c:v>38810</c:v>
                </c:pt>
                <c:pt idx="1892">
                  <c:v>38811</c:v>
                </c:pt>
                <c:pt idx="1893">
                  <c:v>38812</c:v>
                </c:pt>
                <c:pt idx="1894">
                  <c:v>38813</c:v>
                </c:pt>
                <c:pt idx="1895">
                  <c:v>38814</c:v>
                </c:pt>
                <c:pt idx="1896">
                  <c:v>38817</c:v>
                </c:pt>
                <c:pt idx="1897">
                  <c:v>38818</c:v>
                </c:pt>
                <c:pt idx="1898">
                  <c:v>38819</c:v>
                </c:pt>
                <c:pt idx="1899">
                  <c:v>38820</c:v>
                </c:pt>
                <c:pt idx="1900">
                  <c:v>38821</c:v>
                </c:pt>
                <c:pt idx="1901">
                  <c:v>38824</c:v>
                </c:pt>
                <c:pt idx="1902">
                  <c:v>38825</c:v>
                </c:pt>
                <c:pt idx="1903">
                  <c:v>38826</c:v>
                </c:pt>
                <c:pt idx="1904">
                  <c:v>38827</c:v>
                </c:pt>
                <c:pt idx="1905">
                  <c:v>38828</c:v>
                </c:pt>
                <c:pt idx="1906">
                  <c:v>38831</c:v>
                </c:pt>
                <c:pt idx="1907">
                  <c:v>38832</c:v>
                </c:pt>
                <c:pt idx="1908">
                  <c:v>38833</c:v>
                </c:pt>
                <c:pt idx="1909">
                  <c:v>38834</c:v>
                </c:pt>
                <c:pt idx="1910">
                  <c:v>38835</c:v>
                </c:pt>
                <c:pt idx="1911">
                  <c:v>38838</c:v>
                </c:pt>
                <c:pt idx="1912">
                  <c:v>38839</c:v>
                </c:pt>
                <c:pt idx="1913">
                  <c:v>38840</c:v>
                </c:pt>
                <c:pt idx="1914">
                  <c:v>38841</c:v>
                </c:pt>
                <c:pt idx="1915">
                  <c:v>38842</c:v>
                </c:pt>
                <c:pt idx="1916">
                  <c:v>38845</c:v>
                </c:pt>
                <c:pt idx="1917">
                  <c:v>38846</c:v>
                </c:pt>
                <c:pt idx="1918">
                  <c:v>38847</c:v>
                </c:pt>
                <c:pt idx="1919">
                  <c:v>38848</c:v>
                </c:pt>
                <c:pt idx="1920">
                  <c:v>38849</c:v>
                </c:pt>
                <c:pt idx="1921">
                  <c:v>38852</c:v>
                </c:pt>
                <c:pt idx="1922">
                  <c:v>38853</c:v>
                </c:pt>
                <c:pt idx="1923">
                  <c:v>38854</c:v>
                </c:pt>
                <c:pt idx="1924">
                  <c:v>38855</c:v>
                </c:pt>
                <c:pt idx="1925">
                  <c:v>38856</c:v>
                </c:pt>
                <c:pt idx="1926">
                  <c:v>38859</c:v>
                </c:pt>
                <c:pt idx="1927">
                  <c:v>38860</c:v>
                </c:pt>
                <c:pt idx="1928">
                  <c:v>38861</c:v>
                </c:pt>
                <c:pt idx="1929">
                  <c:v>38862</c:v>
                </c:pt>
                <c:pt idx="1930">
                  <c:v>38863</c:v>
                </c:pt>
                <c:pt idx="1931">
                  <c:v>38866</c:v>
                </c:pt>
                <c:pt idx="1932">
                  <c:v>38867</c:v>
                </c:pt>
                <c:pt idx="1933">
                  <c:v>38868</c:v>
                </c:pt>
                <c:pt idx="1934">
                  <c:v>38869</c:v>
                </c:pt>
                <c:pt idx="1935">
                  <c:v>38870</c:v>
                </c:pt>
                <c:pt idx="1936">
                  <c:v>38873</c:v>
                </c:pt>
                <c:pt idx="1937">
                  <c:v>38874</c:v>
                </c:pt>
                <c:pt idx="1938">
                  <c:v>38875</c:v>
                </c:pt>
                <c:pt idx="1939">
                  <c:v>38876</c:v>
                </c:pt>
                <c:pt idx="1940">
                  <c:v>38877</c:v>
                </c:pt>
                <c:pt idx="1941">
                  <c:v>38880</c:v>
                </c:pt>
                <c:pt idx="1942">
                  <c:v>38881</c:v>
                </c:pt>
                <c:pt idx="1943">
                  <c:v>38882</c:v>
                </c:pt>
                <c:pt idx="1944">
                  <c:v>38883</c:v>
                </c:pt>
                <c:pt idx="1945">
                  <c:v>38884</c:v>
                </c:pt>
                <c:pt idx="1946">
                  <c:v>38887</c:v>
                </c:pt>
                <c:pt idx="1947">
                  <c:v>38888</c:v>
                </c:pt>
                <c:pt idx="1948">
                  <c:v>38889</c:v>
                </c:pt>
                <c:pt idx="1949">
                  <c:v>38890</c:v>
                </c:pt>
                <c:pt idx="1950">
                  <c:v>38891</c:v>
                </c:pt>
                <c:pt idx="1951">
                  <c:v>38894</c:v>
                </c:pt>
                <c:pt idx="1952">
                  <c:v>38895</c:v>
                </c:pt>
                <c:pt idx="1953">
                  <c:v>38896</c:v>
                </c:pt>
                <c:pt idx="1954">
                  <c:v>38897</c:v>
                </c:pt>
                <c:pt idx="1955">
                  <c:v>38898</c:v>
                </c:pt>
                <c:pt idx="1956">
                  <c:v>38901</c:v>
                </c:pt>
                <c:pt idx="1957">
                  <c:v>38902</c:v>
                </c:pt>
                <c:pt idx="1958">
                  <c:v>38903</c:v>
                </c:pt>
                <c:pt idx="1959">
                  <c:v>38904</c:v>
                </c:pt>
                <c:pt idx="1960">
                  <c:v>38905</c:v>
                </c:pt>
                <c:pt idx="1961">
                  <c:v>38908</c:v>
                </c:pt>
                <c:pt idx="1962">
                  <c:v>38909</c:v>
                </c:pt>
                <c:pt idx="1963">
                  <c:v>38910</c:v>
                </c:pt>
                <c:pt idx="1964">
                  <c:v>38911</c:v>
                </c:pt>
                <c:pt idx="1965">
                  <c:v>38912</c:v>
                </c:pt>
                <c:pt idx="1966">
                  <c:v>38915</c:v>
                </c:pt>
                <c:pt idx="1967">
                  <c:v>38916</c:v>
                </c:pt>
                <c:pt idx="1968">
                  <c:v>38917</c:v>
                </c:pt>
                <c:pt idx="1969">
                  <c:v>38918</c:v>
                </c:pt>
                <c:pt idx="1970">
                  <c:v>38919</c:v>
                </c:pt>
                <c:pt idx="1971">
                  <c:v>38922</c:v>
                </c:pt>
                <c:pt idx="1972">
                  <c:v>38923</c:v>
                </c:pt>
                <c:pt idx="1973">
                  <c:v>38924</c:v>
                </c:pt>
                <c:pt idx="1974">
                  <c:v>38925</c:v>
                </c:pt>
                <c:pt idx="1975">
                  <c:v>38926</c:v>
                </c:pt>
                <c:pt idx="1976">
                  <c:v>38929</c:v>
                </c:pt>
                <c:pt idx="1977">
                  <c:v>38930</c:v>
                </c:pt>
                <c:pt idx="1978">
                  <c:v>38931</c:v>
                </c:pt>
                <c:pt idx="1979">
                  <c:v>38932</c:v>
                </c:pt>
                <c:pt idx="1980">
                  <c:v>38933</c:v>
                </c:pt>
                <c:pt idx="1981">
                  <c:v>38936</c:v>
                </c:pt>
                <c:pt idx="1982">
                  <c:v>38937</c:v>
                </c:pt>
                <c:pt idx="1983">
                  <c:v>38938</c:v>
                </c:pt>
                <c:pt idx="1984">
                  <c:v>38939</c:v>
                </c:pt>
                <c:pt idx="1985">
                  <c:v>38940</c:v>
                </c:pt>
                <c:pt idx="1986">
                  <c:v>38943</c:v>
                </c:pt>
                <c:pt idx="1987">
                  <c:v>38944</c:v>
                </c:pt>
                <c:pt idx="1988">
                  <c:v>38945</c:v>
                </c:pt>
                <c:pt idx="1989">
                  <c:v>38946</c:v>
                </c:pt>
                <c:pt idx="1990">
                  <c:v>38947</c:v>
                </c:pt>
                <c:pt idx="1991">
                  <c:v>38950</c:v>
                </c:pt>
                <c:pt idx="1992">
                  <c:v>38951</c:v>
                </c:pt>
                <c:pt idx="1993">
                  <c:v>38952</c:v>
                </c:pt>
                <c:pt idx="1994">
                  <c:v>38953</c:v>
                </c:pt>
                <c:pt idx="1995">
                  <c:v>38954</c:v>
                </c:pt>
                <c:pt idx="1996">
                  <c:v>38957</c:v>
                </c:pt>
                <c:pt idx="1997">
                  <c:v>38958</c:v>
                </c:pt>
                <c:pt idx="1998">
                  <c:v>38959</c:v>
                </c:pt>
                <c:pt idx="1999">
                  <c:v>38960</c:v>
                </c:pt>
                <c:pt idx="2000">
                  <c:v>38961</c:v>
                </c:pt>
                <c:pt idx="2001">
                  <c:v>38964</c:v>
                </c:pt>
                <c:pt idx="2002">
                  <c:v>38965</c:v>
                </c:pt>
                <c:pt idx="2003">
                  <c:v>38966</c:v>
                </c:pt>
                <c:pt idx="2004">
                  <c:v>38967</c:v>
                </c:pt>
                <c:pt idx="2005">
                  <c:v>38968</c:v>
                </c:pt>
                <c:pt idx="2006">
                  <c:v>38971</c:v>
                </c:pt>
                <c:pt idx="2007">
                  <c:v>38972</c:v>
                </c:pt>
                <c:pt idx="2008">
                  <c:v>38973</c:v>
                </c:pt>
                <c:pt idx="2009">
                  <c:v>38974</c:v>
                </c:pt>
                <c:pt idx="2010">
                  <c:v>38975</c:v>
                </c:pt>
                <c:pt idx="2011">
                  <c:v>38978</c:v>
                </c:pt>
                <c:pt idx="2012">
                  <c:v>38979</c:v>
                </c:pt>
                <c:pt idx="2013">
                  <c:v>38980</c:v>
                </c:pt>
                <c:pt idx="2014">
                  <c:v>38981</c:v>
                </c:pt>
                <c:pt idx="2015">
                  <c:v>38982</c:v>
                </c:pt>
                <c:pt idx="2016">
                  <c:v>38985</c:v>
                </c:pt>
                <c:pt idx="2017">
                  <c:v>38986</c:v>
                </c:pt>
                <c:pt idx="2018">
                  <c:v>38987</c:v>
                </c:pt>
                <c:pt idx="2019">
                  <c:v>38988</c:v>
                </c:pt>
                <c:pt idx="2020">
                  <c:v>38989</c:v>
                </c:pt>
                <c:pt idx="2021">
                  <c:v>38992</c:v>
                </c:pt>
                <c:pt idx="2022">
                  <c:v>38993</c:v>
                </c:pt>
                <c:pt idx="2023">
                  <c:v>38994</c:v>
                </c:pt>
                <c:pt idx="2024">
                  <c:v>38995</c:v>
                </c:pt>
                <c:pt idx="2025">
                  <c:v>38996</c:v>
                </c:pt>
                <c:pt idx="2026">
                  <c:v>38999</c:v>
                </c:pt>
                <c:pt idx="2027">
                  <c:v>39000</c:v>
                </c:pt>
                <c:pt idx="2028">
                  <c:v>39001</c:v>
                </c:pt>
                <c:pt idx="2029">
                  <c:v>39002</c:v>
                </c:pt>
                <c:pt idx="2030">
                  <c:v>39003</c:v>
                </c:pt>
                <c:pt idx="2031">
                  <c:v>39006</c:v>
                </c:pt>
                <c:pt idx="2032">
                  <c:v>39007</c:v>
                </c:pt>
                <c:pt idx="2033">
                  <c:v>39008</c:v>
                </c:pt>
                <c:pt idx="2034">
                  <c:v>39009</c:v>
                </c:pt>
                <c:pt idx="2035">
                  <c:v>39010</c:v>
                </c:pt>
                <c:pt idx="2036">
                  <c:v>39013</c:v>
                </c:pt>
                <c:pt idx="2037">
                  <c:v>39014</c:v>
                </c:pt>
                <c:pt idx="2038">
                  <c:v>39015</c:v>
                </c:pt>
                <c:pt idx="2039">
                  <c:v>39016</c:v>
                </c:pt>
                <c:pt idx="2040">
                  <c:v>39017</c:v>
                </c:pt>
                <c:pt idx="2041">
                  <c:v>39020</c:v>
                </c:pt>
                <c:pt idx="2042">
                  <c:v>39021</c:v>
                </c:pt>
                <c:pt idx="2043">
                  <c:v>39022</c:v>
                </c:pt>
                <c:pt idx="2044">
                  <c:v>39023</c:v>
                </c:pt>
                <c:pt idx="2045">
                  <c:v>39024</c:v>
                </c:pt>
                <c:pt idx="2046">
                  <c:v>39027</c:v>
                </c:pt>
                <c:pt idx="2047">
                  <c:v>39028</c:v>
                </c:pt>
                <c:pt idx="2048">
                  <c:v>39029</c:v>
                </c:pt>
                <c:pt idx="2049">
                  <c:v>39030</c:v>
                </c:pt>
                <c:pt idx="2050">
                  <c:v>39031</c:v>
                </c:pt>
                <c:pt idx="2051">
                  <c:v>39034</c:v>
                </c:pt>
                <c:pt idx="2052">
                  <c:v>39035</c:v>
                </c:pt>
                <c:pt idx="2053">
                  <c:v>39036</c:v>
                </c:pt>
                <c:pt idx="2054">
                  <c:v>39037</c:v>
                </c:pt>
                <c:pt idx="2055">
                  <c:v>39038</c:v>
                </c:pt>
                <c:pt idx="2056">
                  <c:v>39041</c:v>
                </c:pt>
                <c:pt idx="2057">
                  <c:v>39042</c:v>
                </c:pt>
                <c:pt idx="2058">
                  <c:v>39043</c:v>
                </c:pt>
                <c:pt idx="2059">
                  <c:v>39044</c:v>
                </c:pt>
                <c:pt idx="2060">
                  <c:v>39045</c:v>
                </c:pt>
                <c:pt idx="2061">
                  <c:v>39048</c:v>
                </c:pt>
                <c:pt idx="2062">
                  <c:v>39049</c:v>
                </c:pt>
                <c:pt idx="2063">
                  <c:v>39050</c:v>
                </c:pt>
                <c:pt idx="2064">
                  <c:v>39051</c:v>
                </c:pt>
                <c:pt idx="2065">
                  <c:v>39052</c:v>
                </c:pt>
                <c:pt idx="2066">
                  <c:v>39055</c:v>
                </c:pt>
                <c:pt idx="2067">
                  <c:v>39056</c:v>
                </c:pt>
                <c:pt idx="2068">
                  <c:v>39057</c:v>
                </c:pt>
                <c:pt idx="2069">
                  <c:v>39058</c:v>
                </c:pt>
                <c:pt idx="2070">
                  <c:v>39059</c:v>
                </c:pt>
                <c:pt idx="2071">
                  <c:v>39062</c:v>
                </c:pt>
                <c:pt idx="2072">
                  <c:v>39063</c:v>
                </c:pt>
                <c:pt idx="2073">
                  <c:v>39064</c:v>
                </c:pt>
                <c:pt idx="2074">
                  <c:v>39065</c:v>
                </c:pt>
                <c:pt idx="2075">
                  <c:v>39066</c:v>
                </c:pt>
                <c:pt idx="2076">
                  <c:v>39069</c:v>
                </c:pt>
                <c:pt idx="2077">
                  <c:v>39070</c:v>
                </c:pt>
                <c:pt idx="2078">
                  <c:v>39071</c:v>
                </c:pt>
                <c:pt idx="2079">
                  <c:v>39072</c:v>
                </c:pt>
                <c:pt idx="2080">
                  <c:v>39073</c:v>
                </c:pt>
                <c:pt idx="2081">
                  <c:v>39076</c:v>
                </c:pt>
                <c:pt idx="2082">
                  <c:v>39077</c:v>
                </c:pt>
                <c:pt idx="2083">
                  <c:v>39078</c:v>
                </c:pt>
                <c:pt idx="2084">
                  <c:v>39079</c:v>
                </c:pt>
                <c:pt idx="2085">
                  <c:v>39080</c:v>
                </c:pt>
                <c:pt idx="2086">
                  <c:v>39083</c:v>
                </c:pt>
                <c:pt idx="2087">
                  <c:v>39084</c:v>
                </c:pt>
                <c:pt idx="2088">
                  <c:v>39085</c:v>
                </c:pt>
                <c:pt idx="2089">
                  <c:v>39086</c:v>
                </c:pt>
                <c:pt idx="2090">
                  <c:v>39087</c:v>
                </c:pt>
                <c:pt idx="2091">
                  <c:v>39090</c:v>
                </c:pt>
                <c:pt idx="2092">
                  <c:v>39091</c:v>
                </c:pt>
                <c:pt idx="2093">
                  <c:v>39092</c:v>
                </c:pt>
                <c:pt idx="2094">
                  <c:v>39093</c:v>
                </c:pt>
                <c:pt idx="2095">
                  <c:v>39094</c:v>
                </c:pt>
                <c:pt idx="2096">
                  <c:v>39097</c:v>
                </c:pt>
                <c:pt idx="2097">
                  <c:v>39098</c:v>
                </c:pt>
                <c:pt idx="2098">
                  <c:v>39099</c:v>
                </c:pt>
                <c:pt idx="2099">
                  <c:v>39100</c:v>
                </c:pt>
                <c:pt idx="2100">
                  <c:v>39101</c:v>
                </c:pt>
                <c:pt idx="2101">
                  <c:v>39104</c:v>
                </c:pt>
                <c:pt idx="2102">
                  <c:v>39105</c:v>
                </c:pt>
                <c:pt idx="2103">
                  <c:v>39106</c:v>
                </c:pt>
                <c:pt idx="2104">
                  <c:v>39107</c:v>
                </c:pt>
                <c:pt idx="2105">
                  <c:v>39108</c:v>
                </c:pt>
                <c:pt idx="2106">
                  <c:v>39111</c:v>
                </c:pt>
                <c:pt idx="2107">
                  <c:v>39112</c:v>
                </c:pt>
                <c:pt idx="2108">
                  <c:v>39113</c:v>
                </c:pt>
                <c:pt idx="2109">
                  <c:v>39114</c:v>
                </c:pt>
                <c:pt idx="2110">
                  <c:v>39115</c:v>
                </c:pt>
                <c:pt idx="2111">
                  <c:v>39118</c:v>
                </c:pt>
                <c:pt idx="2112">
                  <c:v>39119</c:v>
                </c:pt>
                <c:pt idx="2113">
                  <c:v>39120</c:v>
                </c:pt>
                <c:pt idx="2114">
                  <c:v>39121</c:v>
                </c:pt>
                <c:pt idx="2115">
                  <c:v>39122</c:v>
                </c:pt>
                <c:pt idx="2116">
                  <c:v>39125</c:v>
                </c:pt>
                <c:pt idx="2117">
                  <c:v>39126</c:v>
                </c:pt>
                <c:pt idx="2118">
                  <c:v>39127</c:v>
                </c:pt>
                <c:pt idx="2119">
                  <c:v>39128</c:v>
                </c:pt>
                <c:pt idx="2120">
                  <c:v>39129</c:v>
                </c:pt>
                <c:pt idx="2121">
                  <c:v>39132</c:v>
                </c:pt>
                <c:pt idx="2122">
                  <c:v>39133</c:v>
                </c:pt>
                <c:pt idx="2123">
                  <c:v>39134</c:v>
                </c:pt>
                <c:pt idx="2124">
                  <c:v>39135</c:v>
                </c:pt>
                <c:pt idx="2125">
                  <c:v>39136</c:v>
                </c:pt>
                <c:pt idx="2126">
                  <c:v>39139</c:v>
                </c:pt>
                <c:pt idx="2127">
                  <c:v>39140</c:v>
                </c:pt>
                <c:pt idx="2128">
                  <c:v>39141</c:v>
                </c:pt>
                <c:pt idx="2129">
                  <c:v>39142</c:v>
                </c:pt>
                <c:pt idx="2130">
                  <c:v>39143</c:v>
                </c:pt>
                <c:pt idx="2131">
                  <c:v>39146</c:v>
                </c:pt>
                <c:pt idx="2132">
                  <c:v>39147</c:v>
                </c:pt>
                <c:pt idx="2133">
                  <c:v>39148</c:v>
                </c:pt>
                <c:pt idx="2134">
                  <c:v>39149</c:v>
                </c:pt>
                <c:pt idx="2135">
                  <c:v>39150</c:v>
                </c:pt>
                <c:pt idx="2136">
                  <c:v>39153</c:v>
                </c:pt>
                <c:pt idx="2137">
                  <c:v>39154</c:v>
                </c:pt>
                <c:pt idx="2138">
                  <c:v>39155</c:v>
                </c:pt>
                <c:pt idx="2139">
                  <c:v>39156</c:v>
                </c:pt>
                <c:pt idx="2140">
                  <c:v>39157</c:v>
                </c:pt>
                <c:pt idx="2141">
                  <c:v>39160</c:v>
                </c:pt>
                <c:pt idx="2142">
                  <c:v>39161</c:v>
                </c:pt>
                <c:pt idx="2143">
                  <c:v>39162</c:v>
                </c:pt>
                <c:pt idx="2144">
                  <c:v>39163</c:v>
                </c:pt>
                <c:pt idx="2145">
                  <c:v>39164</c:v>
                </c:pt>
                <c:pt idx="2146">
                  <c:v>39167</c:v>
                </c:pt>
                <c:pt idx="2147">
                  <c:v>39168</c:v>
                </c:pt>
                <c:pt idx="2148">
                  <c:v>39169</c:v>
                </c:pt>
                <c:pt idx="2149">
                  <c:v>39170</c:v>
                </c:pt>
                <c:pt idx="2150">
                  <c:v>39171</c:v>
                </c:pt>
                <c:pt idx="2151">
                  <c:v>39174</c:v>
                </c:pt>
                <c:pt idx="2152">
                  <c:v>39175</c:v>
                </c:pt>
                <c:pt idx="2153">
                  <c:v>39176</c:v>
                </c:pt>
                <c:pt idx="2154">
                  <c:v>39177</c:v>
                </c:pt>
                <c:pt idx="2155">
                  <c:v>39178</c:v>
                </c:pt>
                <c:pt idx="2156">
                  <c:v>39181</c:v>
                </c:pt>
                <c:pt idx="2157">
                  <c:v>39182</c:v>
                </c:pt>
                <c:pt idx="2158">
                  <c:v>39183</c:v>
                </c:pt>
                <c:pt idx="2159">
                  <c:v>39184</c:v>
                </c:pt>
                <c:pt idx="2160">
                  <c:v>39185</c:v>
                </c:pt>
                <c:pt idx="2161">
                  <c:v>39188</c:v>
                </c:pt>
                <c:pt idx="2162">
                  <c:v>39189</c:v>
                </c:pt>
                <c:pt idx="2163">
                  <c:v>39190</c:v>
                </c:pt>
                <c:pt idx="2164">
                  <c:v>39191</c:v>
                </c:pt>
                <c:pt idx="2165">
                  <c:v>39192</c:v>
                </c:pt>
                <c:pt idx="2166">
                  <c:v>39195</c:v>
                </c:pt>
                <c:pt idx="2167">
                  <c:v>39196</c:v>
                </c:pt>
                <c:pt idx="2168">
                  <c:v>39197</c:v>
                </c:pt>
                <c:pt idx="2169">
                  <c:v>39198</c:v>
                </c:pt>
                <c:pt idx="2170">
                  <c:v>39199</c:v>
                </c:pt>
                <c:pt idx="2171">
                  <c:v>39202</c:v>
                </c:pt>
                <c:pt idx="2172">
                  <c:v>39203</c:v>
                </c:pt>
                <c:pt idx="2173">
                  <c:v>39204</c:v>
                </c:pt>
                <c:pt idx="2174">
                  <c:v>39205</c:v>
                </c:pt>
                <c:pt idx="2175">
                  <c:v>39206</c:v>
                </c:pt>
                <c:pt idx="2176">
                  <c:v>39209</c:v>
                </c:pt>
                <c:pt idx="2177">
                  <c:v>39210</c:v>
                </c:pt>
                <c:pt idx="2178">
                  <c:v>39211</c:v>
                </c:pt>
                <c:pt idx="2179">
                  <c:v>39212</c:v>
                </c:pt>
                <c:pt idx="2180">
                  <c:v>39213</c:v>
                </c:pt>
                <c:pt idx="2181">
                  <c:v>39216</c:v>
                </c:pt>
                <c:pt idx="2182">
                  <c:v>39217</c:v>
                </c:pt>
                <c:pt idx="2183">
                  <c:v>39218</c:v>
                </c:pt>
                <c:pt idx="2184">
                  <c:v>39219</c:v>
                </c:pt>
                <c:pt idx="2185">
                  <c:v>39220</c:v>
                </c:pt>
                <c:pt idx="2186">
                  <c:v>39223</c:v>
                </c:pt>
                <c:pt idx="2187">
                  <c:v>39224</c:v>
                </c:pt>
                <c:pt idx="2188">
                  <c:v>39225</c:v>
                </c:pt>
                <c:pt idx="2189">
                  <c:v>39226</c:v>
                </c:pt>
                <c:pt idx="2190">
                  <c:v>39227</c:v>
                </c:pt>
                <c:pt idx="2191">
                  <c:v>39230</c:v>
                </c:pt>
                <c:pt idx="2192">
                  <c:v>39231</c:v>
                </c:pt>
                <c:pt idx="2193">
                  <c:v>39232</c:v>
                </c:pt>
                <c:pt idx="2194">
                  <c:v>39233</c:v>
                </c:pt>
                <c:pt idx="2195">
                  <c:v>39234</c:v>
                </c:pt>
                <c:pt idx="2196">
                  <c:v>39237</c:v>
                </c:pt>
                <c:pt idx="2197">
                  <c:v>39238</c:v>
                </c:pt>
                <c:pt idx="2198">
                  <c:v>39239</c:v>
                </c:pt>
                <c:pt idx="2199">
                  <c:v>39240</c:v>
                </c:pt>
                <c:pt idx="2200">
                  <c:v>39241</c:v>
                </c:pt>
                <c:pt idx="2201">
                  <c:v>39244</c:v>
                </c:pt>
                <c:pt idx="2202">
                  <c:v>39245</c:v>
                </c:pt>
                <c:pt idx="2203">
                  <c:v>39246</c:v>
                </c:pt>
                <c:pt idx="2204">
                  <c:v>39247</c:v>
                </c:pt>
                <c:pt idx="2205">
                  <c:v>39248</c:v>
                </c:pt>
                <c:pt idx="2206">
                  <c:v>39251</c:v>
                </c:pt>
                <c:pt idx="2207">
                  <c:v>39252</c:v>
                </c:pt>
                <c:pt idx="2208">
                  <c:v>39253</c:v>
                </c:pt>
                <c:pt idx="2209">
                  <c:v>39254</c:v>
                </c:pt>
                <c:pt idx="2210">
                  <c:v>39255</c:v>
                </c:pt>
                <c:pt idx="2211">
                  <c:v>39258</c:v>
                </c:pt>
                <c:pt idx="2212">
                  <c:v>39259</c:v>
                </c:pt>
                <c:pt idx="2213">
                  <c:v>39260</c:v>
                </c:pt>
                <c:pt idx="2214">
                  <c:v>39261</c:v>
                </c:pt>
                <c:pt idx="2215">
                  <c:v>39262</c:v>
                </c:pt>
                <c:pt idx="2216">
                  <c:v>39265</c:v>
                </c:pt>
                <c:pt idx="2217">
                  <c:v>39266</c:v>
                </c:pt>
                <c:pt idx="2218">
                  <c:v>39267</c:v>
                </c:pt>
                <c:pt idx="2219">
                  <c:v>39268</c:v>
                </c:pt>
                <c:pt idx="2220">
                  <c:v>39269</c:v>
                </c:pt>
                <c:pt idx="2221">
                  <c:v>39272</c:v>
                </c:pt>
                <c:pt idx="2222">
                  <c:v>39273</c:v>
                </c:pt>
                <c:pt idx="2223">
                  <c:v>39274</c:v>
                </c:pt>
                <c:pt idx="2224">
                  <c:v>39275</c:v>
                </c:pt>
                <c:pt idx="2225">
                  <c:v>39276</c:v>
                </c:pt>
                <c:pt idx="2226">
                  <c:v>39279</c:v>
                </c:pt>
                <c:pt idx="2227">
                  <c:v>39280</c:v>
                </c:pt>
                <c:pt idx="2228">
                  <c:v>39281</c:v>
                </c:pt>
                <c:pt idx="2229">
                  <c:v>39282</c:v>
                </c:pt>
                <c:pt idx="2230">
                  <c:v>39283</c:v>
                </c:pt>
                <c:pt idx="2231">
                  <c:v>39286</c:v>
                </c:pt>
                <c:pt idx="2232">
                  <c:v>39287</c:v>
                </c:pt>
                <c:pt idx="2233">
                  <c:v>39288</c:v>
                </c:pt>
                <c:pt idx="2234">
                  <c:v>39289</c:v>
                </c:pt>
                <c:pt idx="2235">
                  <c:v>39290</c:v>
                </c:pt>
                <c:pt idx="2236">
                  <c:v>39293</c:v>
                </c:pt>
                <c:pt idx="2237">
                  <c:v>39294</c:v>
                </c:pt>
                <c:pt idx="2238">
                  <c:v>39295</c:v>
                </c:pt>
                <c:pt idx="2239">
                  <c:v>39296</c:v>
                </c:pt>
                <c:pt idx="2240">
                  <c:v>39297</c:v>
                </c:pt>
                <c:pt idx="2241">
                  <c:v>39300</c:v>
                </c:pt>
                <c:pt idx="2242">
                  <c:v>39301</c:v>
                </c:pt>
                <c:pt idx="2243">
                  <c:v>39302</c:v>
                </c:pt>
                <c:pt idx="2244">
                  <c:v>39303</c:v>
                </c:pt>
                <c:pt idx="2245">
                  <c:v>39304</c:v>
                </c:pt>
                <c:pt idx="2246">
                  <c:v>39307</c:v>
                </c:pt>
                <c:pt idx="2247">
                  <c:v>39308</c:v>
                </c:pt>
                <c:pt idx="2248">
                  <c:v>39309</c:v>
                </c:pt>
                <c:pt idx="2249">
                  <c:v>39310</c:v>
                </c:pt>
                <c:pt idx="2250">
                  <c:v>39311</c:v>
                </c:pt>
                <c:pt idx="2251">
                  <c:v>39314</c:v>
                </c:pt>
                <c:pt idx="2252">
                  <c:v>39315</c:v>
                </c:pt>
                <c:pt idx="2253">
                  <c:v>39316</c:v>
                </c:pt>
                <c:pt idx="2254">
                  <c:v>39317</c:v>
                </c:pt>
                <c:pt idx="2255">
                  <c:v>39318</c:v>
                </c:pt>
                <c:pt idx="2256">
                  <c:v>39321</c:v>
                </c:pt>
                <c:pt idx="2257">
                  <c:v>39322</c:v>
                </c:pt>
                <c:pt idx="2258">
                  <c:v>39323</c:v>
                </c:pt>
                <c:pt idx="2259">
                  <c:v>39324</c:v>
                </c:pt>
                <c:pt idx="2260">
                  <c:v>39325</c:v>
                </c:pt>
                <c:pt idx="2261">
                  <c:v>39328</c:v>
                </c:pt>
                <c:pt idx="2262">
                  <c:v>39329</c:v>
                </c:pt>
                <c:pt idx="2263">
                  <c:v>39330</c:v>
                </c:pt>
                <c:pt idx="2264">
                  <c:v>39331</c:v>
                </c:pt>
                <c:pt idx="2265">
                  <c:v>39332</c:v>
                </c:pt>
                <c:pt idx="2266">
                  <c:v>39335</c:v>
                </c:pt>
                <c:pt idx="2267">
                  <c:v>39336</c:v>
                </c:pt>
                <c:pt idx="2268">
                  <c:v>39337</c:v>
                </c:pt>
                <c:pt idx="2269">
                  <c:v>39338</c:v>
                </c:pt>
                <c:pt idx="2270">
                  <c:v>39339</c:v>
                </c:pt>
                <c:pt idx="2271">
                  <c:v>39342</c:v>
                </c:pt>
                <c:pt idx="2272">
                  <c:v>39343</c:v>
                </c:pt>
                <c:pt idx="2273">
                  <c:v>39344</c:v>
                </c:pt>
                <c:pt idx="2274">
                  <c:v>39345</c:v>
                </c:pt>
                <c:pt idx="2275">
                  <c:v>39346</c:v>
                </c:pt>
                <c:pt idx="2276">
                  <c:v>39349</c:v>
                </c:pt>
                <c:pt idx="2277">
                  <c:v>39350</c:v>
                </c:pt>
                <c:pt idx="2278">
                  <c:v>39351</c:v>
                </c:pt>
                <c:pt idx="2279">
                  <c:v>39352</c:v>
                </c:pt>
                <c:pt idx="2280">
                  <c:v>39353</c:v>
                </c:pt>
                <c:pt idx="2281">
                  <c:v>39356</c:v>
                </c:pt>
                <c:pt idx="2282">
                  <c:v>39357</c:v>
                </c:pt>
                <c:pt idx="2283">
                  <c:v>39358</c:v>
                </c:pt>
                <c:pt idx="2284">
                  <c:v>39359</c:v>
                </c:pt>
                <c:pt idx="2285">
                  <c:v>39360</c:v>
                </c:pt>
                <c:pt idx="2286">
                  <c:v>39363</c:v>
                </c:pt>
                <c:pt idx="2287">
                  <c:v>39364</c:v>
                </c:pt>
                <c:pt idx="2288">
                  <c:v>39365</c:v>
                </c:pt>
                <c:pt idx="2289">
                  <c:v>39366</c:v>
                </c:pt>
                <c:pt idx="2290">
                  <c:v>39367</c:v>
                </c:pt>
                <c:pt idx="2291">
                  <c:v>39370</c:v>
                </c:pt>
                <c:pt idx="2292">
                  <c:v>39371</c:v>
                </c:pt>
                <c:pt idx="2293">
                  <c:v>39372</c:v>
                </c:pt>
                <c:pt idx="2294">
                  <c:v>39373</c:v>
                </c:pt>
                <c:pt idx="2295">
                  <c:v>39374</c:v>
                </c:pt>
                <c:pt idx="2296">
                  <c:v>39377</c:v>
                </c:pt>
                <c:pt idx="2297">
                  <c:v>39378</c:v>
                </c:pt>
                <c:pt idx="2298">
                  <c:v>39379</c:v>
                </c:pt>
                <c:pt idx="2299">
                  <c:v>39380</c:v>
                </c:pt>
                <c:pt idx="2300">
                  <c:v>39381</c:v>
                </c:pt>
                <c:pt idx="2301">
                  <c:v>39384</c:v>
                </c:pt>
                <c:pt idx="2302">
                  <c:v>39385</c:v>
                </c:pt>
                <c:pt idx="2303">
                  <c:v>39386</c:v>
                </c:pt>
                <c:pt idx="2304">
                  <c:v>39387</c:v>
                </c:pt>
                <c:pt idx="2305">
                  <c:v>39388</c:v>
                </c:pt>
                <c:pt idx="2306">
                  <c:v>39391</c:v>
                </c:pt>
                <c:pt idx="2307">
                  <c:v>39392</c:v>
                </c:pt>
                <c:pt idx="2308">
                  <c:v>39393</c:v>
                </c:pt>
                <c:pt idx="2309">
                  <c:v>39394</c:v>
                </c:pt>
                <c:pt idx="2310">
                  <c:v>39395</c:v>
                </c:pt>
                <c:pt idx="2311">
                  <c:v>39398</c:v>
                </c:pt>
                <c:pt idx="2312">
                  <c:v>39399</c:v>
                </c:pt>
                <c:pt idx="2313">
                  <c:v>39400</c:v>
                </c:pt>
                <c:pt idx="2314">
                  <c:v>39401</c:v>
                </c:pt>
                <c:pt idx="2315">
                  <c:v>39402</c:v>
                </c:pt>
                <c:pt idx="2316">
                  <c:v>39405</c:v>
                </c:pt>
                <c:pt idx="2317">
                  <c:v>39406</c:v>
                </c:pt>
                <c:pt idx="2318">
                  <c:v>39407</c:v>
                </c:pt>
                <c:pt idx="2319">
                  <c:v>39408</c:v>
                </c:pt>
                <c:pt idx="2320">
                  <c:v>39409</c:v>
                </c:pt>
                <c:pt idx="2321">
                  <c:v>39412</c:v>
                </c:pt>
                <c:pt idx="2322">
                  <c:v>39413</c:v>
                </c:pt>
                <c:pt idx="2323">
                  <c:v>39414</c:v>
                </c:pt>
                <c:pt idx="2324">
                  <c:v>39415</c:v>
                </c:pt>
                <c:pt idx="2325">
                  <c:v>39416</c:v>
                </c:pt>
                <c:pt idx="2326">
                  <c:v>39419</c:v>
                </c:pt>
                <c:pt idx="2327">
                  <c:v>39420</c:v>
                </c:pt>
                <c:pt idx="2328">
                  <c:v>39421</c:v>
                </c:pt>
                <c:pt idx="2329">
                  <c:v>39422</c:v>
                </c:pt>
                <c:pt idx="2330">
                  <c:v>39423</c:v>
                </c:pt>
                <c:pt idx="2331">
                  <c:v>39426</c:v>
                </c:pt>
                <c:pt idx="2332">
                  <c:v>39427</c:v>
                </c:pt>
                <c:pt idx="2333">
                  <c:v>39428</c:v>
                </c:pt>
                <c:pt idx="2334">
                  <c:v>39429</c:v>
                </c:pt>
                <c:pt idx="2335">
                  <c:v>39430</c:v>
                </c:pt>
                <c:pt idx="2336">
                  <c:v>39433</c:v>
                </c:pt>
                <c:pt idx="2337">
                  <c:v>39434</c:v>
                </c:pt>
                <c:pt idx="2338">
                  <c:v>39435</c:v>
                </c:pt>
                <c:pt idx="2339">
                  <c:v>39436</c:v>
                </c:pt>
                <c:pt idx="2340">
                  <c:v>39437</c:v>
                </c:pt>
                <c:pt idx="2341">
                  <c:v>39440</c:v>
                </c:pt>
                <c:pt idx="2342">
                  <c:v>39441</c:v>
                </c:pt>
                <c:pt idx="2343">
                  <c:v>39442</c:v>
                </c:pt>
                <c:pt idx="2344">
                  <c:v>39443</c:v>
                </c:pt>
                <c:pt idx="2345">
                  <c:v>39444</c:v>
                </c:pt>
                <c:pt idx="2346">
                  <c:v>39447</c:v>
                </c:pt>
                <c:pt idx="2347">
                  <c:v>39448</c:v>
                </c:pt>
                <c:pt idx="2348">
                  <c:v>39449</c:v>
                </c:pt>
                <c:pt idx="2349">
                  <c:v>39450</c:v>
                </c:pt>
                <c:pt idx="2350">
                  <c:v>39451</c:v>
                </c:pt>
                <c:pt idx="2351">
                  <c:v>39454</c:v>
                </c:pt>
                <c:pt idx="2352">
                  <c:v>39455</c:v>
                </c:pt>
                <c:pt idx="2353">
                  <c:v>39456</c:v>
                </c:pt>
                <c:pt idx="2354">
                  <c:v>39457</c:v>
                </c:pt>
                <c:pt idx="2355">
                  <c:v>39458</c:v>
                </c:pt>
                <c:pt idx="2356">
                  <c:v>39461</c:v>
                </c:pt>
                <c:pt idx="2357">
                  <c:v>39462</c:v>
                </c:pt>
                <c:pt idx="2358">
                  <c:v>39463</c:v>
                </c:pt>
                <c:pt idx="2359">
                  <c:v>39464</c:v>
                </c:pt>
                <c:pt idx="2360">
                  <c:v>39465</c:v>
                </c:pt>
                <c:pt idx="2361">
                  <c:v>39468</c:v>
                </c:pt>
                <c:pt idx="2362">
                  <c:v>39469</c:v>
                </c:pt>
                <c:pt idx="2363">
                  <c:v>39470</c:v>
                </c:pt>
                <c:pt idx="2364">
                  <c:v>39471</c:v>
                </c:pt>
                <c:pt idx="2365">
                  <c:v>39472</c:v>
                </c:pt>
                <c:pt idx="2366">
                  <c:v>39475</c:v>
                </c:pt>
                <c:pt idx="2367">
                  <c:v>39476</c:v>
                </c:pt>
                <c:pt idx="2368">
                  <c:v>39477</c:v>
                </c:pt>
                <c:pt idx="2369">
                  <c:v>39478</c:v>
                </c:pt>
                <c:pt idx="2370">
                  <c:v>39479</c:v>
                </c:pt>
                <c:pt idx="2371">
                  <c:v>39482</c:v>
                </c:pt>
                <c:pt idx="2372">
                  <c:v>39483</c:v>
                </c:pt>
                <c:pt idx="2373">
                  <c:v>39484</c:v>
                </c:pt>
                <c:pt idx="2374">
                  <c:v>39485</c:v>
                </c:pt>
                <c:pt idx="2375">
                  <c:v>39486</c:v>
                </c:pt>
                <c:pt idx="2376">
                  <c:v>39489</c:v>
                </c:pt>
                <c:pt idx="2377">
                  <c:v>39490</c:v>
                </c:pt>
                <c:pt idx="2378">
                  <c:v>39491</c:v>
                </c:pt>
                <c:pt idx="2379">
                  <c:v>39492</c:v>
                </c:pt>
                <c:pt idx="2380">
                  <c:v>39493</c:v>
                </c:pt>
                <c:pt idx="2381">
                  <c:v>39496</c:v>
                </c:pt>
                <c:pt idx="2382">
                  <c:v>39497</c:v>
                </c:pt>
                <c:pt idx="2383">
                  <c:v>39498</c:v>
                </c:pt>
                <c:pt idx="2384">
                  <c:v>39499</c:v>
                </c:pt>
                <c:pt idx="2385">
                  <c:v>39500</c:v>
                </c:pt>
                <c:pt idx="2386">
                  <c:v>39503</c:v>
                </c:pt>
                <c:pt idx="2387">
                  <c:v>39504</c:v>
                </c:pt>
                <c:pt idx="2388">
                  <c:v>39505</c:v>
                </c:pt>
                <c:pt idx="2389">
                  <c:v>39506</c:v>
                </c:pt>
                <c:pt idx="2390">
                  <c:v>39507</c:v>
                </c:pt>
                <c:pt idx="2391">
                  <c:v>39510</c:v>
                </c:pt>
                <c:pt idx="2392">
                  <c:v>39511</c:v>
                </c:pt>
                <c:pt idx="2393">
                  <c:v>39512</c:v>
                </c:pt>
                <c:pt idx="2394">
                  <c:v>39513</c:v>
                </c:pt>
                <c:pt idx="2395">
                  <c:v>39514</c:v>
                </c:pt>
                <c:pt idx="2396">
                  <c:v>39517</c:v>
                </c:pt>
                <c:pt idx="2397">
                  <c:v>39518</c:v>
                </c:pt>
                <c:pt idx="2398">
                  <c:v>39519</c:v>
                </c:pt>
                <c:pt idx="2399">
                  <c:v>39520</c:v>
                </c:pt>
                <c:pt idx="2400">
                  <c:v>39521</c:v>
                </c:pt>
                <c:pt idx="2401">
                  <c:v>39524</c:v>
                </c:pt>
                <c:pt idx="2402">
                  <c:v>39525</c:v>
                </c:pt>
                <c:pt idx="2403">
                  <c:v>39526</c:v>
                </c:pt>
                <c:pt idx="2404">
                  <c:v>39527</c:v>
                </c:pt>
                <c:pt idx="2405">
                  <c:v>39528</c:v>
                </c:pt>
                <c:pt idx="2406">
                  <c:v>39531</c:v>
                </c:pt>
                <c:pt idx="2407">
                  <c:v>39532</c:v>
                </c:pt>
                <c:pt idx="2408">
                  <c:v>39533</c:v>
                </c:pt>
                <c:pt idx="2409">
                  <c:v>39534</c:v>
                </c:pt>
                <c:pt idx="2410">
                  <c:v>39535</c:v>
                </c:pt>
                <c:pt idx="2411">
                  <c:v>39538</c:v>
                </c:pt>
                <c:pt idx="2412">
                  <c:v>39539</c:v>
                </c:pt>
                <c:pt idx="2413">
                  <c:v>39540</c:v>
                </c:pt>
                <c:pt idx="2414">
                  <c:v>39541</c:v>
                </c:pt>
                <c:pt idx="2415">
                  <c:v>39542</c:v>
                </c:pt>
                <c:pt idx="2416">
                  <c:v>39545</c:v>
                </c:pt>
                <c:pt idx="2417">
                  <c:v>39546</c:v>
                </c:pt>
                <c:pt idx="2418">
                  <c:v>39547</c:v>
                </c:pt>
                <c:pt idx="2419">
                  <c:v>39548</c:v>
                </c:pt>
                <c:pt idx="2420">
                  <c:v>39549</c:v>
                </c:pt>
                <c:pt idx="2421">
                  <c:v>39552</c:v>
                </c:pt>
                <c:pt idx="2422">
                  <c:v>39553</c:v>
                </c:pt>
                <c:pt idx="2423">
                  <c:v>39554</c:v>
                </c:pt>
                <c:pt idx="2424">
                  <c:v>39555</c:v>
                </c:pt>
                <c:pt idx="2425">
                  <c:v>39556</c:v>
                </c:pt>
                <c:pt idx="2426">
                  <c:v>39559</c:v>
                </c:pt>
                <c:pt idx="2427">
                  <c:v>39560</c:v>
                </c:pt>
                <c:pt idx="2428">
                  <c:v>39561</c:v>
                </c:pt>
                <c:pt idx="2429">
                  <c:v>39562</c:v>
                </c:pt>
                <c:pt idx="2430">
                  <c:v>39563</c:v>
                </c:pt>
                <c:pt idx="2431">
                  <c:v>39566</c:v>
                </c:pt>
                <c:pt idx="2432">
                  <c:v>39567</c:v>
                </c:pt>
                <c:pt idx="2433">
                  <c:v>39568</c:v>
                </c:pt>
                <c:pt idx="2434">
                  <c:v>39569</c:v>
                </c:pt>
                <c:pt idx="2435">
                  <c:v>39570</c:v>
                </c:pt>
                <c:pt idx="2436">
                  <c:v>39573</c:v>
                </c:pt>
                <c:pt idx="2437">
                  <c:v>39574</c:v>
                </c:pt>
                <c:pt idx="2438">
                  <c:v>39575</c:v>
                </c:pt>
                <c:pt idx="2439">
                  <c:v>39576</c:v>
                </c:pt>
                <c:pt idx="2440">
                  <c:v>39577</c:v>
                </c:pt>
                <c:pt idx="2441">
                  <c:v>39580</c:v>
                </c:pt>
                <c:pt idx="2442">
                  <c:v>39581</c:v>
                </c:pt>
                <c:pt idx="2443">
                  <c:v>39582</c:v>
                </c:pt>
                <c:pt idx="2444">
                  <c:v>39583</c:v>
                </c:pt>
                <c:pt idx="2445">
                  <c:v>39584</c:v>
                </c:pt>
                <c:pt idx="2446">
                  <c:v>39587</c:v>
                </c:pt>
                <c:pt idx="2447">
                  <c:v>39588</c:v>
                </c:pt>
                <c:pt idx="2448">
                  <c:v>39589</c:v>
                </c:pt>
                <c:pt idx="2449">
                  <c:v>39590</c:v>
                </c:pt>
                <c:pt idx="2450">
                  <c:v>39591</c:v>
                </c:pt>
                <c:pt idx="2451">
                  <c:v>39594</c:v>
                </c:pt>
                <c:pt idx="2452">
                  <c:v>39595</c:v>
                </c:pt>
                <c:pt idx="2453">
                  <c:v>39596</c:v>
                </c:pt>
                <c:pt idx="2454">
                  <c:v>39597</c:v>
                </c:pt>
                <c:pt idx="2455">
                  <c:v>39598</c:v>
                </c:pt>
                <c:pt idx="2456">
                  <c:v>39601</c:v>
                </c:pt>
                <c:pt idx="2457">
                  <c:v>39602</c:v>
                </c:pt>
                <c:pt idx="2458">
                  <c:v>39603</c:v>
                </c:pt>
                <c:pt idx="2459">
                  <c:v>39604</c:v>
                </c:pt>
                <c:pt idx="2460">
                  <c:v>39605</c:v>
                </c:pt>
                <c:pt idx="2461">
                  <c:v>39608</c:v>
                </c:pt>
                <c:pt idx="2462">
                  <c:v>39609</c:v>
                </c:pt>
                <c:pt idx="2463">
                  <c:v>39610</c:v>
                </c:pt>
                <c:pt idx="2464">
                  <c:v>39611</c:v>
                </c:pt>
                <c:pt idx="2465">
                  <c:v>39612</c:v>
                </c:pt>
                <c:pt idx="2466">
                  <c:v>39615</c:v>
                </c:pt>
                <c:pt idx="2467">
                  <c:v>39616</c:v>
                </c:pt>
                <c:pt idx="2468">
                  <c:v>39617</c:v>
                </c:pt>
                <c:pt idx="2469">
                  <c:v>39618</c:v>
                </c:pt>
                <c:pt idx="2470">
                  <c:v>39619</c:v>
                </c:pt>
                <c:pt idx="2471">
                  <c:v>39622</c:v>
                </c:pt>
                <c:pt idx="2472">
                  <c:v>39623</c:v>
                </c:pt>
                <c:pt idx="2473">
                  <c:v>39624</c:v>
                </c:pt>
                <c:pt idx="2474">
                  <c:v>39625</c:v>
                </c:pt>
                <c:pt idx="2475">
                  <c:v>39626</c:v>
                </c:pt>
                <c:pt idx="2476">
                  <c:v>39629</c:v>
                </c:pt>
                <c:pt idx="2477">
                  <c:v>39630</c:v>
                </c:pt>
                <c:pt idx="2478">
                  <c:v>39631</c:v>
                </c:pt>
                <c:pt idx="2479">
                  <c:v>39632</c:v>
                </c:pt>
                <c:pt idx="2480">
                  <c:v>39633</c:v>
                </c:pt>
                <c:pt idx="2481">
                  <c:v>39636</c:v>
                </c:pt>
                <c:pt idx="2482">
                  <c:v>39637</c:v>
                </c:pt>
                <c:pt idx="2483">
                  <c:v>39638</c:v>
                </c:pt>
                <c:pt idx="2484">
                  <c:v>39639</c:v>
                </c:pt>
                <c:pt idx="2485">
                  <c:v>39640</c:v>
                </c:pt>
                <c:pt idx="2486">
                  <c:v>39643</c:v>
                </c:pt>
                <c:pt idx="2487">
                  <c:v>39644</c:v>
                </c:pt>
                <c:pt idx="2488">
                  <c:v>39645</c:v>
                </c:pt>
                <c:pt idx="2489">
                  <c:v>39646</c:v>
                </c:pt>
                <c:pt idx="2490">
                  <c:v>39647</c:v>
                </c:pt>
                <c:pt idx="2491">
                  <c:v>39650</c:v>
                </c:pt>
                <c:pt idx="2492">
                  <c:v>39651</c:v>
                </c:pt>
                <c:pt idx="2493">
                  <c:v>39652</c:v>
                </c:pt>
                <c:pt idx="2494">
                  <c:v>39653</c:v>
                </c:pt>
                <c:pt idx="2495">
                  <c:v>39654</c:v>
                </c:pt>
                <c:pt idx="2496">
                  <c:v>39657</c:v>
                </c:pt>
                <c:pt idx="2497">
                  <c:v>39658</c:v>
                </c:pt>
                <c:pt idx="2498">
                  <c:v>39659</c:v>
                </c:pt>
                <c:pt idx="2499">
                  <c:v>39660</c:v>
                </c:pt>
                <c:pt idx="2500">
                  <c:v>39661</c:v>
                </c:pt>
                <c:pt idx="2501">
                  <c:v>39664</c:v>
                </c:pt>
                <c:pt idx="2502">
                  <c:v>39665</c:v>
                </c:pt>
                <c:pt idx="2503">
                  <c:v>39666</c:v>
                </c:pt>
                <c:pt idx="2504">
                  <c:v>39667</c:v>
                </c:pt>
                <c:pt idx="2505">
                  <c:v>39668</c:v>
                </c:pt>
                <c:pt idx="2506">
                  <c:v>39671</c:v>
                </c:pt>
                <c:pt idx="2507">
                  <c:v>39672</c:v>
                </c:pt>
                <c:pt idx="2508">
                  <c:v>39673</c:v>
                </c:pt>
                <c:pt idx="2509">
                  <c:v>39674</c:v>
                </c:pt>
                <c:pt idx="2510">
                  <c:v>39675</c:v>
                </c:pt>
                <c:pt idx="2511">
                  <c:v>39678</c:v>
                </c:pt>
                <c:pt idx="2512">
                  <c:v>39679</c:v>
                </c:pt>
                <c:pt idx="2513">
                  <c:v>39680</c:v>
                </c:pt>
                <c:pt idx="2514">
                  <c:v>39681</c:v>
                </c:pt>
                <c:pt idx="2515">
                  <c:v>39682</c:v>
                </c:pt>
                <c:pt idx="2516">
                  <c:v>39685</c:v>
                </c:pt>
                <c:pt idx="2517">
                  <c:v>39686</c:v>
                </c:pt>
                <c:pt idx="2518">
                  <c:v>39687</c:v>
                </c:pt>
                <c:pt idx="2519">
                  <c:v>39688</c:v>
                </c:pt>
                <c:pt idx="2520">
                  <c:v>39689</c:v>
                </c:pt>
                <c:pt idx="2521">
                  <c:v>39692</c:v>
                </c:pt>
                <c:pt idx="2522">
                  <c:v>39693</c:v>
                </c:pt>
                <c:pt idx="2523">
                  <c:v>39694</c:v>
                </c:pt>
                <c:pt idx="2524">
                  <c:v>39695</c:v>
                </c:pt>
                <c:pt idx="2525">
                  <c:v>39696</c:v>
                </c:pt>
                <c:pt idx="2526">
                  <c:v>39699</c:v>
                </c:pt>
                <c:pt idx="2527">
                  <c:v>39700</c:v>
                </c:pt>
                <c:pt idx="2528">
                  <c:v>39701</c:v>
                </c:pt>
                <c:pt idx="2529">
                  <c:v>39702</c:v>
                </c:pt>
                <c:pt idx="2530">
                  <c:v>39703</c:v>
                </c:pt>
                <c:pt idx="2531">
                  <c:v>39706</c:v>
                </c:pt>
                <c:pt idx="2532">
                  <c:v>39707</c:v>
                </c:pt>
                <c:pt idx="2533">
                  <c:v>39708</c:v>
                </c:pt>
                <c:pt idx="2534">
                  <c:v>39709</c:v>
                </c:pt>
                <c:pt idx="2535">
                  <c:v>39710</c:v>
                </c:pt>
                <c:pt idx="2536">
                  <c:v>39713</c:v>
                </c:pt>
                <c:pt idx="2537">
                  <c:v>39714</c:v>
                </c:pt>
                <c:pt idx="2538">
                  <c:v>39715</c:v>
                </c:pt>
                <c:pt idx="2539">
                  <c:v>39716</c:v>
                </c:pt>
                <c:pt idx="2540">
                  <c:v>39717</c:v>
                </c:pt>
                <c:pt idx="2541">
                  <c:v>39720</c:v>
                </c:pt>
                <c:pt idx="2542">
                  <c:v>39721</c:v>
                </c:pt>
                <c:pt idx="2543">
                  <c:v>39722</c:v>
                </c:pt>
                <c:pt idx="2544">
                  <c:v>39723</c:v>
                </c:pt>
                <c:pt idx="2545">
                  <c:v>39724</c:v>
                </c:pt>
                <c:pt idx="2546">
                  <c:v>39727</c:v>
                </c:pt>
                <c:pt idx="2547">
                  <c:v>39728</c:v>
                </c:pt>
                <c:pt idx="2548">
                  <c:v>39729</c:v>
                </c:pt>
                <c:pt idx="2549">
                  <c:v>39730</c:v>
                </c:pt>
                <c:pt idx="2550">
                  <c:v>39731</c:v>
                </c:pt>
                <c:pt idx="2551">
                  <c:v>39734</c:v>
                </c:pt>
                <c:pt idx="2552">
                  <c:v>39735</c:v>
                </c:pt>
                <c:pt idx="2553">
                  <c:v>39736</c:v>
                </c:pt>
                <c:pt idx="2554">
                  <c:v>39737</c:v>
                </c:pt>
                <c:pt idx="2555">
                  <c:v>39738</c:v>
                </c:pt>
                <c:pt idx="2556">
                  <c:v>39741</c:v>
                </c:pt>
                <c:pt idx="2557">
                  <c:v>39742</c:v>
                </c:pt>
                <c:pt idx="2558">
                  <c:v>39743</c:v>
                </c:pt>
                <c:pt idx="2559">
                  <c:v>39744</c:v>
                </c:pt>
                <c:pt idx="2560">
                  <c:v>39745</c:v>
                </c:pt>
                <c:pt idx="2561">
                  <c:v>39748</c:v>
                </c:pt>
                <c:pt idx="2562">
                  <c:v>39749</c:v>
                </c:pt>
                <c:pt idx="2563">
                  <c:v>39750</c:v>
                </c:pt>
                <c:pt idx="2564">
                  <c:v>39751</c:v>
                </c:pt>
                <c:pt idx="2565">
                  <c:v>39752</c:v>
                </c:pt>
                <c:pt idx="2566">
                  <c:v>39755</c:v>
                </c:pt>
                <c:pt idx="2567">
                  <c:v>39756</c:v>
                </c:pt>
                <c:pt idx="2568">
                  <c:v>39757</c:v>
                </c:pt>
                <c:pt idx="2569">
                  <c:v>39758</c:v>
                </c:pt>
                <c:pt idx="2570">
                  <c:v>39759</c:v>
                </c:pt>
                <c:pt idx="2571">
                  <c:v>39762</c:v>
                </c:pt>
                <c:pt idx="2572">
                  <c:v>39763</c:v>
                </c:pt>
                <c:pt idx="2573">
                  <c:v>39764</c:v>
                </c:pt>
                <c:pt idx="2574">
                  <c:v>39765</c:v>
                </c:pt>
                <c:pt idx="2575">
                  <c:v>39766</c:v>
                </c:pt>
                <c:pt idx="2576">
                  <c:v>39769</c:v>
                </c:pt>
                <c:pt idx="2577">
                  <c:v>39770</c:v>
                </c:pt>
                <c:pt idx="2578">
                  <c:v>39771</c:v>
                </c:pt>
                <c:pt idx="2579">
                  <c:v>39772</c:v>
                </c:pt>
                <c:pt idx="2580">
                  <c:v>39773</c:v>
                </c:pt>
                <c:pt idx="2581">
                  <c:v>39776</c:v>
                </c:pt>
                <c:pt idx="2582">
                  <c:v>39777</c:v>
                </c:pt>
                <c:pt idx="2583">
                  <c:v>39778</c:v>
                </c:pt>
                <c:pt idx="2584">
                  <c:v>39779</c:v>
                </c:pt>
                <c:pt idx="2585">
                  <c:v>39780</c:v>
                </c:pt>
                <c:pt idx="2586">
                  <c:v>39783</c:v>
                </c:pt>
                <c:pt idx="2587">
                  <c:v>39784</c:v>
                </c:pt>
                <c:pt idx="2588">
                  <c:v>39785</c:v>
                </c:pt>
                <c:pt idx="2589">
                  <c:v>39786</c:v>
                </c:pt>
                <c:pt idx="2590">
                  <c:v>39787</c:v>
                </c:pt>
                <c:pt idx="2591">
                  <c:v>39790</c:v>
                </c:pt>
                <c:pt idx="2592">
                  <c:v>39791</c:v>
                </c:pt>
                <c:pt idx="2593">
                  <c:v>39792</c:v>
                </c:pt>
                <c:pt idx="2594">
                  <c:v>39793</c:v>
                </c:pt>
                <c:pt idx="2595">
                  <c:v>39794</c:v>
                </c:pt>
                <c:pt idx="2596">
                  <c:v>39797</c:v>
                </c:pt>
                <c:pt idx="2597">
                  <c:v>39798</c:v>
                </c:pt>
                <c:pt idx="2598">
                  <c:v>39799</c:v>
                </c:pt>
                <c:pt idx="2599">
                  <c:v>39800</c:v>
                </c:pt>
                <c:pt idx="2600">
                  <c:v>39801</c:v>
                </c:pt>
                <c:pt idx="2601">
                  <c:v>39804</c:v>
                </c:pt>
                <c:pt idx="2602">
                  <c:v>39805</c:v>
                </c:pt>
                <c:pt idx="2603">
                  <c:v>39806</c:v>
                </c:pt>
                <c:pt idx="2604">
                  <c:v>39807</c:v>
                </c:pt>
                <c:pt idx="2605">
                  <c:v>39808</c:v>
                </c:pt>
                <c:pt idx="2606">
                  <c:v>39811</c:v>
                </c:pt>
                <c:pt idx="2607">
                  <c:v>39812</c:v>
                </c:pt>
                <c:pt idx="2608">
                  <c:v>39813</c:v>
                </c:pt>
                <c:pt idx="2609">
                  <c:v>39814</c:v>
                </c:pt>
                <c:pt idx="2610">
                  <c:v>39815</c:v>
                </c:pt>
                <c:pt idx="2611">
                  <c:v>39818</c:v>
                </c:pt>
                <c:pt idx="2612">
                  <c:v>39819</c:v>
                </c:pt>
                <c:pt idx="2613">
                  <c:v>39820</c:v>
                </c:pt>
                <c:pt idx="2614">
                  <c:v>39821</c:v>
                </c:pt>
                <c:pt idx="2615">
                  <c:v>39822</c:v>
                </c:pt>
                <c:pt idx="2616">
                  <c:v>39825</c:v>
                </c:pt>
                <c:pt idx="2617">
                  <c:v>39826</c:v>
                </c:pt>
                <c:pt idx="2618">
                  <c:v>39827</c:v>
                </c:pt>
                <c:pt idx="2619">
                  <c:v>39828</c:v>
                </c:pt>
                <c:pt idx="2620">
                  <c:v>39829</c:v>
                </c:pt>
                <c:pt idx="2621">
                  <c:v>39832</c:v>
                </c:pt>
                <c:pt idx="2622">
                  <c:v>39833</c:v>
                </c:pt>
                <c:pt idx="2623">
                  <c:v>39834</c:v>
                </c:pt>
                <c:pt idx="2624">
                  <c:v>39835</c:v>
                </c:pt>
                <c:pt idx="2625">
                  <c:v>39836</c:v>
                </c:pt>
                <c:pt idx="2626">
                  <c:v>39839</c:v>
                </c:pt>
                <c:pt idx="2627">
                  <c:v>39840</c:v>
                </c:pt>
                <c:pt idx="2628">
                  <c:v>39841</c:v>
                </c:pt>
                <c:pt idx="2629">
                  <c:v>39842</c:v>
                </c:pt>
                <c:pt idx="2630">
                  <c:v>39843</c:v>
                </c:pt>
                <c:pt idx="2631">
                  <c:v>39846</c:v>
                </c:pt>
                <c:pt idx="2632">
                  <c:v>39847</c:v>
                </c:pt>
                <c:pt idx="2633">
                  <c:v>39848</c:v>
                </c:pt>
                <c:pt idx="2634">
                  <c:v>39849</c:v>
                </c:pt>
                <c:pt idx="2635">
                  <c:v>39850</c:v>
                </c:pt>
                <c:pt idx="2636">
                  <c:v>39853</c:v>
                </c:pt>
                <c:pt idx="2637">
                  <c:v>39854</c:v>
                </c:pt>
                <c:pt idx="2638">
                  <c:v>39855</c:v>
                </c:pt>
                <c:pt idx="2639">
                  <c:v>39856</c:v>
                </c:pt>
                <c:pt idx="2640">
                  <c:v>39857</c:v>
                </c:pt>
                <c:pt idx="2641">
                  <c:v>39860</c:v>
                </c:pt>
                <c:pt idx="2642">
                  <c:v>39861</c:v>
                </c:pt>
                <c:pt idx="2643">
                  <c:v>39862</c:v>
                </c:pt>
                <c:pt idx="2644">
                  <c:v>39863</c:v>
                </c:pt>
                <c:pt idx="2645">
                  <c:v>39864</c:v>
                </c:pt>
                <c:pt idx="2646">
                  <c:v>39867</c:v>
                </c:pt>
                <c:pt idx="2647">
                  <c:v>39868</c:v>
                </c:pt>
                <c:pt idx="2648">
                  <c:v>39869</c:v>
                </c:pt>
                <c:pt idx="2649">
                  <c:v>39870</c:v>
                </c:pt>
                <c:pt idx="2650">
                  <c:v>39871</c:v>
                </c:pt>
                <c:pt idx="2651">
                  <c:v>39874</c:v>
                </c:pt>
                <c:pt idx="2652">
                  <c:v>39875</c:v>
                </c:pt>
                <c:pt idx="2653">
                  <c:v>39876</c:v>
                </c:pt>
                <c:pt idx="2654">
                  <c:v>39877</c:v>
                </c:pt>
                <c:pt idx="2655">
                  <c:v>39878</c:v>
                </c:pt>
                <c:pt idx="2656">
                  <c:v>39881</c:v>
                </c:pt>
                <c:pt idx="2657">
                  <c:v>39882</c:v>
                </c:pt>
                <c:pt idx="2658">
                  <c:v>39883</c:v>
                </c:pt>
                <c:pt idx="2659">
                  <c:v>39884</c:v>
                </c:pt>
                <c:pt idx="2660">
                  <c:v>39885</c:v>
                </c:pt>
                <c:pt idx="2661">
                  <c:v>39888</c:v>
                </c:pt>
                <c:pt idx="2662">
                  <c:v>39889</c:v>
                </c:pt>
                <c:pt idx="2663">
                  <c:v>39890</c:v>
                </c:pt>
                <c:pt idx="2664">
                  <c:v>39891</c:v>
                </c:pt>
                <c:pt idx="2665">
                  <c:v>39892</c:v>
                </c:pt>
                <c:pt idx="2666">
                  <c:v>39895</c:v>
                </c:pt>
                <c:pt idx="2667">
                  <c:v>39896</c:v>
                </c:pt>
                <c:pt idx="2668">
                  <c:v>39897</c:v>
                </c:pt>
                <c:pt idx="2669">
                  <c:v>39898</c:v>
                </c:pt>
                <c:pt idx="2670">
                  <c:v>39899</c:v>
                </c:pt>
                <c:pt idx="2671">
                  <c:v>39902</c:v>
                </c:pt>
                <c:pt idx="2672">
                  <c:v>39903</c:v>
                </c:pt>
                <c:pt idx="2673">
                  <c:v>39904</c:v>
                </c:pt>
                <c:pt idx="2674">
                  <c:v>39905</c:v>
                </c:pt>
                <c:pt idx="2675">
                  <c:v>39906</c:v>
                </c:pt>
                <c:pt idx="2676">
                  <c:v>39909</c:v>
                </c:pt>
                <c:pt idx="2677">
                  <c:v>39910</c:v>
                </c:pt>
                <c:pt idx="2678">
                  <c:v>39911</c:v>
                </c:pt>
                <c:pt idx="2679">
                  <c:v>39912</c:v>
                </c:pt>
                <c:pt idx="2680">
                  <c:v>39913</c:v>
                </c:pt>
                <c:pt idx="2681">
                  <c:v>39916</c:v>
                </c:pt>
                <c:pt idx="2682">
                  <c:v>39917</c:v>
                </c:pt>
                <c:pt idx="2683">
                  <c:v>39918</c:v>
                </c:pt>
                <c:pt idx="2684">
                  <c:v>39919</c:v>
                </c:pt>
                <c:pt idx="2685">
                  <c:v>39920</c:v>
                </c:pt>
                <c:pt idx="2686">
                  <c:v>39923</c:v>
                </c:pt>
                <c:pt idx="2687">
                  <c:v>39924</c:v>
                </c:pt>
                <c:pt idx="2688">
                  <c:v>39925</c:v>
                </c:pt>
                <c:pt idx="2689">
                  <c:v>39926</c:v>
                </c:pt>
                <c:pt idx="2690">
                  <c:v>39927</c:v>
                </c:pt>
                <c:pt idx="2691">
                  <c:v>39930</c:v>
                </c:pt>
                <c:pt idx="2692">
                  <c:v>39931</c:v>
                </c:pt>
                <c:pt idx="2693">
                  <c:v>39932</c:v>
                </c:pt>
                <c:pt idx="2694">
                  <c:v>39933</c:v>
                </c:pt>
                <c:pt idx="2695">
                  <c:v>39934</c:v>
                </c:pt>
                <c:pt idx="2696">
                  <c:v>39937</c:v>
                </c:pt>
                <c:pt idx="2697">
                  <c:v>39938</c:v>
                </c:pt>
                <c:pt idx="2698">
                  <c:v>39939</c:v>
                </c:pt>
                <c:pt idx="2699">
                  <c:v>39940</c:v>
                </c:pt>
                <c:pt idx="2700">
                  <c:v>39941</c:v>
                </c:pt>
                <c:pt idx="2701">
                  <c:v>39944</c:v>
                </c:pt>
                <c:pt idx="2702">
                  <c:v>39945</c:v>
                </c:pt>
                <c:pt idx="2703">
                  <c:v>39946</c:v>
                </c:pt>
                <c:pt idx="2704">
                  <c:v>39947</c:v>
                </c:pt>
                <c:pt idx="2705">
                  <c:v>39948</c:v>
                </c:pt>
                <c:pt idx="2706">
                  <c:v>39951</c:v>
                </c:pt>
                <c:pt idx="2707">
                  <c:v>39952</c:v>
                </c:pt>
                <c:pt idx="2708">
                  <c:v>39953</c:v>
                </c:pt>
                <c:pt idx="2709">
                  <c:v>39954</c:v>
                </c:pt>
                <c:pt idx="2710">
                  <c:v>39955</c:v>
                </c:pt>
                <c:pt idx="2711">
                  <c:v>39958</c:v>
                </c:pt>
                <c:pt idx="2712">
                  <c:v>39959</c:v>
                </c:pt>
                <c:pt idx="2713">
                  <c:v>39960</c:v>
                </c:pt>
                <c:pt idx="2714">
                  <c:v>39961</c:v>
                </c:pt>
                <c:pt idx="2715">
                  <c:v>39962</c:v>
                </c:pt>
                <c:pt idx="2716">
                  <c:v>39965</c:v>
                </c:pt>
                <c:pt idx="2717">
                  <c:v>39966</c:v>
                </c:pt>
                <c:pt idx="2718">
                  <c:v>39967</c:v>
                </c:pt>
                <c:pt idx="2719">
                  <c:v>39968</c:v>
                </c:pt>
                <c:pt idx="2720">
                  <c:v>39969</c:v>
                </c:pt>
                <c:pt idx="2721">
                  <c:v>39972</c:v>
                </c:pt>
                <c:pt idx="2722">
                  <c:v>39973</c:v>
                </c:pt>
                <c:pt idx="2723">
                  <c:v>39974</c:v>
                </c:pt>
                <c:pt idx="2724">
                  <c:v>39975</c:v>
                </c:pt>
                <c:pt idx="2725">
                  <c:v>39976</c:v>
                </c:pt>
                <c:pt idx="2726">
                  <c:v>39979</c:v>
                </c:pt>
                <c:pt idx="2727">
                  <c:v>39980</c:v>
                </c:pt>
                <c:pt idx="2728">
                  <c:v>39981</c:v>
                </c:pt>
                <c:pt idx="2729">
                  <c:v>39982</c:v>
                </c:pt>
                <c:pt idx="2730">
                  <c:v>39983</c:v>
                </c:pt>
                <c:pt idx="2731">
                  <c:v>39986</c:v>
                </c:pt>
                <c:pt idx="2732">
                  <c:v>39987</c:v>
                </c:pt>
                <c:pt idx="2733">
                  <c:v>39988</c:v>
                </c:pt>
                <c:pt idx="2734">
                  <c:v>39989</c:v>
                </c:pt>
                <c:pt idx="2735">
                  <c:v>39990</c:v>
                </c:pt>
                <c:pt idx="2736">
                  <c:v>39993</c:v>
                </c:pt>
                <c:pt idx="2737">
                  <c:v>39994</c:v>
                </c:pt>
                <c:pt idx="2738">
                  <c:v>39995</c:v>
                </c:pt>
                <c:pt idx="2739">
                  <c:v>39996</c:v>
                </c:pt>
                <c:pt idx="2740">
                  <c:v>39997</c:v>
                </c:pt>
                <c:pt idx="2741">
                  <c:v>40000</c:v>
                </c:pt>
                <c:pt idx="2742">
                  <c:v>40001</c:v>
                </c:pt>
                <c:pt idx="2743">
                  <c:v>40002</c:v>
                </c:pt>
                <c:pt idx="2744">
                  <c:v>40003</c:v>
                </c:pt>
                <c:pt idx="2745">
                  <c:v>40004</c:v>
                </c:pt>
                <c:pt idx="2746">
                  <c:v>40007</c:v>
                </c:pt>
                <c:pt idx="2747">
                  <c:v>40008</c:v>
                </c:pt>
                <c:pt idx="2748">
                  <c:v>40009</c:v>
                </c:pt>
                <c:pt idx="2749">
                  <c:v>40010</c:v>
                </c:pt>
                <c:pt idx="2750">
                  <c:v>40011</c:v>
                </c:pt>
                <c:pt idx="2751">
                  <c:v>40014</c:v>
                </c:pt>
                <c:pt idx="2752">
                  <c:v>40015</c:v>
                </c:pt>
                <c:pt idx="2753">
                  <c:v>40016</c:v>
                </c:pt>
                <c:pt idx="2754">
                  <c:v>40017</c:v>
                </c:pt>
                <c:pt idx="2755">
                  <c:v>40018</c:v>
                </c:pt>
                <c:pt idx="2756">
                  <c:v>40021</c:v>
                </c:pt>
                <c:pt idx="2757">
                  <c:v>40022</c:v>
                </c:pt>
                <c:pt idx="2758">
                  <c:v>40023</c:v>
                </c:pt>
                <c:pt idx="2759">
                  <c:v>40024</c:v>
                </c:pt>
                <c:pt idx="2760">
                  <c:v>40025</c:v>
                </c:pt>
                <c:pt idx="2761">
                  <c:v>40028</c:v>
                </c:pt>
                <c:pt idx="2762">
                  <c:v>40029</c:v>
                </c:pt>
                <c:pt idx="2763">
                  <c:v>40030</c:v>
                </c:pt>
                <c:pt idx="2764">
                  <c:v>40031</c:v>
                </c:pt>
                <c:pt idx="2765">
                  <c:v>40032</c:v>
                </c:pt>
                <c:pt idx="2766">
                  <c:v>40035</c:v>
                </c:pt>
                <c:pt idx="2767">
                  <c:v>40036</c:v>
                </c:pt>
                <c:pt idx="2768">
                  <c:v>40037</c:v>
                </c:pt>
                <c:pt idx="2769">
                  <c:v>40038</c:v>
                </c:pt>
                <c:pt idx="2770">
                  <c:v>40039</c:v>
                </c:pt>
                <c:pt idx="2771">
                  <c:v>40042</c:v>
                </c:pt>
                <c:pt idx="2772">
                  <c:v>40043</c:v>
                </c:pt>
                <c:pt idx="2773">
                  <c:v>40044</c:v>
                </c:pt>
                <c:pt idx="2774">
                  <c:v>40045</c:v>
                </c:pt>
                <c:pt idx="2775">
                  <c:v>40046</c:v>
                </c:pt>
                <c:pt idx="2776">
                  <c:v>40049</c:v>
                </c:pt>
                <c:pt idx="2777">
                  <c:v>40050</c:v>
                </c:pt>
                <c:pt idx="2778">
                  <c:v>40051</c:v>
                </c:pt>
                <c:pt idx="2779">
                  <c:v>40052</c:v>
                </c:pt>
                <c:pt idx="2780">
                  <c:v>40053</c:v>
                </c:pt>
                <c:pt idx="2781">
                  <c:v>40056</c:v>
                </c:pt>
                <c:pt idx="2782">
                  <c:v>40057</c:v>
                </c:pt>
                <c:pt idx="2783">
                  <c:v>40058</c:v>
                </c:pt>
                <c:pt idx="2784">
                  <c:v>40059</c:v>
                </c:pt>
                <c:pt idx="2785">
                  <c:v>40060</c:v>
                </c:pt>
                <c:pt idx="2786">
                  <c:v>40063</c:v>
                </c:pt>
                <c:pt idx="2787">
                  <c:v>40064</c:v>
                </c:pt>
                <c:pt idx="2788">
                  <c:v>40065</c:v>
                </c:pt>
                <c:pt idx="2789">
                  <c:v>40066</c:v>
                </c:pt>
                <c:pt idx="2790">
                  <c:v>40067</c:v>
                </c:pt>
                <c:pt idx="2791">
                  <c:v>40070</c:v>
                </c:pt>
                <c:pt idx="2792">
                  <c:v>40071</c:v>
                </c:pt>
                <c:pt idx="2793">
                  <c:v>40072</c:v>
                </c:pt>
                <c:pt idx="2794">
                  <c:v>40073</c:v>
                </c:pt>
                <c:pt idx="2795">
                  <c:v>40074</c:v>
                </c:pt>
                <c:pt idx="2796">
                  <c:v>40077</c:v>
                </c:pt>
                <c:pt idx="2797">
                  <c:v>40078</c:v>
                </c:pt>
                <c:pt idx="2798">
                  <c:v>40079</c:v>
                </c:pt>
                <c:pt idx="2799">
                  <c:v>40080</c:v>
                </c:pt>
                <c:pt idx="2800">
                  <c:v>40081</c:v>
                </c:pt>
                <c:pt idx="2801">
                  <c:v>40084</c:v>
                </c:pt>
                <c:pt idx="2802">
                  <c:v>40085</c:v>
                </c:pt>
                <c:pt idx="2803">
                  <c:v>40086</c:v>
                </c:pt>
                <c:pt idx="2804">
                  <c:v>40087</c:v>
                </c:pt>
                <c:pt idx="2805">
                  <c:v>40088</c:v>
                </c:pt>
                <c:pt idx="2806">
                  <c:v>40091</c:v>
                </c:pt>
                <c:pt idx="2807">
                  <c:v>40092</c:v>
                </c:pt>
                <c:pt idx="2808">
                  <c:v>40093</c:v>
                </c:pt>
                <c:pt idx="2809">
                  <c:v>40094</c:v>
                </c:pt>
                <c:pt idx="2810">
                  <c:v>40095</c:v>
                </c:pt>
                <c:pt idx="2811">
                  <c:v>40098</c:v>
                </c:pt>
                <c:pt idx="2812">
                  <c:v>40099</c:v>
                </c:pt>
                <c:pt idx="2813">
                  <c:v>40100</c:v>
                </c:pt>
                <c:pt idx="2814">
                  <c:v>40101</c:v>
                </c:pt>
                <c:pt idx="2815">
                  <c:v>40102</c:v>
                </c:pt>
                <c:pt idx="2816">
                  <c:v>40105</c:v>
                </c:pt>
                <c:pt idx="2817">
                  <c:v>40106</c:v>
                </c:pt>
                <c:pt idx="2818">
                  <c:v>40107</c:v>
                </c:pt>
                <c:pt idx="2819">
                  <c:v>40108</c:v>
                </c:pt>
                <c:pt idx="2820">
                  <c:v>40109</c:v>
                </c:pt>
                <c:pt idx="2821">
                  <c:v>40112</c:v>
                </c:pt>
                <c:pt idx="2822">
                  <c:v>40113</c:v>
                </c:pt>
                <c:pt idx="2823">
                  <c:v>40114</c:v>
                </c:pt>
                <c:pt idx="2824">
                  <c:v>40115</c:v>
                </c:pt>
                <c:pt idx="2825">
                  <c:v>40116</c:v>
                </c:pt>
                <c:pt idx="2826">
                  <c:v>40119</c:v>
                </c:pt>
                <c:pt idx="2827">
                  <c:v>40120</c:v>
                </c:pt>
                <c:pt idx="2828">
                  <c:v>40121</c:v>
                </c:pt>
                <c:pt idx="2829">
                  <c:v>40122</c:v>
                </c:pt>
                <c:pt idx="2830">
                  <c:v>40123</c:v>
                </c:pt>
                <c:pt idx="2831">
                  <c:v>40126</c:v>
                </c:pt>
                <c:pt idx="2832">
                  <c:v>40127</c:v>
                </c:pt>
                <c:pt idx="2833">
                  <c:v>40128</c:v>
                </c:pt>
                <c:pt idx="2834">
                  <c:v>40129</c:v>
                </c:pt>
                <c:pt idx="2835">
                  <c:v>40130</c:v>
                </c:pt>
                <c:pt idx="2836">
                  <c:v>40133</c:v>
                </c:pt>
                <c:pt idx="2837">
                  <c:v>40134</c:v>
                </c:pt>
                <c:pt idx="2838">
                  <c:v>40135</c:v>
                </c:pt>
                <c:pt idx="2839">
                  <c:v>40136</c:v>
                </c:pt>
                <c:pt idx="2840">
                  <c:v>40137</c:v>
                </c:pt>
                <c:pt idx="2841">
                  <c:v>40140</c:v>
                </c:pt>
                <c:pt idx="2842">
                  <c:v>40141</c:v>
                </c:pt>
                <c:pt idx="2843">
                  <c:v>40142</c:v>
                </c:pt>
                <c:pt idx="2844">
                  <c:v>40143</c:v>
                </c:pt>
                <c:pt idx="2845">
                  <c:v>40144</c:v>
                </c:pt>
                <c:pt idx="2846">
                  <c:v>40147</c:v>
                </c:pt>
                <c:pt idx="2847">
                  <c:v>40148</c:v>
                </c:pt>
                <c:pt idx="2848">
                  <c:v>40149</c:v>
                </c:pt>
                <c:pt idx="2849">
                  <c:v>40150</c:v>
                </c:pt>
                <c:pt idx="2850">
                  <c:v>40151</c:v>
                </c:pt>
                <c:pt idx="2851">
                  <c:v>40154</c:v>
                </c:pt>
                <c:pt idx="2852">
                  <c:v>40155</c:v>
                </c:pt>
                <c:pt idx="2853">
                  <c:v>40156</c:v>
                </c:pt>
                <c:pt idx="2854">
                  <c:v>40157</c:v>
                </c:pt>
                <c:pt idx="2855">
                  <c:v>40158</c:v>
                </c:pt>
                <c:pt idx="2856">
                  <c:v>40161</c:v>
                </c:pt>
                <c:pt idx="2857">
                  <c:v>40162</c:v>
                </c:pt>
                <c:pt idx="2858">
                  <c:v>40163</c:v>
                </c:pt>
                <c:pt idx="2859">
                  <c:v>40164</c:v>
                </c:pt>
                <c:pt idx="2860">
                  <c:v>40165</c:v>
                </c:pt>
                <c:pt idx="2861">
                  <c:v>40168</c:v>
                </c:pt>
                <c:pt idx="2862">
                  <c:v>40169</c:v>
                </c:pt>
                <c:pt idx="2863">
                  <c:v>40170</c:v>
                </c:pt>
                <c:pt idx="2864">
                  <c:v>40171</c:v>
                </c:pt>
                <c:pt idx="2865">
                  <c:v>40172</c:v>
                </c:pt>
                <c:pt idx="2866">
                  <c:v>40175</c:v>
                </c:pt>
                <c:pt idx="2867">
                  <c:v>40176</c:v>
                </c:pt>
                <c:pt idx="2868">
                  <c:v>40177</c:v>
                </c:pt>
                <c:pt idx="2869">
                  <c:v>40178</c:v>
                </c:pt>
                <c:pt idx="2870">
                  <c:v>40179</c:v>
                </c:pt>
                <c:pt idx="2871">
                  <c:v>40182</c:v>
                </c:pt>
                <c:pt idx="2872">
                  <c:v>40183</c:v>
                </c:pt>
                <c:pt idx="2873">
                  <c:v>40184</c:v>
                </c:pt>
                <c:pt idx="2874">
                  <c:v>40185</c:v>
                </c:pt>
                <c:pt idx="2875">
                  <c:v>40186</c:v>
                </c:pt>
                <c:pt idx="2876">
                  <c:v>40189</c:v>
                </c:pt>
                <c:pt idx="2877">
                  <c:v>40190</c:v>
                </c:pt>
                <c:pt idx="2878">
                  <c:v>40191</c:v>
                </c:pt>
                <c:pt idx="2879">
                  <c:v>40192</c:v>
                </c:pt>
                <c:pt idx="2880">
                  <c:v>40193</c:v>
                </c:pt>
                <c:pt idx="2881">
                  <c:v>40196</c:v>
                </c:pt>
                <c:pt idx="2882">
                  <c:v>40197</c:v>
                </c:pt>
                <c:pt idx="2883">
                  <c:v>40198</c:v>
                </c:pt>
                <c:pt idx="2884">
                  <c:v>40199</c:v>
                </c:pt>
                <c:pt idx="2885">
                  <c:v>40200</c:v>
                </c:pt>
                <c:pt idx="2886">
                  <c:v>40203</c:v>
                </c:pt>
                <c:pt idx="2887">
                  <c:v>40204</c:v>
                </c:pt>
                <c:pt idx="2888">
                  <c:v>40205</c:v>
                </c:pt>
                <c:pt idx="2889">
                  <c:v>40206</c:v>
                </c:pt>
                <c:pt idx="2890">
                  <c:v>40207</c:v>
                </c:pt>
                <c:pt idx="2891">
                  <c:v>40210</c:v>
                </c:pt>
                <c:pt idx="2892">
                  <c:v>40211</c:v>
                </c:pt>
                <c:pt idx="2893">
                  <c:v>40212</c:v>
                </c:pt>
                <c:pt idx="2894">
                  <c:v>40213</c:v>
                </c:pt>
                <c:pt idx="2895">
                  <c:v>40214</c:v>
                </c:pt>
                <c:pt idx="2896">
                  <c:v>40217</c:v>
                </c:pt>
                <c:pt idx="2897">
                  <c:v>40218</c:v>
                </c:pt>
                <c:pt idx="2898">
                  <c:v>40219</c:v>
                </c:pt>
                <c:pt idx="2899">
                  <c:v>40220</c:v>
                </c:pt>
                <c:pt idx="2900">
                  <c:v>40221</c:v>
                </c:pt>
                <c:pt idx="2901">
                  <c:v>40224</c:v>
                </c:pt>
                <c:pt idx="2902">
                  <c:v>40225</c:v>
                </c:pt>
                <c:pt idx="2903">
                  <c:v>40226</c:v>
                </c:pt>
                <c:pt idx="2904">
                  <c:v>40227</c:v>
                </c:pt>
                <c:pt idx="2905">
                  <c:v>40228</c:v>
                </c:pt>
                <c:pt idx="2906">
                  <c:v>40231</c:v>
                </c:pt>
                <c:pt idx="2907">
                  <c:v>40232</c:v>
                </c:pt>
                <c:pt idx="2908">
                  <c:v>40233</c:v>
                </c:pt>
                <c:pt idx="2909">
                  <c:v>40234</c:v>
                </c:pt>
                <c:pt idx="2910">
                  <c:v>40235</c:v>
                </c:pt>
                <c:pt idx="2911">
                  <c:v>40238</c:v>
                </c:pt>
                <c:pt idx="2912">
                  <c:v>40239</c:v>
                </c:pt>
                <c:pt idx="2913">
                  <c:v>40240</c:v>
                </c:pt>
                <c:pt idx="2914">
                  <c:v>40241</c:v>
                </c:pt>
                <c:pt idx="2915">
                  <c:v>40242</c:v>
                </c:pt>
                <c:pt idx="2916">
                  <c:v>40245</c:v>
                </c:pt>
                <c:pt idx="2917">
                  <c:v>40246</c:v>
                </c:pt>
                <c:pt idx="2918">
                  <c:v>40247</c:v>
                </c:pt>
                <c:pt idx="2919">
                  <c:v>40248</c:v>
                </c:pt>
                <c:pt idx="2920">
                  <c:v>40249</c:v>
                </c:pt>
                <c:pt idx="2921">
                  <c:v>40252</c:v>
                </c:pt>
                <c:pt idx="2922">
                  <c:v>40253</c:v>
                </c:pt>
                <c:pt idx="2923">
                  <c:v>40254</c:v>
                </c:pt>
                <c:pt idx="2924">
                  <c:v>40255</c:v>
                </c:pt>
                <c:pt idx="2925">
                  <c:v>40256</c:v>
                </c:pt>
                <c:pt idx="2926">
                  <c:v>40259</c:v>
                </c:pt>
                <c:pt idx="2927">
                  <c:v>40260</c:v>
                </c:pt>
                <c:pt idx="2928">
                  <c:v>40261</c:v>
                </c:pt>
                <c:pt idx="2929">
                  <c:v>40262</c:v>
                </c:pt>
                <c:pt idx="2930">
                  <c:v>40263</c:v>
                </c:pt>
                <c:pt idx="2931">
                  <c:v>40266</c:v>
                </c:pt>
                <c:pt idx="2932">
                  <c:v>40267</c:v>
                </c:pt>
                <c:pt idx="2933">
                  <c:v>40268</c:v>
                </c:pt>
                <c:pt idx="2934">
                  <c:v>40269</c:v>
                </c:pt>
                <c:pt idx="2935">
                  <c:v>40270</c:v>
                </c:pt>
                <c:pt idx="2936">
                  <c:v>40273</c:v>
                </c:pt>
                <c:pt idx="2937">
                  <c:v>40274</c:v>
                </c:pt>
                <c:pt idx="2938">
                  <c:v>40275</c:v>
                </c:pt>
                <c:pt idx="2939">
                  <c:v>40276</c:v>
                </c:pt>
                <c:pt idx="2940">
                  <c:v>40277</c:v>
                </c:pt>
                <c:pt idx="2941">
                  <c:v>40280</c:v>
                </c:pt>
                <c:pt idx="2942">
                  <c:v>40281</c:v>
                </c:pt>
                <c:pt idx="2943">
                  <c:v>40282</c:v>
                </c:pt>
                <c:pt idx="2944">
                  <c:v>40283</c:v>
                </c:pt>
                <c:pt idx="2945">
                  <c:v>40284</c:v>
                </c:pt>
                <c:pt idx="2946">
                  <c:v>40287</c:v>
                </c:pt>
                <c:pt idx="2947">
                  <c:v>40288</c:v>
                </c:pt>
                <c:pt idx="2948">
                  <c:v>40289</c:v>
                </c:pt>
                <c:pt idx="2949">
                  <c:v>40290</c:v>
                </c:pt>
                <c:pt idx="2950">
                  <c:v>40291</c:v>
                </c:pt>
                <c:pt idx="2951">
                  <c:v>40294</c:v>
                </c:pt>
                <c:pt idx="2952">
                  <c:v>40295</c:v>
                </c:pt>
                <c:pt idx="2953">
                  <c:v>40296</c:v>
                </c:pt>
                <c:pt idx="2954">
                  <c:v>40297</c:v>
                </c:pt>
                <c:pt idx="2955">
                  <c:v>40298</c:v>
                </c:pt>
                <c:pt idx="2956">
                  <c:v>40301</c:v>
                </c:pt>
                <c:pt idx="2957">
                  <c:v>40302</c:v>
                </c:pt>
                <c:pt idx="2958">
                  <c:v>40303</c:v>
                </c:pt>
                <c:pt idx="2959">
                  <c:v>40304</c:v>
                </c:pt>
                <c:pt idx="2960">
                  <c:v>40305</c:v>
                </c:pt>
                <c:pt idx="2961">
                  <c:v>40308</c:v>
                </c:pt>
                <c:pt idx="2962">
                  <c:v>40309</c:v>
                </c:pt>
                <c:pt idx="2963">
                  <c:v>40310</c:v>
                </c:pt>
                <c:pt idx="2964">
                  <c:v>40311</c:v>
                </c:pt>
                <c:pt idx="2965">
                  <c:v>40312</c:v>
                </c:pt>
                <c:pt idx="2966">
                  <c:v>40315</c:v>
                </c:pt>
                <c:pt idx="2967">
                  <c:v>40316</c:v>
                </c:pt>
                <c:pt idx="2968">
                  <c:v>40317</c:v>
                </c:pt>
                <c:pt idx="2969">
                  <c:v>40318</c:v>
                </c:pt>
                <c:pt idx="2970">
                  <c:v>40319</c:v>
                </c:pt>
                <c:pt idx="2971">
                  <c:v>40322</c:v>
                </c:pt>
                <c:pt idx="2972">
                  <c:v>40323</c:v>
                </c:pt>
                <c:pt idx="2973">
                  <c:v>40324</c:v>
                </c:pt>
                <c:pt idx="2974">
                  <c:v>40325</c:v>
                </c:pt>
                <c:pt idx="2975">
                  <c:v>40326</c:v>
                </c:pt>
                <c:pt idx="2976">
                  <c:v>40329</c:v>
                </c:pt>
                <c:pt idx="2977">
                  <c:v>40330</c:v>
                </c:pt>
                <c:pt idx="2978">
                  <c:v>40331</c:v>
                </c:pt>
                <c:pt idx="2979">
                  <c:v>40332</c:v>
                </c:pt>
                <c:pt idx="2980">
                  <c:v>40333</c:v>
                </c:pt>
                <c:pt idx="2981">
                  <c:v>40336</c:v>
                </c:pt>
                <c:pt idx="2982">
                  <c:v>40337</c:v>
                </c:pt>
                <c:pt idx="2983">
                  <c:v>40338</c:v>
                </c:pt>
                <c:pt idx="2984">
                  <c:v>40339</c:v>
                </c:pt>
                <c:pt idx="2985">
                  <c:v>40340</c:v>
                </c:pt>
                <c:pt idx="2986">
                  <c:v>40343</c:v>
                </c:pt>
                <c:pt idx="2987">
                  <c:v>40344</c:v>
                </c:pt>
                <c:pt idx="2988">
                  <c:v>40345</c:v>
                </c:pt>
                <c:pt idx="2989">
                  <c:v>40346</c:v>
                </c:pt>
                <c:pt idx="2990">
                  <c:v>40347</c:v>
                </c:pt>
                <c:pt idx="2991">
                  <c:v>40350</c:v>
                </c:pt>
                <c:pt idx="2992">
                  <c:v>40351</c:v>
                </c:pt>
                <c:pt idx="2993">
                  <c:v>40352</c:v>
                </c:pt>
                <c:pt idx="2994">
                  <c:v>40353</c:v>
                </c:pt>
                <c:pt idx="2995">
                  <c:v>40354</c:v>
                </c:pt>
                <c:pt idx="2996">
                  <c:v>40357</c:v>
                </c:pt>
                <c:pt idx="2997">
                  <c:v>40358</c:v>
                </c:pt>
                <c:pt idx="2998">
                  <c:v>40359</c:v>
                </c:pt>
                <c:pt idx="2999">
                  <c:v>40360</c:v>
                </c:pt>
                <c:pt idx="3000">
                  <c:v>40361</c:v>
                </c:pt>
                <c:pt idx="3001">
                  <c:v>40364</c:v>
                </c:pt>
                <c:pt idx="3002">
                  <c:v>40365</c:v>
                </c:pt>
                <c:pt idx="3003">
                  <c:v>40366</c:v>
                </c:pt>
                <c:pt idx="3004">
                  <c:v>40367</c:v>
                </c:pt>
                <c:pt idx="3005">
                  <c:v>40368</c:v>
                </c:pt>
                <c:pt idx="3006">
                  <c:v>40371</c:v>
                </c:pt>
                <c:pt idx="3007">
                  <c:v>40372</c:v>
                </c:pt>
                <c:pt idx="3008">
                  <c:v>40373</c:v>
                </c:pt>
                <c:pt idx="3009">
                  <c:v>40374</c:v>
                </c:pt>
                <c:pt idx="3010">
                  <c:v>40375</c:v>
                </c:pt>
                <c:pt idx="3011">
                  <c:v>40378</c:v>
                </c:pt>
                <c:pt idx="3012">
                  <c:v>40379</c:v>
                </c:pt>
                <c:pt idx="3013">
                  <c:v>40380</c:v>
                </c:pt>
                <c:pt idx="3014">
                  <c:v>40381</c:v>
                </c:pt>
                <c:pt idx="3015">
                  <c:v>40382</c:v>
                </c:pt>
                <c:pt idx="3016">
                  <c:v>40385</c:v>
                </c:pt>
                <c:pt idx="3017">
                  <c:v>40386</c:v>
                </c:pt>
                <c:pt idx="3018">
                  <c:v>40387</c:v>
                </c:pt>
                <c:pt idx="3019">
                  <c:v>40388</c:v>
                </c:pt>
                <c:pt idx="3020">
                  <c:v>40389</c:v>
                </c:pt>
                <c:pt idx="3021">
                  <c:v>40392</c:v>
                </c:pt>
                <c:pt idx="3022">
                  <c:v>40393</c:v>
                </c:pt>
                <c:pt idx="3023">
                  <c:v>40394</c:v>
                </c:pt>
                <c:pt idx="3024">
                  <c:v>40395</c:v>
                </c:pt>
                <c:pt idx="3025">
                  <c:v>40396</c:v>
                </c:pt>
                <c:pt idx="3026">
                  <c:v>40399</c:v>
                </c:pt>
                <c:pt idx="3027">
                  <c:v>40400</c:v>
                </c:pt>
                <c:pt idx="3028">
                  <c:v>40401</c:v>
                </c:pt>
                <c:pt idx="3029">
                  <c:v>40402</c:v>
                </c:pt>
                <c:pt idx="3030">
                  <c:v>40403</c:v>
                </c:pt>
                <c:pt idx="3031">
                  <c:v>40406</c:v>
                </c:pt>
                <c:pt idx="3032">
                  <c:v>40407</c:v>
                </c:pt>
                <c:pt idx="3033">
                  <c:v>40408</c:v>
                </c:pt>
                <c:pt idx="3034">
                  <c:v>40409</c:v>
                </c:pt>
                <c:pt idx="3035">
                  <c:v>40410</c:v>
                </c:pt>
                <c:pt idx="3036">
                  <c:v>40413</c:v>
                </c:pt>
                <c:pt idx="3037">
                  <c:v>40414</c:v>
                </c:pt>
                <c:pt idx="3038">
                  <c:v>40415</c:v>
                </c:pt>
                <c:pt idx="3039">
                  <c:v>40416</c:v>
                </c:pt>
                <c:pt idx="3040">
                  <c:v>40417</c:v>
                </c:pt>
                <c:pt idx="3041">
                  <c:v>40420</c:v>
                </c:pt>
                <c:pt idx="3042">
                  <c:v>40421</c:v>
                </c:pt>
                <c:pt idx="3043">
                  <c:v>40422</c:v>
                </c:pt>
                <c:pt idx="3044">
                  <c:v>40423</c:v>
                </c:pt>
                <c:pt idx="3045">
                  <c:v>40424</c:v>
                </c:pt>
                <c:pt idx="3046">
                  <c:v>40427</c:v>
                </c:pt>
                <c:pt idx="3047">
                  <c:v>40428</c:v>
                </c:pt>
                <c:pt idx="3048">
                  <c:v>40429</c:v>
                </c:pt>
                <c:pt idx="3049">
                  <c:v>40430</c:v>
                </c:pt>
                <c:pt idx="3050">
                  <c:v>40431</c:v>
                </c:pt>
                <c:pt idx="3051">
                  <c:v>40434</c:v>
                </c:pt>
                <c:pt idx="3052">
                  <c:v>40435</c:v>
                </c:pt>
                <c:pt idx="3053">
                  <c:v>40436</c:v>
                </c:pt>
                <c:pt idx="3054">
                  <c:v>40437</c:v>
                </c:pt>
                <c:pt idx="3055">
                  <c:v>40438</c:v>
                </c:pt>
                <c:pt idx="3056">
                  <c:v>40441</c:v>
                </c:pt>
                <c:pt idx="3057">
                  <c:v>40442</c:v>
                </c:pt>
                <c:pt idx="3058">
                  <c:v>40443</c:v>
                </c:pt>
                <c:pt idx="3059">
                  <c:v>40444</c:v>
                </c:pt>
                <c:pt idx="3060">
                  <c:v>40445</c:v>
                </c:pt>
                <c:pt idx="3061">
                  <c:v>40448</c:v>
                </c:pt>
                <c:pt idx="3062">
                  <c:v>40449</c:v>
                </c:pt>
                <c:pt idx="3063">
                  <c:v>40450</c:v>
                </c:pt>
                <c:pt idx="3064">
                  <c:v>40451</c:v>
                </c:pt>
                <c:pt idx="3065">
                  <c:v>40452</c:v>
                </c:pt>
                <c:pt idx="3066">
                  <c:v>40455</c:v>
                </c:pt>
                <c:pt idx="3067">
                  <c:v>40456</c:v>
                </c:pt>
                <c:pt idx="3068">
                  <c:v>40457</c:v>
                </c:pt>
                <c:pt idx="3069">
                  <c:v>40458</c:v>
                </c:pt>
                <c:pt idx="3070">
                  <c:v>40459</c:v>
                </c:pt>
                <c:pt idx="3071">
                  <c:v>40462</c:v>
                </c:pt>
                <c:pt idx="3072">
                  <c:v>40463</c:v>
                </c:pt>
                <c:pt idx="3073">
                  <c:v>40464</c:v>
                </c:pt>
                <c:pt idx="3074">
                  <c:v>40465</c:v>
                </c:pt>
                <c:pt idx="3075">
                  <c:v>40466</c:v>
                </c:pt>
                <c:pt idx="3076">
                  <c:v>40469</c:v>
                </c:pt>
                <c:pt idx="3077">
                  <c:v>40470</c:v>
                </c:pt>
                <c:pt idx="3078">
                  <c:v>40471</c:v>
                </c:pt>
                <c:pt idx="3079">
                  <c:v>40472</c:v>
                </c:pt>
                <c:pt idx="3080">
                  <c:v>40473</c:v>
                </c:pt>
                <c:pt idx="3081">
                  <c:v>40476</c:v>
                </c:pt>
                <c:pt idx="3082">
                  <c:v>40477</c:v>
                </c:pt>
                <c:pt idx="3083">
                  <c:v>40478</c:v>
                </c:pt>
                <c:pt idx="3084">
                  <c:v>40479</c:v>
                </c:pt>
                <c:pt idx="3085">
                  <c:v>40480</c:v>
                </c:pt>
                <c:pt idx="3086">
                  <c:v>40483</c:v>
                </c:pt>
                <c:pt idx="3087">
                  <c:v>40484</c:v>
                </c:pt>
                <c:pt idx="3088">
                  <c:v>40485</c:v>
                </c:pt>
                <c:pt idx="3089">
                  <c:v>40486</c:v>
                </c:pt>
                <c:pt idx="3090">
                  <c:v>40487</c:v>
                </c:pt>
                <c:pt idx="3091">
                  <c:v>40490</c:v>
                </c:pt>
                <c:pt idx="3092">
                  <c:v>40491</c:v>
                </c:pt>
                <c:pt idx="3093">
                  <c:v>40492</c:v>
                </c:pt>
                <c:pt idx="3094">
                  <c:v>40493</c:v>
                </c:pt>
                <c:pt idx="3095">
                  <c:v>40494</c:v>
                </c:pt>
                <c:pt idx="3096">
                  <c:v>40497</c:v>
                </c:pt>
                <c:pt idx="3097">
                  <c:v>40498</c:v>
                </c:pt>
                <c:pt idx="3098">
                  <c:v>40499</c:v>
                </c:pt>
                <c:pt idx="3099">
                  <c:v>40500</c:v>
                </c:pt>
                <c:pt idx="3100">
                  <c:v>40501</c:v>
                </c:pt>
                <c:pt idx="3101">
                  <c:v>40504</c:v>
                </c:pt>
                <c:pt idx="3102">
                  <c:v>40505</c:v>
                </c:pt>
                <c:pt idx="3103">
                  <c:v>40506</c:v>
                </c:pt>
                <c:pt idx="3104">
                  <c:v>40507</c:v>
                </c:pt>
                <c:pt idx="3105">
                  <c:v>40508</c:v>
                </c:pt>
                <c:pt idx="3106">
                  <c:v>40511</c:v>
                </c:pt>
                <c:pt idx="3107">
                  <c:v>40512</c:v>
                </c:pt>
                <c:pt idx="3108">
                  <c:v>40513</c:v>
                </c:pt>
                <c:pt idx="3109">
                  <c:v>40514</c:v>
                </c:pt>
                <c:pt idx="3110">
                  <c:v>40515</c:v>
                </c:pt>
                <c:pt idx="3111">
                  <c:v>40518</c:v>
                </c:pt>
                <c:pt idx="3112">
                  <c:v>40519</c:v>
                </c:pt>
                <c:pt idx="3113">
                  <c:v>40520</c:v>
                </c:pt>
                <c:pt idx="3114">
                  <c:v>40521</c:v>
                </c:pt>
                <c:pt idx="3115">
                  <c:v>40522</c:v>
                </c:pt>
                <c:pt idx="3116">
                  <c:v>40525</c:v>
                </c:pt>
                <c:pt idx="3117">
                  <c:v>40526</c:v>
                </c:pt>
                <c:pt idx="3118">
                  <c:v>40527</c:v>
                </c:pt>
                <c:pt idx="3119">
                  <c:v>40528</c:v>
                </c:pt>
                <c:pt idx="3120">
                  <c:v>40529</c:v>
                </c:pt>
                <c:pt idx="3121">
                  <c:v>40532</c:v>
                </c:pt>
                <c:pt idx="3122">
                  <c:v>40533</c:v>
                </c:pt>
                <c:pt idx="3123">
                  <c:v>40534</c:v>
                </c:pt>
                <c:pt idx="3124">
                  <c:v>40535</c:v>
                </c:pt>
                <c:pt idx="3125">
                  <c:v>40536</c:v>
                </c:pt>
                <c:pt idx="3126">
                  <c:v>40539</c:v>
                </c:pt>
                <c:pt idx="3127">
                  <c:v>40540</c:v>
                </c:pt>
                <c:pt idx="3128">
                  <c:v>40541</c:v>
                </c:pt>
                <c:pt idx="3129">
                  <c:v>40542</c:v>
                </c:pt>
                <c:pt idx="3130">
                  <c:v>40543</c:v>
                </c:pt>
                <c:pt idx="3131">
                  <c:v>40546</c:v>
                </c:pt>
                <c:pt idx="3132">
                  <c:v>40547</c:v>
                </c:pt>
                <c:pt idx="3133">
                  <c:v>40548</c:v>
                </c:pt>
                <c:pt idx="3134">
                  <c:v>40549</c:v>
                </c:pt>
                <c:pt idx="3135">
                  <c:v>40550</c:v>
                </c:pt>
                <c:pt idx="3136">
                  <c:v>40553</c:v>
                </c:pt>
                <c:pt idx="3137">
                  <c:v>40554</c:v>
                </c:pt>
                <c:pt idx="3138">
                  <c:v>40555</c:v>
                </c:pt>
                <c:pt idx="3139">
                  <c:v>40556</c:v>
                </c:pt>
                <c:pt idx="3140">
                  <c:v>40557</c:v>
                </c:pt>
                <c:pt idx="3141">
                  <c:v>40560</c:v>
                </c:pt>
                <c:pt idx="3142">
                  <c:v>40561</c:v>
                </c:pt>
                <c:pt idx="3143">
                  <c:v>40562</c:v>
                </c:pt>
                <c:pt idx="3144">
                  <c:v>40563</c:v>
                </c:pt>
                <c:pt idx="3145">
                  <c:v>40564</c:v>
                </c:pt>
                <c:pt idx="3146">
                  <c:v>40567</c:v>
                </c:pt>
                <c:pt idx="3147">
                  <c:v>40568</c:v>
                </c:pt>
                <c:pt idx="3148">
                  <c:v>40569</c:v>
                </c:pt>
                <c:pt idx="3149">
                  <c:v>40570</c:v>
                </c:pt>
                <c:pt idx="3150">
                  <c:v>40571</c:v>
                </c:pt>
                <c:pt idx="3151">
                  <c:v>40574</c:v>
                </c:pt>
                <c:pt idx="3152">
                  <c:v>40575</c:v>
                </c:pt>
                <c:pt idx="3153">
                  <c:v>40576</c:v>
                </c:pt>
                <c:pt idx="3154">
                  <c:v>40577</c:v>
                </c:pt>
                <c:pt idx="3155">
                  <c:v>40578</c:v>
                </c:pt>
                <c:pt idx="3156">
                  <c:v>40581</c:v>
                </c:pt>
                <c:pt idx="3157">
                  <c:v>40582</c:v>
                </c:pt>
                <c:pt idx="3158">
                  <c:v>40583</c:v>
                </c:pt>
                <c:pt idx="3159">
                  <c:v>40584</c:v>
                </c:pt>
                <c:pt idx="3160">
                  <c:v>40585</c:v>
                </c:pt>
                <c:pt idx="3161">
                  <c:v>40588</c:v>
                </c:pt>
                <c:pt idx="3162">
                  <c:v>40589</c:v>
                </c:pt>
                <c:pt idx="3163">
                  <c:v>40590</c:v>
                </c:pt>
                <c:pt idx="3164">
                  <c:v>40591</c:v>
                </c:pt>
                <c:pt idx="3165">
                  <c:v>40592</c:v>
                </c:pt>
                <c:pt idx="3166">
                  <c:v>40595</c:v>
                </c:pt>
                <c:pt idx="3167">
                  <c:v>40596</c:v>
                </c:pt>
                <c:pt idx="3168">
                  <c:v>40597</c:v>
                </c:pt>
                <c:pt idx="3169">
                  <c:v>40598</c:v>
                </c:pt>
                <c:pt idx="3170">
                  <c:v>40599</c:v>
                </c:pt>
                <c:pt idx="3171">
                  <c:v>40602</c:v>
                </c:pt>
                <c:pt idx="3172">
                  <c:v>40603</c:v>
                </c:pt>
                <c:pt idx="3173">
                  <c:v>40604</c:v>
                </c:pt>
                <c:pt idx="3174">
                  <c:v>40605</c:v>
                </c:pt>
                <c:pt idx="3175">
                  <c:v>40606</c:v>
                </c:pt>
                <c:pt idx="3176">
                  <c:v>40609</c:v>
                </c:pt>
                <c:pt idx="3177">
                  <c:v>40610</c:v>
                </c:pt>
                <c:pt idx="3178">
                  <c:v>40611</c:v>
                </c:pt>
                <c:pt idx="3179">
                  <c:v>40612</c:v>
                </c:pt>
                <c:pt idx="3180">
                  <c:v>40613</c:v>
                </c:pt>
                <c:pt idx="3181">
                  <c:v>40616</c:v>
                </c:pt>
                <c:pt idx="3182">
                  <c:v>40617</c:v>
                </c:pt>
                <c:pt idx="3183">
                  <c:v>40618</c:v>
                </c:pt>
                <c:pt idx="3184">
                  <c:v>40619</c:v>
                </c:pt>
                <c:pt idx="3185">
                  <c:v>40620</c:v>
                </c:pt>
                <c:pt idx="3186">
                  <c:v>40623</c:v>
                </c:pt>
                <c:pt idx="3187">
                  <c:v>40624</c:v>
                </c:pt>
                <c:pt idx="3188">
                  <c:v>40625</c:v>
                </c:pt>
                <c:pt idx="3189">
                  <c:v>40626</c:v>
                </c:pt>
                <c:pt idx="3190">
                  <c:v>40627</c:v>
                </c:pt>
                <c:pt idx="3191">
                  <c:v>40630</c:v>
                </c:pt>
                <c:pt idx="3192">
                  <c:v>40631</c:v>
                </c:pt>
                <c:pt idx="3193">
                  <c:v>40632</c:v>
                </c:pt>
                <c:pt idx="3194">
                  <c:v>40633</c:v>
                </c:pt>
                <c:pt idx="3195">
                  <c:v>40634</c:v>
                </c:pt>
                <c:pt idx="3196">
                  <c:v>40637</c:v>
                </c:pt>
                <c:pt idx="3197">
                  <c:v>40638</c:v>
                </c:pt>
                <c:pt idx="3198">
                  <c:v>40639</c:v>
                </c:pt>
                <c:pt idx="3199">
                  <c:v>40640</c:v>
                </c:pt>
                <c:pt idx="3200">
                  <c:v>40641</c:v>
                </c:pt>
                <c:pt idx="3201">
                  <c:v>40644</c:v>
                </c:pt>
                <c:pt idx="3202">
                  <c:v>40645</c:v>
                </c:pt>
                <c:pt idx="3203">
                  <c:v>40646</c:v>
                </c:pt>
                <c:pt idx="3204">
                  <c:v>40647</c:v>
                </c:pt>
                <c:pt idx="3205">
                  <c:v>40648</c:v>
                </c:pt>
                <c:pt idx="3206">
                  <c:v>40651</c:v>
                </c:pt>
                <c:pt idx="3207">
                  <c:v>40652</c:v>
                </c:pt>
                <c:pt idx="3208">
                  <c:v>40653</c:v>
                </c:pt>
                <c:pt idx="3209">
                  <c:v>40654</c:v>
                </c:pt>
                <c:pt idx="3210">
                  <c:v>40655</c:v>
                </c:pt>
                <c:pt idx="3211">
                  <c:v>40658</c:v>
                </c:pt>
                <c:pt idx="3212">
                  <c:v>40659</c:v>
                </c:pt>
                <c:pt idx="3213">
                  <c:v>40660</c:v>
                </c:pt>
                <c:pt idx="3214">
                  <c:v>40661</c:v>
                </c:pt>
                <c:pt idx="3215">
                  <c:v>40662</c:v>
                </c:pt>
                <c:pt idx="3216">
                  <c:v>40665</c:v>
                </c:pt>
                <c:pt idx="3217">
                  <c:v>40666</c:v>
                </c:pt>
                <c:pt idx="3218">
                  <c:v>40667</c:v>
                </c:pt>
                <c:pt idx="3219">
                  <c:v>40668</c:v>
                </c:pt>
                <c:pt idx="3220">
                  <c:v>40669</c:v>
                </c:pt>
                <c:pt idx="3221">
                  <c:v>40672</c:v>
                </c:pt>
                <c:pt idx="3222">
                  <c:v>40673</c:v>
                </c:pt>
                <c:pt idx="3223">
                  <c:v>40674</c:v>
                </c:pt>
                <c:pt idx="3224">
                  <c:v>40675</c:v>
                </c:pt>
                <c:pt idx="3225">
                  <c:v>40676</c:v>
                </c:pt>
                <c:pt idx="3226">
                  <c:v>40679</c:v>
                </c:pt>
                <c:pt idx="3227">
                  <c:v>40680</c:v>
                </c:pt>
                <c:pt idx="3228">
                  <c:v>40681</c:v>
                </c:pt>
                <c:pt idx="3229">
                  <c:v>40682</c:v>
                </c:pt>
                <c:pt idx="3230">
                  <c:v>40683</c:v>
                </c:pt>
                <c:pt idx="3231">
                  <c:v>40686</c:v>
                </c:pt>
                <c:pt idx="3232">
                  <c:v>40687</c:v>
                </c:pt>
                <c:pt idx="3233">
                  <c:v>40688</c:v>
                </c:pt>
                <c:pt idx="3234">
                  <c:v>40689</c:v>
                </c:pt>
                <c:pt idx="3235">
                  <c:v>40690</c:v>
                </c:pt>
                <c:pt idx="3236">
                  <c:v>40693</c:v>
                </c:pt>
                <c:pt idx="3237">
                  <c:v>40694</c:v>
                </c:pt>
                <c:pt idx="3238">
                  <c:v>40695</c:v>
                </c:pt>
                <c:pt idx="3239">
                  <c:v>40696</c:v>
                </c:pt>
                <c:pt idx="3240">
                  <c:v>40697</c:v>
                </c:pt>
                <c:pt idx="3241">
                  <c:v>40700</c:v>
                </c:pt>
                <c:pt idx="3242">
                  <c:v>40701</c:v>
                </c:pt>
                <c:pt idx="3243">
                  <c:v>40702</c:v>
                </c:pt>
                <c:pt idx="3244">
                  <c:v>40703</c:v>
                </c:pt>
                <c:pt idx="3245">
                  <c:v>40704</c:v>
                </c:pt>
                <c:pt idx="3246">
                  <c:v>40707</c:v>
                </c:pt>
                <c:pt idx="3247">
                  <c:v>40708</c:v>
                </c:pt>
                <c:pt idx="3248">
                  <c:v>40709</c:v>
                </c:pt>
                <c:pt idx="3249">
                  <c:v>40710</c:v>
                </c:pt>
                <c:pt idx="3250">
                  <c:v>40711</c:v>
                </c:pt>
                <c:pt idx="3251">
                  <c:v>40714</c:v>
                </c:pt>
                <c:pt idx="3252">
                  <c:v>40715</c:v>
                </c:pt>
                <c:pt idx="3253">
                  <c:v>40716</c:v>
                </c:pt>
                <c:pt idx="3254">
                  <c:v>40717</c:v>
                </c:pt>
                <c:pt idx="3255">
                  <c:v>40718</c:v>
                </c:pt>
                <c:pt idx="3256">
                  <c:v>40721</c:v>
                </c:pt>
                <c:pt idx="3257">
                  <c:v>40722</c:v>
                </c:pt>
                <c:pt idx="3258">
                  <c:v>40723</c:v>
                </c:pt>
                <c:pt idx="3259">
                  <c:v>40724</c:v>
                </c:pt>
                <c:pt idx="3260">
                  <c:v>40725</c:v>
                </c:pt>
                <c:pt idx="3261">
                  <c:v>40728</c:v>
                </c:pt>
                <c:pt idx="3262">
                  <c:v>40729</c:v>
                </c:pt>
                <c:pt idx="3263">
                  <c:v>40730</c:v>
                </c:pt>
                <c:pt idx="3264">
                  <c:v>40731</c:v>
                </c:pt>
                <c:pt idx="3265">
                  <c:v>40732</c:v>
                </c:pt>
                <c:pt idx="3266">
                  <c:v>40735</c:v>
                </c:pt>
                <c:pt idx="3267">
                  <c:v>40736</c:v>
                </c:pt>
                <c:pt idx="3268">
                  <c:v>40737</c:v>
                </c:pt>
                <c:pt idx="3269">
                  <c:v>40738</c:v>
                </c:pt>
                <c:pt idx="3270">
                  <c:v>40739</c:v>
                </c:pt>
                <c:pt idx="3271">
                  <c:v>40742</c:v>
                </c:pt>
                <c:pt idx="3272">
                  <c:v>40743</c:v>
                </c:pt>
                <c:pt idx="3273">
                  <c:v>40744</c:v>
                </c:pt>
                <c:pt idx="3274">
                  <c:v>40745</c:v>
                </c:pt>
                <c:pt idx="3275">
                  <c:v>40746</c:v>
                </c:pt>
                <c:pt idx="3276">
                  <c:v>40749</c:v>
                </c:pt>
                <c:pt idx="3277">
                  <c:v>40750</c:v>
                </c:pt>
                <c:pt idx="3278">
                  <c:v>40751</c:v>
                </c:pt>
                <c:pt idx="3279">
                  <c:v>40752</c:v>
                </c:pt>
                <c:pt idx="3280">
                  <c:v>40753</c:v>
                </c:pt>
                <c:pt idx="3281">
                  <c:v>40756</c:v>
                </c:pt>
                <c:pt idx="3282">
                  <c:v>40757</c:v>
                </c:pt>
                <c:pt idx="3283">
                  <c:v>40758</c:v>
                </c:pt>
                <c:pt idx="3284">
                  <c:v>40759</c:v>
                </c:pt>
                <c:pt idx="3285">
                  <c:v>40760</c:v>
                </c:pt>
                <c:pt idx="3286">
                  <c:v>40763</c:v>
                </c:pt>
                <c:pt idx="3287">
                  <c:v>40764</c:v>
                </c:pt>
                <c:pt idx="3288">
                  <c:v>40765</c:v>
                </c:pt>
                <c:pt idx="3289">
                  <c:v>40766</c:v>
                </c:pt>
                <c:pt idx="3290">
                  <c:v>40767</c:v>
                </c:pt>
                <c:pt idx="3291">
                  <c:v>40770</c:v>
                </c:pt>
                <c:pt idx="3292">
                  <c:v>40771</c:v>
                </c:pt>
                <c:pt idx="3293">
                  <c:v>40772</c:v>
                </c:pt>
                <c:pt idx="3294">
                  <c:v>40773</c:v>
                </c:pt>
                <c:pt idx="3295">
                  <c:v>40774</c:v>
                </c:pt>
                <c:pt idx="3296">
                  <c:v>40777</c:v>
                </c:pt>
                <c:pt idx="3297">
                  <c:v>40778</c:v>
                </c:pt>
                <c:pt idx="3298">
                  <c:v>40779</c:v>
                </c:pt>
                <c:pt idx="3299">
                  <c:v>40780</c:v>
                </c:pt>
                <c:pt idx="3300">
                  <c:v>40781</c:v>
                </c:pt>
                <c:pt idx="3301">
                  <c:v>40784</c:v>
                </c:pt>
                <c:pt idx="3302">
                  <c:v>40785</c:v>
                </c:pt>
                <c:pt idx="3303">
                  <c:v>40786</c:v>
                </c:pt>
                <c:pt idx="3304">
                  <c:v>40787</c:v>
                </c:pt>
                <c:pt idx="3305">
                  <c:v>40788</c:v>
                </c:pt>
                <c:pt idx="3306">
                  <c:v>40791</c:v>
                </c:pt>
                <c:pt idx="3307">
                  <c:v>40792</c:v>
                </c:pt>
                <c:pt idx="3308">
                  <c:v>40793</c:v>
                </c:pt>
                <c:pt idx="3309">
                  <c:v>40794</c:v>
                </c:pt>
                <c:pt idx="3310">
                  <c:v>40795</c:v>
                </c:pt>
                <c:pt idx="3311">
                  <c:v>40798</c:v>
                </c:pt>
                <c:pt idx="3312">
                  <c:v>40799</c:v>
                </c:pt>
                <c:pt idx="3313">
                  <c:v>40800</c:v>
                </c:pt>
                <c:pt idx="3314">
                  <c:v>40801</c:v>
                </c:pt>
                <c:pt idx="3315">
                  <c:v>40802</c:v>
                </c:pt>
                <c:pt idx="3316">
                  <c:v>40805</c:v>
                </c:pt>
                <c:pt idx="3317">
                  <c:v>40806</c:v>
                </c:pt>
                <c:pt idx="3318">
                  <c:v>40807</c:v>
                </c:pt>
                <c:pt idx="3319">
                  <c:v>40808</c:v>
                </c:pt>
                <c:pt idx="3320">
                  <c:v>40809</c:v>
                </c:pt>
                <c:pt idx="3321">
                  <c:v>40812</c:v>
                </c:pt>
                <c:pt idx="3322">
                  <c:v>40813</c:v>
                </c:pt>
                <c:pt idx="3323">
                  <c:v>40814</c:v>
                </c:pt>
                <c:pt idx="3324">
                  <c:v>40815</c:v>
                </c:pt>
                <c:pt idx="3325">
                  <c:v>40816</c:v>
                </c:pt>
                <c:pt idx="3326">
                  <c:v>40819</c:v>
                </c:pt>
                <c:pt idx="3327">
                  <c:v>40820</c:v>
                </c:pt>
                <c:pt idx="3328">
                  <c:v>40821</c:v>
                </c:pt>
                <c:pt idx="3329">
                  <c:v>40822</c:v>
                </c:pt>
                <c:pt idx="3330">
                  <c:v>40823</c:v>
                </c:pt>
                <c:pt idx="3331">
                  <c:v>40826</c:v>
                </c:pt>
                <c:pt idx="3332">
                  <c:v>40827</c:v>
                </c:pt>
                <c:pt idx="3333">
                  <c:v>40828</c:v>
                </c:pt>
                <c:pt idx="3334">
                  <c:v>40829</c:v>
                </c:pt>
                <c:pt idx="3335">
                  <c:v>40830</c:v>
                </c:pt>
                <c:pt idx="3336">
                  <c:v>40833</c:v>
                </c:pt>
                <c:pt idx="3337">
                  <c:v>40834</c:v>
                </c:pt>
                <c:pt idx="3338">
                  <c:v>40835</c:v>
                </c:pt>
                <c:pt idx="3339">
                  <c:v>40836</c:v>
                </c:pt>
                <c:pt idx="3340">
                  <c:v>40837</c:v>
                </c:pt>
                <c:pt idx="3341">
                  <c:v>40840</c:v>
                </c:pt>
                <c:pt idx="3342">
                  <c:v>40841</c:v>
                </c:pt>
                <c:pt idx="3343">
                  <c:v>40842</c:v>
                </c:pt>
                <c:pt idx="3344">
                  <c:v>40843</c:v>
                </c:pt>
                <c:pt idx="3345">
                  <c:v>40844</c:v>
                </c:pt>
                <c:pt idx="3346">
                  <c:v>40847</c:v>
                </c:pt>
                <c:pt idx="3347">
                  <c:v>40848</c:v>
                </c:pt>
                <c:pt idx="3348">
                  <c:v>40849</c:v>
                </c:pt>
                <c:pt idx="3349">
                  <c:v>40850</c:v>
                </c:pt>
                <c:pt idx="3350">
                  <c:v>40851</c:v>
                </c:pt>
                <c:pt idx="3351">
                  <c:v>40854</c:v>
                </c:pt>
                <c:pt idx="3352">
                  <c:v>40855</c:v>
                </c:pt>
                <c:pt idx="3353">
                  <c:v>40856</c:v>
                </c:pt>
                <c:pt idx="3354">
                  <c:v>40857</c:v>
                </c:pt>
                <c:pt idx="3355">
                  <c:v>40858</c:v>
                </c:pt>
                <c:pt idx="3356">
                  <c:v>40861</c:v>
                </c:pt>
                <c:pt idx="3357">
                  <c:v>40862</c:v>
                </c:pt>
                <c:pt idx="3358">
                  <c:v>40863</c:v>
                </c:pt>
                <c:pt idx="3359">
                  <c:v>40864</c:v>
                </c:pt>
                <c:pt idx="3360">
                  <c:v>40865</c:v>
                </c:pt>
                <c:pt idx="3361">
                  <c:v>40868</c:v>
                </c:pt>
                <c:pt idx="3362">
                  <c:v>40869</c:v>
                </c:pt>
                <c:pt idx="3363">
                  <c:v>40870</c:v>
                </c:pt>
                <c:pt idx="3364">
                  <c:v>40871</c:v>
                </c:pt>
                <c:pt idx="3365">
                  <c:v>40872</c:v>
                </c:pt>
                <c:pt idx="3366">
                  <c:v>40875</c:v>
                </c:pt>
                <c:pt idx="3367">
                  <c:v>40876</c:v>
                </c:pt>
                <c:pt idx="3368">
                  <c:v>40877</c:v>
                </c:pt>
                <c:pt idx="3369">
                  <c:v>40878</c:v>
                </c:pt>
                <c:pt idx="3370">
                  <c:v>40879</c:v>
                </c:pt>
                <c:pt idx="3371">
                  <c:v>40882</c:v>
                </c:pt>
                <c:pt idx="3372">
                  <c:v>40883</c:v>
                </c:pt>
                <c:pt idx="3373">
                  <c:v>40884</c:v>
                </c:pt>
                <c:pt idx="3374">
                  <c:v>40885</c:v>
                </c:pt>
                <c:pt idx="3375">
                  <c:v>40886</c:v>
                </c:pt>
                <c:pt idx="3376">
                  <c:v>40889</c:v>
                </c:pt>
                <c:pt idx="3377">
                  <c:v>40890</c:v>
                </c:pt>
                <c:pt idx="3378">
                  <c:v>40891</c:v>
                </c:pt>
                <c:pt idx="3379">
                  <c:v>40892</c:v>
                </c:pt>
                <c:pt idx="3380">
                  <c:v>40893</c:v>
                </c:pt>
                <c:pt idx="3381">
                  <c:v>40896</c:v>
                </c:pt>
                <c:pt idx="3382">
                  <c:v>40897</c:v>
                </c:pt>
                <c:pt idx="3383">
                  <c:v>40898</c:v>
                </c:pt>
                <c:pt idx="3384">
                  <c:v>40899</c:v>
                </c:pt>
                <c:pt idx="3385">
                  <c:v>40900</c:v>
                </c:pt>
                <c:pt idx="3386">
                  <c:v>40903</c:v>
                </c:pt>
                <c:pt idx="3387">
                  <c:v>40904</c:v>
                </c:pt>
                <c:pt idx="3388">
                  <c:v>40905</c:v>
                </c:pt>
                <c:pt idx="3389">
                  <c:v>40906</c:v>
                </c:pt>
                <c:pt idx="3390">
                  <c:v>40907</c:v>
                </c:pt>
                <c:pt idx="3391">
                  <c:v>40910</c:v>
                </c:pt>
                <c:pt idx="3392">
                  <c:v>40911</c:v>
                </c:pt>
                <c:pt idx="3393">
                  <c:v>40912</c:v>
                </c:pt>
                <c:pt idx="3394">
                  <c:v>40913</c:v>
                </c:pt>
                <c:pt idx="3395">
                  <c:v>40914</c:v>
                </c:pt>
                <c:pt idx="3396">
                  <c:v>40917</c:v>
                </c:pt>
                <c:pt idx="3397">
                  <c:v>40918</c:v>
                </c:pt>
                <c:pt idx="3398">
                  <c:v>40919</c:v>
                </c:pt>
                <c:pt idx="3399">
                  <c:v>40920</c:v>
                </c:pt>
                <c:pt idx="3400">
                  <c:v>40921</c:v>
                </c:pt>
                <c:pt idx="3401">
                  <c:v>40924</c:v>
                </c:pt>
                <c:pt idx="3402">
                  <c:v>40925</c:v>
                </c:pt>
                <c:pt idx="3403">
                  <c:v>40926</c:v>
                </c:pt>
                <c:pt idx="3404">
                  <c:v>40927</c:v>
                </c:pt>
                <c:pt idx="3405">
                  <c:v>40928</c:v>
                </c:pt>
                <c:pt idx="3406">
                  <c:v>40931</c:v>
                </c:pt>
                <c:pt idx="3407">
                  <c:v>40932</c:v>
                </c:pt>
                <c:pt idx="3408">
                  <c:v>40933</c:v>
                </c:pt>
                <c:pt idx="3409">
                  <c:v>40934</c:v>
                </c:pt>
                <c:pt idx="3410">
                  <c:v>40935</c:v>
                </c:pt>
                <c:pt idx="3411">
                  <c:v>40938</c:v>
                </c:pt>
                <c:pt idx="3412">
                  <c:v>40939</c:v>
                </c:pt>
                <c:pt idx="3413">
                  <c:v>40940</c:v>
                </c:pt>
                <c:pt idx="3414">
                  <c:v>40941</c:v>
                </c:pt>
                <c:pt idx="3415">
                  <c:v>40942</c:v>
                </c:pt>
                <c:pt idx="3416">
                  <c:v>40945</c:v>
                </c:pt>
                <c:pt idx="3417">
                  <c:v>40946</c:v>
                </c:pt>
                <c:pt idx="3418">
                  <c:v>40947</c:v>
                </c:pt>
                <c:pt idx="3419">
                  <c:v>40948</c:v>
                </c:pt>
                <c:pt idx="3420">
                  <c:v>40949</c:v>
                </c:pt>
                <c:pt idx="3421">
                  <c:v>40952</c:v>
                </c:pt>
                <c:pt idx="3422">
                  <c:v>40953</c:v>
                </c:pt>
                <c:pt idx="3423">
                  <c:v>40954</c:v>
                </c:pt>
                <c:pt idx="3424">
                  <c:v>40955</c:v>
                </c:pt>
                <c:pt idx="3425">
                  <c:v>40956</c:v>
                </c:pt>
                <c:pt idx="3426">
                  <c:v>40959</c:v>
                </c:pt>
                <c:pt idx="3427">
                  <c:v>40960</c:v>
                </c:pt>
                <c:pt idx="3428">
                  <c:v>40961</c:v>
                </c:pt>
                <c:pt idx="3429">
                  <c:v>40962</c:v>
                </c:pt>
                <c:pt idx="3430">
                  <c:v>40963</c:v>
                </c:pt>
                <c:pt idx="3431">
                  <c:v>40966</c:v>
                </c:pt>
                <c:pt idx="3432">
                  <c:v>40967</c:v>
                </c:pt>
                <c:pt idx="3433">
                  <c:v>40968</c:v>
                </c:pt>
                <c:pt idx="3434">
                  <c:v>40969</c:v>
                </c:pt>
                <c:pt idx="3435">
                  <c:v>40970</c:v>
                </c:pt>
                <c:pt idx="3436">
                  <c:v>40973</c:v>
                </c:pt>
                <c:pt idx="3437">
                  <c:v>40974</c:v>
                </c:pt>
                <c:pt idx="3438">
                  <c:v>40975</c:v>
                </c:pt>
                <c:pt idx="3439">
                  <c:v>40976</c:v>
                </c:pt>
                <c:pt idx="3440">
                  <c:v>40977</c:v>
                </c:pt>
                <c:pt idx="3441">
                  <c:v>40980</c:v>
                </c:pt>
                <c:pt idx="3442">
                  <c:v>40981</c:v>
                </c:pt>
                <c:pt idx="3443">
                  <c:v>40982</c:v>
                </c:pt>
                <c:pt idx="3444">
                  <c:v>40983</c:v>
                </c:pt>
                <c:pt idx="3445">
                  <c:v>40984</c:v>
                </c:pt>
                <c:pt idx="3446">
                  <c:v>40987</c:v>
                </c:pt>
                <c:pt idx="3447">
                  <c:v>40988</c:v>
                </c:pt>
                <c:pt idx="3448">
                  <c:v>40989</c:v>
                </c:pt>
                <c:pt idx="3449">
                  <c:v>40990</c:v>
                </c:pt>
                <c:pt idx="3450">
                  <c:v>40991</c:v>
                </c:pt>
                <c:pt idx="3451">
                  <c:v>40994</c:v>
                </c:pt>
                <c:pt idx="3452">
                  <c:v>40995</c:v>
                </c:pt>
                <c:pt idx="3453">
                  <c:v>40996</c:v>
                </c:pt>
                <c:pt idx="3454">
                  <c:v>40997</c:v>
                </c:pt>
                <c:pt idx="3455">
                  <c:v>40998</c:v>
                </c:pt>
                <c:pt idx="3456">
                  <c:v>41001</c:v>
                </c:pt>
                <c:pt idx="3457">
                  <c:v>41002</c:v>
                </c:pt>
                <c:pt idx="3458">
                  <c:v>41003</c:v>
                </c:pt>
                <c:pt idx="3459">
                  <c:v>41004</c:v>
                </c:pt>
                <c:pt idx="3460">
                  <c:v>41005</c:v>
                </c:pt>
                <c:pt idx="3461">
                  <c:v>41008</c:v>
                </c:pt>
                <c:pt idx="3462">
                  <c:v>41009</c:v>
                </c:pt>
                <c:pt idx="3463">
                  <c:v>41010</c:v>
                </c:pt>
                <c:pt idx="3464">
                  <c:v>41011</c:v>
                </c:pt>
                <c:pt idx="3465">
                  <c:v>41012</c:v>
                </c:pt>
                <c:pt idx="3466">
                  <c:v>41015</c:v>
                </c:pt>
                <c:pt idx="3467">
                  <c:v>41016</c:v>
                </c:pt>
                <c:pt idx="3468">
                  <c:v>41017</c:v>
                </c:pt>
                <c:pt idx="3469">
                  <c:v>41018</c:v>
                </c:pt>
                <c:pt idx="3470">
                  <c:v>41019</c:v>
                </c:pt>
                <c:pt idx="3471">
                  <c:v>41022</c:v>
                </c:pt>
                <c:pt idx="3472">
                  <c:v>41023</c:v>
                </c:pt>
                <c:pt idx="3473">
                  <c:v>41024</c:v>
                </c:pt>
                <c:pt idx="3474">
                  <c:v>41025</c:v>
                </c:pt>
                <c:pt idx="3475">
                  <c:v>41026</c:v>
                </c:pt>
                <c:pt idx="3476">
                  <c:v>41029</c:v>
                </c:pt>
                <c:pt idx="3477">
                  <c:v>41030</c:v>
                </c:pt>
                <c:pt idx="3478">
                  <c:v>41031</c:v>
                </c:pt>
                <c:pt idx="3479">
                  <c:v>41032</c:v>
                </c:pt>
                <c:pt idx="3480">
                  <c:v>41033</c:v>
                </c:pt>
                <c:pt idx="3481">
                  <c:v>41036</c:v>
                </c:pt>
                <c:pt idx="3482">
                  <c:v>41037</c:v>
                </c:pt>
                <c:pt idx="3483">
                  <c:v>41038</c:v>
                </c:pt>
                <c:pt idx="3484">
                  <c:v>41039</c:v>
                </c:pt>
                <c:pt idx="3485">
                  <c:v>41040</c:v>
                </c:pt>
                <c:pt idx="3486">
                  <c:v>41043</c:v>
                </c:pt>
                <c:pt idx="3487">
                  <c:v>41044</c:v>
                </c:pt>
                <c:pt idx="3488">
                  <c:v>41045</c:v>
                </c:pt>
                <c:pt idx="3489">
                  <c:v>41046</c:v>
                </c:pt>
                <c:pt idx="3490">
                  <c:v>41047</c:v>
                </c:pt>
                <c:pt idx="3491">
                  <c:v>41050</c:v>
                </c:pt>
                <c:pt idx="3492">
                  <c:v>41051</c:v>
                </c:pt>
                <c:pt idx="3493">
                  <c:v>41052</c:v>
                </c:pt>
                <c:pt idx="3494">
                  <c:v>41053</c:v>
                </c:pt>
                <c:pt idx="3495">
                  <c:v>41054</c:v>
                </c:pt>
                <c:pt idx="3496">
                  <c:v>41057</c:v>
                </c:pt>
                <c:pt idx="3497">
                  <c:v>41058</c:v>
                </c:pt>
                <c:pt idx="3498">
                  <c:v>41059</c:v>
                </c:pt>
                <c:pt idx="3499">
                  <c:v>41060</c:v>
                </c:pt>
                <c:pt idx="3500">
                  <c:v>41061</c:v>
                </c:pt>
                <c:pt idx="3501">
                  <c:v>41064</c:v>
                </c:pt>
                <c:pt idx="3502">
                  <c:v>41065</c:v>
                </c:pt>
                <c:pt idx="3503">
                  <c:v>41066</c:v>
                </c:pt>
                <c:pt idx="3504">
                  <c:v>41067</c:v>
                </c:pt>
                <c:pt idx="3505">
                  <c:v>41068</c:v>
                </c:pt>
                <c:pt idx="3506">
                  <c:v>41071</c:v>
                </c:pt>
                <c:pt idx="3507">
                  <c:v>41072</c:v>
                </c:pt>
                <c:pt idx="3508">
                  <c:v>41073</c:v>
                </c:pt>
                <c:pt idx="3509">
                  <c:v>41074</c:v>
                </c:pt>
                <c:pt idx="3510">
                  <c:v>41075</c:v>
                </c:pt>
                <c:pt idx="3511">
                  <c:v>41078</c:v>
                </c:pt>
                <c:pt idx="3512">
                  <c:v>41079</c:v>
                </c:pt>
                <c:pt idx="3513">
                  <c:v>41080</c:v>
                </c:pt>
                <c:pt idx="3514">
                  <c:v>41081</c:v>
                </c:pt>
                <c:pt idx="3515">
                  <c:v>41082</c:v>
                </c:pt>
                <c:pt idx="3516">
                  <c:v>41085</c:v>
                </c:pt>
                <c:pt idx="3517">
                  <c:v>41086</c:v>
                </c:pt>
                <c:pt idx="3518">
                  <c:v>41087</c:v>
                </c:pt>
                <c:pt idx="3519">
                  <c:v>41088</c:v>
                </c:pt>
                <c:pt idx="3520">
                  <c:v>41089</c:v>
                </c:pt>
                <c:pt idx="3521">
                  <c:v>41092</c:v>
                </c:pt>
                <c:pt idx="3522">
                  <c:v>41093</c:v>
                </c:pt>
                <c:pt idx="3523">
                  <c:v>41094</c:v>
                </c:pt>
                <c:pt idx="3524">
                  <c:v>41095</c:v>
                </c:pt>
                <c:pt idx="3525">
                  <c:v>41096</c:v>
                </c:pt>
                <c:pt idx="3526">
                  <c:v>41099</c:v>
                </c:pt>
                <c:pt idx="3527">
                  <c:v>41100</c:v>
                </c:pt>
                <c:pt idx="3528">
                  <c:v>41101</c:v>
                </c:pt>
                <c:pt idx="3529">
                  <c:v>41102</c:v>
                </c:pt>
                <c:pt idx="3530">
                  <c:v>41103</c:v>
                </c:pt>
                <c:pt idx="3531">
                  <c:v>41106</c:v>
                </c:pt>
                <c:pt idx="3532">
                  <c:v>41107</c:v>
                </c:pt>
                <c:pt idx="3533">
                  <c:v>41108</c:v>
                </c:pt>
                <c:pt idx="3534">
                  <c:v>41109</c:v>
                </c:pt>
                <c:pt idx="3535">
                  <c:v>41110</c:v>
                </c:pt>
                <c:pt idx="3536">
                  <c:v>41113</c:v>
                </c:pt>
                <c:pt idx="3537">
                  <c:v>41114</c:v>
                </c:pt>
                <c:pt idx="3538">
                  <c:v>41115</c:v>
                </c:pt>
                <c:pt idx="3539">
                  <c:v>41116</c:v>
                </c:pt>
                <c:pt idx="3540">
                  <c:v>41117</c:v>
                </c:pt>
                <c:pt idx="3541">
                  <c:v>41120</c:v>
                </c:pt>
                <c:pt idx="3542">
                  <c:v>41121</c:v>
                </c:pt>
                <c:pt idx="3543">
                  <c:v>41122</c:v>
                </c:pt>
                <c:pt idx="3544">
                  <c:v>41123</c:v>
                </c:pt>
                <c:pt idx="3545">
                  <c:v>41124</c:v>
                </c:pt>
                <c:pt idx="3546">
                  <c:v>41127</c:v>
                </c:pt>
                <c:pt idx="3547">
                  <c:v>41128</c:v>
                </c:pt>
                <c:pt idx="3548">
                  <c:v>41129</c:v>
                </c:pt>
                <c:pt idx="3549">
                  <c:v>41130</c:v>
                </c:pt>
                <c:pt idx="3550">
                  <c:v>41131</c:v>
                </c:pt>
                <c:pt idx="3551">
                  <c:v>41134</c:v>
                </c:pt>
                <c:pt idx="3552">
                  <c:v>41135</c:v>
                </c:pt>
                <c:pt idx="3553">
                  <c:v>41136</c:v>
                </c:pt>
                <c:pt idx="3554">
                  <c:v>41137</c:v>
                </c:pt>
                <c:pt idx="3555">
                  <c:v>41138</c:v>
                </c:pt>
                <c:pt idx="3556">
                  <c:v>41141</c:v>
                </c:pt>
                <c:pt idx="3557">
                  <c:v>41142</c:v>
                </c:pt>
                <c:pt idx="3558">
                  <c:v>41143</c:v>
                </c:pt>
                <c:pt idx="3559">
                  <c:v>41144</c:v>
                </c:pt>
                <c:pt idx="3560">
                  <c:v>41145</c:v>
                </c:pt>
                <c:pt idx="3561">
                  <c:v>41148</c:v>
                </c:pt>
                <c:pt idx="3562">
                  <c:v>41149</c:v>
                </c:pt>
                <c:pt idx="3563">
                  <c:v>41150</c:v>
                </c:pt>
                <c:pt idx="3564">
                  <c:v>41151</c:v>
                </c:pt>
                <c:pt idx="3565">
                  <c:v>41152</c:v>
                </c:pt>
                <c:pt idx="3566">
                  <c:v>41155</c:v>
                </c:pt>
                <c:pt idx="3567">
                  <c:v>41156</c:v>
                </c:pt>
                <c:pt idx="3568">
                  <c:v>41157</c:v>
                </c:pt>
                <c:pt idx="3569">
                  <c:v>41158</c:v>
                </c:pt>
                <c:pt idx="3570">
                  <c:v>41159</c:v>
                </c:pt>
                <c:pt idx="3571">
                  <c:v>41162</c:v>
                </c:pt>
                <c:pt idx="3572">
                  <c:v>41163</c:v>
                </c:pt>
                <c:pt idx="3573">
                  <c:v>41164</c:v>
                </c:pt>
                <c:pt idx="3574">
                  <c:v>41165</c:v>
                </c:pt>
                <c:pt idx="3575">
                  <c:v>41166</c:v>
                </c:pt>
                <c:pt idx="3576">
                  <c:v>41169</c:v>
                </c:pt>
                <c:pt idx="3577">
                  <c:v>41170</c:v>
                </c:pt>
                <c:pt idx="3578">
                  <c:v>41171</c:v>
                </c:pt>
                <c:pt idx="3579">
                  <c:v>41172</c:v>
                </c:pt>
                <c:pt idx="3580">
                  <c:v>41173</c:v>
                </c:pt>
                <c:pt idx="3581">
                  <c:v>41176</c:v>
                </c:pt>
                <c:pt idx="3582">
                  <c:v>41177</c:v>
                </c:pt>
                <c:pt idx="3583">
                  <c:v>41178</c:v>
                </c:pt>
                <c:pt idx="3584">
                  <c:v>41179</c:v>
                </c:pt>
                <c:pt idx="3585">
                  <c:v>41180</c:v>
                </c:pt>
                <c:pt idx="3586">
                  <c:v>41183</c:v>
                </c:pt>
                <c:pt idx="3587">
                  <c:v>41184</c:v>
                </c:pt>
                <c:pt idx="3588">
                  <c:v>41185</c:v>
                </c:pt>
                <c:pt idx="3589">
                  <c:v>41186</c:v>
                </c:pt>
                <c:pt idx="3590">
                  <c:v>41187</c:v>
                </c:pt>
                <c:pt idx="3591">
                  <c:v>41190</c:v>
                </c:pt>
                <c:pt idx="3592">
                  <c:v>41191</c:v>
                </c:pt>
                <c:pt idx="3593">
                  <c:v>41192</c:v>
                </c:pt>
                <c:pt idx="3594">
                  <c:v>41193</c:v>
                </c:pt>
                <c:pt idx="3595">
                  <c:v>41194</c:v>
                </c:pt>
                <c:pt idx="3596">
                  <c:v>41197</c:v>
                </c:pt>
                <c:pt idx="3597">
                  <c:v>41198</c:v>
                </c:pt>
                <c:pt idx="3598">
                  <c:v>41199</c:v>
                </c:pt>
                <c:pt idx="3599">
                  <c:v>41200</c:v>
                </c:pt>
                <c:pt idx="3600">
                  <c:v>41201</c:v>
                </c:pt>
                <c:pt idx="3601">
                  <c:v>41204</c:v>
                </c:pt>
                <c:pt idx="3602">
                  <c:v>41205</c:v>
                </c:pt>
                <c:pt idx="3603">
                  <c:v>41206</c:v>
                </c:pt>
                <c:pt idx="3604">
                  <c:v>41207</c:v>
                </c:pt>
                <c:pt idx="3605">
                  <c:v>41208</c:v>
                </c:pt>
                <c:pt idx="3606">
                  <c:v>41211</c:v>
                </c:pt>
                <c:pt idx="3607">
                  <c:v>41212</c:v>
                </c:pt>
                <c:pt idx="3608">
                  <c:v>41213</c:v>
                </c:pt>
                <c:pt idx="3609">
                  <c:v>41214</c:v>
                </c:pt>
                <c:pt idx="3610">
                  <c:v>41215</c:v>
                </c:pt>
                <c:pt idx="3611">
                  <c:v>41218</c:v>
                </c:pt>
                <c:pt idx="3612">
                  <c:v>41219</c:v>
                </c:pt>
                <c:pt idx="3613">
                  <c:v>41220</c:v>
                </c:pt>
                <c:pt idx="3614">
                  <c:v>41221</c:v>
                </c:pt>
                <c:pt idx="3615">
                  <c:v>41222</c:v>
                </c:pt>
                <c:pt idx="3616">
                  <c:v>41225</c:v>
                </c:pt>
                <c:pt idx="3617">
                  <c:v>41226</c:v>
                </c:pt>
                <c:pt idx="3618">
                  <c:v>41227</c:v>
                </c:pt>
                <c:pt idx="3619">
                  <c:v>41228</c:v>
                </c:pt>
                <c:pt idx="3620">
                  <c:v>41229</c:v>
                </c:pt>
                <c:pt idx="3621">
                  <c:v>41232</c:v>
                </c:pt>
                <c:pt idx="3622">
                  <c:v>41233</c:v>
                </c:pt>
                <c:pt idx="3623">
                  <c:v>41234</c:v>
                </c:pt>
                <c:pt idx="3624">
                  <c:v>41235</c:v>
                </c:pt>
                <c:pt idx="3625">
                  <c:v>41236</c:v>
                </c:pt>
                <c:pt idx="3626">
                  <c:v>41239</c:v>
                </c:pt>
                <c:pt idx="3627">
                  <c:v>41240</c:v>
                </c:pt>
                <c:pt idx="3628">
                  <c:v>41241</c:v>
                </c:pt>
                <c:pt idx="3629">
                  <c:v>41242</c:v>
                </c:pt>
                <c:pt idx="3630">
                  <c:v>41243</c:v>
                </c:pt>
                <c:pt idx="3631">
                  <c:v>41246</c:v>
                </c:pt>
                <c:pt idx="3632">
                  <c:v>41247</c:v>
                </c:pt>
                <c:pt idx="3633">
                  <c:v>41248</c:v>
                </c:pt>
                <c:pt idx="3634">
                  <c:v>41249</c:v>
                </c:pt>
                <c:pt idx="3635">
                  <c:v>41250</c:v>
                </c:pt>
                <c:pt idx="3636">
                  <c:v>41253</c:v>
                </c:pt>
                <c:pt idx="3637">
                  <c:v>41254</c:v>
                </c:pt>
                <c:pt idx="3638">
                  <c:v>41255</c:v>
                </c:pt>
                <c:pt idx="3639">
                  <c:v>41256</c:v>
                </c:pt>
                <c:pt idx="3640">
                  <c:v>41257</c:v>
                </c:pt>
                <c:pt idx="3641">
                  <c:v>41260</c:v>
                </c:pt>
                <c:pt idx="3642">
                  <c:v>41261</c:v>
                </c:pt>
                <c:pt idx="3643">
                  <c:v>41262</c:v>
                </c:pt>
                <c:pt idx="3644">
                  <c:v>41263</c:v>
                </c:pt>
                <c:pt idx="3645">
                  <c:v>41264</c:v>
                </c:pt>
                <c:pt idx="3646">
                  <c:v>41267</c:v>
                </c:pt>
                <c:pt idx="3647">
                  <c:v>41268</c:v>
                </c:pt>
                <c:pt idx="3648">
                  <c:v>41269</c:v>
                </c:pt>
                <c:pt idx="3649">
                  <c:v>41270</c:v>
                </c:pt>
                <c:pt idx="3650">
                  <c:v>41271</c:v>
                </c:pt>
                <c:pt idx="3651">
                  <c:v>41274</c:v>
                </c:pt>
                <c:pt idx="3652">
                  <c:v>41275</c:v>
                </c:pt>
                <c:pt idx="3653">
                  <c:v>41276</c:v>
                </c:pt>
                <c:pt idx="3654">
                  <c:v>41277</c:v>
                </c:pt>
                <c:pt idx="3655">
                  <c:v>41278</c:v>
                </c:pt>
                <c:pt idx="3656">
                  <c:v>41281</c:v>
                </c:pt>
                <c:pt idx="3657">
                  <c:v>41282</c:v>
                </c:pt>
                <c:pt idx="3658">
                  <c:v>41283</c:v>
                </c:pt>
                <c:pt idx="3659">
                  <c:v>41284</c:v>
                </c:pt>
                <c:pt idx="3660">
                  <c:v>41285</c:v>
                </c:pt>
                <c:pt idx="3661">
                  <c:v>41288</c:v>
                </c:pt>
                <c:pt idx="3662">
                  <c:v>41289</c:v>
                </c:pt>
                <c:pt idx="3663">
                  <c:v>41290</c:v>
                </c:pt>
                <c:pt idx="3664">
                  <c:v>41291</c:v>
                </c:pt>
                <c:pt idx="3665">
                  <c:v>41292</c:v>
                </c:pt>
                <c:pt idx="3666">
                  <c:v>41295</c:v>
                </c:pt>
                <c:pt idx="3667">
                  <c:v>41296</c:v>
                </c:pt>
                <c:pt idx="3668">
                  <c:v>41297</c:v>
                </c:pt>
                <c:pt idx="3669">
                  <c:v>41298</c:v>
                </c:pt>
                <c:pt idx="3670">
                  <c:v>41299</c:v>
                </c:pt>
                <c:pt idx="3671">
                  <c:v>41302</c:v>
                </c:pt>
                <c:pt idx="3672">
                  <c:v>41303</c:v>
                </c:pt>
                <c:pt idx="3673">
                  <c:v>41304</c:v>
                </c:pt>
                <c:pt idx="3674">
                  <c:v>41305</c:v>
                </c:pt>
                <c:pt idx="3675">
                  <c:v>41306</c:v>
                </c:pt>
                <c:pt idx="3676">
                  <c:v>41309</c:v>
                </c:pt>
                <c:pt idx="3677">
                  <c:v>41310</c:v>
                </c:pt>
                <c:pt idx="3678">
                  <c:v>41311</c:v>
                </c:pt>
                <c:pt idx="3679">
                  <c:v>41312</c:v>
                </c:pt>
                <c:pt idx="3680">
                  <c:v>41313</c:v>
                </c:pt>
                <c:pt idx="3681">
                  <c:v>41316</c:v>
                </c:pt>
                <c:pt idx="3682">
                  <c:v>41317</c:v>
                </c:pt>
                <c:pt idx="3683">
                  <c:v>41318</c:v>
                </c:pt>
                <c:pt idx="3684">
                  <c:v>41319</c:v>
                </c:pt>
                <c:pt idx="3685">
                  <c:v>41320</c:v>
                </c:pt>
                <c:pt idx="3686">
                  <c:v>41323</c:v>
                </c:pt>
                <c:pt idx="3687">
                  <c:v>41324</c:v>
                </c:pt>
                <c:pt idx="3688">
                  <c:v>41325</c:v>
                </c:pt>
                <c:pt idx="3689">
                  <c:v>41326</c:v>
                </c:pt>
                <c:pt idx="3690">
                  <c:v>41327</c:v>
                </c:pt>
                <c:pt idx="3691">
                  <c:v>41330</c:v>
                </c:pt>
                <c:pt idx="3692">
                  <c:v>41331</c:v>
                </c:pt>
                <c:pt idx="3693">
                  <c:v>41332</c:v>
                </c:pt>
                <c:pt idx="3694">
                  <c:v>41333</c:v>
                </c:pt>
                <c:pt idx="3695">
                  <c:v>41334</c:v>
                </c:pt>
                <c:pt idx="3696">
                  <c:v>41337</c:v>
                </c:pt>
                <c:pt idx="3697">
                  <c:v>41338</c:v>
                </c:pt>
                <c:pt idx="3698">
                  <c:v>41339</c:v>
                </c:pt>
                <c:pt idx="3699">
                  <c:v>41340</c:v>
                </c:pt>
                <c:pt idx="3700">
                  <c:v>41341</c:v>
                </c:pt>
                <c:pt idx="3701">
                  <c:v>41344</c:v>
                </c:pt>
                <c:pt idx="3702">
                  <c:v>41345</c:v>
                </c:pt>
                <c:pt idx="3703">
                  <c:v>41346</c:v>
                </c:pt>
                <c:pt idx="3704">
                  <c:v>41347</c:v>
                </c:pt>
                <c:pt idx="3705">
                  <c:v>41348</c:v>
                </c:pt>
                <c:pt idx="3706">
                  <c:v>41351</c:v>
                </c:pt>
                <c:pt idx="3707">
                  <c:v>41352</c:v>
                </c:pt>
                <c:pt idx="3708">
                  <c:v>41353</c:v>
                </c:pt>
                <c:pt idx="3709">
                  <c:v>41354</c:v>
                </c:pt>
                <c:pt idx="3710">
                  <c:v>41355</c:v>
                </c:pt>
                <c:pt idx="3711">
                  <c:v>41358</c:v>
                </c:pt>
                <c:pt idx="3712">
                  <c:v>41359</c:v>
                </c:pt>
                <c:pt idx="3713">
                  <c:v>41360</c:v>
                </c:pt>
                <c:pt idx="3714">
                  <c:v>41361</c:v>
                </c:pt>
                <c:pt idx="3715">
                  <c:v>41362</c:v>
                </c:pt>
                <c:pt idx="3716">
                  <c:v>41365</c:v>
                </c:pt>
                <c:pt idx="3717">
                  <c:v>41366</c:v>
                </c:pt>
                <c:pt idx="3718">
                  <c:v>41367</c:v>
                </c:pt>
                <c:pt idx="3719">
                  <c:v>41368</c:v>
                </c:pt>
                <c:pt idx="3720">
                  <c:v>41369</c:v>
                </c:pt>
                <c:pt idx="3721">
                  <c:v>41372</c:v>
                </c:pt>
                <c:pt idx="3722">
                  <c:v>41373</c:v>
                </c:pt>
                <c:pt idx="3723">
                  <c:v>41374</c:v>
                </c:pt>
                <c:pt idx="3724">
                  <c:v>41375</c:v>
                </c:pt>
                <c:pt idx="3725">
                  <c:v>41376</c:v>
                </c:pt>
                <c:pt idx="3726">
                  <c:v>41379</c:v>
                </c:pt>
                <c:pt idx="3727">
                  <c:v>41380</c:v>
                </c:pt>
                <c:pt idx="3728">
                  <c:v>41381</c:v>
                </c:pt>
                <c:pt idx="3729">
                  <c:v>41382</c:v>
                </c:pt>
                <c:pt idx="3730">
                  <c:v>41383</c:v>
                </c:pt>
                <c:pt idx="3731">
                  <c:v>41386</c:v>
                </c:pt>
                <c:pt idx="3732">
                  <c:v>41387</c:v>
                </c:pt>
                <c:pt idx="3733">
                  <c:v>41388</c:v>
                </c:pt>
                <c:pt idx="3734">
                  <c:v>41389</c:v>
                </c:pt>
                <c:pt idx="3735">
                  <c:v>41390</c:v>
                </c:pt>
                <c:pt idx="3736">
                  <c:v>41393</c:v>
                </c:pt>
                <c:pt idx="3737">
                  <c:v>41394</c:v>
                </c:pt>
                <c:pt idx="3738">
                  <c:v>41395</c:v>
                </c:pt>
                <c:pt idx="3739">
                  <c:v>41396</c:v>
                </c:pt>
                <c:pt idx="3740">
                  <c:v>41397</c:v>
                </c:pt>
                <c:pt idx="3741">
                  <c:v>41400</c:v>
                </c:pt>
                <c:pt idx="3742">
                  <c:v>41401</c:v>
                </c:pt>
                <c:pt idx="3743">
                  <c:v>41402</c:v>
                </c:pt>
                <c:pt idx="3744">
                  <c:v>41403</c:v>
                </c:pt>
                <c:pt idx="3745">
                  <c:v>41404</c:v>
                </c:pt>
                <c:pt idx="3746">
                  <c:v>41407</c:v>
                </c:pt>
                <c:pt idx="3747">
                  <c:v>41408</c:v>
                </c:pt>
                <c:pt idx="3748">
                  <c:v>41409</c:v>
                </c:pt>
                <c:pt idx="3749">
                  <c:v>41410</c:v>
                </c:pt>
                <c:pt idx="3750">
                  <c:v>41411</c:v>
                </c:pt>
                <c:pt idx="3751">
                  <c:v>41414</c:v>
                </c:pt>
                <c:pt idx="3752">
                  <c:v>41415</c:v>
                </c:pt>
                <c:pt idx="3753">
                  <c:v>41416</c:v>
                </c:pt>
                <c:pt idx="3754">
                  <c:v>41417</c:v>
                </c:pt>
                <c:pt idx="3755">
                  <c:v>41418</c:v>
                </c:pt>
                <c:pt idx="3756">
                  <c:v>41421</c:v>
                </c:pt>
                <c:pt idx="3757">
                  <c:v>41422</c:v>
                </c:pt>
                <c:pt idx="3758">
                  <c:v>41423</c:v>
                </c:pt>
                <c:pt idx="3759">
                  <c:v>41424</c:v>
                </c:pt>
                <c:pt idx="3760">
                  <c:v>41425</c:v>
                </c:pt>
                <c:pt idx="3761">
                  <c:v>41428</c:v>
                </c:pt>
                <c:pt idx="3762">
                  <c:v>41429</c:v>
                </c:pt>
                <c:pt idx="3763">
                  <c:v>41430</c:v>
                </c:pt>
                <c:pt idx="3764">
                  <c:v>41431</c:v>
                </c:pt>
                <c:pt idx="3765">
                  <c:v>41432</c:v>
                </c:pt>
                <c:pt idx="3766">
                  <c:v>41435</c:v>
                </c:pt>
                <c:pt idx="3767">
                  <c:v>41436</c:v>
                </c:pt>
                <c:pt idx="3768">
                  <c:v>41437</c:v>
                </c:pt>
                <c:pt idx="3769">
                  <c:v>41438</c:v>
                </c:pt>
                <c:pt idx="3770">
                  <c:v>41439</c:v>
                </c:pt>
                <c:pt idx="3771">
                  <c:v>41442</c:v>
                </c:pt>
                <c:pt idx="3772">
                  <c:v>41443</c:v>
                </c:pt>
                <c:pt idx="3773">
                  <c:v>41444</c:v>
                </c:pt>
                <c:pt idx="3774">
                  <c:v>41445</c:v>
                </c:pt>
                <c:pt idx="3775">
                  <c:v>41446</c:v>
                </c:pt>
                <c:pt idx="3776">
                  <c:v>41449</c:v>
                </c:pt>
                <c:pt idx="3777">
                  <c:v>41450</c:v>
                </c:pt>
                <c:pt idx="3778">
                  <c:v>41451</c:v>
                </c:pt>
                <c:pt idx="3779">
                  <c:v>41452</c:v>
                </c:pt>
                <c:pt idx="3780">
                  <c:v>41453</c:v>
                </c:pt>
                <c:pt idx="3781">
                  <c:v>41456</c:v>
                </c:pt>
                <c:pt idx="3782">
                  <c:v>41457</c:v>
                </c:pt>
                <c:pt idx="3783">
                  <c:v>41458</c:v>
                </c:pt>
                <c:pt idx="3784">
                  <c:v>41459</c:v>
                </c:pt>
                <c:pt idx="3785">
                  <c:v>41460</c:v>
                </c:pt>
                <c:pt idx="3786">
                  <c:v>41463</c:v>
                </c:pt>
                <c:pt idx="3787">
                  <c:v>41464</c:v>
                </c:pt>
                <c:pt idx="3788">
                  <c:v>41465</c:v>
                </c:pt>
                <c:pt idx="3789">
                  <c:v>41466</c:v>
                </c:pt>
                <c:pt idx="3790">
                  <c:v>41467</c:v>
                </c:pt>
                <c:pt idx="3791">
                  <c:v>41470</c:v>
                </c:pt>
                <c:pt idx="3792">
                  <c:v>41471</c:v>
                </c:pt>
                <c:pt idx="3793">
                  <c:v>41472</c:v>
                </c:pt>
                <c:pt idx="3794">
                  <c:v>41473</c:v>
                </c:pt>
                <c:pt idx="3795">
                  <c:v>41474</c:v>
                </c:pt>
                <c:pt idx="3796">
                  <c:v>41477</c:v>
                </c:pt>
                <c:pt idx="3797">
                  <c:v>41478</c:v>
                </c:pt>
                <c:pt idx="3798">
                  <c:v>41479</c:v>
                </c:pt>
                <c:pt idx="3799">
                  <c:v>41480</c:v>
                </c:pt>
                <c:pt idx="3800">
                  <c:v>41481</c:v>
                </c:pt>
                <c:pt idx="3801">
                  <c:v>41484</c:v>
                </c:pt>
                <c:pt idx="3802">
                  <c:v>41485</c:v>
                </c:pt>
                <c:pt idx="3803">
                  <c:v>41486</c:v>
                </c:pt>
                <c:pt idx="3804">
                  <c:v>41487</c:v>
                </c:pt>
                <c:pt idx="3805">
                  <c:v>41488</c:v>
                </c:pt>
                <c:pt idx="3806">
                  <c:v>41491</c:v>
                </c:pt>
                <c:pt idx="3807">
                  <c:v>41492</c:v>
                </c:pt>
                <c:pt idx="3808">
                  <c:v>41493</c:v>
                </c:pt>
                <c:pt idx="3809">
                  <c:v>41494</c:v>
                </c:pt>
                <c:pt idx="3810">
                  <c:v>41495</c:v>
                </c:pt>
                <c:pt idx="3811">
                  <c:v>41498</c:v>
                </c:pt>
                <c:pt idx="3812">
                  <c:v>41499</c:v>
                </c:pt>
                <c:pt idx="3813">
                  <c:v>41500</c:v>
                </c:pt>
                <c:pt idx="3814">
                  <c:v>41501</c:v>
                </c:pt>
                <c:pt idx="3815">
                  <c:v>41502</c:v>
                </c:pt>
                <c:pt idx="3816">
                  <c:v>41505</c:v>
                </c:pt>
                <c:pt idx="3817">
                  <c:v>41506</c:v>
                </c:pt>
                <c:pt idx="3818">
                  <c:v>41507</c:v>
                </c:pt>
                <c:pt idx="3819">
                  <c:v>41508</c:v>
                </c:pt>
                <c:pt idx="3820">
                  <c:v>41509</c:v>
                </c:pt>
                <c:pt idx="3821">
                  <c:v>41512</c:v>
                </c:pt>
                <c:pt idx="3822">
                  <c:v>41513</c:v>
                </c:pt>
                <c:pt idx="3823">
                  <c:v>41514</c:v>
                </c:pt>
                <c:pt idx="3824">
                  <c:v>41515</c:v>
                </c:pt>
                <c:pt idx="3825">
                  <c:v>41516</c:v>
                </c:pt>
                <c:pt idx="3826">
                  <c:v>41519</c:v>
                </c:pt>
                <c:pt idx="3827">
                  <c:v>41520</c:v>
                </c:pt>
                <c:pt idx="3828">
                  <c:v>41521</c:v>
                </c:pt>
                <c:pt idx="3829">
                  <c:v>41522</c:v>
                </c:pt>
                <c:pt idx="3830">
                  <c:v>41523</c:v>
                </c:pt>
                <c:pt idx="3831">
                  <c:v>41526</c:v>
                </c:pt>
                <c:pt idx="3832">
                  <c:v>41527</c:v>
                </c:pt>
                <c:pt idx="3833">
                  <c:v>41528</c:v>
                </c:pt>
                <c:pt idx="3834">
                  <c:v>41529</c:v>
                </c:pt>
                <c:pt idx="3835">
                  <c:v>41530</c:v>
                </c:pt>
                <c:pt idx="3836">
                  <c:v>41533</c:v>
                </c:pt>
                <c:pt idx="3837">
                  <c:v>41534</c:v>
                </c:pt>
                <c:pt idx="3838">
                  <c:v>41535</c:v>
                </c:pt>
                <c:pt idx="3839">
                  <c:v>41536</c:v>
                </c:pt>
                <c:pt idx="3840">
                  <c:v>41537</c:v>
                </c:pt>
                <c:pt idx="3841">
                  <c:v>41540</c:v>
                </c:pt>
                <c:pt idx="3842">
                  <c:v>41541</c:v>
                </c:pt>
                <c:pt idx="3843">
                  <c:v>41542</c:v>
                </c:pt>
                <c:pt idx="3844">
                  <c:v>41543</c:v>
                </c:pt>
                <c:pt idx="3845">
                  <c:v>41544</c:v>
                </c:pt>
                <c:pt idx="3846">
                  <c:v>41547</c:v>
                </c:pt>
                <c:pt idx="3847">
                  <c:v>41548</c:v>
                </c:pt>
                <c:pt idx="3848">
                  <c:v>41549</c:v>
                </c:pt>
                <c:pt idx="3849">
                  <c:v>41550</c:v>
                </c:pt>
                <c:pt idx="3850">
                  <c:v>41551</c:v>
                </c:pt>
                <c:pt idx="3851">
                  <c:v>41554</c:v>
                </c:pt>
                <c:pt idx="3852">
                  <c:v>41555</c:v>
                </c:pt>
                <c:pt idx="3853">
                  <c:v>41556</c:v>
                </c:pt>
                <c:pt idx="3854">
                  <c:v>41557</c:v>
                </c:pt>
                <c:pt idx="3855">
                  <c:v>41558</c:v>
                </c:pt>
                <c:pt idx="3856">
                  <c:v>41561</c:v>
                </c:pt>
                <c:pt idx="3857">
                  <c:v>41562</c:v>
                </c:pt>
                <c:pt idx="3858">
                  <c:v>41563</c:v>
                </c:pt>
                <c:pt idx="3859">
                  <c:v>41564</c:v>
                </c:pt>
                <c:pt idx="3860">
                  <c:v>41565</c:v>
                </c:pt>
                <c:pt idx="3861">
                  <c:v>41568</c:v>
                </c:pt>
                <c:pt idx="3862">
                  <c:v>41569</c:v>
                </c:pt>
                <c:pt idx="3863">
                  <c:v>41570</c:v>
                </c:pt>
                <c:pt idx="3864">
                  <c:v>41571</c:v>
                </c:pt>
                <c:pt idx="3865">
                  <c:v>41572</c:v>
                </c:pt>
                <c:pt idx="3866">
                  <c:v>41575</c:v>
                </c:pt>
                <c:pt idx="3867">
                  <c:v>41576</c:v>
                </c:pt>
                <c:pt idx="3868">
                  <c:v>41577</c:v>
                </c:pt>
                <c:pt idx="3869">
                  <c:v>41578</c:v>
                </c:pt>
                <c:pt idx="3870">
                  <c:v>41579</c:v>
                </c:pt>
                <c:pt idx="3871">
                  <c:v>41582</c:v>
                </c:pt>
                <c:pt idx="3872">
                  <c:v>41583</c:v>
                </c:pt>
                <c:pt idx="3873">
                  <c:v>41584</c:v>
                </c:pt>
                <c:pt idx="3874">
                  <c:v>41585</c:v>
                </c:pt>
                <c:pt idx="3875">
                  <c:v>41586</c:v>
                </c:pt>
                <c:pt idx="3876">
                  <c:v>41589</c:v>
                </c:pt>
                <c:pt idx="3877">
                  <c:v>41590</c:v>
                </c:pt>
                <c:pt idx="3878">
                  <c:v>41591</c:v>
                </c:pt>
                <c:pt idx="3879">
                  <c:v>41592</c:v>
                </c:pt>
                <c:pt idx="3880">
                  <c:v>41593</c:v>
                </c:pt>
                <c:pt idx="3881">
                  <c:v>41596</c:v>
                </c:pt>
                <c:pt idx="3882">
                  <c:v>41597</c:v>
                </c:pt>
                <c:pt idx="3883">
                  <c:v>41598</c:v>
                </c:pt>
                <c:pt idx="3884">
                  <c:v>41599</c:v>
                </c:pt>
                <c:pt idx="3885">
                  <c:v>41600</c:v>
                </c:pt>
                <c:pt idx="3886">
                  <c:v>41603</c:v>
                </c:pt>
                <c:pt idx="3887">
                  <c:v>41604</c:v>
                </c:pt>
                <c:pt idx="3888">
                  <c:v>41605</c:v>
                </c:pt>
                <c:pt idx="3889">
                  <c:v>41606</c:v>
                </c:pt>
                <c:pt idx="3890">
                  <c:v>41607</c:v>
                </c:pt>
                <c:pt idx="3891">
                  <c:v>41610</c:v>
                </c:pt>
                <c:pt idx="3892">
                  <c:v>41611</c:v>
                </c:pt>
                <c:pt idx="3893">
                  <c:v>41612</c:v>
                </c:pt>
                <c:pt idx="3894">
                  <c:v>41613</c:v>
                </c:pt>
                <c:pt idx="3895">
                  <c:v>41614</c:v>
                </c:pt>
                <c:pt idx="3896">
                  <c:v>41617</c:v>
                </c:pt>
                <c:pt idx="3897">
                  <c:v>41618</c:v>
                </c:pt>
                <c:pt idx="3898">
                  <c:v>41619</c:v>
                </c:pt>
                <c:pt idx="3899">
                  <c:v>41620</c:v>
                </c:pt>
                <c:pt idx="3900">
                  <c:v>41621</c:v>
                </c:pt>
                <c:pt idx="3901">
                  <c:v>41624</c:v>
                </c:pt>
                <c:pt idx="3902">
                  <c:v>41625</c:v>
                </c:pt>
                <c:pt idx="3903">
                  <c:v>41626</c:v>
                </c:pt>
                <c:pt idx="3904">
                  <c:v>41627</c:v>
                </c:pt>
                <c:pt idx="3905">
                  <c:v>41628</c:v>
                </c:pt>
                <c:pt idx="3906">
                  <c:v>41631</c:v>
                </c:pt>
                <c:pt idx="3907">
                  <c:v>41632</c:v>
                </c:pt>
                <c:pt idx="3908">
                  <c:v>41633</c:v>
                </c:pt>
                <c:pt idx="3909">
                  <c:v>41634</c:v>
                </c:pt>
                <c:pt idx="3910">
                  <c:v>41635</c:v>
                </c:pt>
                <c:pt idx="3911">
                  <c:v>41638</c:v>
                </c:pt>
                <c:pt idx="3912">
                  <c:v>41639</c:v>
                </c:pt>
                <c:pt idx="3913">
                  <c:v>41640</c:v>
                </c:pt>
                <c:pt idx="3914">
                  <c:v>41641</c:v>
                </c:pt>
                <c:pt idx="3915">
                  <c:v>41642</c:v>
                </c:pt>
                <c:pt idx="3916">
                  <c:v>41645</c:v>
                </c:pt>
                <c:pt idx="3917">
                  <c:v>41646</c:v>
                </c:pt>
                <c:pt idx="3918">
                  <c:v>41647</c:v>
                </c:pt>
                <c:pt idx="3919">
                  <c:v>41648</c:v>
                </c:pt>
                <c:pt idx="3920">
                  <c:v>41649</c:v>
                </c:pt>
                <c:pt idx="3921">
                  <c:v>41652</c:v>
                </c:pt>
                <c:pt idx="3922">
                  <c:v>41653</c:v>
                </c:pt>
                <c:pt idx="3923">
                  <c:v>41654</c:v>
                </c:pt>
                <c:pt idx="3924">
                  <c:v>41655</c:v>
                </c:pt>
                <c:pt idx="3925">
                  <c:v>41656</c:v>
                </c:pt>
                <c:pt idx="3926">
                  <c:v>41659</c:v>
                </c:pt>
                <c:pt idx="3927">
                  <c:v>41660</c:v>
                </c:pt>
                <c:pt idx="3928">
                  <c:v>41661</c:v>
                </c:pt>
                <c:pt idx="3929">
                  <c:v>41662</c:v>
                </c:pt>
                <c:pt idx="3930">
                  <c:v>41663</c:v>
                </c:pt>
                <c:pt idx="3931">
                  <c:v>41666</c:v>
                </c:pt>
                <c:pt idx="3932">
                  <c:v>41667</c:v>
                </c:pt>
                <c:pt idx="3933">
                  <c:v>41668</c:v>
                </c:pt>
                <c:pt idx="3934">
                  <c:v>41669</c:v>
                </c:pt>
                <c:pt idx="3935">
                  <c:v>41670</c:v>
                </c:pt>
                <c:pt idx="3936">
                  <c:v>41673</c:v>
                </c:pt>
                <c:pt idx="3937">
                  <c:v>41674</c:v>
                </c:pt>
                <c:pt idx="3938">
                  <c:v>41675</c:v>
                </c:pt>
                <c:pt idx="3939">
                  <c:v>41676</c:v>
                </c:pt>
                <c:pt idx="3940">
                  <c:v>41677</c:v>
                </c:pt>
                <c:pt idx="3941">
                  <c:v>41680</c:v>
                </c:pt>
                <c:pt idx="3942">
                  <c:v>41681</c:v>
                </c:pt>
                <c:pt idx="3943">
                  <c:v>41682</c:v>
                </c:pt>
                <c:pt idx="3944">
                  <c:v>41683</c:v>
                </c:pt>
                <c:pt idx="3945">
                  <c:v>41684</c:v>
                </c:pt>
                <c:pt idx="3946">
                  <c:v>41687</c:v>
                </c:pt>
                <c:pt idx="3947">
                  <c:v>41688</c:v>
                </c:pt>
                <c:pt idx="3948">
                  <c:v>41689</c:v>
                </c:pt>
                <c:pt idx="3949">
                  <c:v>41690</c:v>
                </c:pt>
                <c:pt idx="3950">
                  <c:v>41691</c:v>
                </c:pt>
                <c:pt idx="3951">
                  <c:v>41694</c:v>
                </c:pt>
                <c:pt idx="3952">
                  <c:v>41695</c:v>
                </c:pt>
                <c:pt idx="3953">
                  <c:v>41696</c:v>
                </c:pt>
                <c:pt idx="3954">
                  <c:v>41697</c:v>
                </c:pt>
                <c:pt idx="3955">
                  <c:v>41698</c:v>
                </c:pt>
                <c:pt idx="3956">
                  <c:v>41701</c:v>
                </c:pt>
                <c:pt idx="3957">
                  <c:v>41702</c:v>
                </c:pt>
                <c:pt idx="3958">
                  <c:v>41703</c:v>
                </c:pt>
                <c:pt idx="3959">
                  <c:v>41704</c:v>
                </c:pt>
                <c:pt idx="3960">
                  <c:v>41705</c:v>
                </c:pt>
                <c:pt idx="3961">
                  <c:v>41708</c:v>
                </c:pt>
                <c:pt idx="3962">
                  <c:v>41709</c:v>
                </c:pt>
                <c:pt idx="3963">
                  <c:v>41710</c:v>
                </c:pt>
                <c:pt idx="3964">
                  <c:v>41711</c:v>
                </c:pt>
                <c:pt idx="3965">
                  <c:v>41712</c:v>
                </c:pt>
                <c:pt idx="3966">
                  <c:v>41715</c:v>
                </c:pt>
                <c:pt idx="3967">
                  <c:v>41716</c:v>
                </c:pt>
                <c:pt idx="3968">
                  <c:v>41717</c:v>
                </c:pt>
                <c:pt idx="3969">
                  <c:v>41718</c:v>
                </c:pt>
                <c:pt idx="3970">
                  <c:v>41719</c:v>
                </c:pt>
                <c:pt idx="3971">
                  <c:v>41722</c:v>
                </c:pt>
                <c:pt idx="3972">
                  <c:v>41723</c:v>
                </c:pt>
                <c:pt idx="3973">
                  <c:v>41724</c:v>
                </c:pt>
                <c:pt idx="3974">
                  <c:v>41725</c:v>
                </c:pt>
                <c:pt idx="3975">
                  <c:v>41726</c:v>
                </c:pt>
                <c:pt idx="3976">
                  <c:v>41729</c:v>
                </c:pt>
                <c:pt idx="3977">
                  <c:v>41730</c:v>
                </c:pt>
                <c:pt idx="3978">
                  <c:v>41731</c:v>
                </c:pt>
                <c:pt idx="3979">
                  <c:v>41732</c:v>
                </c:pt>
                <c:pt idx="3980">
                  <c:v>41733</c:v>
                </c:pt>
                <c:pt idx="3981">
                  <c:v>41736</c:v>
                </c:pt>
                <c:pt idx="3982">
                  <c:v>41737</c:v>
                </c:pt>
                <c:pt idx="3983">
                  <c:v>41738</c:v>
                </c:pt>
                <c:pt idx="3984">
                  <c:v>41739</c:v>
                </c:pt>
                <c:pt idx="3985">
                  <c:v>41740</c:v>
                </c:pt>
                <c:pt idx="3986">
                  <c:v>41743</c:v>
                </c:pt>
                <c:pt idx="3987">
                  <c:v>41744</c:v>
                </c:pt>
                <c:pt idx="3988">
                  <c:v>41745</c:v>
                </c:pt>
                <c:pt idx="3989">
                  <c:v>41746</c:v>
                </c:pt>
                <c:pt idx="3990">
                  <c:v>41747</c:v>
                </c:pt>
                <c:pt idx="3991">
                  <c:v>41750</c:v>
                </c:pt>
                <c:pt idx="3992">
                  <c:v>41751</c:v>
                </c:pt>
                <c:pt idx="3993">
                  <c:v>41752</c:v>
                </c:pt>
                <c:pt idx="3994">
                  <c:v>41753</c:v>
                </c:pt>
                <c:pt idx="3995">
                  <c:v>41754</c:v>
                </c:pt>
                <c:pt idx="3996">
                  <c:v>41757</c:v>
                </c:pt>
                <c:pt idx="3997">
                  <c:v>41758</c:v>
                </c:pt>
                <c:pt idx="3998">
                  <c:v>41759</c:v>
                </c:pt>
                <c:pt idx="3999">
                  <c:v>41760</c:v>
                </c:pt>
                <c:pt idx="4000">
                  <c:v>41761</c:v>
                </c:pt>
                <c:pt idx="4001">
                  <c:v>41764</c:v>
                </c:pt>
                <c:pt idx="4002">
                  <c:v>41765</c:v>
                </c:pt>
                <c:pt idx="4003">
                  <c:v>41766</c:v>
                </c:pt>
                <c:pt idx="4004">
                  <c:v>41767</c:v>
                </c:pt>
                <c:pt idx="4005">
                  <c:v>41768</c:v>
                </c:pt>
                <c:pt idx="4006">
                  <c:v>41771</c:v>
                </c:pt>
                <c:pt idx="4007">
                  <c:v>41772</c:v>
                </c:pt>
                <c:pt idx="4008">
                  <c:v>41773</c:v>
                </c:pt>
                <c:pt idx="4009">
                  <c:v>41774</c:v>
                </c:pt>
                <c:pt idx="4010">
                  <c:v>41775</c:v>
                </c:pt>
                <c:pt idx="4011">
                  <c:v>41778</c:v>
                </c:pt>
                <c:pt idx="4012">
                  <c:v>41779</c:v>
                </c:pt>
                <c:pt idx="4013">
                  <c:v>41780</c:v>
                </c:pt>
                <c:pt idx="4014">
                  <c:v>41781</c:v>
                </c:pt>
                <c:pt idx="4015">
                  <c:v>41782</c:v>
                </c:pt>
                <c:pt idx="4016">
                  <c:v>41785</c:v>
                </c:pt>
                <c:pt idx="4017">
                  <c:v>41786</c:v>
                </c:pt>
                <c:pt idx="4018">
                  <c:v>41787</c:v>
                </c:pt>
                <c:pt idx="4019">
                  <c:v>41788</c:v>
                </c:pt>
                <c:pt idx="4020">
                  <c:v>41789</c:v>
                </c:pt>
                <c:pt idx="4021">
                  <c:v>41792</c:v>
                </c:pt>
                <c:pt idx="4022">
                  <c:v>41793</c:v>
                </c:pt>
                <c:pt idx="4023">
                  <c:v>41794</c:v>
                </c:pt>
                <c:pt idx="4024">
                  <c:v>41795</c:v>
                </c:pt>
                <c:pt idx="4025">
                  <c:v>41796</c:v>
                </c:pt>
                <c:pt idx="4026">
                  <c:v>41799</c:v>
                </c:pt>
                <c:pt idx="4027">
                  <c:v>41800</c:v>
                </c:pt>
                <c:pt idx="4028">
                  <c:v>41801</c:v>
                </c:pt>
                <c:pt idx="4029">
                  <c:v>41802</c:v>
                </c:pt>
                <c:pt idx="4030">
                  <c:v>41803</c:v>
                </c:pt>
                <c:pt idx="4031">
                  <c:v>41806</c:v>
                </c:pt>
                <c:pt idx="4032">
                  <c:v>41807</c:v>
                </c:pt>
                <c:pt idx="4033">
                  <c:v>41808</c:v>
                </c:pt>
                <c:pt idx="4034">
                  <c:v>41809</c:v>
                </c:pt>
                <c:pt idx="4035">
                  <c:v>41810</c:v>
                </c:pt>
                <c:pt idx="4036">
                  <c:v>41813</c:v>
                </c:pt>
                <c:pt idx="4037">
                  <c:v>41814</c:v>
                </c:pt>
                <c:pt idx="4038">
                  <c:v>41815</c:v>
                </c:pt>
                <c:pt idx="4039">
                  <c:v>41816</c:v>
                </c:pt>
                <c:pt idx="4040">
                  <c:v>41817</c:v>
                </c:pt>
                <c:pt idx="4041">
                  <c:v>41820</c:v>
                </c:pt>
                <c:pt idx="4042">
                  <c:v>41821</c:v>
                </c:pt>
                <c:pt idx="4043">
                  <c:v>41822</c:v>
                </c:pt>
                <c:pt idx="4044">
                  <c:v>41823</c:v>
                </c:pt>
                <c:pt idx="4045">
                  <c:v>41824</c:v>
                </c:pt>
                <c:pt idx="4046">
                  <c:v>41827</c:v>
                </c:pt>
                <c:pt idx="4047">
                  <c:v>41828</c:v>
                </c:pt>
                <c:pt idx="4048">
                  <c:v>41829</c:v>
                </c:pt>
                <c:pt idx="4049">
                  <c:v>41830</c:v>
                </c:pt>
                <c:pt idx="4050">
                  <c:v>41831</c:v>
                </c:pt>
                <c:pt idx="4051">
                  <c:v>41834</c:v>
                </c:pt>
                <c:pt idx="4052">
                  <c:v>41835</c:v>
                </c:pt>
                <c:pt idx="4053">
                  <c:v>41836</c:v>
                </c:pt>
                <c:pt idx="4054">
                  <c:v>41837</c:v>
                </c:pt>
                <c:pt idx="4055">
                  <c:v>41838</c:v>
                </c:pt>
                <c:pt idx="4056">
                  <c:v>41841</c:v>
                </c:pt>
                <c:pt idx="4057">
                  <c:v>41842</c:v>
                </c:pt>
                <c:pt idx="4058">
                  <c:v>41843</c:v>
                </c:pt>
                <c:pt idx="4059">
                  <c:v>41844</c:v>
                </c:pt>
                <c:pt idx="4060">
                  <c:v>41845</c:v>
                </c:pt>
                <c:pt idx="4061">
                  <c:v>41848</c:v>
                </c:pt>
                <c:pt idx="4062">
                  <c:v>41849</c:v>
                </c:pt>
                <c:pt idx="4063">
                  <c:v>41850</c:v>
                </c:pt>
                <c:pt idx="4064">
                  <c:v>41851</c:v>
                </c:pt>
                <c:pt idx="4065">
                  <c:v>41852</c:v>
                </c:pt>
                <c:pt idx="4066">
                  <c:v>41855</c:v>
                </c:pt>
                <c:pt idx="4067">
                  <c:v>41856</c:v>
                </c:pt>
                <c:pt idx="4068">
                  <c:v>41857</c:v>
                </c:pt>
                <c:pt idx="4069">
                  <c:v>41858</c:v>
                </c:pt>
                <c:pt idx="4070">
                  <c:v>41859</c:v>
                </c:pt>
                <c:pt idx="4071">
                  <c:v>41862</c:v>
                </c:pt>
                <c:pt idx="4072">
                  <c:v>41863</c:v>
                </c:pt>
                <c:pt idx="4073">
                  <c:v>41864</c:v>
                </c:pt>
                <c:pt idx="4074">
                  <c:v>41865</c:v>
                </c:pt>
                <c:pt idx="4075">
                  <c:v>41866</c:v>
                </c:pt>
                <c:pt idx="4076">
                  <c:v>41869</c:v>
                </c:pt>
                <c:pt idx="4077">
                  <c:v>41870</c:v>
                </c:pt>
                <c:pt idx="4078">
                  <c:v>41871</c:v>
                </c:pt>
                <c:pt idx="4079">
                  <c:v>41872</c:v>
                </c:pt>
                <c:pt idx="4080">
                  <c:v>41873</c:v>
                </c:pt>
                <c:pt idx="4081">
                  <c:v>41876</c:v>
                </c:pt>
                <c:pt idx="4082">
                  <c:v>41877</c:v>
                </c:pt>
                <c:pt idx="4083">
                  <c:v>41878</c:v>
                </c:pt>
                <c:pt idx="4084">
                  <c:v>41879</c:v>
                </c:pt>
                <c:pt idx="4085">
                  <c:v>41880</c:v>
                </c:pt>
                <c:pt idx="4086">
                  <c:v>41883</c:v>
                </c:pt>
                <c:pt idx="4087">
                  <c:v>41884</c:v>
                </c:pt>
                <c:pt idx="4088">
                  <c:v>41885</c:v>
                </c:pt>
                <c:pt idx="4089">
                  <c:v>41886</c:v>
                </c:pt>
                <c:pt idx="4090">
                  <c:v>41887</c:v>
                </c:pt>
                <c:pt idx="4091">
                  <c:v>41890</c:v>
                </c:pt>
                <c:pt idx="4092">
                  <c:v>41891</c:v>
                </c:pt>
                <c:pt idx="4093">
                  <c:v>41892</c:v>
                </c:pt>
                <c:pt idx="4094">
                  <c:v>41893</c:v>
                </c:pt>
                <c:pt idx="4095">
                  <c:v>41894</c:v>
                </c:pt>
                <c:pt idx="4096">
                  <c:v>41897</c:v>
                </c:pt>
                <c:pt idx="4097">
                  <c:v>41898</c:v>
                </c:pt>
                <c:pt idx="4098">
                  <c:v>41899</c:v>
                </c:pt>
                <c:pt idx="4099">
                  <c:v>41900</c:v>
                </c:pt>
                <c:pt idx="4100">
                  <c:v>41901</c:v>
                </c:pt>
                <c:pt idx="4101">
                  <c:v>41904</c:v>
                </c:pt>
                <c:pt idx="4102">
                  <c:v>41905</c:v>
                </c:pt>
                <c:pt idx="4103">
                  <c:v>41906</c:v>
                </c:pt>
                <c:pt idx="4104">
                  <c:v>41907</c:v>
                </c:pt>
                <c:pt idx="4105">
                  <c:v>41908</c:v>
                </c:pt>
                <c:pt idx="4106">
                  <c:v>41911</c:v>
                </c:pt>
                <c:pt idx="4107">
                  <c:v>41912</c:v>
                </c:pt>
                <c:pt idx="4108">
                  <c:v>41913</c:v>
                </c:pt>
                <c:pt idx="4109">
                  <c:v>41914</c:v>
                </c:pt>
                <c:pt idx="4110">
                  <c:v>41915</c:v>
                </c:pt>
                <c:pt idx="4111">
                  <c:v>41918</c:v>
                </c:pt>
                <c:pt idx="4112">
                  <c:v>41919</c:v>
                </c:pt>
                <c:pt idx="4113">
                  <c:v>41920</c:v>
                </c:pt>
                <c:pt idx="4114">
                  <c:v>41921</c:v>
                </c:pt>
                <c:pt idx="4115">
                  <c:v>41922</c:v>
                </c:pt>
                <c:pt idx="4116">
                  <c:v>41925</c:v>
                </c:pt>
                <c:pt idx="4117">
                  <c:v>41926</c:v>
                </c:pt>
                <c:pt idx="4118">
                  <c:v>41927</c:v>
                </c:pt>
                <c:pt idx="4119">
                  <c:v>41928</c:v>
                </c:pt>
                <c:pt idx="4120">
                  <c:v>41929</c:v>
                </c:pt>
                <c:pt idx="4121">
                  <c:v>41932</c:v>
                </c:pt>
                <c:pt idx="4122">
                  <c:v>41933</c:v>
                </c:pt>
                <c:pt idx="4123">
                  <c:v>41934</c:v>
                </c:pt>
                <c:pt idx="4124">
                  <c:v>41935</c:v>
                </c:pt>
                <c:pt idx="4125">
                  <c:v>41936</c:v>
                </c:pt>
                <c:pt idx="4126">
                  <c:v>41939</c:v>
                </c:pt>
                <c:pt idx="4127">
                  <c:v>41940</c:v>
                </c:pt>
                <c:pt idx="4128">
                  <c:v>41941</c:v>
                </c:pt>
                <c:pt idx="4129">
                  <c:v>41942</c:v>
                </c:pt>
                <c:pt idx="4130">
                  <c:v>41943</c:v>
                </c:pt>
                <c:pt idx="4131">
                  <c:v>41946</c:v>
                </c:pt>
                <c:pt idx="4132">
                  <c:v>41947</c:v>
                </c:pt>
                <c:pt idx="4133">
                  <c:v>41948</c:v>
                </c:pt>
                <c:pt idx="4134">
                  <c:v>41949</c:v>
                </c:pt>
                <c:pt idx="4135">
                  <c:v>41950</c:v>
                </c:pt>
                <c:pt idx="4136">
                  <c:v>41953</c:v>
                </c:pt>
                <c:pt idx="4137">
                  <c:v>41954</c:v>
                </c:pt>
                <c:pt idx="4138">
                  <c:v>41955</c:v>
                </c:pt>
                <c:pt idx="4139">
                  <c:v>41956</c:v>
                </c:pt>
                <c:pt idx="4140">
                  <c:v>41957</c:v>
                </c:pt>
                <c:pt idx="4141">
                  <c:v>41960</c:v>
                </c:pt>
                <c:pt idx="4142">
                  <c:v>41961</c:v>
                </c:pt>
                <c:pt idx="4143">
                  <c:v>41962</c:v>
                </c:pt>
                <c:pt idx="4144">
                  <c:v>41963</c:v>
                </c:pt>
                <c:pt idx="4145">
                  <c:v>41964</c:v>
                </c:pt>
                <c:pt idx="4146">
                  <c:v>41967</c:v>
                </c:pt>
                <c:pt idx="4147">
                  <c:v>41968</c:v>
                </c:pt>
                <c:pt idx="4148">
                  <c:v>41969</c:v>
                </c:pt>
                <c:pt idx="4149">
                  <c:v>41970</c:v>
                </c:pt>
                <c:pt idx="4150">
                  <c:v>41971</c:v>
                </c:pt>
                <c:pt idx="4151">
                  <c:v>41974</c:v>
                </c:pt>
                <c:pt idx="4152">
                  <c:v>41975</c:v>
                </c:pt>
                <c:pt idx="4153">
                  <c:v>41976</c:v>
                </c:pt>
                <c:pt idx="4154">
                  <c:v>41977</c:v>
                </c:pt>
                <c:pt idx="4155">
                  <c:v>41978</c:v>
                </c:pt>
                <c:pt idx="4156">
                  <c:v>41981</c:v>
                </c:pt>
                <c:pt idx="4157">
                  <c:v>41982</c:v>
                </c:pt>
                <c:pt idx="4158">
                  <c:v>41983</c:v>
                </c:pt>
                <c:pt idx="4159">
                  <c:v>41984</c:v>
                </c:pt>
                <c:pt idx="4160">
                  <c:v>41985</c:v>
                </c:pt>
                <c:pt idx="4161">
                  <c:v>41988</c:v>
                </c:pt>
                <c:pt idx="4162">
                  <c:v>41989</c:v>
                </c:pt>
                <c:pt idx="4163">
                  <c:v>41990</c:v>
                </c:pt>
                <c:pt idx="4164">
                  <c:v>41991</c:v>
                </c:pt>
                <c:pt idx="4165">
                  <c:v>41992</c:v>
                </c:pt>
                <c:pt idx="4166">
                  <c:v>41995</c:v>
                </c:pt>
                <c:pt idx="4167">
                  <c:v>41996</c:v>
                </c:pt>
                <c:pt idx="4168">
                  <c:v>41997</c:v>
                </c:pt>
                <c:pt idx="4169">
                  <c:v>41998</c:v>
                </c:pt>
                <c:pt idx="4170">
                  <c:v>41999</c:v>
                </c:pt>
                <c:pt idx="4171">
                  <c:v>42002</c:v>
                </c:pt>
                <c:pt idx="4172">
                  <c:v>42003</c:v>
                </c:pt>
                <c:pt idx="4173">
                  <c:v>42004</c:v>
                </c:pt>
                <c:pt idx="4174">
                  <c:v>42005</c:v>
                </c:pt>
                <c:pt idx="4175">
                  <c:v>42006</c:v>
                </c:pt>
                <c:pt idx="4176">
                  <c:v>42009</c:v>
                </c:pt>
                <c:pt idx="4177">
                  <c:v>42010</c:v>
                </c:pt>
                <c:pt idx="4178">
                  <c:v>42011</c:v>
                </c:pt>
                <c:pt idx="4179">
                  <c:v>42012</c:v>
                </c:pt>
                <c:pt idx="4180">
                  <c:v>42013</c:v>
                </c:pt>
                <c:pt idx="4181">
                  <c:v>42016</c:v>
                </c:pt>
                <c:pt idx="4182">
                  <c:v>42017</c:v>
                </c:pt>
                <c:pt idx="4183">
                  <c:v>42018</c:v>
                </c:pt>
                <c:pt idx="4184">
                  <c:v>42019</c:v>
                </c:pt>
                <c:pt idx="4185">
                  <c:v>42020</c:v>
                </c:pt>
                <c:pt idx="4186">
                  <c:v>42023</c:v>
                </c:pt>
                <c:pt idx="4187">
                  <c:v>42024</c:v>
                </c:pt>
                <c:pt idx="4188">
                  <c:v>42025</c:v>
                </c:pt>
                <c:pt idx="4189">
                  <c:v>42026</c:v>
                </c:pt>
                <c:pt idx="4190">
                  <c:v>42027</c:v>
                </c:pt>
                <c:pt idx="4191">
                  <c:v>42030</c:v>
                </c:pt>
                <c:pt idx="4192">
                  <c:v>42031</c:v>
                </c:pt>
                <c:pt idx="4193">
                  <c:v>42032</c:v>
                </c:pt>
                <c:pt idx="4194">
                  <c:v>42033</c:v>
                </c:pt>
                <c:pt idx="4195">
                  <c:v>42034</c:v>
                </c:pt>
                <c:pt idx="4196">
                  <c:v>42037</c:v>
                </c:pt>
                <c:pt idx="4197">
                  <c:v>42038</c:v>
                </c:pt>
                <c:pt idx="4198">
                  <c:v>42039</c:v>
                </c:pt>
                <c:pt idx="4199">
                  <c:v>42040</c:v>
                </c:pt>
                <c:pt idx="4200">
                  <c:v>42041</c:v>
                </c:pt>
                <c:pt idx="4201">
                  <c:v>42044</c:v>
                </c:pt>
                <c:pt idx="4202">
                  <c:v>42045</c:v>
                </c:pt>
                <c:pt idx="4203">
                  <c:v>42046</c:v>
                </c:pt>
                <c:pt idx="4204">
                  <c:v>42047</c:v>
                </c:pt>
                <c:pt idx="4205">
                  <c:v>42048</c:v>
                </c:pt>
                <c:pt idx="4206">
                  <c:v>42051</c:v>
                </c:pt>
                <c:pt idx="4207">
                  <c:v>42052</c:v>
                </c:pt>
                <c:pt idx="4208">
                  <c:v>42053</c:v>
                </c:pt>
                <c:pt idx="4209">
                  <c:v>42054</c:v>
                </c:pt>
                <c:pt idx="4210">
                  <c:v>42055</c:v>
                </c:pt>
                <c:pt idx="4211">
                  <c:v>42058</c:v>
                </c:pt>
                <c:pt idx="4212">
                  <c:v>42059</c:v>
                </c:pt>
                <c:pt idx="4213">
                  <c:v>42060</c:v>
                </c:pt>
                <c:pt idx="4214">
                  <c:v>42061</c:v>
                </c:pt>
                <c:pt idx="4215">
                  <c:v>42062</c:v>
                </c:pt>
                <c:pt idx="4216">
                  <c:v>42065</c:v>
                </c:pt>
                <c:pt idx="4217">
                  <c:v>42066</c:v>
                </c:pt>
                <c:pt idx="4218">
                  <c:v>42067</c:v>
                </c:pt>
                <c:pt idx="4219">
                  <c:v>42068</c:v>
                </c:pt>
                <c:pt idx="4220">
                  <c:v>42069</c:v>
                </c:pt>
                <c:pt idx="4221">
                  <c:v>42072</c:v>
                </c:pt>
                <c:pt idx="4222">
                  <c:v>42073</c:v>
                </c:pt>
                <c:pt idx="4223">
                  <c:v>42074</c:v>
                </c:pt>
                <c:pt idx="4224">
                  <c:v>42075</c:v>
                </c:pt>
                <c:pt idx="4225">
                  <c:v>42076</c:v>
                </c:pt>
                <c:pt idx="4226">
                  <c:v>42079</c:v>
                </c:pt>
                <c:pt idx="4227">
                  <c:v>42080</c:v>
                </c:pt>
                <c:pt idx="4228">
                  <c:v>42081</c:v>
                </c:pt>
                <c:pt idx="4229">
                  <c:v>42082</c:v>
                </c:pt>
                <c:pt idx="4230">
                  <c:v>42083</c:v>
                </c:pt>
                <c:pt idx="4231">
                  <c:v>42086</c:v>
                </c:pt>
                <c:pt idx="4232">
                  <c:v>42087</c:v>
                </c:pt>
                <c:pt idx="4233">
                  <c:v>42088</c:v>
                </c:pt>
                <c:pt idx="4234">
                  <c:v>42089</c:v>
                </c:pt>
                <c:pt idx="4235">
                  <c:v>42090</c:v>
                </c:pt>
                <c:pt idx="4236">
                  <c:v>42093</c:v>
                </c:pt>
                <c:pt idx="4237">
                  <c:v>42094</c:v>
                </c:pt>
                <c:pt idx="4238">
                  <c:v>42095</c:v>
                </c:pt>
                <c:pt idx="4239">
                  <c:v>42096</c:v>
                </c:pt>
                <c:pt idx="4240">
                  <c:v>42097</c:v>
                </c:pt>
                <c:pt idx="4241">
                  <c:v>42100</c:v>
                </c:pt>
                <c:pt idx="4242">
                  <c:v>42101</c:v>
                </c:pt>
                <c:pt idx="4243">
                  <c:v>42102</c:v>
                </c:pt>
                <c:pt idx="4244">
                  <c:v>42103</c:v>
                </c:pt>
                <c:pt idx="4245">
                  <c:v>42104</c:v>
                </c:pt>
                <c:pt idx="4246">
                  <c:v>42107</c:v>
                </c:pt>
                <c:pt idx="4247">
                  <c:v>42108</c:v>
                </c:pt>
                <c:pt idx="4248">
                  <c:v>42109</c:v>
                </c:pt>
                <c:pt idx="4249">
                  <c:v>42110</c:v>
                </c:pt>
                <c:pt idx="4250">
                  <c:v>42111</c:v>
                </c:pt>
                <c:pt idx="4251">
                  <c:v>42114</c:v>
                </c:pt>
                <c:pt idx="4252">
                  <c:v>42115</c:v>
                </c:pt>
                <c:pt idx="4253">
                  <c:v>42116</c:v>
                </c:pt>
                <c:pt idx="4254">
                  <c:v>42117</c:v>
                </c:pt>
                <c:pt idx="4255">
                  <c:v>42118</c:v>
                </c:pt>
                <c:pt idx="4256">
                  <c:v>42121</c:v>
                </c:pt>
                <c:pt idx="4257">
                  <c:v>42122</c:v>
                </c:pt>
                <c:pt idx="4258">
                  <c:v>42123</c:v>
                </c:pt>
                <c:pt idx="4259">
                  <c:v>42124</c:v>
                </c:pt>
                <c:pt idx="4260">
                  <c:v>42125</c:v>
                </c:pt>
                <c:pt idx="4261">
                  <c:v>42128</c:v>
                </c:pt>
                <c:pt idx="4262">
                  <c:v>42129</c:v>
                </c:pt>
                <c:pt idx="4263">
                  <c:v>42130</c:v>
                </c:pt>
                <c:pt idx="4264">
                  <c:v>42131</c:v>
                </c:pt>
                <c:pt idx="4265">
                  <c:v>42132</c:v>
                </c:pt>
                <c:pt idx="4266">
                  <c:v>42135</c:v>
                </c:pt>
                <c:pt idx="4267">
                  <c:v>42136</c:v>
                </c:pt>
                <c:pt idx="4268">
                  <c:v>42137</c:v>
                </c:pt>
                <c:pt idx="4269">
                  <c:v>42138</c:v>
                </c:pt>
                <c:pt idx="4270">
                  <c:v>42139</c:v>
                </c:pt>
                <c:pt idx="4271">
                  <c:v>42142</c:v>
                </c:pt>
                <c:pt idx="4272">
                  <c:v>42143</c:v>
                </c:pt>
                <c:pt idx="4273">
                  <c:v>42144</c:v>
                </c:pt>
                <c:pt idx="4274">
                  <c:v>42145</c:v>
                </c:pt>
                <c:pt idx="4275">
                  <c:v>42146</c:v>
                </c:pt>
                <c:pt idx="4276">
                  <c:v>42149</c:v>
                </c:pt>
                <c:pt idx="4277">
                  <c:v>42150</c:v>
                </c:pt>
                <c:pt idx="4278">
                  <c:v>42151</c:v>
                </c:pt>
                <c:pt idx="4279">
                  <c:v>42152</c:v>
                </c:pt>
                <c:pt idx="4280">
                  <c:v>42153</c:v>
                </c:pt>
                <c:pt idx="4281">
                  <c:v>42156</c:v>
                </c:pt>
                <c:pt idx="4282">
                  <c:v>42157</c:v>
                </c:pt>
                <c:pt idx="4283">
                  <c:v>42158</c:v>
                </c:pt>
                <c:pt idx="4284">
                  <c:v>42159</c:v>
                </c:pt>
                <c:pt idx="4285">
                  <c:v>42160</c:v>
                </c:pt>
                <c:pt idx="4286">
                  <c:v>42163</c:v>
                </c:pt>
                <c:pt idx="4287">
                  <c:v>42164</c:v>
                </c:pt>
                <c:pt idx="4288">
                  <c:v>42165</c:v>
                </c:pt>
                <c:pt idx="4289">
                  <c:v>42166</c:v>
                </c:pt>
                <c:pt idx="4290">
                  <c:v>42167</c:v>
                </c:pt>
                <c:pt idx="4291">
                  <c:v>42170</c:v>
                </c:pt>
                <c:pt idx="4292">
                  <c:v>42171</c:v>
                </c:pt>
                <c:pt idx="4293">
                  <c:v>42172</c:v>
                </c:pt>
                <c:pt idx="4294">
                  <c:v>42173</c:v>
                </c:pt>
                <c:pt idx="4295">
                  <c:v>42174</c:v>
                </c:pt>
                <c:pt idx="4296">
                  <c:v>42177</c:v>
                </c:pt>
                <c:pt idx="4297">
                  <c:v>42178</c:v>
                </c:pt>
                <c:pt idx="4298">
                  <c:v>42179</c:v>
                </c:pt>
                <c:pt idx="4299">
                  <c:v>42180</c:v>
                </c:pt>
                <c:pt idx="4300">
                  <c:v>42181</c:v>
                </c:pt>
                <c:pt idx="4301">
                  <c:v>42184</c:v>
                </c:pt>
                <c:pt idx="4302">
                  <c:v>42185</c:v>
                </c:pt>
                <c:pt idx="4303">
                  <c:v>42186</c:v>
                </c:pt>
                <c:pt idx="4304">
                  <c:v>42187</c:v>
                </c:pt>
                <c:pt idx="4305">
                  <c:v>42188</c:v>
                </c:pt>
                <c:pt idx="4306">
                  <c:v>42191</c:v>
                </c:pt>
                <c:pt idx="4307">
                  <c:v>42192</c:v>
                </c:pt>
                <c:pt idx="4308">
                  <c:v>42193</c:v>
                </c:pt>
                <c:pt idx="4309">
                  <c:v>42194</c:v>
                </c:pt>
                <c:pt idx="4310">
                  <c:v>42195</c:v>
                </c:pt>
                <c:pt idx="4311">
                  <c:v>42198</c:v>
                </c:pt>
                <c:pt idx="4312">
                  <c:v>42199</c:v>
                </c:pt>
                <c:pt idx="4313">
                  <c:v>42200</c:v>
                </c:pt>
                <c:pt idx="4314">
                  <c:v>42201</c:v>
                </c:pt>
                <c:pt idx="4315">
                  <c:v>42202</c:v>
                </c:pt>
                <c:pt idx="4316">
                  <c:v>42205</c:v>
                </c:pt>
                <c:pt idx="4317">
                  <c:v>42206</c:v>
                </c:pt>
                <c:pt idx="4318">
                  <c:v>42207</c:v>
                </c:pt>
                <c:pt idx="4319">
                  <c:v>42208</c:v>
                </c:pt>
                <c:pt idx="4320">
                  <c:v>42209</c:v>
                </c:pt>
                <c:pt idx="4321">
                  <c:v>42212</c:v>
                </c:pt>
                <c:pt idx="4322">
                  <c:v>42213</c:v>
                </c:pt>
                <c:pt idx="4323">
                  <c:v>42214</c:v>
                </c:pt>
                <c:pt idx="4324">
                  <c:v>42215</c:v>
                </c:pt>
                <c:pt idx="4325">
                  <c:v>42216</c:v>
                </c:pt>
                <c:pt idx="4326">
                  <c:v>42219</c:v>
                </c:pt>
                <c:pt idx="4327">
                  <c:v>42220</c:v>
                </c:pt>
                <c:pt idx="4328">
                  <c:v>42221</c:v>
                </c:pt>
                <c:pt idx="4329">
                  <c:v>42222</c:v>
                </c:pt>
                <c:pt idx="4330">
                  <c:v>42223</c:v>
                </c:pt>
                <c:pt idx="4331">
                  <c:v>42226</c:v>
                </c:pt>
                <c:pt idx="4332">
                  <c:v>42227</c:v>
                </c:pt>
                <c:pt idx="4333">
                  <c:v>42228</c:v>
                </c:pt>
                <c:pt idx="4334">
                  <c:v>42229</c:v>
                </c:pt>
                <c:pt idx="4335">
                  <c:v>42230</c:v>
                </c:pt>
                <c:pt idx="4336">
                  <c:v>42233</c:v>
                </c:pt>
                <c:pt idx="4337">
                  <c:v>42234</c:v>
                </c:pt>
                <c:pt idx="4338">
                  <c:v>42235</c:v>
                </c:pt>
                <c:pt idx="4339">
                  <c:v>42236</c:v>
                </c:pt>
                <c:pt idx="4340">
                  <c:v>42237</c:v>
                </c:pt>
                <c:pt idx="4341">
                  <c:v>42240</c:v>
                </c:pt>
                <c:pt idx="4342">
                  <c:v>42241</c:v>
                </c:pt>
                <c:pt idx="4343">
                  <c:v>42242</c:v>
                </c:pt>
                <c:pt idx="4344">
                  <c:v>42243</c:v>
                </c:pt>
                <c:pt idx="4345">
                  <c:v>42244</c:v>
                </c:pt>
                <c:pt idx="4346">
                  <c:v>42247</c:v>
                </c:pt>
                <c:pt idx="4347">
                  <c:v>42248</c:v>
                </c:pt>
                <c:pt idx="4348">
                  <c:v>42249</c:v>
                </c:pt>
                <c:pt idx="4349">
                  <c:v>42250</c:v>
                </c:pt>
                <c:pt idx="4350">
                  <c:v>42251</c:v>
                </c:pt>
                <c:pt idx="4351">
                  <c:v>42254</c:v>
                </c:pt>
                <c:pt idx="4352">
                  <c:v>42255</c:v>
                </c:pt>
                <c:pt idx="4353">
                  <c:v>42256</c:v>
                </c:pt>
                <c:pt idx="4354">
                  <c:v>42257</c:v>
                </c:pt>
                <c:pt idx="4355">
                  <c:v>42258</c:v>
                </c:pt>
                <c:pt idx="4356">
                  <c:v>42261</c:v>
                </c:pt>
                <c:pt idx="4357">
                  <c:v>42262</c:v>
                </c:pt>
                <c:pt idx="4358">
                  <c:v>42263</c:v>
                </c:pt>
                <c:pt idx="4359">
                  <c:v>42264</c:v>
                </c:pt>
                <c:pt idx="4360">
                  <c:v>42265</c:v>
                </c:pt>
                <c:pt idx="4361">
                  <c:v>42268</c:v>
                </c:pt>
                <c:pt idx="4362">
                  <c:v>42269</c:v>
                </c:pt>
                <c:pt idx="4363">
                  <c:v>42270</c:v>
                </c:pt>
                <c:pt idx="4364">
                  <c:v>42271</c:v>
                </c:pt>
                <c:pt idx="4365">
                  <c:v>42272</c:v>
                </c:pt>
                <c:pt idx="4366">
                  <c:v>42275</c:v>
                </c:pt>
                <c:pt idx="4367">
                  <c:v>42276</c:v>
                </c:pt>
                <c:pt idx="4368">
                  <c:v>42277</c:v>
                </c:pt>
                <c:pt idx="4369">
                  <c:v>42278</c:v>
                </c:pt>
                <c:pt idx="4370">
                  <c:v>42279</c:v>
                </c:pt>
                <c:pt idx="4371">
                  <c:v>42282</c:v>
                </c:pt>
                <c:pt idx="4372">
                  <c:v>42283</c:v>
                </c:pt>
                <c:pt idx="4373">
                  <c:v>42284</c:v>
                </c:pt>
                <c:pt idx="4374">
                  <c:v>42285</c:v>
                </c:pt>
                <c:pt idx="4375">
                  <c:v>42286</c:v>
                </c:pt>
                <c:pt idx="4376">
                  <c:v>42289</c:v>
                </c:pt>
                <c:pt idx="4377">
                  <c:v>42290</c:v>
                </c:pt>
                <c:pt idx="4378">
                  <c:v>42291</c:v>
                </c:pt>
                <c:pt idx="4379">
                  <c:v>42292</c:v>
                </c:pt>
                <c:pt idx="4380">
                  <c:v>42293</c:v>
                </c:pt>
                <c:pt idx="4381">
                  <c:v>42296</c:v>
                </c:pt>
                <c:pt idx="4382">
                  <c:v>42297</c:v>
                </c:pt>
                <c:pt idx="4383">
                  <c:v>42298</c:v>
                </c:pt>
                <c:pt idx="4384">
                  <c:v>42299</c:v>
                </c:pt>
                <c:pt idx="4385">
                  <c:v>42300</c:v>
                </c:pt>
                <c:pt idx="4386">
                  <c:v>42303</c:v>
                </c:pt>
                <c:pt idx="4387">
                  <c:v>42304</c:v>
                </c:pt>
                <c:pt idx="4388">
                  <c:v>42305</c:v>
                </c:pt>
                <c:pt idx="4389">
                  <c:v>42306</c:v>
                </c:pt>
                <c:pt idx="4390">
                  <c:v>42307</c:v>
                </c:pt>
                <c:pt idx="4391">
                  <c:v>42310</c:v>
                </c:pt>
                <c:pt idx="4392">
                  <c:v>42311</c:v>
                </c:pt>
                <c:pt idx="4393">
                  <c:v>42312</c:v>
                </c:pt>
                <c:pt idx="4394">
                  <c:v>42313</c:v>
                </c:pt>
                <c:pt idx="4395">
                  <c:v>42314</c:v>
                </c:pt>
                <c:pt idx="4396">
                  <c:v>42317</c:v>
                </c:pt>
                <c:pt idx="4397">
                  <c:v>42318</c:v>
                </c:pt>
                <c:pt idx="4398">
                  <c:v>42319</c:v>
                </c:pt>
                <c:pt idx="4399">
                  <c:v>42320</c:v>
                </c:pt>
                <c:pt idx="4400">
                  <c:v>42321</c:v>
                </c:pt>
                <c:pt idx="4401">
                  <c:v>42324</c:v>
                </c:pt>
                <c:pt idx="4402">
                  <c:v>42325</c:v>
                </c:pt>
                <c:pt idx="4403">
                  <c:v>42326</c:v>
                </c:pt>
                <c:pt idx="4404">
                  <c:v>42327</c:v>
                </c:pt>
                <c:pt idx="4405">
                  <c:v>42328</c:v>
                </c:pt>
                <c:pt idx="4406">
                  <c:v>42331</c:v>
                </c:pt>
                <c:pt idx="4407">
                  <c:v>42332</c:v>
                </c:pt>
                <c:pt idx="4408">
                  <c:v>42333</c:v>
                </c:pt>
                <c:pt idx="4409">
                  <c:v>42334</c:v>
                </c:pt>
                <c:pt idx="4410">
                  <c:v>42335</c:v>
                </c:pt>
                <c:pt idx="4411">
                  <c:v>42338</c:v>
                </c:pt>
                <c:pt idx="4412">
                  <c:v>42339</c:v>
                </c:pt>
                <c:pt idx="4413">
                  <c:v>42340</c:v>
                </c:pt>
                <c:pt idx="4414">
                  <c:v>42341</c:v>
                </c:pt>
                <c:pt idx="4415">
                  <c:v>42342</c:v>
                </c:pt>
                <c:pt idx="4416">
                  <c:v>42345</c:v>
                </c:pt>
                <c:pt idx="4417">
                  <c:v>42346</c:v>
                </c:pt>
                <c:pt idx="4418">
                  <c:v>42347</c:v>
                </c:pt>
                <c:pt idx="4419">
                  <c:v>42348</c:v>
                </c:pt>
                <c:pt idx="4420">
                  <c:v>42349</c:v>
                </c:pt>
                <c:pt idx="4421">
                  <c:v>42352</c:v>
                </c:pt>
                <c:pt idx="4422">
                  <c:v>42353</c:v>
                </c:pt>
                <c:pt idx="4423">
                  <c:v>42354</c:v>
                </c:pt>
                <c:pt idx="4424">
                  <c:v>42355</c:v>
                </c:pt>
                <c:pt idx="4425">
                  <c:v>42356</c:v>
                </c:pt>
                <c:pt idx="4426">
                  <c:v>42359</c:v>
                </c:pt>
                <c:pt idx="4427">
                  <c:v>42360</c:v>
                </c:pt>
                <c:pt idx="4428">
                  <c:v>42361</c:v>
                </c:pt>
                <c:pt idx="4429">
                  <c:v>42362</c:v>
                </c:pt>
                <c:pt idx="4430">
                  <c:v>42363</c:v>
                </c:pt>
                <c:pt idx="4431">
                  <c:v>42366</c:v>
                </c:pt>
                <c:pt idx="4432">
                  <c:v>42367</c:v>
                </c:pt>
                <c:pt idx="4433">
                  <c:v>42368</c:v>
                </c:pt>
                <c:pt idx="4434">
                  <c:v>42369</c:v>
                </c:pt>
                <c:pt idx="4435">
                  <c:v>42370</c:v>
                </c:pt>
                <c:pt idx="4436">
                  <c:v>42373</c:v>
                </c:pt>
                <c:pt idx="4437">
                  <c:v>42374</c:v>
                </c:pt>
                <c:pt idx="4438">
                  <c:v>42375</c:v>
                </c:pt>
                <c:pt idx="4439">
                  <c:v>42376</c:v>
                </c:pt>
                <c:pt idx="4440">
                  <c:v>42377</c:v>
                </c:pt>
                <c:pt idx="4441">
                  <c:v>42380</c:v>
                </c:pt>
                <c:pt idx="4442">
                  <c:v>42381</c:v>
                </c:pt>
                <c:pt idx="4443">
                  <c:v>42382</c:v>
                </c:pt>
                <c:pt idx="4444">
                  <c:v>42383</c:v>
                </c:pt>
                <c:pt idx="4445">
                  <c:v>42384</c:v>
                </c:pt>
                <c:pt idx="4446">
                  <c:v>42387</c:v>
                </c:pt>
                <c:pt idx="4447">
                  <c:v>42388</c:v>
                </c:pt>
                <c:pt idx="4448">
                  <c:v>42389</c:v>
                </c:pt>
                <c:pt idx="4449">
                  <c:v>42390</c:v>
                </c:pt>
                <c:pt idx="4450">
                  <c:v>42391</c:v>
                </c:pt>
                <c:pt idx="4451">
                  <c:v>42394</c:v>
                </c:pt>
                <c:pt idx="4452">
                  <c:v>42395</c:v>
                </c:pt>
                <c:pt idx="4453">
                  <c:v>42396</c:v>
                </c:pt>
                <c:pt idx="4454">
                  <c:v>42397</c:v>
                </c:pt>
                <c:pt idx="4455">
                  <c:v>42398</c:v>
                </c:pt>
                <c:pt idx="4456">
                  <c:v>42401</c:v>
                </c:pt>
                <c:pt idx="4457">
                  <c:v>42402</c:v>
                </c:pt>
                <c:pt idx="4458">
                  <c:v>42403</c:v>
                </c:pt>
                <c:pt idx="4459">
                  <c:v>42404</c:v>
                </c:pt>
                <c:pt idx="4460">
                  <c:v>42405</c:v>
                </c:pt>
                <c:pt idx="4461">
                  <c:v>42408</c:v>
                </c:pt>
                <c:pt idx="4462">
                  <c:v>42409</c:v>
                </c:pt>
                <c:pt idx="4463">
                  <c:v>42410</c:v>
                </c:pt>
                <c:pt idx="4464">
                  <c:v>42411</c:v>
                </c:pt>
                <c:pt idx="4465">
                  <c:v>42412</c:v>
                </c:pt>
                <c:pt idx="4466">
                  <c:v>42415</c:v>
                </c:pt>
                <c:pt idx="4467">
                  <c:v>42416</c:v>
                </c:pt>
                <c:pt idx="4468">
                  <c:v>42417</c:v>
                </c:pt>
                <c:pt idx="4469">
                  <c:v>42418</c:v>
                </c:pt>
                <c:pt idx="4470">
                  <c:v>42419</c:v>
                </c:pt>
                <c:pt idx="4471">
                  <c:v>42422</c:v>
                </c:pt>
                <c:pt idx="4472">
                  <c:v>42423</c:v>
                </c:pt>
                <c:pt idx="4473">
                  <c:v>42424</c:v>
                </c:pt>
                <c:pt idx="4474">
                  <c:v>42425</c:v>
                </c:pt>
                <c:pt idx="4475">
                  <c:v>42426</c:v>
                </c:pt>
                <c:pt idx="4476">
                  <c:v>42429</c:v>
                </c:pt>
                <c:pt idx="4477">
                  <c:v>42430</c:v>
                </c:pt>
                <c:pt idx="4478">
                  <c:v>42431</c:v>
                </c:pt>
                <c:pt idx="4479">
                  <c:v>42432</c:v>
                </c:pt>
                <c:pt idx="4480">
                  <c:v>42433</c:v>
                </c:pt>
                <c:pt idx="4481">
                  <c:v>42436</c:v>
                </c:pt>
                <c:pt idx="4482">
                  <c:v>42437</c:v>
                </c:pt>
                <c:pt idx="4483">
                  <c:v>42438</c:v>
                </c:pt>
                <c:pt idx="4484">
                  <c:v>42439</c:v>
                </c:pt>
                <c:pt idx="4485">
                  <c:v>42440</c:v>
                </c:pt>
                <c:pt idx="4486">
                  <c:v>42443</c:v>
                </c:pt>
                <c:pt idx="4487">
                  <c:v>42444</c:v>
                </c:pt>
                <c:pt idx="4488">
                  <c:v>42445</c:v>
                </c:pt>
                <c:pt idx="4489">
                  <c:v>42446</c:v>
                </c:pt>
                <c:pt idx="4490">
                  <c:v>42447</c:v>
                </c:pt>
                <c:pt idx="4491">
                  <c:v>42450</c:v>
                </c:pt>
                <c:pt idx="4492">
                  <c:v>42451</c:v>
                </c:pt>
                <c:pt idx="4493">
                  <c:v>42452</c:v>
                </c:pt>
                <c:pt idx="4494">
                  <c:v>42453</c:v>
                </c:pt>
                <c:pt idx="4495">
                  <c:v>42454</c:v>
                </c:pt>
                <c:pt idx="4496">
                  <c:v>42457</c:v>
                </c:pt>
                <c:pt idx="4497">
                  <c:v>42458</c:v>
                </c:pt>
                <c:pt idx="4498">
                  <c:v>42459</c:v>
                </c:pt>
                <c:pt idx="4499">
                  <c:v>42460</c:v>
                </c:pt>
              </c:numCache>
            </c:numRef>
          </c:cat>
          <c:val>
            <c:numRef>
              <c:f>'Figure 12.7a'!$B$2:$B$4501</c:f>
              <c:numCache>
                <c:formatCode>General</c:formatCode>
                <c:ptCount val="4500"/>
                <c:pt idx="0">
                  <c:v>3</c:v>
                </c:pt>
                <c:pt idx="1">
                  <c:v>3</c:v>
                </c:pt>
                <c:pt idx="2">
                  <c:v>3</c:v>
                </c:pt>
                <c:pt idx="3">
                  <c:v>3</c:v>
                </c:pt>
                <c:pt idx="4">
                  <c:v>3</c:v>
                </c:pt>
                <c:pt idx="5">
                  <c:v>3</c:v>
                </c:pt>
                <c:pt idx="6">
                  <c:v>3</c:v>
                </c:pt>
                <c:pt idx="7">
                  <c:v>3</c:v>
                </c:pt>
                <c:pt idx="8">
                  <c:v>3</c:v>
                </c:pt>
                <c:pt idx="9">
                  <c:v>3</c:v>
                </c:pt>
                <c:pt idx="10">
                  <c:v>3</c:v>
                </c:pt>
                <c:pt idx="11">
                  <c:v>3</c:v>
                </c:pt>
                <c:pt idx="12">
                  <c:v>3</c:v>
                </c:pt>
                <c:pt idx="13">
                  <c:v>3</c:v>
                </c:pt>
                <c:pt idx="14">
                  <c:v>3</c:v>
                </c:pt>
                <c:pt idx="15">
                  <c:v>3</c:v>
                </c:pt>
                <c:pt idx="16">
                  <c:v>3</c:v>
                </c:pt>
                <c:pt idx="17">
                  <c:v>3</c:v>
                </c:pt>
                <c:pt idx="18">
                  <c:v>3</c:v>
                </c:pt>
                <c:pt idx="19">
                  <c:v>3</c:v>
                </c:pt>
                <c:pt idx="20">
                  <c:v>3</c:v>
                </c:pt>
                <c:pt idx="21">
                  <c:v>3</c:v>
                </c:pt>
                <c:pt idx="22">
                  <c:v>3</c:v>
                </c:pt>
                <c:pt idx="23">
                  <c:v>3</c:v>
                </c:pt>
                <c:pt idx="24">
                  <c:v>3</c:v>
                </c:pt>
                <c:pt idx="25">
                  <c:v>3</c:v>
                </c:pt>
                <c:pt idx="26">
                  <c:v>3</c:v>
                </c:pt>
                <c:pt idx="27">
                  <c:v>3</c:v>
                </c:pt>
                <c:pt idx="28">
                  <c:v>3</c:v>
                </c:pt>
                <c:pt idx="29">
                  <c:v>3</c:v>
                </c:pt>
                <c:pt idx="30">
                  <c:v>3</c:v>
                </c:pt>
                <c:pt idx="31">
                  <c:v>3</c:v>
                </c:pt>
                <c:pt idx="32">
                  <c:v>3</c:v>
                </c:pt>
                <c:pt idx="33">
                  <c:v>3</c:v>
                </c:pt>
                <c:pt idx="34">
                  <c:v>3</c:v>
                </c:pt>
                <c:pt idx="35">
                  <c:v>3</c:v>
                </c:pt>
                <c:pt idx="36">
                  <c:v>3</c:v>
                </c:pt>
                <c:pt idx="37">
                  <c:v>3</c:v>
                </c:pt>
                <c:pt idx="38">
                  <c:v>3</c:v>
                </c:pt>
                <c:pt idx="39">
                  <c:v>3</c:v>
                </c:pt>
                <c:pt idx="40">
                  <c:v>3</c:v>
                </c:pt>
                <c:pt idx="41">
                  <c:v>3</c:v>
                </c:pt>
                <c:pt idx="42">
                  <c:v>3</c:v>
                </c:pt>
                <c:pt idx="43">
                  <c:v>3</c:v>
                </c:pt>
                <c:pt idx="44">
                  <c:v>3</c:v>
                </c:pt>
                <c:pt idx="45">
                  <c:v>3</c:v>
                </c:pt>
                <c:pt idx="46">
                  <c:v>3</c:v>
                </c:pt>
                <c:pt idx="47">
                  <c:v>3</c:v>
                </c:pt>
                <c:pt idx="48">
                  <c:v>3</c:v>
                </c:pt>
                <c:pt idx="49">
                  <c:v>3</c:v>
                </c:pt>
                <c:pt idx="50">
                  <c:v>3</c:v>
                </c:pt>
                <c:pt idx="51">
                  <c:v>3</c:v>
                </c:pt>
                <c:pt idx="52">
                  <c:v>3</c:v>
                </c:pt>
                <c:pt idx="53">
                  <c:v>3</c:v>
                </c:pt>
                <c:pt idx="54">
                  <c:v>3</c:v>
                </c:pt>
                <c:pt idx="55">
                  <c:v>3</c:v>
                </c:pt>
                <c:pt idx="56">
                  <c:v>3</c:v>
                </c:pt>
                <c:pt idx="57">
                  <c:v>3</c:v>
                </c:pt>
                <c:pt idx="58">
                  <c:v>3</c:v>
                </c:pt>
                <c:pt idx="59">
                  <c:v>3</c:v>
                </c:pt>
                <c:pt idx="60">
                  <c:v>3</c:v>
                </c:pt>
                <c:pt idx="61">
                  <c:v>3</c:v>
                </c:pt>
                <c:pt idx="62">
                  <c:v>3</c:v>
                </c:pt>
                <c:pt idx="63">
                  <c:v>3</c:v>
                </c:pt>
                <c:pt idx="64">
                  <c:v>3</c:v>
                </c:pt>
                <c:pt idx="65">
                  <c:v>3</c:v>
                </c:pt>
                <c:pt idx="66">
                  <c:v>3</c:v>
                </c:pt>
                <c:pt idx="67">
                  <c:v>3</c:v>
                </c:pt>
                <c:pt idx="68">
                  <c:v>3</c:v>
                </c:pt>
                <c:pt idx="69">
                  <c:v>3</c:v>
                </c:pt>
                <c:pt idx="70">
                  <c:v>2.5</c:v>
                </c:pt>
                <c:pt idx="71">
                  <c:v>2.5</c:v>
                </c:pt>
                <c:pt idx="72">
                  <c:v>2.5</c:v>
                </c:pt>
                <c:pt idx="73">
                  <c:v>2.5</c:v>
                </c:pt>
                <c:pt idx="74">
                  <c:v>2.5</c:v>
                </c:pt>
                <c:pt idx="75">
                  <c:v>2.5</c:v>
                </c:pt>
                <c:pt idx="76">
                  <c:v>2.5</c:v>
                </c:pt>
                <c:pt idx="77">
                  <c:v>2.5</c:v>
                </c:pt>
                <c:pt idx="78">
                  <c:v>2.5</c:v>
                </c:pt>
                <c:pt idx="79">
                  <c:v>2.5</c:v>
                </c:pt>
                <c:pt idx="80">
                  <c:v>2.5</c:v>
                </c:pt>
                <c:pt idx="81">
                  <c:v>2.5</c:v>
                </c:pt>
                <c:pt idx="82">
                  <c:v>2.5</c:v>
                </c:pt>
                <c:pt idx="83">
                  <c:v>2.5</c:v>
                </c:pt>
                <c:pt idx="84">
                  <c:v>2.5</c:v>
                </c:pt>
                <c:pt idx="85">
                  <c:v>2.5</c:v>
                </c:pt>
                <c:pt idx="86">
                  <c:v>2.5</c:v>
                </c:pt>
                <c:pt idx="87">
                  <c:v>2.5</c:v>
                </c:pt>
                <c:pt idx="88">
                  <c:v>2.5</c:v>
                </c:pt>
                <c:pt idx="89">
                  <c:v>2.5</c:v>
                </c:pt>
                <c:pt idx="90">
                  <c:v>2.5</c:v>
                </c:pt>
                <c:pt idx="91">
                  <c:v>2.5</c:v>
                </c:pt>
                <c:pt idx="92">
                  <c:v>2.5</c:v>
                </c:pt>
                <c:pt idx="93">
                  <c:v>2.5</c:v>
                </c:pt>
                <c:pt idx="94">
                  <c:v>2.5</c:v>
                </c:pt>
                <c:pt idx="95">
                  <c:v>2.5</c:v>
                </c:pt>
                <c:pt idx="96">
                  <c:v>2.5</c:v>
                </c:pt>
                <c:pt idx="97">
                  <c:v>2.5</c:v>
                </c:pt>
                <c:pt idx="98">
                  <c:v>2.5</c:v>
                </c:pt>
                <c:pt idx="99">
                  <c:v>2.5</c:v>
                </c:pt>
                <c:pt idx="100">
                  <c:v>2.5</c:v>
                </c:pt>
                <c:pt idx="101">
                  <c:v>2.5</c:v>
                </c:pt>
                <c:pt idx="102">
                  <c:v>2.5</c:v>
                </c:pt>
                <c:pt idx="103">
                  <c:v>2.5</c:v>
                </c:pt>
                <c:pt idx="104">
                  <c:v>2.5</c:v>
                </c:pt>
                <c:pt idx="105">
                  <c:v>2.5</c:v>
                </c:pt>
                <c:pt idx="106">
                  <c:v>2.5</c:v>
                </c:pt>
                <c:pt idx="107">
                  <c:v>2.5</c:v>
                </c:pt>
                <c:pt idx="108">
                  <c:v>2.5</c:v>
                </c:pt>
                <c:pt idx="109">
                  <c:v>2.5</c:v>
                </c:pt>
                <c:pt idx="110">
                  <c:v>2.5</c:v>
                </c:pt>
                <c:pt idx="111">
                  <c:v>2.5</c:v>
                </c:pt>
                <c:pt idx="112">
                  <c:v>2.5</c:v>
                </c:pt>
                <c:pt idx="113">
                  <c:v>2.5</c:v>
                </c:pt>
                <c:pt idx="114">
                  <c:v>2.5</c:v>
                </c:pt>
                <c:pt idx="115">
                  <c:v>2.5</c:v>
                </c:pt>
                <c:pt idx="116">
                  <c:v>2.5</c:v>
                </c:pt>
                <c:pt idx="117">
                  <c:v>2.5</c:v>
                </c:pt>
                <c:pt idx="118">
                  <c:v>2.5</c:v>
                </c:pt>
                <c:pt idx="119">
                  <c:v>2.5</c:v>
                </c:pt>
                <c:pt idx="120">
                  <c:v>2.5</c:v>
                </c:pt>
                <c:pt idx="121">
                  <c:v>2.5</c:v>
                </c:pt>
                <c:pt idx="122">
                  <c:v>2.5</c:v>
                </c:pt>
                <c:pt idx="123">
                  <c:v>2.5</c:v>
                </c:pt>
                <c:pt idx="124">
                  <c:v>2.5</c:v>
                </c:pt>
                <c:pt idx="125">
                  <c:v>2.5</c:v>
                </c:pt>
                <c:pt idx="126">
                  <c:v>2.5</c:v>
                </c:pt>
                <c:pt idx="127">
                  <c:v>2.5</c:v>
                </c:pt>
                <c:pt idx="128">
                  <c:v>2.5</c:v>
                </c:pt>
                <c:pt idx="129">
                  <c:v>2.5</c:v>
                </c:pt>
                <c:pt idx="130">
                  <c:v>2.5</c:v>
                </c:pt>
                <c:pt idx="131">
                  <c:v>2.5</c:v>
                </c:pt>
                <c:pt idx="132">
                  <c:v>2.5</c:v>
                </c:pt>
                <c:pt idx="133">
                  <c:v>2.5</c:v>
                </c:pt>
                <c:pt idx="134">
                  <c:v>2.5</c:v>
                </c:pt>
                <c:pt idx="135">
                  <c:v>2.5</c:v>
                </c:pt>
                <c:pt idx="136">
                  <c:v>2.5</c:v>
                </c:pt>
                <c:pt idx="137">
                  <c:v>2.5</c:v>
                </c:pt>
                <c:pt idx="138">
                  <c:v>2.5</c:v>
                </c:pt>
                <c:pt idx="139">
                  <c:v>2.5</c:v>
                </c:pt>
                <c:pt idx="140">
                  <c:v>2.5</c:v>
                </c:pt>
                <c:pt idx="141">
                  <c:v>2.5</c:v>
                </c:pt>
                <c:pt idx="142">
                  <c:v>2.5</c:v>
                </c:pt>
                <c:pt idx="143">
                  <c:v>2.5</c:v>
                </c:pt>
                <c:pt idx="144">
                  <c:v>2.5</c:v>
                </c:pt>
                <c:pt idx="145">
                  <c:v>2.5</c:v>
                </c:pt>
                <c:pt idx="146">
                  <c:v>2.5</c:v>
                </c:pt>
                <c:pt idx="147">
                  <c:v>2.5</c:v>
                </c:pt>
                <c:pt idx="148">
                  <c:v>2.5</c:v>
                </c:pt>
                <c:pt idx="149">
                  <c:v>2.5</c:v>
                </c:pt>
                <c:pt idx="150">
                  <c:v>2.5</c:v>
                </c:pt>
                <c:pt idx="151">
                  <c:v>2.5</c:v>
                </c:pt>
                <c:pt idx="152">
                  <c:v>2.5</c:v>
                </c:pt>
                <c:pt idx="153">
                  <c:v>2.5</c:v>
                </c:pt>
                <c:pt idx="154">
                  <c:v>2.5</c:v>
                </c:pt>
                <c:pt idx="155">
                  <c:v>2.5</c:v>
                </c:pt>
                <c:pt idx="156">
                  <c:v>2.5</c:v>
                </c:pt>
                <c:pt idx="157">
                  <c:v>2.5</c:v>
                </c:pt>
                <c:pt idx="158">
                  <c:v>2.5</c:v>
                </c:pt>
                <c:pt idx="159">
                  <c:v>2.5</c:v>
                </c:pt>
                <c:pt idx="160">
                  <c:v>2.5</c:v>
                </c:pt>
                <c:pt idx="161">
                  <c:v>2.5</c:v>
                </c:pt>
                <c:pt idx="162">
                  <c:v>2.5</c:v>
                </c:pt>
                <c:pt idx="163">
                  <c:v>2.5</c:v>
                </c:pt>
                <c:pt idx="164">
                  <c:v>2.5</c:v>
                </c:pt>
                <c:pt idx="165">
                  <c:v>2.5</c:v>
                </c:pt>
                <c:pt idx="166">
                  <c:v>2.5</c:v>
                </c:pt>
                <c:pt idx="167">
                  <c:v>2.5</c:v>
                </c:pt>
                <c:pt idx="168">
                  <c:v>2.5</c:v>
                </c:pt>
                <c:pt idx="169">
                  <c:v>2.5</c:v>
                </c:pt>
                <c:pt idx="170">
                  <c:v>2.5</c:v>
                </c:pt>
                <c:pt idx="171">
                  <c:v>2.5</c:v>
                </c:pt>
                <c:pt idx="172">
                  <c:v>2.5</c:v>
                </c:pt>
                <c:pt idx="173">
                  <c:v>2.5</c:v>
                </c:pt>
                <c:pt idx="174">
                  <c:v>2.5</c:v>
                </c:pt>
                <c:pt idx="175">
                  <c:v>2.5</c:v>
                </c:pt>
                <c:pt idx="176">
                  <c:v>2.5</c:v>
                </c:pt>
                <c:pt idx="177">
                  <c:v>2.5</c:v>
                </c:pt>
                <c:pt idx="178">
                  <c:v>2.5</c:v>
                </c:pt>
                <c:pt idx="179">
                  <c:v>2.5</c:v>
                </c:pt>
                <c:pt idx="180">
                  <c:v>2.5</c:v>
                </c:pt>
                <c:pt idx="181">
                  <c:v>2.5</c:v>
                </c:pt>
                <c:pt idx="182">
                  <c:v>2.5</c:v>
                </c:pt>
                <c:pt idx="183">
                  <c:v>2.5</c:v>
                </c:pt>
                <c:pt idx="184">
                  <c:v>2.5</c:v>
                </c:pt>
                <c:pt idx="185">
                  <c:v>2.5</c:v>
                </c:pt>
                <c:pt idx="186">
                  <c:v>2.5</c:v>
                </c:pt>
                <c:pt idx="187">
                  <c:v>2.5</c:v>
                </c:pt>
                <c:pt idx="188">
                  <c:v>2.5</c:v>
                </c:pt>
                <c:pt idx="189">
                  <c:v>2.5</c:v>
                </c:pt>
                <c:pt idx="190">
                  <c:v>2.5</c:v>
                </c:pt>
                <c:pt idx="191">
                  <c:v>2.5</c:v>
                </c:pt>
                <c:pt idx="192">
                  <c:v>2.5</c:v>
                </c:pt>
                <c:pt idx="193">
                  <c:v>2.5</c:v>
                </c:pt>
                <c:pt idx="194">
                  <c:v>2.5</c:v>
                </c:pt>
                <c:pt idx="195">
                  <c:v>2.5</c:v>
                </c:pt>
                <c:pt idx="196">
                  <c:v>2.5</c:v>
                </c:pt>
                <c:pt idx="197">
                  <c:v>2.5</c:v>
                </c:pt>
                <c:pt idx="198">
                  <c:v>2.5</c:v>
                </c:pt>
                <c:pt idx="199">
                  <c:v>2.5</c:v>
                </c:pt>
                <c:pt idx="200">
                  <c:v>2.5</c:v>
                </c:pt>
                <c:pt idx="201">
                  <c:v>2.5</c:v>
                </c:pt>
                <c:pt idx="202">
                  <c:v>2.5</c:v>
                </c:pt>
                <c:pt idx="203">
                  <c:v>2.5</c:v>
                </c:pt>
                <c:pt idx="204">
                  <c:v>2.5</c:v>
                </c:pt>
                <c:pt idx="205">
                  <c:v>2.5</c:v>
                </c:pt>
                <c:pt idx="206">
                  <c:v>2.5</c:v>
                </c:pt>
                <c:pt idx="207">
                  <c:v>2.5</c:v>
                </c:pt>
                <c:pt idx="208">
                  <c:v>2.5</c:v>
                </c:pt>
                <c:pt idx="209">
                  <c:v>2.5</c:v>
                </c:pt>
                <c:pt idx="210">
                  <c:v>2.5</c:v>
                </c:pt>
                <c:pt idx="211">
                  <c:v>2.5</c:v>
                </c:pt>
                <c:pt idx="212">
                  <c:v>2.5</c:v>
                </c:pt>
                <c:pt idx="213">
                  <c:v>2.5</c:v>
                </c:pt>
                <c:pt idx="214">
                  <c:v>2.5</c:v>
                </c:pt>
                <c:pt idx="215">
                  <c:v>2.5</c:v>
                </c:pt>
                <c:pt idx="216">
                  <c:v>2.5</c:v>
                </c:pt>
                <c:pt idx="217">
                  <c:v>2.5</c:v>
                </c:pt>
                <c:pt idx="218">
                  <c:v>2.5</c:v>
                </c:pt>
                <c:pt idx="219">
                  <c:v>2.5</c:v>
                </c:pt>
                <c:pt idx="220">
                  <c:v>3</c:v>
                </c:pt>
                <c:pt idx="221">
                  <c:v>3</c:v>
                </c:pt>
                <c:pt idx="222">
                  <c:v>3</c:v>
                </c:pt>
                <c:pt idx="223">
                  <c:v>3</c:v>
                </c:pt>
                <c:pt idx="224">
                  <c:v>3</c:v>
                </c:pt>
                <c:pt idx="225">
                  <c:v>3</c:v>
                </c:pt>
                <c:pt idx="226">
                  <c:v>3</c:v>
                </c:pt>
                <c:pt idx="227">
                  <c:v>3</c:v>
                </c:pt>
                <c:pt idx="228">
                  <c:v>3</c:v>
                </c:pt>
                <c:pt idx="229">
                  <c:v>3</c:v>
                </c:pt>
                <c:pt idx="230">
                  <c:v>3</c:v>
                </c:pt>
                <c:pt idx="231">
                  <c:v>3</c:v>
                </c:pt>
                <c:pt idx="232">
                  <c:v>3</c:v>
                </c:pt>
                <c:pt idx="233">
                  <c:v>3</c:v>
                </c:pt>
                <c:pt idx="234">
                  <c:v>3</c:v>
                </c:pt>
                <c:pt idx="235">
                  <c:v>3</c:v>
                </c:pt>
                <c:pt idx="236">
                  <c:v>3</c:v>
                </c:pt>
                <c:pt idx="237">
                  <c:v>3</c:v>
                </c:pt>
                <c:pt idx="238">
                  <c:v>3</c:v>
                </c:pt>
                <c:pt idx="239">
                  <c:v>3</c:v>
                </c:pt>
                <c:pt idx="240">
                  <c:v>3</c:v>
                </c:pt>
                <c:pt idx="241">
                  <c:v>3</c:v>
                </c:pt>
                <c:pt idx="242">
                  <c:v>3</c:v>
                </c:pt>
                <c:pt idx="243">
                  <c:v>3</c:v>
                </c:pt>
                <c:pt idx="244">
                  <c:v>3</c:v>
                </c:pt>
                <c:pt idx="245">
                  <c:v>3</c:v>
                </c:pt>
                <c:pt idx="246">
                  <c:v>3</c:v>
                </c:pt>
                <c:pt idx="247">
                  <c:v>3</c:v>
                </c:pt>
                <c:pt idx="248">
                  <c:v>3</c:v>
                </c:pt>
                <c:pt idx="249">
                  <c:v>3</c:v>
                </c:pt>
                <c:pt idx="250">
                  <c:v>3</c:v>
                </c:pt>
                <c:pt idx="251">
                  <c:v>3</c:v>
                </c:pt>
                <c:pt idx="252">
                  <c:v>3</c:v>
                </c:pt>
                <c:pt idx="253">
                  <c:v>3</c:v>
                </c:pt>
                <c:pt idx="254">
                  <c:v>3</c:v>
                </c:pt>
                <c:pt idx="255">
                  <c:v>3</c:v>
                </c:pt>
                <c:pt idx="256">
                  <c:v>3</c:v>
                </c:pt>
                <c:pt idx="257">
                  <c:v>3</c:v>
                </c:pt>
                <c:pt idx="258">
                  <c:v>3</c:v>
                </c:pt>
                <c:pt idx="259">
                  <c:v>3</c:v>
                </c:pt>
                <c:pt idx="260">
                  <c:v>3</c:v>
                </c:pt>
                <c:pt idx="261">
                  <c:v>3</c:v>
                </c:pt>
                <c:pt idx="262">
                  <c:v>3</c:v>
                </c:pt>
                <c:pt idx="263">
                  <c:v>3</c:v>
                </c:pt>
                <c:pt idx="264">
                  <c:v>3</c:v>
                </c:pt>
                <c:pt idx="265">
                  <c:v>3</c:v>
                </c:pt>
                <c:pt idx="266">
                  <c:v>3</c:v>
                </c:pt>
                <c:pt idx="267">
                  <c:v>3</c:v>
                </c:pt>
                <c:pt idx="268">
                  <c:v>3</c:v>
                </c:pt>
                <c:pt idx="269">
                  <c:v>3</c:v>
                </c:pt>
                <c:pt idx="270">
                  <c:v>3</c:v>
                </c:pt>
                <c:pt idx="271">
                  <c:v>3</c:v>
                </c:pt>
                <c:pt idx="272">
                  <c:v>3</c:v>
                </c:pt>
                <c:pt idx="273">
                  <c:v>3</c:v>
                </c:pt>
                <c:pt idx="274">
                  <c:v>3</c:v>
                </c:pt>
                <c:pt idx="275">
                  <c:v>3</c:v>
                </c:pt>
                <c:pt idx="276">
                  <c:v>3</c:v>
                </c:pt>
                <c:pt idx="277">
                  <c:v>3</c:v>
                </c:pt>
                <c:pt idx="278">
                  <c:v>3</c:v>
                </c:pt>
                <c:pt idx="279">
                  <c:v>3</c:v>
                </c:pt>
                <c:pt idx="280">
                  <c:v>3</c:v>
                </c:pt>
                <c:pt idx="281">
                  <c:v>3</c:v>
                </c:pt>
                <c:pt idx="282">
                  <c:v>3</c:v>
                </c:pt>
                <c:pt idx="283">
                  <c:v>3</c:v>
                </c:pt>
                <c:pt idx="284">
                  <c:v>3</c:v>
                </c:pt>
                <c:pt idx="285">
                  <c:v>3.25</c:v>
                </c:pt>
                <c:pt idx="286">
                  <c:v>3.25</c:v>
                </c:pt>
                <c:pt idx="287">
                  <c:v>3.25</c:v>
                </c:pt>
                <c:pt idx="288">
                  <c:v>3.25</c:v>
                </c:pt>
                <c:pt idx="289">
                  <c:v>3.25</c:v>
                </c:pt>
                <c:pt idx="290">
                  <c:v>3.25</c:v>
                </c:pt>
                <c:pt idx="291">
                  <c:v>3.25</c:v>
                </c:pt>
                <c:pt idx="292">
                  <c:v>3.25</c:v>
                </c:pt>
                <c:pt idx="293">
                  <c:v>3.25</c:v>
                </c:pt>
                <c:pt idx="294">
                  <c:v>3.25</c:v>
                </c:pt>
                <c:pt idx="295">
                  <c:v>3.25</c:v>
                </c:pt>
                <c:pt idx="296">
                  <c:v>3.25</c:v>
                </c:pt>
                <c:pt idx="297">
                  <c:v>3.25</c:v>
                </c:pt>
                <c:pt idx="298">
                  <c:v>3.25</c:v>
                </c:pt>
                <c:pt idx="299">
                  <c:v>3.25</c:v>
                </c:pt>
                <c:pt idx="300">
                  <c:v>3.25</c:v>
                </c:pt>
                <c:pt idx="301">
                  <c:v>3.25</c:v>
                </c:pt>
                <c:pt idx="302">
                  <c:v>3.25</c:v>
                </c:pt>
                <c:pt idx="303">
                  <c:v>3.25</c:v>
                </c:pt>
                <c:pt idx="304">
                  <c:v>3.25</c:v>
                </c:pt>
                <c:pt idx="305">
                  <c:v>3.25</c:v>
                </c:pt>
                <c:pt idx="306">
                  <c:v>3.25</c:v>
                </c:pt>
                <c:pt idx="307">
                  <c:v>3.25</c:v>
                </c:pt>
                <c:pt idx="308">
                  <c:v>3.25</c:v>
                </c:pt>
                <c:pt idx="309">
                  <c:v>3.25</c:v>
                </c:pt>
                <c:pt idx="310">
                  <c:v>3.25</c:v>
                </c:pt>
                <c:pt idx="311">
                  <c:v>3.25</c:v>
                </c:pt>
                <c:pt idx="312">
                  <c:v>3.25</c:v>
                </c:pt>
                <c:pt idx="313">
                  <c:v>3.25</c:v>
                </c:pt>
                <c:pt idx="314">
                  <c:v>3.25</c:v>
                </c:pt>
                <c:pt idx="315">
                  <c:v>3.5</c:v>
                </c:pt>
                <c:pt idx="316">
                  <c:v>3.5</c:v>
                </c:pt>
                <c:pt idx="317">
                  <c:v>3.5</c:v>
                </c:pt>
                <c:pt idx="318">
                  <c:v>3.5</c:v>
                </c:pt>
                <c:pt idx="319">
                  <c:v>3.5</c:v>
                </c:pt>
                <c:pt idx="320">
                  <c:v>3.5</c:v>
                </c:pt>
                <c:pt idx="321">
                  <c:v>3.5</c:v>
                </c:pt>
                <c:pt idx="322">
                  <c:v>3.5</c:v>
                </c:pt>
                <c:pt idx="323">
                  <c:v>3.5</c:v>
                </c:pt>
                <c:pt idx="324">
                  <c:v>3.5</c:v>
                </c:pt>
                <c:pt idx="325">
                  <c:v>3.5</c:v>
                </c:pt>
                <c:pt idx="326">
                  <c:v>3.5</c:v>
                </c:pt>
                <c:pt idx="327">
                  <c:v>3.5</c:v>
                </c:pt>
                <c:pt idx="328">
                  <c:v>3.5</c:v>
                </c:pt>
                <c:pt idx="329">
                  <c:v>3.5</c:v>
                </c:pt>
                <c:pt idx="330">
                  <c:v>3.5</c:v>
                </c:pt>
                <c:pt idx="331">
                  <c:v>3.5</c:v>
                </c:pt>
                <c:pt idx="332">
                  <c:v>3.5</c:v>
                </c:pt>
                <c:pt idx="333">
                  <c:v>3.5</c:v>
                </c:pt>
                <c:pt idx="334">
                  <c:v>3.5</c:v>
                </c:pt>
                <c:pt idx="335">
                  <c:v>3.5</c:v>
                </c:pt>
                <c:pt idx="336">
                  <c:v>3.5</c:v>
                </c:pt>
                <c:pt idx="337">
                  <c:v>3.5</c:v>
                </c:pt>
                <c:pt idx="338">
                  <c:v>3.5</c:v>
                </c:pt>
                <c:pt idx="339">
                  <c:v>3.5</c:v>
                </c:pt>
                <c:pt idx="340">
                  <c:v>3.5</c:v>
                </c:pt>
                <c:pt idx="341">
                  <c:v>3.5</c:v>
                </c:pt>
                <c:pt idx="342">
                  <c:v>3.5</c:v>
                </c:pt>
                <c:pt idx="343">
                  <c:v>3.5</c:v>
                </c:pt>
                <c:pt idx="344">
                  <c:v>3.5</c:v>
                </c:pt>
                <c:pt idx="345">
                  <c:v>3.75</c:v>
                </c:pt>
                <c:pt idx="346">
                  <c:v>3.75</c:v>
                </c:pt>
                <c:pt idx="347">
                  <c:v>3.75</c:v>
                </c:pt>
                <c:pt idx="348">
                  <c:v>3.75</c:v>
                </c:pt>
                <c:pt idx="349">
                  <c:v>3.75</c:v>
                </c:pt>
                <c:pt idx="350">
                  <c:v>3.75</c:v>
                </c:pt>
                <c:pt idx="351">
                  <c:v>3.75</c:v>
                </c:pt>
                <c:pt idx="352">
                  <c:v>3.75</c:v>
                </c:pt>
                <c:pt idx="353">
                  <c:v>3.75</c:v>
                </c:pt>
                <c:pt idx="354">
                  <c:v>3.75</c:v>
                </c:pt>
                <c:pt idx="355">
                  <c:v>3.75</c:v>
                </c:pt>
                <c:pt idx="356">
                  <c:v>3.75</c:v>
                </c:pt>
                <c:pt idx="357">
                  <c:v>3.75</c:v>
                </c:pt>
                <c:pt idx="358">
                  <c:v>3.75</c:v>
                </c:pt>
                <c:pt idx="359">
                  <c:v>3.75</c:v>
                </c:pt>
                <c:pt idx="360">
                  <c:v>3.75</c:v>
                </c:pt>
                <c:pt idx="361">
                  <c:v>3.75</c:v>
                </c:pt>
                <c:pt idx="362">
                  <c:v>3.75</c:v>
                </c:pt>
                <c:pt idx="363">
                  <c:v>3.75</c:v>
                </c:pt>
                <c:pt idx="364">
                  <c:v>3.75</c:v>
                </c:pt>
                <c:pt idx="365">
                  <c:v>3.75</c:v>
                </c:pt>
                <c:pt idx="366">
                  <c:v>3.75</c:v>
                </c:pt>
                <c:pt idx="367">
                  <c:v>3.75</c:v>
                </c:pt>
                <c:pt idx="368">
                  <c:v>3.75</c:v>
                </c:pt>
                <c:pt idx="369">
                  <c:v>3.75</c:v>
                </c:pt>
                <c:pt idx="370">
                  <c:v>3.75</c:v>
                </c:pt>
                <c:pt idx="371">
                  <c:v>3.75</c:v>
                </c:pt>
                <c:pt idx="372">
                  <c:v>3.75</c:v>
                </c:pt>
                <c:pt idx="373">
                  <c:v>3.75</c:v>
                </c:pt>
                <c:pt idx="374">
                  <c:v>3.75</c:v>
                </c:pt>
                <c:pt idx="375">
                  <c:v>4.25</c:v>
                </c:pt>
                <c:pt idx="376">
                  <c:v>4.25</c:v>
                </c:pt>
                <c:pt idx="377">
                  <c:v>4.25</c:v>
                </c:pt>
                <c:pt idx="378">
                  <c:v>4.25</c:v>
                </c:pt>
                <c:pt idx="379">
                  <c:v>4.25</c:v>
                </c:pt>
                <c:pt idx="380">
                  <c:v>4.25</c:v>
                </c:pt>
                <c:pt idx="381">
                  <c:v>4.25</c:v>
                </c:pt>
                <c:pt idx="382">
                  <c:v>4.25</c:v>
                </c:pt>
                <c:pt idx="383">
                  <c:v>4.25</c:v>
                </c:pt>
                <c:pt idx="384">
                  <c:v>4.25</c:v>
                </c:pt>
                <c:pt idx="385">
                  <c:v>4.25</c:v>
                </c:pt>
                <c:pt idx="386">
                  <c:v>4.25</c:v>
                </c:pt>
                <c:pt idx="387">
                  <c:v>4.25</c:v>
                </c:pt>
                <c:pt idx="388">
                  <c:v>4.25</c:v>
                </c:pt>
                <c:pt idx="389">
                  <c:v>4.25</c:v>
                </c:pt>
                <c:pt idx="390">
                  <c:v>4.25</c:v>
                </c:pt>
                <c:pt idx="391">
                  <c:v>4.25</c:v>
                </c:pt>
                <c:pt idx="392">
                  <c:v>4.25</c:v>
                </c:pt>
                <c:pt idx="393">
                  <c:v>4.25</c:v>
                </c:pt>
                <c:pt idx="394">
                  <c:v>4.25</c:v>
                </c:pt>
                <c:pt idx="395">
                  <c:v>4.25</c:v>
                </c:pt>
                <c:pt idx="396">
                  <c:v>4.25</c:v>
                </c:pt>
                <c:pt idx="397">
                  <c:v>4.25</c:v>
                </c:pt>
                <c:pt idx="398">
                  <c:v>4.25</c:v>
                </c:pt>
                <c:pt idx="399">
                  <c:v>4.25</c:v>
                </c:pt>
                <c:pt idx="400">
                  <c:v>4.25</c:v>
                </c:pt>
                <c:pt idx="401">
                  <c:v>4.25</c:v>
                </c:pt>
                <c:pt idx="402">
                  <c:v>4.25</c:v>
                </c:pt>
                <c:pt idx="403">
                  <c:v>4.25</c:v>
                </c:pt>
                <c:pt idx="404">
                  <c:v>4.25</c:v>
                </c:pt>
                <c:pt idx="405">
                  <c:v>4.25</c:v>
                </c:pt>
                <c:pt idx="406">
                  <c:v>4.25</c:v>
                </c:pt>
                <c:pt idx="407">
                  <c:v>4.25</c:v>
                </c:pt>
                <c:pt idx="408">
                  <c:v>4.25</c:v>
                </c:pt>
                <c:pt idx="409">
                  <c:v>4.25</c:v>
                </c:pt>
                <c:pt idx="410">
                  <c:v>4.25</c:v>
                </c:pt>
                <c:pt idx="411">
                  <c:v>4.25</c:v>
                </c:pt>
                <c:pt idx="412">
                  <c:v>4.25</c:v>
                </c:pt>
                <c:pt idx="413">
                  <c:v>4.25</c:v>
                </c:pt>
                <c:pt idx="414">
                  <c:v>4.25</c:v>
                </c:pt>
                <c:pt idx="415">
                  <c:v>4.25</c:v>
                </c:pt>
                <c:pt idx="416">
                  <c:v>4.25</c:v>
                </c:pt>
                <c:pt idx="417">
                  <c:v>4.25</c:v>
                </c:pt>
                <c:pt idx="418">
                  <c:v>4.25</c:v>
                </c:pt>
                <c:pt idx="419">
                  <c:v>4.25</c:v>
                </c:pt>
                <c:pt idx="420">
                  <c:v>4.25</c:v>
                </c:pt>
                <c:pt idx="421">
                  <c:v>4.25</c:v>
                </c:pt>
                <c:pt idx="422">
                  <c:v>4.25</c:v>
                </c:pt>
                <c:pt idx="423">
                  <c:v>4.25</c:v>
                </c:pt>
                <c:pt idx="424">
                  <c:v>4.25</c:v>
                </c:pt>
                <c:pt idx="425">
                  <c:v>4.25</c:v>
                </c:pt>
                <c:pt idx="426">
                  <c:v>4.25</c:v>
                </c:pt>
                <c:pt idx="427">
                  <c:v>4.25</c:v>
                </c:pt>
                <c:pt idx="428">
                  <c:v>4.25</c:v>
                </c:pt>
                <c:pt idx="429">
                  <c:v>4.25</c:v>
                </c:pt>
                <c:pt idx="430">
                  <c:v>4.25</c:v>
                </c:pt>
                <c:pt idx="431">
                  <c:v>4.25</c:v>
                </c:pt>
                <c:pt idx="432">
                  <c:v>4.25</c:v>
                </c:pt>
                <c:pt idx="433">
                  <c:v>4.25</c:v>
                </c:pt>
                <c:pt idx="434">
                  <c:v>4.25</c:v>
                </c:pt>
                <c:pt idx="435">
                  <c:v>4.5</c:v>
                </c:pt>
                <c:pt idx="436">
                  <c:v>4.5</c:v>
                </c:pt>
                <c:pt idx="437">
                  <c:v>4.5</c:v>
                </c:pt>
                <c:pt idx="438">
                  <c:v>4.5</c:v>
                </c:pt>
                <c:pt idx="439">
                  <c:v>4.5</c:v>
                </c:pt>
                <c:pt idx="440">
                  <c:v>4.5</c:v>
                </c:pt>
                <c:pt idx="441">
                  <c:v>4.5</c:v>
                </c:pt>
                <c:pt idx="442">
                  <c:v>4.5</c:v>
                </c:pt>
                <c:pt idx="443">
                  <c:v>4.5</c:v>
                </c:pt>
                <c:pt idx="444">
                  <c:v>4.5</c:v>
                </c:pt>
                <c:pt idx="445">
                  <c:v>4.5</c:v>
                </c:pt>
                <c:pt idx="446">
                  <c:v>4.5</c:v>
                </c:pt>
                <c:pt idx="447">
                  <c:v>4.5</c:v>
                </c:pt>
                <c:pt idx="448">
                  <c:v>4.5</c:v>
                </c:pt>
                <c:pt idx="449">
                  <c:v>4.5</c:v>
                </c:pt>
                <c:pt idx="450">
                  <c:v>4.5</c:v>
                </c:pt>
                <c:pt idx="451">
                  <c:v>4.5</c:v>
                </c:pt>
                <c:pt idx="452">
                  <c:v>4.5</c:v>
                </c:pt>
                <c:pt idx="453">
                  <c:v>4.5</c:v>
                </c:pt>
                <c:pt idx="454">
                  <c:v>4.5</c:v>
                </c:pt>
                <c:pt idx="455">
                  <c:v>4.5</c:v>
                </c:pt>
                <c:pt idx="456">
                  <c:v>4.5</c:v>
                </c:pt>
                <c:pt idx="457">
                  <c:v>4.5</c:v>
                </c:pt>
                <c:pt idx="458">
                  <c:v>4.5</c:v>
                </c:pt>
                <c:pt idx="459">
                  <c:v>4.5</c:v>
                </c:pt>
                <c:pt idx="460">
                  <c:v>4.75</c:v>
                </c:pt>
                <c:pt idx="461">
                  <c:v>4.75</c:v>
                </c:pt>
                <c:pt idx="462">
                  <c:v>4.75</c:v>
                </c:pt>
                <c:pt idx="463">
                  <c:v>4.75</c:v>
                </c:pt>
                <c:pt idx="464">
                  <c:v>4.75</c:v>
                </c:pt>
                <c:pt idx="465">
                  <c:v>4.75</c:v>
                </c:pt>
                <c:pt idx="466">
                  <c:v>4.75</c:v>
                </c:pt>
                <c:pt idx="467">
                  <c:v>4.75</c:v>
                </c:pt>
                <c:pt idx="468">
                  <c:v>4.75</c:v>
                </c:pt>
                <c:pt idx="469">
                  <c:v>4.75</c:v>
                </c:pt>
                <c:pt idx="470">
                  <c:v>4.75</c:v>
                </c:pt>
                <c:pt idx="471">
                  <c:v>4.75</c:v>
                </c:pt>
                <c:pt idx="472">
                  <c:v>4.75</c:v>
                </c:pt>
                <c:pt idx="473">
                  <c:v>4.75</c:v>
                </c:pt>
                <c:pt idx="474">
                  <c:v>4.75</c:v>
                </c:pt>
                <c:pt idx="475">
                  <c:v>4.75</c:v>
                </c:pt>
                <c:pt idx="476">
                  <c:v>4.75</c:v>
                </c:pt>
                <c:pt idx="477">
                  <c:v>4.75</c:v>
                </c:pt>
                <c:pt idx="478">
                  <c:v>4.75</c:v>
                </c:pt>
                <c:pt idx="479">
                  <c:v>4.75</c:v>
                </c:pt>
                <c:pt idx="480">
                  <c:v>4.75</c:v>
                </c:pt>
                <c:pt idx="481">
                  <c:v>4.75</c:v>
                </c:pt>
                <c:pt idx="482">
                  <c:v>4.75</c:v>
                </c:pt>
                <c:pt idx="483">
                  <c:v>4.75</c:v>
                </c:pt>
                <c:pt idx="484">
                  <c:v>4.75</c:v>
                </c:pt>
                <c:pt idx="485">
                  <c:v>4.75</c:v>
                </c:pt>
                <c:pt idx="486">
                  <c:v>4.75</c:v>
                </c:pt>
                <c:pt idx="487">
                  <c:v>4.75</c:v>
                </c:pt>
                <c:pt idx="488">
                  <c:v>4.75</c:v>
                </c:pt>
                <c:pt idx="489">
                  <c:v>4.75</c:v>
                </c:pt>
                <c:pt idx="490">
                  <c:v>4.75</c:v>
                </c:pt>
                <c:pt idx="491">
                  <c:v>4.75</c:v>
                </c:pt>
                <c:pt idx="492">
                  <c:v>4.75</c:v>
                </c:pt>
                <c:pt idx="493">
                  <c:v>4.75</c:v>
                </c:pt>
                <c:pt idx="494">
                  <c:v>4.75</c:v>
                </c:pt>
                <c:pt idx="495">
                  <c:v>4.75</c:v>
                </c:pt>
                <c:pt idx="496">
                  <c:v>4.75</c:v>
                </c:pt>
                <c:pt idx="497">
                  <c:v>4.75</c:v>
                </c:pt>
                <c:pt idx="498">
                  <c:v>4.75</c:v>
                </c:pt>
                <c:pt idx="499">
                  <c:v>4.75</c:v>
                </c:pt>
                <c:pt idx="500">
                  <c:v>4.75</c:v>
                </c:pt>
                <c:pt idx="501">
                  <c:v>4.75</c:v>
                </c:pt>
                <c:pt idx="502">
                  <c:v>4.75</c:v>
                </c:pt>
                <c:pt idx="503">
                  <c:v>4.75</c:v>
                </c:pt>
                <c:pt idx="504">
                  <c:v>4.75</c:v>
                </c:pt>
                <c:pt idx="505">
                  <c:v>4.75</c:v>
                </c:pt>
                <c:pt idx="506">
                  <c:v>4.75</c:v>
                </c:pt>
                <c:pt idx="507">
                  <c:v>4.75</c:v>
                </c:pt>
                <c:pt idx="508">
                  <c:v>4.75</c:v>
                </c:pt>
                <c:pt idx="509">
                  <c:v>4.75</c:v>
                </c:pt>
                <c:pt idx="510">
                  <c:v>4.75</c:v>
                </c:pt>
                <c:pt idx="511">
                  <c:v>4.75</c:v>
                </c:pt>
                <c:pt idx="512">
                  <c:v>4.75</c:v>
                </c:pt>
                <c:pt idx="513">
                  <c:v>4.75</c:v>
                </c:pt>
                <c:pt idx="514">
                  <c:v>4.75</c:v>
                </c:pt>
                <c:pt idx="515">
                  <c:v>4.75</c:v>
                </c:pt>
                <c:pt idx="516">
                  <c:v>4.75</c:v>
                </c:pt>
                <c:pt idx="517">
                  <c:v>4.75</c:v>
                </c:pt>
                <c:pt idx="518">
                  <c:v>4.75</c:v>
                </c:pt>
                <c:pt idx="519">
                  <c:v>4.75</c:v>
                </c:pt>
                <c:pt idx="520">
                  <c:v>4.75</c:v>
                </c:pt>
                <c:pt idx="521">
                  <c:v>4.75</c:v>
                </c:pt>
                <c:pt idx="522">
                  <c:v>4.75</c:v>
                </c:pt>
                <c:pt idx="523">
                  <c:v>4.75</c:v>
                </c:pt>
                <c:pt idx="524">
                  <c:v>4.75</c:v>
                </c:pt>
                <c:pt idx="525">
                  <c:v>4.75</c:v>
                </c:pt>
                <c:pt idx="526">
                  <c:v>4.75</c:v>
                </c:pt>
                <c:pt idx="527">
                  <c:v>4.75</c:v>
                </c:pt>
                <c:pt idx="528">
                  <c:v>4.75</c:v>
                </c:pt>
                <c:pt idx="529">
                  <c:v>4.75</c:v>
                </c:pt>
                <c:pt idx="530">
                  <c:v>4.75</c:v>
                </c:pt>
                <c:pt idx="531">
                  <c:v>4.75</c:v>
                </c:pt>
                <c:pt idx="532">
                  <c:v>4.75</c:v>
                </c:pt>
                <c:pt idx="533">
                  <c:v>4.75</c:v>
                </c:pt>
                <c:pt idx="534">
                  <c:v>4.75</c:v>
                </c:pt>
                <c:pt idx="535">
                  <c:v>4.75</c:v>
                </c:pt>
                <c:pt idx="536">
                  <c:v>4.75</c:v>
                </c:pt>
                <c:pt idx="537">
                  <c:v>4.75</c:v>
                </c:pt>
                <c:pt idx="538">
                  <c:v>4.75</c:v>
                </c:pt>
                <c:pt idx="539">
                  <c:v>4.75</c:v>
                </c:pt>
                <c:pt idx="540">
                  <c:v>4.75</c:v>
                </c:pt>
                <c:pt idx="541">
                  <c:v>4.75</c:v>
                </c:pt>
                <c:pt idx="542">
                  <c:v>4.75</c:v>
                </c:pt>
                <c:pt idx="543">
                  <c:v>4.75</c:v>
                </c:pt>
                <c:pt idx="544">
                  <c:v>4.75</c:v>
                </c:pt>
                <c:pt idx="545">
                  <c:v>4.75</c:v>
                </c:pt>
                <c:pt idx="546">
                  <c:v>4.75</c:v>
                </c:pt>
                <c:pt idx="547">
                  <c:v>4.75</c:v>
                </c:pt>
                <c:pt idx="548">
                  <c:v>4.75</c:v>
                </c:pt>
                <c:pt idx="549">
                  <c:v>4.75</c:v>
                </c:pt>
                <c:pt idx="550">
                  <c:v>4.75</c:v>
                </c:pt>
                <c:pt idx="551">
                  <c:v>4.75</c:v>
                </c:pt>
                <c:pt idx="552">
                  <c:v>4.75</c:v>
                </c:pt>
                <c:pt idx="553">
                  <c:v>4.75</c:v>
                </c:pt>
                <c:pt idx="554">
                  <c:v>4.75</c:v>
                </c:pt>
                <c:pt idx="555">
                  <c:v>4.75</c:v>
                </c:pt>
                <c:pt idx="556">
                  <c:v>4.75</c:v>
                </c:pt>
                <c:pt idx="557">
                  <c:v>4.75</c:v>
                </c:pt>
                <c:pt idx="558">
                  <c:v>4.75</c:v>
                </c:pt>
                <c:pt idx="559">
                  <c:v>4.75</c:v>
                </c:pt>
                <c:pt idx="560">
                  <c:v>4.75</c:v>
                </c:pt>
                <c:pt idx="561">
                  <c:v>4.75</c:v>
                </c:pt>
                <c:pt idx="562">
                  <c:v>4.75</c:v>
                </c:pt>
                <c:pt idx="563">
                  <c:v>4.75</c:v>
                </c:pt>
                <c:pt idx="564">
                  <c:v>4.75</c:v>
                </c:pt>
                <c:pt idx="565">
                  <c:v>4.75</c:v>
                </c:pt>
                <c:pt idx="566">
                  <c:v>4.75</c:v>
                </c:pt>
                <c:pt idx="567">
                  <c:v>4.75</c:v>
                </c:pt>
                <c:pt idx="568">
                  <c:v>4.75</c:v>
                </c:pt>
                <c:pt idx="569">
                  <c:v>4.75</c:v>
                </c:pt>
                <c:pt idx="570">
                  <c:v>4.75</c:v>
                </c:pt>
                <c:pt idx="571">
                  <c:v>4.75</c:v>
                </c:pt>
                <c:pt idx="572">
                  <c:v>4.75</c:v>
                </c:pt>
                <c:pt idx="573">
                  <c:v>4.75</c:v>
                </c:pt>
                <c:pt idx="574">
                  <c:v>4.75</c:v>
                </c:pt>
                <c:pt idx="575">
                  <c:v>4.75</c:v>
                </c:pt>
                <c:pt idx="576">
                  <c:v>4.75</c:v>
                </c:pt>
                <c:pt idx="577">
                  <c:v>4.75</c:v>
                </c:pt>
                <c:pt idx="578">
                  <c:v>4.75</c:v>
                </c:pt>
                <c:pt idx="579">
                  <c:v>4.75</c:v>
                </c:pt>
                <c:pt idx="580">
                  <c:v>4.75</c:v>
                </c:pt>
                <c:pt idx="581">
                  <c:v>4.75</c:v>
                </c:pt>
                <c:pt idx="582">
                  <c:v>4.75</c:v>
                </c:pt>
                <c:pt idx="583">
                  <c:v>4.75</c:v>
                </c:pt>
                <c:pt idx="584">
                  <c:v>4.75</c:v>
                </c:pt>
                <c:pt idx="585">
                  <c:v>4.75</c:v>
                </c:pt>
                <c:pt idx="586">
                  <c:v>4.75</c:v>
                </c:pt>
                <c:pt idx="587">
                  <c:v>4.75</c:v>
                </c:pt>
                <c:pt idx="588">
                  <c:v>4.75</c:v>
                </c:pt>
                <c:pt idx="589">
                  <c:v>4.75</c:v>
                </c:pt>
                <c:pt idx="590">
                  <c:v>4.75</c:v>
                </c:pt>
                <c:pt idx="591">
                  <c:v>4.75</c:v>
                </c:pt>
                <c:pt idx="592">
                  <c:v>4.75</c:v>
                </c:pt>
                <c:pt idx="593">
                  <c:v>4.75</c:v>
                </c:pt>
                <c:pt idx="594">
                  <c:v>4.75</c:v>
                </c:pt>
                <c:pt idx="595">
                  <c:v>4.75</c:v>
                </c:pt>
                <c:pt idx="596">
                  <c:v>4.75</c:v>
                </c:pt>
                <c:pt idx="597">
                  <c:v>4.75</c:v>
                </c:pt>
                <c:pt idx="598">
                  <c:v>4.75</c:v>
                </c:pt>
                <c:pt idx="599">
                  <c:v>4.75</c:v>
                </c:pt>
                <c:pt idx="600">
                  <c:v>4.75</c:v>
                </c:pt>
                <c:pt idx="601">
                  <c:v>4.75</c:v>
                </c:pt>
                <c:pt idx="602">
                  <c:v>4.75</c:v>
                </c:pt>
                <c:pt idx="603">
                  <c:v>4.75</c:v>
                </c:pt>
                <c:pt idx="604">
                  <c:v>4.75</c:v>
                </c:pt>
                <c:pt idx="605">
                  <c:v>4.75</c:v>
                </c:pt>
                <c:pt idx="606">
                  <c:v>4.75</c:v>
                </c:pt>
                <c:pt idx="607">
                  <c:v>4.75</c:v>
                </c:pt>
                <c:pt idx="608">
                  <c:v>4.75</c:v>
                </c:pt>
                <c:pt idx="609">
                  <c:v>4.75</c:v>
                </c:pt>
                <c:pt idx="610">
                  <c:v>4.75</c:v>
                </c:pt>
                <c:pt idx="611">
                  <c:v>4.75</c:v>
                </c:pt>
                <c:pt idx="612">
                  <c:v>4.75</c:v>
                </c:pt>
                <c:pt idx="613">
                  <c:v>4.75</c:v>
                </c:pt>
                <c:pt idx="614">
                  <c:v>4.75</c:v>
                </c:pt>
                <c:pt idx="615">
                  <c:v>4.5</c:v>
                </c:pt>
                <c:pt idx="616">
                  <c:v>4.5</c:v>
                </c:pt>
                <c:pt idx="617">
                  <c:v>4.5</c:v>
                </c:pt>
                <c:pt idx="618">
                  <c:v>4.5</c:v>
                </c:pt>
                <c:pt idx="619">
                  <c:v>4.5</c:v>
                </c:pt>
                <c:pt idx="620">
                  <c:v>4.5</c:v>
                </c:pt>
                <c:pt idx="621">
                  <c:v>4.5</c:v>
                </c:pt>
                <c:pt idx="622">
                  <c:v>4.5</c:v>
                </c:pt>
                <c:pt idx="623">
                  <c:v>4.5</c:v>
                </c:pt>
                <c:pt idx="624">
                  <c:v>4.5</c:v>
                </c:pt>
                <c:pt idx="625">
                  <c:v>4.5</c:v>
                </c:pt>
                <c:pt idx="626">
                  <c:v>4.5</c:v>
                </c:pt>
                <c:pt idx="627">
                  <c:v>4.5</c:v>
                </c:pt>
                <c:pt idx="628">
                  <c:v>4.5</c:v>
                </c:pt>
                <c:pt idx="629">
                  <c:v>4.5</c:v>
                </c:pt>
                <c:pt idx="630">
                  <c:v>4.5</c:v>
                </c:pt>
                <c:pt idx="631">
                  <c:v>4.5</c:v>
                </c:pt>
                <c:pt idx="632">
                  <c:v>4.5</c:v>
                </c:pt>
                <c:pt idx="633">
                  <c:v>4.5</c:v>
                </c:pt>
                <c:pt idx="634">
                  <c:v>4.5</c:v>
                </c:pt>
                <c:pt idx="635">
                  <c:v>4.5</c:v>
                </c:pt>
                <c:pt idx="636">
                  <c:v>4.5</c:v>
                </c:pt>
                <c:pt idx="637">
                  <c:v>4.5</c:v>
                </c:pt>
                <c:pt idx="638">
                  <c:v>4.5</c:v>
                </c:pt>
                <c:pt idx="639">
                  <c:v>4.5</c:v>
                </c:pt>
                <c:pt idx="640">
                  <c:v>4.5</c:v>
                </c:pt>
                <c:pt idx="641">
                  <c:v>4.5</c:v>
                </c:pt>
                <c:pt idx="642">
                  <c:v>4.5</c:v>
                </c:pt>
                <c:pt idx="643">
                  <c:v>4.5</c:v>
                </c:pt>
                <c:pt idx="644">
                  <c:v>4.5</c:v>
                </c:pt>
                <c:pt idx="645">
                  <c:v>4.5</c:v>
                </c:pt>
                <c:pt idx="646">
                  <c:v>4.5</c:v>
                </c:pt>
                <c:pt idx="647">
                  <c:v>4.5</c:v>
                </c:pt>
                <c:pt idx="648">
                  <c:v>4.5</c:v>
                </c:pt>
                <c:pt idx="649">
                  <c:v>4.5</c:v>
                </c:pt>
                <c:pt idx="650">
                  <c:v>4.5</c:v>
                </c:pt>
                <c:pt idx="651">
                  <c:v>4.5</c:v>
                </c:pt>
                <c:pt idx="652">
                  <c:v>4.5</c:v>
                </c:pt>
                <c:pt idx="653">
                  <c:v>4.5</c:v>
                </c:pt>
                <c:pt idx="654">
                  <c:v>4.5</c:v>
                </c:pt>
                <c:pt idx="655">
                  <c:v>4.5</c:v>
                </c:pt>
                <c:pt idx="656">
                  <c:v>4.5</c:v>
                </c:pt>
                <c:pt idx="657">
                  <c:v>4.5</c:v>
                </c:pt>
                <c:pt idx="658">
                  <c:v>4.5</c:v>
                </c:pt>
                <c:pt idx="659">
                  <c:v>4.5</c:v>
                </c:pt>
                <c:pt idx="660">
                  <c:v>4.5</c:v>
                </c:pt>
                <c:pt idx="661">
                  <c:v>4.5</c:v>
                </c:pt>
                <c:pt idx="662">
                  <c:v>4.5</c:v>
                </c:pt>
                <c:pt idx="663">
                  <c:v>4.5</c:v>
                </c:pt>
                <c:pt idx="664">
                  <c:v>4.5</c:v>
                </c:pt>
                <c:pt idx="665">
                  <c:v>4.5</c:v>
                </c:pt>
                <c:pt idx="666">
                  <c:v>4.5</c:v>
                </c:pt>
                <c:pt idx="667">
                  <c:v>4.5</c:v>
                </c:pt>
                <c:pt idx="668">
                  <c:v>4.5</c:v>
                </c:pt>
                <c:pt idx="669">
                  <c:v>4.5</c:v>
                </c:pt>
                <c:pt idx="670">
                  <c:v>4.5</c:v>
                </c:pt>
                <c:pt idx="671">
                  <c:v>4.5</c:v>
                </c:pt>
                <c:pt idx="672">
                  <c:v>4.5</c:v>
                </c:pt>
                <c:pt idx="673">
                  <c:v>4.5</c:v>
                </c:pt>
                <c:pt idx="674">
                  <c:v>4.5</c:v>
                </c:pt>
                <c:pt idx="675">
                  <c:v>4.5</c:v>
                </c:pt>
                <c:pt idx="676">
                  <c:v>4.5</c:v>
                </c:pt>
                <c:pt idx="677">
                  <c:v>4.5</c:v>
                </c:pt>
                <c:pt idx="678">
                  <c:v>4.5</c:v>
                </c:pt>
                <c:pt idx="679">
                  <c:v>4.5</c:v>
                </c:pt>
                <c:pt idx="680">
                  <c:v>4.5</c:v>
                </c:pt>
                <c:pt idx="681">
                  <c:v>4.5</c:v>
                </c:pt>
                <c:pt idx="682">
                  <c:v>4.5</c:v>
                </c:pt>
                <c:pt idx="683">
                  <c:v>4.5</c:v>
                </c:pt>
                <c:pt idx="684">
                  <c:v>4.5</c:v>
                </c:pt>
                <c:pt idx="685">
                  <c:v>4.5</c:v>
                </c:pt>
                <c:pt idx="686">
                  <c:v>4.5</c:v>
                </c:pt>
                <c:pt idx="687">
                  <c:v>4.5</c:v>
                </c:pt>
                <c:pt idx="688">
                  <c:v>4.5</c:v>
                </c:pt>
                <c:pt idx="689">
                  <c:v>4.5</c:v>
                </c:pt>
                <c:pt idx="690">
                  <c:v>4.5</c:v>
                </c:pt>
                <c:pt idx="691">
                  <c:v>4.5</c:v>
                </c:pt>
                <c:pt idx="692">
                  <c:v>4.5</c:v>
                </c:pt>
                <c:pt idx="693">
                  <c:v>4.5</c:v>
                </c:pt>
                <c:pt idx="694">
                  <c:v>4.5</c:v>
                </c:pt>
                <c:pt idx="695">
                  <c:v>4.25</c:v>
                </c:pt>
                <c:pt idx="696">
                  <c:v>4.25</c:v>
                </c:pt>
                <c:pt idx="697">
                  <c:v>4.25</c:v>
                </c:pt>
                <c:pt idx="698">
                  <c:v>4.25</c:v>
                </c:pt>
                <c:pt idx="699">
                  <c:v>4.25</c:v>
                </c:pt>
                <c:pt idx="700">
                  <c:v>4.25</c:v>
                </c:pt>
                <c:pt idx="701">
                  <c:v>4.25</c:v>
                </c:pt>
                <c:pt idx="702">
                  <c:v>4.25</c:v>
                </c:pt>
                <c:pt idx="703">
                  <c:v>4.25</c:v>
                </c:pt>
                <c:pt idx="704">
                  <c:v>4.25</c:v>
                </c:pt>
                <c:pt idx="705">
                  <c:v>4.25</c:v>
                </c:pt>
                <c:pt idx="706">
                  <c:v>4.25</c:v>
                </c:pt>
                <c:pt idx="707">
                  <c:v>3.75</c:v>
                </c:pt>
                <c:pt idx="708">
                  <c:v>3.75</c:v>
                </c:pt>
                <c:pt idx="709">
                  <c:v>3.75</c:v>
                </c:pt>
                <c:pt idx="710">
                  <c:v>3.75</c:v>
                </c:pt>
                <c:pt idx="711">
                  <c:v>3.75</c:v>
                </c:pt>
                <c:pt idx="712">
                  <c:v>3.75</c:v>
                </c:pt>
                <c:pt idx="713">
                  <c:v>3.75</c:v>
                </c:pt>
                <c:pt idx="714">
                  <c:v>3.75</c:v>
                </c:pt>
                <c:pt idx="715">
                  <c:v>3.75</c:v>
                </c:pt>
                <c:pt idx="716">
                  <c:v>3.75</c:v>
                </c:pt>
                <c:pt idx="717">
                  <c:v>3.75</c:v>
                </c:pt>
                <c:pt idx="718">
                  <c:v>3.75</c:v>
                </c:pt>
                <c:pt idx="719">
                  <c:v>3.75</c:v>
                </c:pt>
                <c:pt idx="720">
                  <c:v>3.75</c:v>
                </c:pt>
                <c:pt idx="721">
                  <c:v>3.75</c:v>
                </c:pt>
                <c:pt idx="722">
                  <c:v>3.75</c:v>
                </c:pt>
                <c:pt idx="723">
                  <c:v>3.75</c:v>
                </c:pt>
                <c:pt idx="724">
                  <c:v>3.75</c:v>
                </c:pt>
                <c:pt idx="725">
                  <c:v>3.75</c:v>
                </c:pt>
                <c:pt idx="726">
                  <c:v>3.75</c:v>
                </c:pt>
                <c:pt idx="727">
                  <c:v>3.75</c:v>
                </c:pt>
                <c:pt idx="728">
                  <c:v>3.75</c:v>
                </c:pt>
                <c:pt idx="729">
                  <c:v>3.75</c:v>
                </c:pt>
                <c:pt idx="730">
                  <c:v>3.75</c:v>
                </c:pt>
                <c:pt idx="731">
                  <c:v>3.75</c:v>
                </c:pt>
                <c:pt idx="732">
                  <c:v>3.75</c:v>
                </c:pt>
                <c:pt idx="733">
                  <c:v>3.75</c:v>
                </c:pt>
                <c:pt idx="734">
                  <c:v>3.75</c:v>
                </c:pt>
                <c:pt idx="735">
                  <c:v>3.75</c:v>
                </c:pt>
                <c:pt idx="736">
                  <c:v>3.75</c:v>
                </c:pt>
                <c:pt idx="737">
                  <c:v>3.75</c:v>
                </c:pt>
                <c:pt idx="738">
                  <c:v>3.75</c:v>
                </c:pt>
                <c:pt idx="739">
                  <c:v>3.75</c:v>
                </c:pt>
                <c:pt idx="740">
                  <c:v>3.75</c:v>
                </c:pt>
                <c:pt idx="741">
                  <c:v>3.75</c:v>
                </c:pt>
                <c:pt idx="742">
                  <c:v>3.75</c:v>
                </c:pt>
                <c:pt idx="743">
                  <c:v>3.75</c:v>
                </c:pt>
                <c:pt idx="744">
                  <c:v>3.75</c:v>
                </c:pt>
                <c:pt idx="745">
                  <c:v>3.25</c:v>
                </c:pt>
                <c:pt idx="746">
                  <c:v>3.25</c:v>
                </c:pt>
                <c:pt idx="747">
                  <c:v>3.25</c:v>
                </c:pt>
                <c:pt idx="748">
                  <c:v>3.25</c:v>
                </c:pt>
                <c:pt idx="749">
                  <c:v>3.25</c:v>
                </c:pt>
                <c:pt idx="750">
                  <c:v>3.25</c:v>
                </c:pt>
                <c:pt idx="751">
                  <c:v>3.25</c:v>
                </c:pt>
                <c:pt idx="752">
                  <c:v>3.25</c:v>
                </c:pt>
                <c:pt idx="753">
                  <c:v>3.25</c:v>
                </c:pt>
                <c:pt idx="754">
                  <c:v>3.25</c:v>
                </c:pt>
                <c:pt idx="755">
                  <c:v>3.25</c:v>
                </c:pt>
                <c:pt idx="756">
                  <c:v>3.25</c:v>
                </c:pt>
                <c:pt idx="757">
                  <c:v>3.25</c:v>
                </c:pt>
                <c:pt idx="758">
                  <c:v>3.25</c:v>
                </c:pt>
                <c:pt idx="759">
                  <c:v>3.25</c:v>
                </c:pt>
                <c:pt idx="760">
                  <c:v>3.25</c:v>
                </c:pt>
                <c:pt idx="761">
                  <c:v>3.25</c:v>
                </c:pt>
                <c:pt idx="762">
                  <c:v>3.25</c:v>
                </c:pt>
                <c:pt idx="763">
                  <c:v>3.25</c:v>
                </c:pt>
                <c:pt idx="764">
                  <c:v>3.25</c:v>
                </c:pt>
                <c:pt idx="765">
                  <c:v>3.25</c:v>
                </c:pt>
                <c:pt idx="766">
                  <c:v>3.25</c:v>
                </c:pt>
                <c:pt idx="767">
                  <c:v>3.25</c:v>
                </c:pt>
                <c:pt idx="768">
                  <c:v>3.25</c:v>
                </c:pt>
                <c:pt idx="769">
                  <c:v>3.25</c:v>
                </c:pt>
                <c:pt idx="770">
                  <c:v>3.25</c:v>
                </c:pt>
                <c:pt idx="771">
                  <c:v>3.25</c:v>
                </c:pt>
                <c:pt idx="772">
                  <c:v>3.25</c:v>
                </c:pt>
                <c:pt idx="773">
                  <c:v>3.25</c:v>
                </c:pt>
                <c:pt idx="774">
                  <c:v>3.25</c:v>
                </c:pt>
                <c:pt idx="775">
                  <c:v>3.25</c:v>
                </c:pt>
                <c:pt idx="776">
                  <c:v>3.25</c:v>
                </c:pt>
                <c:pt idx="777">
                  <c:v>3.25</c:v>
                </c:pt>
                <c:pt idx="778">
                  <c:v>3.25</c:v>
                </c:pt>
                <c:pt idx="779">
                  <c:v>3.25</c:v>
                </c:pt>
                <c:pt idx="780">
                  <c:v>3.25</c:v>
                </c:pt>
                <c:pt idx="781">
                  <c:v>3.25</c:v>
                </c:pt>
                <c:pt idx="782">
                  <c:v>3.25</c:v>
                </c:pt>
                <c:pt idx="783">
                  <c:v>3.25</c:v>
                </c:pt>
                <c:pt idx="784">
                  <c:v>3.25</c:v>
                </c:pt>
                <c:pt idx="785">
                  <c:v>3.25</c:v>
                </c:pt>
                <c:pt idx="786">
                  <c:v>3.25</c:v>
                </c:pt>
                <c:pt idx="787">
                  <c:v>3.25</c:v>
                </c:pt>
                <c:pt idx="788">
                  <c:v>3.25</c:v>
                </c:pt>
                <c:pt idx="789">
                  <c:v>3.25</c:v>
                </c:pt>
                <c:pt idx="790">
                  <c:v>3.25</c:v>
                </c:pt>
                <c:pt idx="791">
                  <c:v>3.25</c:v>
                </c:pt>
                <c:pt idx="792">
                  <c:v>3.25</c:v>
                </c:pt>
                <c:pt idx="793">
                  <c:v>3.25</c:v>
                </c:pt>
                <c:pt idx="794">
                  <c:v>3.25</c:v>
                </c:pt>
                <c:pt idx="795">
                  <c:v>3.25</c:v>
                </c:pt>
                <c:pt idx="796">
                  <c:v>3.25</c:v>
                </c:pt>
                <c:pt idx="797">
                  <c:v>3.25</c:v>
                </c:pt>
                <c:pt idx="798">
                  <c:v>3.25</c:v>
                </c:pt>
                <c:pt idx="799">
                  <c:v>3.25</c:v>
                </c:pt>
                <c:pt idx="800">
                  <c:v>3.25</c:v>
                </c:pt>
                <c:pt idx="801">
                  <c:v>3.25</c:v>
                </c:pt>
                <c:pt idx="802">
                  <c:v>3.25</c:v>
                </c:pt>
                <c:pt idx="803">
                  <c:v>3.25</c:v>
                </c:pt>
                <c:pt idx="804">
                  <c:v>3.25</c:v>
                </c:pt>
                <c:pt idx="805">
                  <c:v>3.25</c:v>
                </c:pt>
                <c:pt idx="806">
                  <c:v>3.25</c:v>
                </c:pt>
                <c:pt idx="807">
                  <c:v>3.25</c:v>
                </c:pt>
                <c:pt idx="808">
                  <c:v>3.25</c:v>
                </c:pt>
                <c:pt idx="809">
                  <c:v>3.25</c:v>
                </c:pt>
                <c:pt idx="810">
                  <c:v>3.25</c:v>
                </c:pt>
                <c:pt idx="811">
                  <c:v>3.25</c:v>
                </c:pt>
                <c:pt idx="812">
                  <c:v>3.25</c:v>
                </c:pt>
                <c:pt idx="813">
                  <c:v>3.25</c:v>
                </c:pt>
                <c:pt idx="814">
                  <c:v>3.25</c:v>
                </c:pt>
                <c:pt idx="815">
                  <c:v>3.25</c:v>
                </c:pt>
                <c:pt idx="816">
                  <c:v>3.25</c:v>
                </c:pt>
                <c:pt idx="817">
                  <c:v>3.25</c:v>
                </c:pt>
                <c:pt idx="818">
                  <c:v>3.25</c:v>
                </c:pt>
                <c:pt idx="819">
                  <c:v>3.25</c:v>
                </c:pt>
                <c:pt idx="820">
                  <c:v>3.25</c:v>
                </c:pt>
                <c:pt idx="821">
                  <c:v>3.25</c:v>
                </c:pt>
                <c:pt idx="822">
                  <c:v>3.25</c:v>
                </c:pt>
                <c:pt idx="823">
                  <c:v>3.25</c:v>
                </c:pt>
                <c:pt idx="824">
                  <c:v>3.25</c:v>
                </c:pt>
                <c:pt idx="825">
                  <c:v>3.25</c:v>
                </c:pt>
                <c:pt idx="826">
                  <c:v>3.25</c:v>
                </c:pt>
                <c:pt idx="827">
                  <c:v>3.25</c:v>
                </c:pt>
                <c:pt idx="828">
                  <c:v>3.25</c:v>
                </c:pt>
                <c:pt idx="829">
                  <c:v>3.25</c:v>
                </c:pt>
                <c:pt idx="830">
                  <c:v>3.25</c:v>
                </c:pt>
                <c:pt idx="831">
                  <c:v>3.25</c:v>
                </c:pt>
                <c:pt idx="832">
                  <c:v>3.25</c:v>
                </c:pt>
                <c:pt idx="833">
                  <c:v>3.25</c:v>
                </c:pt>
                <c:pt idx="834">
                  <c:v>3.25</c:v>
                </c:pt>
                <c:pt idx="835">
                  <c:v>3.25</c:v>
                </c:pt>
                <c:pt idx="836">
                  <c:v>3.25</c:v>
                </c:pt>
                <c:pt idx="837">
                  <c:v>3.25</c:v>
                </c:pt>
                <c:pt idx="838">
                  <c:v>3.25</c:v>
                </c:pt>
                <c:pt idx="839">
                  <c:v>3.25</c:v>
                </c:pt>
                <c:pt idx="840">
                  <c:v>3.25</c:v>
                </c:pt>
                <c:pt idx="841">
                  <c:v>3.25</c:v>
                </c:pt>
                <c:pt idx="842">
                  <c:v>3.25</c:v>
                </c:pt>
                <c:pt idx="843">
                  <c:v>3.25</c:v>
                </c:pt>
                <c:pt idx="844">
                  <c:v>3.25</c:v>
                </c:pt>
                <c:pt idx="845">
                  <c:v>3.25</c:v>
                </c:pt>
                <c:pt idx="846">
                  <c:v>3.25</c:v>
                </c:pt>
                <c:pt idx="847">
                  <c:v>3.25</c:v>
                </c:pt>
                <c:pt idx="848">
                  <c:v>3.25</c:v>
                </c:pt>
                <c:pt idx="849">
                  <c:v>3.25</c:v>
                </c:pt>
                <c:pt idx="850">
                  <c:v>3.25</c:v>
                </c:pt>
                <c:pt idx="851">
                  <c:v>3.25</c:v>
                </c:pt>
                <c:pt idx="852">
                  <c:v>3.25</c:v>
                </c:pt>
                <c:pt idx="853">
                  <c:v>3.25</c:v>
                </c:pt>
                <c:pt idx="854">
                  <c:v>3.25</c:v>
                </c:pt>
                <c:pt idx="855">
                  <c:v>3.25</c:v>
                </c:pt>
                <c:pt idx="856">
                  <c:v>3.25</c:v>
                </c:pt>
                <c:pt idx="857">
                  <c:v>3.25</c:v>
                </c:pt>
                <c:pt idx="858">
                  <c:v>3.25</c:v>
                </c:pt>
                <c:pt idx="859">
                  <c:v>3.25</c:v>
                </c:pt>
                <c:pt idx="860">
                  <c:v>3.25</c:v>
                </c:pt>
                <c:pt idx="861">
                  <c:v>3.25</c:v>
                </c:pt>
                <c:pt idx="862">
                  <c:v>3.25</c:v>
                </c:pt>
                <c:pt idx="863">
                  <c:v>3.25</c:v>
                </c:pt>
                <c:pt idx="864">
                  <c:v>3.25</c:v>
                </c:pt>
                <c:pt idx="865">
                  <c:v>3.25</c:v>
                </c:pt>
                <c:pt idx="866">
                  <c:v>3.25</c:v>
                </c:pt>
                <c:pt idx="867">
                  <c:v>3.25</c:v>
                </c:pt>
                <c:pt idx="868">
                  <c:v>3.25</c:v>
                </c:pt>
                <c:pt idx="869">
                  <c:v>3.25</c:v>
                </c:pt>
                <c:pt idx="870">
                  <c:v>3.25</c:v>
                </c:pt>
                <c:pt idx="871">
                  <c:v>3.25</c:v>
                </c:pt>
                <c:pt idx="872">
                  <c:v>3.25</c:v>
                </c:pt>
                <c:pt idx="873">
                  <c:v>3.25</c:v>
                </c:pt>
                <c:pt idx="874">
                  <c:v>3.25</c:v>
                </c:pt>
                <c:pt idx="875">
                  <c:v>3.25</c:v>
                </c:pt>
                <c:pt idx="876">
                  <c:v>3.25</c:v>
                </c:pt>
                <c:pt idx="877">
                  <c:v>3.25</c:v>
                </c:pt>
                <c:pt idx="878">
                  <c:v>3.25</c:v>
                </c:pt>
                <c:pt idx="879">
                  <c:v>3.25</c:v>
                </c:pt>
                <c:pt idx="880">
                  <c:v>3.25</c:v>
                </c:pt>
                <c:pt idx="881">
                  <c:v>3.25</c:v>
                </c:pt>
                <c:pt idx="882">
                  <c:v>3.25</c:v>
                </c:pt>
                <c:pt idx="883">
                  <c:v>3.25</c:v>
                </c:pt>
                <c:pt idx="884">
                  <c:v>3.25</c:v>
                </c:pt>
                <c:pt idx="885">
                  <c:v>3.25</c:v>
                </c:pt>
                <c:pt idx="886">
                  <c:v>3.25</c:v>
                </c:pt>
                <c:pt idx="887">
                  <c:v>3.25</c:v>
                </c:pt>
                <c:pt idx="888">
                  <c:v>3.25</c:v>
                </c:pt>
                <c:pt idx="889">
                  <c:v>3.25</c:v>
                </c:pt>
                <c:pt idx="890">
                  <c:v>3.25</c:v>
                </c:pt>
                <c:pt idx="891">
                  <c:v>3.25</c:v>
                </c:pt>
                <c:pt idx="892">
                  <c:v>3.25</c:v>
                </c:pt>
                <c:pt idx="893">
                  <c:v>3.25</c:v>
                </c:pt>
                <c:pt idx="894">
                  <c:v>3.25</c:v>
                </c:pt>
                <c:pt idx="895">
                  <c:v>3.25</c:v>
                </c:pt>
                <c:pt idx="896">
                  <c:v>3.25</c:v>
                </c:pt>
                <c:pt idx="897">
                  <c:v>3.25</c:v>
                </c:pt>
                <c:pt idx="898">
                  <c:v>3.25</c:v>
                </c:pt>
                <c:pt idx="899">
                  <c:v>3.25</c:v>
                </c:pt>
                <c:pt idx="900">
                  <c:v>3.25</c:v>
                </c:pt>
                <c:pt idx="901">
                  <c:v>3.25</c:v>
                </c:pt>
                <c:pt idx="902">
                  <c:v>3.25</c:v>
                </c:pt>
                <c:pt idx="903">
                  <c:v>3.25</c:v>
                </c:pt>
                <c:pt idx="904">
                  <c:v>3.25</c:v>
                </c:pt>
                <c:pt idx="905">
                  <c:v>3.25</c:v>
                </c:pt>
                <c:pt idx="906">
                  <c:v>3.25</c:v>
                </c:pt>
                <c:pt idx="907">
                  <c:v>3.25</c:v>
                </c:pt>
                <c:pt idx="908">
                  <c:v>3.25</c:v>
                </c:pt>
                <c:pt idx="909">
                  <c:v>3.25</c:v>
                </c:pt>
                <c:pt idx="910">
                  <c:v>3.25</c:v>
                </c:pt>
                <c:pt idx="911">
                  <c:v>3.25</c:v>
                </c:pt>
                <c:pt idx="912">
                  <c:v>3.25</c:v>
                </c:pt>
                <c:pt idx="913">
                  <c:v>3.25</c:v>
                </c:pt>
                <c:pt idx="914">
                  <c:v>3.25</c:v>
                </c:pt>
                <c:pt idx="915">
                  <c:v>3.25</c:v>
                </c:pt>
                <c:pt idx="916">
                  <c:v>3.25</c:v>
                </c:pt>
                <c:pt idx="917">
                  <c:v>3.25</c:v>
                </c:pt>
                <c:pt idx="918">
                  <c:v>3.25</c:v>
                </c:pt>
                <c:pt idx="919">
                  <c:v>3.25</c:v>
                </c:pt>
                <c:pt idx="920">
                  <c:v>3.25</c:v>
                </c:pt>
                <c:pt idx="921">
                  <c:v>3.25</c:v>
                </c:pt>
                <c:pt idx="922">
                  <c:v>3.25</c:v>
                </c:pt>
                <c:pt idx="923">
                  <c:v>3.25</c:v>
                </c:pt>
                <c:pt idx="924">
                  <c:v>3.25</c:v>
                </c:pt>
                <c:pt idx="925">
                  <c:v>3.25</c:v>
                </c:pt>
                <c:pt idx="926">
                  <c:v>3.25</c:v>
                </c:pt>
                <c:pt idx="927">
                  <c:v>3.25</c:v>
                </c:pt>
                <c:pt idx="928">
                  <c:v>3.25</c:v>
                </c:pt>
                <c:pt idx="929">
                  <c:v>3.25</c:v>
                </c:pt>
                <c:pt idx="930">
                  <c:v>3.25</c:v>
                </c:pt>
                <c:pt idx="931">
                  <c:v>3.25</c:v>
                </c:pt>
                <c:pt idx="932">
                  <c:v>3.25</c:v>
                </c:pt>
                <c:pt idx="933">
                  <c:v>3.25</c:v>
                </c:pt>
                <c:pt idx="934">
                  <c:v>3.25</c:v>
                </c:pt>
                <c:pt idx="935">
                  <c:v>3.25</c:v>
                </c:pt>
                <c:pt idx="936">
                  <c:v>3.25</c:v>
                </c:pt>
                <c:pt idx="937">
                  <c:v>3.25</c:v>
                </c:pt>
                <c:pt idx="938">
                  <c:v>3.25</c:v>
                </c:pt>
                <c:pt idx="939">
                  <c:v>3.25</c:v>
                </c:pt>
                <c:pt idx="940">
                  <c:v>3.25</c:v>
                </c:pt>
                <c:pt idx="941">
                  <c:v>3.25</c:v>
                </c:pt>
                <c:pt idx="942">
                  <c:v>3.25</c:v>
                </c:pt>
                <c:pt idx="943">
                  <c:v>3.25</c:v>
                </c:pt>
                <c:pt idx="944">
                  <c:v>3.25</c:v>
                </c:pt>
                <c:pt idx="945">
                  <c:v>3.25</c:v>
                </c:pt>
                <c:pt idx="946">
                  <c:v>3.25</c:v>
                </c:pt>
                <c:pt idx="947">
                  <c:v>3.25</c:v>
                </c:pt>
                <c:pt idx="948">
                  <c:v>3.25</c:v>
                </c:pt>
                <c:pt idx="949">
                  <c:v>3.25</c:v>
                </c:pt>
                <c:pt idx="950">
                  <c:v>3.25</c:v>
                </c:pt>
                <c:pt idx="951">
                  <c:v>3.25</c:v>
                </c:pt>
                <c:pt idx="952">
                  <c:v>3.25</c:v>
                </c:pt>
                <c:pt idx="953">
                  <c:v>3.25</c:v>
                </c:pt>
                <c:pt idx="954">
                  <c:v>3.25</c:v>
                </c:pt>
                <c:pt idx="955">
                  <c:v>3.25</c:v>
                </c:pt>
                <c:pt idx="956">
                  <c:v>3.25</c:v>
                </c:pt>
                <c:pt idx="957">
                  <c:v>3.25</c:v>
                </c:pt>
                <c:pt idx="958">
                  <c:v>3.25</c:v>
                </c:pt>
                <c:pt idx="959">
                  <c:v>3.25</c:v>
                </c:pt>
                <c:pt idx="960">
                  <c:v>3.25</c:v>
                </c:pt>
                <c:pt idx="961">
                  <c:v>3.25</c:v>
                </c:pt>
                <c:pt idx="962">
                  <c:v>3.25</c:v>
                </c:pt>
                <c:pt idx="963">
                  <c:v>3.25</c:v>
                </c:pt>
                <c:pt idx="964">
                  <c:v>3.25</c:v>
                </c:pt>
                <c:pt idx="965">
                  <c:v>3.25</c:v>
                </c:pt>
                <c:pt idx="966">
                  <c:v>3.25</c:v>
                </c:pt>
                <c:pt idx="967">
                  <c:v>3.25</c:v>
                </c:pt>
                <c:pt idx="968">
                  <c:v>3.25</c:v>
                </c:pt>
                <c:pt idx="969">
                  <c:v>3.25</c:v>
                </c:pt>
                <c:pt idx="970">
                  <c:v>3.25</c:v>
                </c:pt>
                <c:pt idx="971">
                  <c:v>3.25</c:v>
                </c:pt>
                <c:pt idx="972">
                  <c:v>3.25</c:v>
                </c:pt>
                <c:pt idx="973">
                  <c:v>3.25</c:v>
                </c:pt>
                <c:pt idx="974">
                  <c:v>3.25</c:v>
                </c:pt>
                <c:pt idx="975">
                  <c:v>3.25</c:v>
                </c:pt>
                <c:pt idx="976">
                  <c:v>3.25</c:v>
                </c:pt>
                <c:pt idx="977">
                  <c:v>3.25</c:v>
                </c:pt>
                <c:pt idx="978">
                  <c:v>3.25</c:v>
                </c:pt>
                <c:pt idx="979">
                  <c:v>3.25</c:v>
                </c:pt>
                <c:pt idx="980">
                  <c:v>3.25</c:v>
                </c:pt>
                <c:pt idx="981">
                  <c:v>3.25</c:v>
                </c:pt>
                <c:pt idx="982">
                  <c:v>3.25</c:v>
                </c:pt>
                <c:pt idx="983">
                  <c:v>3.25</c:v>
                </c:pt>
                <c:pt idx="984">
                  <c:v>3.25</c:v>
                </c:pt>
                <c:pt idx="985">
                  <c:v>3.25</c:v>
                </c:pt>
                <c:pt idx="986">
                  <c:v>3.25</c:v>
                </c:pt>
                <c:pt idx="987">
                  <c:v>3.25</c:v>
                </c:pt>
                <c:pt idx="988">
                  <c:v>3.25</c:v>
                </c:pt>
                <c:pt idx="989">
                  <c:v>3.25</c:v>
                </c:pt>
                <c:pt idx="990">
                  <c:v>3.25</c:v>
                </c:pt>
                <c:pt idx="991">
                  <c:v>3.25</c:v>
                </c:pt>
                <c:pt idx="992">
                  <c:v>3.25</c:v>
                </c:pt>
                <c:pt idx="993">
                  <c:v>3.25</c:v>
                </c:pt>
                <c:pt idx="994">
                  <c:v>3.25</c:v>
                </c:pt>
                <c:pt idx="995">
                  <c:v>3.25</c:v>
                </c:pt>
                <c:pt idx="996">
                  <c:v>3.25</c:v>
                </c:pt>
                <c:pt idx="997">
                  <c:v>3.25</c:v>
                </c:pt>
                <c:pt idx="998">
                  <c:v>3.25</c:v>
                </c:pt>
                <c:pt idx="999">
                  <c:v>3.25</c:v>
                </c:pt>
                <c:pt idx="1000">
                  <c:v>3.25</c:v>
                </c:pt>
                <c:pt idx="1001">
                  <c:v>3.25</c:v>
                </c:pt>
                <c:pt idx="1002">
                  <c:v>3.25</c:v>
                </c:pt>
                <c:pt idx="1003">
                  <c:v>3.25</c:v>
                </c:pt>
                <c:pt idx="1004">
                  <c:v>3.25</c:v>
                </c:pt>
                <c:pt idx="1005">
                  <c:v>3.25</c:v>
                </c:pt>
                <c:pt idx="1006">
                  <c:v>3.25</c:v>
                </c:pt>
                <c:pt idx="1007">
                  <c:v>3.25</c:v>
                </c:pt>
                <c:pt idx="1008">
                  <c:v>3.25</c:v>
                </c:pt>
                <c:pt idx="1009">
                  <c:v>3.25</c:v>
                </c:pt>
                <c:pt idx="1010">
                  <c:v>3.25</c:v>
                </c:pt>
                <c:pt idx="1011">
                  <c:v>3.25</c:v>
                </c:pt>
                <c:pt idx="1012">
                  <c:v>3.25</c:v>
                </c:pt>
                <c:pt idx="1013">
                  <c:v>3.25</c:v>
                </c:pt>
                <c:pt idx="1014">
                  <c:v>3.25</c:v>
                </c:pt>
                <c:pt idx="1015">
                  <c:v>3.25</c:v>
                </c:pt>
                <c:pt idx="1016">
                  <c:v>3.25</c:v>
                </c:pt>
                <c:pt idx="1017">
                  <c:v>3.25</c:v>
                </c:pt>
                <c:pt idx="1018">
                  <c:v>3.25</c:v>
                </c:pt>
                <c:pt idx="1019">
                  <c:v>3.25</c:v>
                </c:pt>
                <c:pt idx="1020">
                  <c:v>3.25</c:v>
                </c:pt>
                <c:pt idx="1021">
                  <c:v>3.25</c:v>
                </c:pt>
                <c:pt idx="1022">
                  <c:v>3.25</c:v>
                </c:pt>
                <c:pt idx="1023">
                  <c:v>3.25</c:v>
                </c:pt>
                <c:pt idx="1024">
                  <c:v>3.25</c:v>
                </c:pt>
                <c:pt idx="1025">
                  <c:v>2.75</c:v>
                </c:pt>
                <c:pt idx="1026">
                  <c:v>2.75</c:v>
                </c:pt>
                <c:pt idx="1027">
                  <c:v>2.75</c:v>
                </c:pt>
                <c:pt idx="1028">
                  <c:v>2.75</c:v>
                </c:pt>
                <c:pt idx="1029">
                  <c:v>2.75</c:v>
                </c:pt>
                <c:pt idx="1030">
                  <c:v>2.75</c:v>
                </c:pt>
                <c:pt idx="1031">
                  <c:v>2.75</c:v>
                </c:pt>
                <c:pt idx="1032">
                  <c:v>2.75</c:v>
                </c:pt>
                <c:pt idx="1033">
                  <c:v>2.75</c:v>
                </c:pt>
                <c:pt idx="1034">
                  <c:v>2.75</c:v>
                </c:pt>
                <c:pt idx="1035">
                  <c:v>2.75</c:v>
                </c:pt>
                <c:pt idx="1036">
                  <c:v>2.75</c:v>
                </c:pt>
                <c:pt idx="1037">
                  <c:v>2.75</c:v>
                </c:pt>
                <c:pt idx="1038">
                  <c:v>2.75</c:v>
                </c:pt>
                <c:pt idx="1039">
                  <c:v>2.75</c:v>
                </c:pt>
                <c:pt idx="1040">
                  <c:v>2.75</c:v>
                </c:pt>
                <c:pt idx="1041">
                  <c:v>2.75</c:v>
                </c:pt>
                <c:pt idx="1042">
                  <c:v>2.75</c:v>
                </c:pt>
                <c:pt idx="1043">
                  <c:v>2.75</c:v>
                </c:pt>
                <c:pt idx="1044">
                  <c:v>2.75</c:v>
                </c:pt>
                <c:pt idx="1045">
                  <c:v>2.75</c:v>
                </c:pt>
                <c:pt idx="1046">
                  <c:v>2.75</c:v>
                </c:pt>
                <c:pt idx="1047">
                  <c:v>2.75</c:v>
                </c:pt>
                <c:pt idx="1048">
                  <c:v>2.75</c:v>
                </c:pt>
                <c:pt idx="1049">
                  <c:v>2.75</c:v>
                </c:pt>
                <c:pt idx="1050">
                  <c:v>2.75</c:v>
                </c:pt>
                <c:pt idx="1051">
                  <c:v>2.75</c:v>
                </c:pt>
                <c:pt idx="1052">
                  <c:v>2.75</c:v>
                </c:pt>
                <c:pt idx="1053">
                  <c:v>2.75</c:v>
                </c:pt>
                <c:pt idx="1054">
                  <c:v>2.75</c:v>
                </c:pt>
                <c:pt idx="1055">
                  <c:v>2.75</c:v>
                </c:pt>
                <c:pt idx="1056">
                  <c:v>2.75</c:v>
                </c:pt>
                <c:pt idx="1057">
                  <c:v>2.75</c:v>
                </c:pt>
                <c:pt idx="1058">
                  <c:v>2.75</c:v>
                </c:pt>
                <c:pt idx="1059">
                  <c:v>2.75</c:v>
                </c:pt>
                <c:pt idx="1060">
                  <c:v>2.75</c:v>
                </c:pt>
                <c:pt idx="1061">
                  <c:v>2.75</c:v>
                </c:pt>
                <c:pt idx="1062">
                  <c:v>2.75</c:v>
                </c:pt>
                <c:pt idx="1063">
                  <c:v>2.75</c:v>
                </c:pt>
                <c:pt idx="1064">
                  <c:v>2.75</c:v>
                </c:pt>
                <c:pt idx="1065">
                  <c:v>2.75</c:v>
                </c:pt>
                <c:pt idx="1066">
                  <c:v>2.75</c:v>
                </c:pt>
                <c:pt idx="1067">
                  <c:v>2.75</c:v>
                </c:pt>
                <c:pt idx="1068">
                  <c:v>2.75</c:v>
                </c:pt>
                <c:pt idx="1069">
                  <c:v>2.75</c:v>
                </c:pt>
                <c:pt idx="1070">
                  <c:v>2.75</c:v>
                </c:pt>
                <c:pt idx="1071">
                  <c:v>2.75</c:v>
                </c:pt>
                <c:pt idx="1072">
                  <c:v>2.75</c:v>
                </c:pt>
                <c:pt idx="1073">
                  <c:v>2.75</c:v>
                </c:pt>
                <c:pt idx="1074">
                  <c:v>2.75</c:v>
                </c:pt>
                <c:pt idx="1075">
                  <c:v>2.75</c:v>
                </c:pt>
                <c:pt idx="1076">
                  <c:v>2.75</c:v>
                </c:pt>
                <c:pt idx="1077">
                  <c:v>2.75</c:v>
                </c:pt>
                <c:pt idx="1078">
                  <c:v>2.75</c:v>
                </c:pt>
                <c:pt idx="1079">
                  <c:v>2.75</c:v>
                </c:pt>
                <c:pt idx="1080">
                  <c:v>2.75</c:v>
                </c:pt>
                <c:pt idx="1081">
                  <c:v>2.75</c:v>
                </c:pt>
                <c:pt idx="1082">
                  <c:v>2.75</c:v>
                </c:pt>
                <c:pt idx="1083">
                  <c:v>2.75</c:v>
                </c:pt>
                <c:pt idx="1084">
                  <c:v>2.75</c:v>
                </c:pt>
                <c:pt idx="1085">
                  <c:v>2.75</c:v>
                </c:pt>
                <c:pt idx="1086">
                  <c:v>2.75</c:v>
                </c:pt>
                <c:pt idx="1087">
                  <c:v>2.75</c:v>
                </c:pt>
                <c:pt idx="1088">
                  <c:v>2.75</c:v>
                </c:pt>
                <c:pt idx="1089">
                  <c:v>2.75</c:v>
                </c:pt>
                <c:pt idx="1090">
                  <c:v>2.5</c:v>
                </c:pt>
                <c:pt idx="1091">
                  <c:v>2.5</c:v>
                </c:pt>
                <c:pt idx="1092">
                  <c:v>2.5</c:v>
                </c:pt>
                <c:pt idx="1093">
                  <c:v>2.5</c:v>
                </c:pt>
                <c:pt idx="1094">
                  <c:v>2.5</c:v>
                </c:pt>
                <c:pt idx="1095">
                  <c:v>2.5</c:v>
                </c:pt>
                <c:pt idx="1096">
                  <c:v>2.5</c:v>
                </c:pt>
                <c:pt idx="1097">
                  <c:v>2.5</c:v>
                </c:pt>
                <c:pt idx="1098">
                  <c:v>2.5</c:v>
                </c:pt>
                <c:pt idx="1099">
                  <c:v>2.5</c:v>
                </c:pt>
                <c:pt idx="1100">
                  <c:v>2.5</c:v>
                </c:pt>
                <c:pt idx="1101">
                  <c:v>2.5</c:v>
                </c:pt>
                <c:pt idx="1102">
                  <c:v>2.5</c:v>
                </c:pt>
                <c:pt idx="1103">
                  <c:v>2.5</c:v>
                </c:pt>
                <c:pt idx="1104">
                  <c:v>2.5</c:v>
                </c:pt>
                <c:pt idx="1105">
                  <c:v>2.5</c:v>
                </c:pt>
                <c:pt idx="1106">
                  <c:v>2.5</c:v>
                </c:pt>
                <c:pt idx="1107">
                  <c:v>2.5</c:v>
                </c:pt>
                <c:pt idx="1108">
                  <c:v>2.5</c:v>
                </c:pt>
                <c:pt idx="1109">
                  <c:v>2.5</c:v>
                </c:pt>
                <c:pt idx="1110">
                  <c:v>2.5</c:v>
                </c:pt>
                <c:pt idx="1111">
                  <c:v>2.5</c:v>
                </c:pt>
                <c:pt idx="1112">
                  <c:v>2.5</c:v>
                </c:pt>
                <c:pt idx="1113">
                  <c:v>2.5</c:v>
                </c:pt>
                <c:pt idx="1114">
                  <c:v>2.5</c:v>
                </c:pt>
                <c:pt idx="1115">
                  <c:v>2.5</c:v>
                </c:pt>
                <c:pt idx="1116">
                  <c:v>2.5</c:v>
                </c:pt>
                <c:pt idx="1117">
                  <c:v>2.5</c:v>
                </c:pt>
                <c:pt idx="1118">
                  <c:v>2.5</c:v>
                </c:pt>
                <c:pt idx="1119">
                  <c:v>2.5</c:v>
                </c:pt>
                <c:pt idx="1120">
                  <c:v>2.5</c:v>
                </c:pt>
                <c:pt idx="1121">
                  <c:v>2.5</c:v>
                </c:pt>
                <c:pt idx="1122">
                  <c:v>2.5</c:v>
                </c:pt>
                <c:pt idx="1123">
                  <c:v>2.5</c:v>
                </c:pt>
                <c:pt idx="1124">
                  <c:v>2.5</c:v>
                </c:pt>
                <c:pt idx="1125">
                  <c:v>2.5</c:v>
                </c:pt>
                <c:pt idx="1126">
                  <c:v>2.5</c:v>
                </c:pt>
                <c:pt idx="1127">
                  <c:v>2.5</c:v>
                </c:pt>
                <c:pt idx="1128">
                  <c:v>2.5</c:v>
                </c:pt>
                <c:pt idx="1129">
                  <c:v>2.5</c:v>
                </c:pt>
                <c:pt idx="1130">
                  <c:v>2.5</c:v>
                </c:pt>
                <c:pt idx="1131">
                  <c:v>2.5</c:v>
                </c:pt>
                <c:pt idx="1132">
                  <c:v>2.5</c:v>
                </c:pt>
                <c:pt idx="1133">
                  <c:v>2.5</c:v>
                </c:pt>
                <c:pt idx="1134">
                  <c:v>2.5</c:v>
                </c:pt>
                <c:pt idx="1135">
                  <c:v>2.5</c:v>
                </c:pt>
                <c:pt idx="1136">
                  <c:v>2.5</c:v>
                </c:pt>
                <c:pt idx="1137">
                  <c:v>2.5</c:v>
                </c:pt>
                <c:pt idx="1138">
                  <c:v>2.5</c:v>
                </c:pt>
                <c:pt idx="1139">
                  <c:v>2.5</c:v>
                </c:pt>
                <c:pt idx="1140">
                  <c:v>2.5</c:v>
                </c:pt>
                <c:pt idx="1141">
                  <c:v>2.5</c:v>
                </c:pt>
                <c:pt idx="1142">
                  <c:v>2.5</c:v>
                </c:pt>
                <c:pt idx="1143">
                  <c:v>2.5</c:v>
                </c:pt>
                <c:pt idx="1144">
                  <c:v>2.5</c:v>
                </c:pt>
                <c:pt idx="1145">
                  <c:v>2.5</c:v>
                </c:pt>
                <c:pt idx="1146">
                  <c:v>2.5</c:v>
                </c:pt>
                <c:pt idx="1147">
                  <c:v>2.5</c:v>
                </c:pt>
                <c:pt idx="1148">
                  <c:v>2.5</c:v>
                </c:pt>
                <c:pt idx="1149">
                  <c:v>2.5</c:v>
                </c:pt>
                <c:pt idx="1150">
                  <c:v>2.5</c:v>
                </c:pt>
                <c:pt idx="1151">
                  <c:v>2.5</c:v>
                </c:pt>
                <c:pt idx="1152">
                  <c:v>2.5</c:v>
                </c:pt>
                <c:pt idx="1153">
                  <c:v>2.5</c:v>
                </c:pt>
                <c:pt idx="1154">
                  <c:v>2.5</c:v>
                </c:pt>
                <c:pt idx="1155">
                  <c:v>2</c:v>
                </c:pt>
                <c:pt idx="1156">
                  <c:v>2</c:v>
                </c:pt>
                <c:pt idx="1157">
                  <c:v>2</c:v>
                </c:pt>
                <c:pt idx="1158">
                  <c:v>2</c:v>
                </c:pt>
                <c:pt idx="1159">
                  <c:v>2</c:v>
                </c:pt>
                <c:pt idx="1160">
                  <c:v>2</c:v>
                </c:pt>
                <c:pt idx="1161">
                  <c:v>2</c:v>
                </c:pt>
                <c:pt idx="1162">
                  <c:v>2</c:v>
                </c:pt>
                <c:pt idx="1163">
                  <c:v>2</c:v>
                </c:pt>
                <c:pt idx="1164">
                  <c:v>2</c:v>
                </c:pt>
                <c:pt idx="1165">
                  <c:v>2</c:v>
                </c:pt>
                <c:pt idx="1166">
                  <c:v>2</c:v>
                </c:pt>
                <c:pt idx="1167">
                  <c:v>2</c:v>
                </c:pt>
                <c:pt idx="1168">
                  <c:v>2</c:v>
                </c:pt>
                <c:pt idx="1169">
                  <c:v>2</c:v>
                </c:pt>
                <c:pt idx="1170">
                  <c:v>2</c:v>
                </c:pt>
                <c:pt idx="1171">
                  <c:v>2</c:v>
                </c:pt>
                <c:pt idx="1172">
                  <c:v>2</c:v>
                </c:pt>
                <c:pt idx="1173">
                  <c:v>2</c:v>
                </c:pt>
                <c:pt idx="1174">
                  <c:v>2</c:v>
                </c:pt>
                <c:pt idx="1175">
                  <c:v>2</c:v>
                </c:pt>
                <c:pt idx="1176">
                  <c:v>2</c:v>
                </c:pt>
                <c:pt idx="1177">
                  <c:v>2</c:v>
                </c:pt>
                <c:pt idx="1178">
                  <c:v>2</c:v>
                </c:pt>
                <c:pt idx="1179">
                  <c:v>2</c:v>
                </c:pt>
                <c:pt idx="1180">
                  <c:v>2</c:v>
                </c:pt>
                <c:pt idx="1181">
                  <c:v>2</c:v>
                </c:pt>
                <c:pt idx="1182">
                  <c:v>2</c:v>
                </c:pt>
                <c:pt idx="1183">
                  <c:v>2</c:v>
                </c:pt>
                <c:pt idx="1184">
                  <c:v>2</c:v>
                </c:pt>
                <c:pt idx="1185">
                  <c:v>2</c:v>
                </c:pt>
                <c:pt idx="1186">
                  <c:v>2</c:v>
                </c:pt>
                <c:pt idx="1187">
                  <c:v>2</c:v>
                </c:pt>
                <c:pt idx="1188">
                  <c:v>2</c:v>
                </c:pt>
                <c:pt idx="1189">
                  <c:v>2</c:v>
                </c:pt>
                <c:pt idx="1190">
                  <c:v>2</c:v>
                </c:pt>
                <c:pt idx="1191">
                  <c:v>2</c:v>
                </c:pt>
                <c:pt idx="1192">
                  <c:v>2</c:v>
                </c:pt>
                <c:pt idx="1193">
                  <c:v>2</c:v>
                </c:pt>
                <c:pt idx="1194">
                  <c:v>2</c:v>
                </c:pt>
                <c:pt idx="1195">
                  <c:v>2</c:v>
                </c:pt>
                <c:pt idx="1196">
                  <c:v>2</c:v>
                </c:pt>
                <c:pt idx="1197">
                  <c:v>2</c:v>
                </c:pt>
                <c:pt idx="1198">
                  <c:v>2</c:v>
                </c:pt>
                <c:pt idx="1199">
                  <c:v>2</c:v>
                </c:pt>
                <c:pt idx="1200">
                  <c:v>2</c:v>
                </c:pt>
                <c:pt idx="1201">
                  <c:v>2</c:v>
                </c:pt>
                <c:pt idx="1202">
                  <c:v>2</c:v>
                </c:pt>
                <c:pt idx="1203">
                  <c:v>2</c:v>
                </c:pt>
                <c:pt idx="1204">
                  <c:v>2</c:v>
                </c:pt>
                <c:pt idx="1205">
                  <c:v>2</c:v>
                </c:pt>
                <c:pt idx="1206">
                  <c:v>2</c:v>
                </c:pt>
                <c:pt idx="1207">
                  <c:v>2</c:v>
                </c:pt>
                <c:pt idx="1208">
                  <c:v>2</c:v>
                </c:pt>
                <c:pt idx="1209">
                  <c:v>2</c:v>
                </c:pt>
                <c:pt idx="1210">
                  <c:v>2</c:v>
                </c:pt>
                <c:pt idx="1211">
                  <c:v>2</c:v>
                </c:pt>
                <c:pt idx="1212">
                  <c:v>2</c:v>
                </c:pt>
                <c:pt idx="1213">
                  <c:v>2</c:v>
                </c:pt>
                <c:pt idx="1214">
                  <c:v>2</c:v>
                </c:pt>
                <c:pt idx="1215">
                  <c:v>2</c:v>
                </c:pt>
                <c:pt idx="1216">
                  <c:v>2</c:v>
                </c:pt>
                <c:pt idx="1217">
                  <c:v>2</c:v>
                </c:pt>
                <c:pt idx="1218">
                  <c:v>2</c:v>
                </c:pt>
                <c:pt idx="1219">
                  <c:v>2</c:v>
                </c:pt>
                <c:pt idx="1220">
                  <c:v>2</c:v>
                </c:pt>
                <c:pt idx="1221">
                  <c:v>2</c:v>
                </c:pt>
                <c:pt idx="1222">
                  <c:v>2</c:v>
                </c:pt>
                <c:pt idx="1223">
                  <c:v>2</c:v>
                </c:pt>
                <c:pt idx="1224">
                  <c:v>2</c:v>
                </c:pt>
                <c:pt idx="1225">
                  <c:v>2</c:v>
                </c:pt>
                <c:pt idx="1226">
                  <c:v>2</c:v>
                </c:pt>
                <c:pt idx="1227">
                  <c:v>2</c:v>
                </c:pt>
                <c:pt idx="1228">
                  <c:v>2</c:v>
                </c:pt>
                <c:pt idx="1229">
                  <c:v>2</c:v>
                </c:pt>
                <c:pt idx="1230">
                  <c:v>2</c:v>
                </c:pt>
                <c:pt idx="1231">
                  <c:v>2</c:v>
                </c:pt>
                <c:pt idx="1232">
                  <c:v>2</c:v>
                </c:pt>
                <c:pt idx="1233">
                  <c:v>2</c:v>
                </c:pt>
                <c:pt idx="1234">
                  <c:v>2</c:v>
                </c:pt>
                <c:pt idx="1235">
                  <c:v>2</c:v>
                </c:pt>
                <c:pt idx="1236">
                  <c:v>2</c:v>
                </c:pt>
                <c:pt idx="1237">
                  <c:v>2</c:v>
                </c:pt>
                <c:pt idx="1238">
                  <c:v>2</c:v>
                </c:pt>
                <c:pt idx="1239">
                  <c:v>2</c:v>
                </c:pt>
                <c:pt idx="1240">
                  <c:v>2</c:v>
                </c:pt>
                <c:pt idx="1241">
                  <c:v>2</c:v>
                </c:pt>
                <c:pt idx="1242">
                  <c:v>2</c:v>
                </c:pt>
                <c:pt idx="1243">
                  <c:v>2</c:v>
                </c:pt>
                <c:pt idx="1244">
                  <c:v>2</c:v>
                </c:pt>
                <c:pt idx="1245">
                  <c:v>2</c:v>
                </c:pt>
                <c:pt idx="1246">
                  <c:v>2</c:v>
                </c:pt>
                <c:pt idx="1247">
                  <c:v>2</c:v>
                </c:pt>
                <c:pt idx="1248">
                  <c:v>2</c:v>
                </c:pt>
                <c:pt idx="1249">
                  <c:v>2</c:v>
                </c:pt>
                <c:pt idx="1250">
                  <c:v>2</c:v>
                </c:pt>
                <c:pt idx="1251">
                  <c:v>2</c:v>
                </c:pt>
                <c:pt idx="1252">
                  <c:v>2</c:v>
                </c:pt>
                <c:pt idx="1253">
                  <c:v>2</c:v>
                </c:pt>
                <c:pt idx="1254">
                  <c:v>2</c:v>
                </c:pt>
                <c:pt idx="1255">
                  <c:v>2</c:v>
                </c:pt>
                <c:pt idx="1256">
                  <c:v>2</c:v>
                </c:pt>
                <c:pt idx="1257">
                  <c:v>2</c:v>
                </c:pt>
                <c:pt idx="1258">
                  <c:v>2</c:v>
                </c:pt>
                <c:pt idx="1259">
                  <c:v>2</c:v>
                </c:pt>
                <c:pt idx="1260">
                  <c:v>2</c:v>
                </c:pt>
                <c:pt idx="1261">
                  <c:v>2</c:v>
                </c:pt>
                <c:pt idx="1262">
                  <c:v>2</c:v>
                </c:pt>
                <c:pt idx="1263">
                  <c:v>2</c:v>
                </c:pt>
                <c:pt idx="1264">
                  <c:v>2</c:v>
                </c:pt>
                <c:pt idx="1265">
                  <c:v>2</c:v>
                </c:pt>
                <c:pt idx="1266">
                  <c:v>2</c:v>
                </c:pt>
                <c:pt idx="1267">
                  <c:v>2</c:v>
                </c:pt>
                <c:pt idx="1268">
                  <c:v>2</c:v>
                </c:pt>
                <c:pt idx="1269">
                  <c:v>2</c:v>
                </c:pt>
                <c:pt idx="1270">
                  <c:v>2</c:v>
                </c:pt>
                <c:pt idx="1271">
                  <c:v>2</c:v>
                </c:pt>
                <c:pt idx="1272">
                  <c:v>2</c:v>
                </c:pt>
                <c:pt idx="1273">
                  <c:v>2</c:v>
                </c:pt>
                <c:pt idx="1274">
                  <c:v>2</c:v>
                </c:pt>
                <c:pt idx="1275">
                  <c:v>2</c:v>
                </c:pt>
                <c:pt idx="1276">
                  <c:v>2</c:v>
                </c:pt>
                <c:pt idx="1277">
                  <c:v>2</c:v>
                </c:pt>
                <c:pt idx="1278">
                  <c:v>2</c:v>
                </c:pt>
                <c:pt idx="1279">
                  <c:v>2</c:v>
                </c:pt>
                <c:pt idx="1280">
                  <c:v>2</c:v>
                </c:pt>
                <c:pt idx="1281">
                  <c:v>2</c:v>
                </c:pt>
                <c:pt idx="1282">
                  <c:v>2</c:v>
                </c:pt>
                <c:pt idx="1283">
                  <c:v>2</c:v>
                </c:pt>
                <c:pt idx="1284">
                  <c:v>2</c:v>
                </c:pt>
                <c:pt idx="1285">
                  <c:v>2</c:v>
                </c:pt>
                <c:pt idx="1286">
                  <c:v>2</c:v>
                </c:pt>
                <c:pt idx="1287">
                  <c:v>2</c:v>
                </c:pt>
                <c:pt idx="1288">
                  <c:v>2</c:v>
                </c:pt>
                <c:pt idx="1289">
                  <c:v>2</c:v>
                </c:pt>
                <c:pt idx="1290">
                  <c:v>2</c:v>
                </c:pt>
                <c:pt idx="1291">
                  <c:v>2</c:v>
                </c:pt>
                <c:pt idx="1292">
                  <c:v>2</c:v>
                </c:pt>
                <c:pt idx="1293">
                  <c:v>2</c:v>
                </c:pt>
                <c:pt idx="1294">
                  <c:v>2</c:v>
                </c:pt>
                <c:pt idx="1295">
                  <c:v>2</c:v>
                </c:pt>
                <c:pt idx="1296">
                  <c:v>2</c:v>
                </c:pt>
                <c:pt idx="1297">
                  <c:v>2</c:v>
                </c:pt>
                <c:pt idx="1298">
                  <c:v>2</c:v>
                </c:pt>
                <c:pt idx="1299">
                  <c:v>2</c:v>
                </c:pt>
                <c:pt idx="1300">
                  <c:v>2</c:v>
                </c:pt>
                <c:pt idx="1301">
                  <c:v>2</c:v>
                </c:pt>
                <c:pt idx="1302">
                  <c:v>2</c:v>
                </c:pt>
                <c:pt idx="1303">
                  <c:v>2</c:v>
                </c:pt>
                <c:pt idx="1304">
                  <c:v>2</c:v>
                </c:pt>
                <c:pt idx="1305">
                  <c:v>2</c:v>
                </c:pt>
                <c:pt idx="1306">
                  <c:v>2</c:v>
                </c:pt>
                <c:pt idx="1307">
                  <c:v>2</c:v>
                </c:pt>
                <c:pt idx="1308">
                  <c:v>2</c:v>
                </c:pt>
                <c:pt idx="1309">
                  <c:v>2</c:v>
                </c:pt>
                <c:pt idx="1310">
                  <c:v>2</c:v>
                </c:pt>
                <c:pt idx="1311">
                  <c:v>2</c:v>
                </c:pt>
                <c:pt idx="1312">
                  <c:v>2</c:v>
                </c:pt>
                <c:pt idx="1313">
                  <c:v>2</c:v>
                </c:pt>
                <c:pt idx="1314">
                  <c:v>2</c:v>
                </c:pt>
                <c:pt idx="1315">
                  <c:v>2</c:v>
                </c:pt>
                <c:pt idx="1316">
                  <c:v>2</c:v>
                </c:pt>
                <c:pt idx="1317">
                  <c:v>2</c:v>
                </c:pt>
                <c:pt idx="1318">
                  <c:v>2</c:v>
                </c:pt>
                <c:pt idx="1319">
                  <c:v>2</c:v>
                </c:pt>
                <c:pt idx="1320">
                  <c:v>2</c:v>
                </c:pt>
                <c:pt idx="1321">
                  <c:v>2</c:v>
                </c:pt>
                <c:pt idx="1322">
                  <c:v>2</c:v>
                </c:pt>
                <c:pt idx="1323">
                  <c:v>2</c:v>
                </c:pt>
                <c:pt idx="1324">
                  <c:v>2</c:v>
                </c:pt>
                <c:pt idx="1325">
                  <c:v>2</c:v>
                </c:pt>
                <c:pt idx="1326">
                  <c:v>2</c:v>
                </c:pt>
                <c:pt idx="1327">
                  <c:v>2</c:v>
                </c:pt>
                <c:pt idx="1328">
                  <c:v>2</c:v>
                </c:pt>
                <c:pt idx="1329">
                  <c:v>2</c:v>
                </c:pt>
                <c:pt idx="1330">
                  <c:v>2</c:v>
                </c:pt>
                <c:pt idx="1331">
                  <c:v>2</c:v>
                </c:pt>
                <c:pt idx="1332">
                  <c:v>2</c:v>
                </c:pt>
                <c:pt idx="1333">
                  <c:v>2</c:v>
                </c:pt>
                <c:pt idx="1334">
                  <c:v>2</c:v>
                </c:pt>
                <c:pt idx="1335">
                  <c:v>2</c:v>
                </c:pt>
                <c:pt idx="1336">
                  <c:v>2</c:v>
                </c:pt>
                <c:pt idx="1337">
                  <c:v>2</c:v>
                </c:pt>
                <c:pt idx="1338">
                  <c:v>2</c:v>
                </c:pt>
                <c:pt idx="1339">
                  <c:v>2</c:v>
                </c:pt>
                <c:pt idx="1340">
                  <c:v>2</c:v>
                </c:pt>
                <c:pt idx="1341">
                  <c:v>2</c:v>
                </c:pt>
                <c:pt idx="1342">
                  <c:v>2</c:v>
                </c:pt>
                <c:pt idx="1343">
                  <c:v>2</c:v>
                </c:pt>
                <c:pt idx="1344">
                  <c:v>2</c:v>
                </c:pt>
                <c:pt idx="1345">
                  <c:v>2</c:v>
                </c:pt>
                <c:pt idx="1346">
                  <c:v>2</c:v>
                </c:pt>
                <c:pt idx="1347">
                  <c:v>2</c:v>
                </c:pt>
                <c:pt idx="1348">
                  <c:v>2</c:v>
                </c:pt>
                <c:pt idx="1349">
                  <c:v>2</c:v>
                </c:pt>
                <c:pt idx="1350">
                  <c:v>2</c:v>
                </c:pt>
                <c:pt idx="1351">
                  <c:v>2</c:v>
                </c:pt>
                <c:pt idx="1352">
                  <c:v>2</c:v>
                </c:pt>
                <c:pt idx="1353">
                  <c:v>2</c:v>
                </c:pt>
                <c:pt idx="1354">
                  <c:v>2</c:v>
                </c:pt>
                <c:pt idx="1355">
                  <c:v>2</c:v>
                </c:pt>
                <c:pt idx="1356">
                  <c:v>2</c:v>
                </c:pt>
                <c:pt idx="1357">
                  <c:v>2</c:v>
                </c:pt>
                <c:pt idx="1358">
                  <c:v>2</c:v>
                </c:pt>
                <c:pt idx="1359">
                  <c:v>2</c:v>
                </c:pt>
                <c:pt idx="1360">
                  <c:v>2</c:v>
                </c:pt>
                <c:pt idx="1361">
                  <c:v>2</c:v>
                </c:pt>
                <c:pt idx="1362">
                  <c:v>2</c:v>
                </c:pt>
                <c:pt idx="1363">
                  <c:v>2</c:v>
                </c:pt>
                <c:pt idx="1364">
                  <c:v>2</c:v>
                </c:pt>
                <c:pt idx="1365">
                  <c:v>2</c:v>
                </c:pt>
                <c:pt idx="1366">
                  <c:v>2</c:v>
                </c:pt>
                <c:pt idx="1367">
                  <c:v>2</c:v>
                </c:pt>
                <c:pt idx="1368">
                  <c:v>2</c:v>
                </c:pt>
                <c:pt idx="1369">
                  <c:v>2</c:v>
                </c:pt>
                <c:pt idx="1370">
                  <c:v>2</c:v>
                </c:pt>
                <c:pt idx="1371">
                  <c:v>2</c:v>
                </c:pt>
                <c:pt idx="1372">
                  <c:v>2</c:v>
                </c:pt>
                <c:pt idx="1373">
                  <c:v>2</c:v>
                </c:pt>
                <c:pt idx="1374">
                  <c:v>2</c:v>
                </c:pt>
                <c:pt idx="1375">
                  <c:v>2</c:v>
                </c:pt>
                <c:pt idx="1376">
                  <c:v>2</c:v>
                </c:pt>
                <c:pt idx="1377">
                  <c:v>2</c:v>
                </c:pt>
                <c:pt idx="1378">
                  <c:v>2</c:v>
                </c:pt>
                <c:pt idx="1379">
                  <c:v>2</c:v>
                </c:pt>
                <c:pt idx="1380">
                  <c:v>2</c:v>
                </c:pt>
                <c:pt idx="1381">
                  <c:v>2</c:v>
                </c:pt>
                <c:pt idx="1382">
                  <c:v>2</c:v>
                </c:pt>
                <c:pt idx="1383">
                  <c:v>2</c:v>
                </c:pt>
                <c:pt idx="1384">
                  <c:v>2</c:v>
                </c:pt>
                <c:pt idx="1385">
                  <c:v>2</c:v>
                </c:pt>
                <c:pt idx="1386">
                  <c:v>2</c:v>
                </c:pt>
                <c:pt idx="1387">
                  <c:v>2</c:v>
                </c:pt>
                <c:pt idx="1388">
                  <c:v>2</c:v>
                </c:pt>
                <c:pt idx="1389">
                  <c:v>2</c:v>
                </c:pt>
                <c:pt idx="1390">
                  <c:v>2</c:v>
                </c:pt>
                <c:pt idx="1391">
                  <c:v>2</c:v>
                </c:pt>
                <c:pt idx="1392">
                  <c:v>2</c:v>
                </c:pt>
                <c:pt idx="1393">
                  <c:v>2</c:v>
                </c:pt>
                <c:pt idx="1394">
                  <c:v>2</c:v>
                </c:pt>
                <c:pt idx="1395">
                  <c:v>2</c:v>
                </c:pt>
                <c:pt idx="1396">
                  <c:v>2</c:v>
                </c:pt>
                <c:pt idx="1397">
                  <c:v>2</c:v>
                </c:pt>
                <c:pt idx="1398">
                  <c:v>2</c:v>
                </c:pt>
                <c:pt idx="1399">
                  <c:v>2</c:v>
                </c:pt>
                <c:pt idx="1400">
                  <c:v>2</c:v>
                </c:pt>
                <c:pt idx="1401">
                  <c:v>2</c:v>
                </c:pt>
                <c:pt idx="1402">
                  <c:v>2</c:v>
                </c:pt>
                <c:pt idx="1403">
                  <c:v>2</c:v>
                </c:pt>
                <c:pt idx="1404">
                  <c:v>2</c:v>
                </c:pt>
                <c:pt idx="1405">
                  <c:v>2</c:v>
                </c:pt>
                <c:pt idx="1406">
                  <c:v>2</c:v>
                </c:pt>
                <c:pt idx="1407">
                  <c:v>2</c:v>
                </c:pt>
                <c:pt idx="1408">
                  <c:v>2</c:v>
                </c:pt>
                <c:pt idx="1409">
                  <c:v>2</c:v>
                </c:pt>
                <c:pt idx="1410">
                  <c:v>2</c:v>
                </c:pt>
                <c:pt idx="1411">
                  <c:v>2</c:v>
                </c:pt>
                <c:pt idx="1412">
                  <c:v>2</c:v>
                </c:pt>
                <c:pt idx="1413">
                  <c:v>2</c:v>
                </c:pt>
                <c:pt idx="1414">
                  <c:v>2</c:v>
                </c:pt>
                <c:pt idx="1415">
                  <c:v>2</c:v>
                </c:pt>
                <c:pt idx="1416">
                  <c:v>2</c:v>
                </c:pt>
                <c:pt idx="1417">
                  <c:v>2</c:v>
                </c:pt>
                <c:pt idx="1418">
                  <c:v>2</c:v>
                </c:pt>
                <c:pt idx="1419">
                  <c:v>2</c:v>
                </c:pt>
                <c:pt idx="1420">
                  <c:v>2</c:v>
                </c:pt>
                <c:pt idx="1421">
                  <c:v>2</c:v>
                </c:pt>
                <c:pt idx="1422">
                  <c:v>2</c:v>
                </c:pt>
                <c:pt idx="1423">
                  <c:v>2</c:v>
                </c:pt>
                <c:pt idx="1424">
                  <c:v>2</c:v>
                </c:pt>
                <c:pt idx="1425">
                  <c:v>2</c:v>
                </c:pt>
                <c:pt idx="1426">
                  <c:v>2</c:v>
                </c:pt>
                <c:pt idx="1427">
                  <c:v>2</c:v>
                </c:pt>
                <c:pt idx="1428">
                  <c:v>2</c:v>
                </c:pt>
                <c:pt idx="1429">
                  <c:v>2</c:v>
                </c:pt>
                <c:pt idx="1430">
                  <c:v>2</c:v>
                </c:pt>
                <c:pt idx="1431">
                  <c:v>2</c:v>
                </c:pt>
                <c:pt idx="1432">
                  <c:v>2</c:v>
                </c:pt>
                <c:pt idx="1433">
                  <c:v>2</c:v>
                </c:pt>
                <c:pt idx="1434">
                  <c:v>2</c:v>
                </c:pt>
                <c:pt idx="1435">
                  <c:v>2</c:v>
                </c:pt>
                <c:pt idx="1436">
                  <c:v>2</c:v>
                </c:pt>
                <c:pt idx="1437">
                  <c:v>2</c:v>
                </c:pt>
                <c:pt idx="1438">
                  <c:v>2</c:v>
                </c:pt>
                <c:pt idx="1439">
                  <c:v>2</c:v>
                </c:pt>
                <c:pt idx="1440">
                  <c:v>2</c:v>
                </c:pt>
                <c:pt idx="1441">
                  <c:v>2</c:v>
                </c:pt>
                <c:pt idx="1442">
                  <c:v>2</c:v>
                </c:pt>
                <c:pt idx="1443">
                  <c:v>2</c:v>
                </c:pt>
                <c:pt idx="1444">
                  <c:v>2</c:v>
                </c:pt>
                <c:pt idx="1445">
                  <c:v>2</c:v>
                </c:pt>
                <c:pt idx="1446">
                  <c:v>2</c:v>
                </c:pt>
                <c:pt idx="1447">
                  <c:v>2</c:v>
                </c:pt>
                <c:pt idx="1448">
                  <c:v>2</c:v>
                </c:pt>
                <c:pt idx="1449">
                  <c:v>2</c:v>
                </c:pt>
                <c:pt idx="1450">
                  <c:v>2</c:v>
                </c:pt>
                <c:pt idx="1451">
                  <c:v>2</c:v>
                </c:pt>
                <c:pt idx="1452">
                  <c:v>2</c:v>
                </c:pt>
                <c:pt idx="1453">
                  <c:v>2</c:v>
                </c:pt>
                <c:pt idx="1454">
                  <c:v>2</c:v>
                </c:pt>
                <c:pt idx="1455">
                  <c:v>2</c:v>
                </c:pt>
                <c:pt idx="1456">
                  <c:v>2</c:v>
                </c:pt>
                <c:pt idx="1457">
                  <c:v>2</c:v>
                </c:pt>
                <c:pt idx="1458">
                  <c:v>2</c:v>
                </c:pt>
                <c:pt idx="1459">
                  <c:v>2</c:v>
                </c:pt>
                <c:pt idx="1460">
                  <c:v>2</c:v>
                </c:pt>
                <c:pt idx="1461">
                  <c:v>2</c:v>
                </c:pt>
                <c:pt idx="1462">
                  <c:v>2</c:v>
                </c:pt>
                <c:pt idx="1463">
                  <c:v>2</c:v>
                </c:pt>
                <c:pt idx="1464">
                  <c:v>2</c:v>
                </c:pt>
                <c:pt idx="1465">
                  <c:v>2</c:v>
                </c:pt>
                <c:pt idx="1466">
                  <c:v>2</c:v>
                </c:pt>
                <c:pt idx="1467">
                  <c:v>2</c:v>
                </c:pt>
                <c:pt idx="1468">
                  <c:v>2</c:v>
                </c:pt>
                <c:pt idx="1469">
                  <c:v>2</c:v>
                </c:pt>
                <c:pt idx="1470">
                  <c:v>2</c:v>
                </c:pt>
                <c:pt idx="1471">
                  <c:v>2</c:v>
                </c:pt>
                <c:pt idx="1472">
                  <c:v>2</c:v>
                </c:pt>
                <c:pt idx="1473">
                  <c:v>2</c:v>
                </c:pt>
                <c:pt idx="1474">
                  <c:v>2</c:v>
                </c:pt>
                <c:pt idx="1475">
                  <c:v>2</c:v>
                </c:pt>
                <c:pt idx="1476">
                  <c:v>2</c:v>
                </c:pt>
                <c:pt idx="1477">
                  <c:v>2</c:v>
                </c:pt>
                <c:pt idx="1478">
                  <c:v>2</c:v>
                </c:pt>
                <c:pt idx="1479">
                  <c:v>2</c:v>
                </c:pt>
                <c:pt idx="1480">
                  <c:v>2</c:v>
                </c:pt>
                <c:pt idx="1481">
                  <c:v>2</c:v>
                </c:pt>
                <c:pt idx="1482">
                  <c:v>2</c:v>
                </c:pt>
                <c:pt idx="1483">
                  <c:v>2</c:v>
                </c:pt>
                <c:pt idx="1484">
                  <c:v>2</c:v>
                </c:pt>
                <c:pt idx="1485">
                  <c:v>2</c:v>
                </c:pt>
                <c:pt idx="1486">
                  <c:v>2</c:v>
                </c:pt>
                <c:pt idx="1487">
                  <c:v>2</c:v>
                </c:pt>
                <c:pt idx="1488">
                  <c:v>2</c:v>
                </c:pt>
                <c:pt idx="1489">
                  <c:v>2</c:v>
                </c:pt>
                <c:pt idx="1490">
                  <c:v>2</c:v>
                </c:pt>
                <c:pt idx="1491">
                  <c:v>2</c:v>
                </c:pt>
                <c:pt idx="1492">
                  <c:v>2</c:v>
                </c:pt>
                <c:pt idx="1493">
                  <c:v>2</c:v>
                </c:pt>
                <c:pt idx="1494">
                  <c:v>2</c:v>
                </c:pt>
                <c:pt idx="1495">
                  <c:v>2</c:v>
                </c:pt>
                <c:pt idx="1496">
                  <c:v>2</c:v>
                </c:pt>
                <c:pt idx="1497">
                  <c:v>2</c:v>
                </c:pt>
                <c:pt idx="1498">
                  <c:v>2</c:v>
                </c:pt>
                <c:pt idx="1499">
                  <c:v>2</c:v>
                </c:pt>
                <c:pt idx="1500">
                  <c:v>2</c:v>
                </c:pt>
                <c:pt idx="1501">
                  <c:v>2</c:v>
                </c:pt>
                <c:pt idx="1502">
                  <c:v>2</c:v>
                </c:pt>
                <c:pt idx="1503">
                  <c:v>2</c:v>
                </c:pt>
                <c:pt idx="1504">
                  <c:v>2</c:v>
                </c:pt>
                <c:pt idx="1505">
                  <c:v>2</c:v>
                </c:pt>
                <c:pt idx="1506">
                  <c:v>2</c:v>
                </c:pt>
                <c:pt idx="1507">
                  <c:v>2</c:v>
                </c:pt>
                <c:pt idx="1508">
                  <c:v>2</c:v>
                </c:pt>
                <c:pt idx="1509">
                  <c:v>2</c:v>
                </c:pt>
                <c:pt idx="1510">
                  <c:v>2</c:v>
                </c:pt>
                <c:pt idx="1511">
                  <c:v>2</c:v>
                </c:pt>
                <c:pt idx="1512">
                  <c:v>2</c:v>
                </c:pt>
                <c:pt idx="1513">
                  <c:v>2</c:v>
                </c:pt>
                <c:pt idx="1514">
                  <c:v>2</c:v>
                </c:pt>
                <c:pt idx="1515">
                  <c:v>2</c:v>
                </c:pt>
                <c:pt idx="1516">
                  <c:v>2</c:v>
                </c:pt>
                <c:pt idx="1517">
                  <c:v>2</c:v>
                </c:pt>
                <c:pt idx="1518">
                  <c:v>2</c:v>
                </c:pt>
                <c:pt idx="1519">
                  <c:v>2</c:v>
                </c:pt>
                <c:pt idx="1520">
                  <c:v>2</c:v>
                </c:pt>
                <c:pt idx="1521">
                  <c:v>2</c:v>
                </c:pt>
                <c:pt idx="1522">
                  <c:v>2</c:v>
                </c:pt>
                <c:pt idx="1523">
                  <c:v>2</c:v>
                </c:pt>
                <c:pt idx="1524">
                  <c:v>2</c:v>
                </c:pt>
                <c:pt idx="1525">
                  <c:v>2</c:v>
                </c:pt>
                <c:pt idx="1526">
                  <c:v>2</c:v>
                </c:pt>
                <c:pt idx="1527">
                  <c:v>2</c:v>
                </c:pt>
                <c:pt idx="1528">
                  <c:v>2</c:v>
                </c:pt>
                <c:pt idx="1529">
                  <c:v>2</c:v>
                </c:pt>
                <c:pt idx="1530">
                  <c:v>2</c:v>
                </c:pt>
                <c:pt idx="1531">
                  <c:v>2</c:v>
                </c:pt>
                <c:pt idx="1532">
                  <c:v>2</c:v>
                </c:pt>
                <c:pt idx="1533">
                  <c:v>2</c:v>
                </c:pt>
                <c:pt idx="1534">
                  <c:v>2</c:v>
                </c:pt>
                <c:pt idx="1535">
                  <c:v>2</c:v>
                </c:pt>
                <c:pt idx="1536">
                  <c:v>2</c:v>
                </c:pt>
                <c:pt idx="1537">
                  <c:v>2</c:v>
                </c:pt>
                <c:pt idx="1538">
                  <c:v>2</c:v>
                </c:pt>
                <c:pt idx="1539">
                  <c:v>2</c:v>
                </c:pt>
                <c:pt idx="1540">
                  <c:v>2</c:v>
                </c:pt>
                <c:pt idx="1541">
                  <c:v>2</c:v>
                </c:pt>
                <c:pt idx="1542">
                  <c:v>2</c:v>
                </c:pt>
                <c:pt idx="1543">
                  <c:v>2</c:v>
                </c:pt>
                <c:pt idx="1544">
                  <c:v>2</c:v>
                </c:pt>
                <c:pt idx="1545">
                  <c:v>2</c:v>
                </c:pt>
                <c:pt idx="1546">
                  <c:v>2</c:v>
                </c:pt>
                <c:pt idx="1547">
                  <c:v>2</c:v>
                </c:pt>
                <c:pt idx="1548">
                  <c:v>2</c:v>
                </c:pt>
                <c:pt idx="1549">
                  <c:v>2</c:v>
                </c:pt>
                <c:pt idx="1550">
                  <c:v>2</c:v>
                </c:pt>
                <c:pt idx="1551">
                  <c:v>2</c:v>
                </c:pt>
                <c:pt idx="1552">
                  <c:v>2</c:v>
                </c:pt>
                <c:pt idx="1553">
                  <c:v>2</c:v>
                </c:pt>
                <c:pt idx="1554">
                  <c:v>2</c:v>
                </c:pt>
                <c:pt idx="1555">
                  <c:v>2</c:v>
                </c:pt>
                <c:pt idx="1556">
                  <c:v>2</c:v>
                </c:pt>
                <c:pt idx="1557">
                  <c:v>2</c:v>
                </c:pt>
                <c:pt idx="1558">
                  <c:v>2</c:v>
                </c:pt>
                <c:pt idx="1559">
                  <c:v>2</c:v>
                </c:pt>
                <c:pt idx="1560">
                  <c:v>2</c:v>
                </c:pt>
                <c:pt idx="1561">
                  <c:v>2</c:v>
                </c:pt>
                <c:pt idx="1562">
                  <c:v>2</c:v>
                </c:pt>
                <c:pt idx="1563">
                  <c:v>2</c:v>
                </c:pt>
                <c:pt idx="1564">
                  <c:v>2</c:v>
                </c:pt>
                <c:pt idx="1565">
                  <c:v>2</c:v>
                </c:pt>
                <c:pt idx="1566">
                  <c:v>2</c:v>
                </c:pt>
                <c:pt idx="1567">
                  <c:v>2</c:v>
                </c:pt>
                <c:pt idx="1568">
                  <c:v>2</c:v>
                </c:pt>
                <c:pt idx="1569">
                  <c:v>2</c:v>
                </c:pt>
                <c:pt idx="1570">
                  <c:v>2</c:v>
                </c:pt>
                <c:pt idx="1571">
                  <c:v>2</c:v>
                </c:pt>
                <c:pt idx="1572">
                  <c:v>2</c:v>
                </c:pt>
                <c:pt idx="1573">
                  <c:v>2</c:v>
                </c:pt>
                <c:pt idx="1574">
                  <c:v>2</c:v>
                </c:pt>
                <c:pt idx="1575">
                  <c:v>2</c:v>
                </c:pt>
                <c:pt idx="1576">
                  <c:v>2</c:v>
                </c:pt>
                <c:pt idx="1577">
                  <c:v>2</c:v>
                </c:pt>
                <c:pt idx="1578">
                  <c:v>2</c:v>
                </c:pt>
                <c:pt idx="1579">
                  <c:v>2</c:v>
                </c:pt>
                <c:pt idx="1580">
                  <c:v>2</c:v>
                </c:pt>
                <c:pt idx="1581">
                  <c:v>2</c:v>
                </c:pt>
                <c:pt idx="1582">
                  <c:v>2</c:v>
                </c:pt>
                <c:pt idx="1583">
                  <c:v>2</c:v>
                </c:pt>
                <c:pt idx="1584">
                  <c:v>2</c:v>
                </c:pt>
                <c:pt idx="1585">
                  <c:v>2</c:v>
                </c:pt>
                <c:pt idx="1586">
                  <c:v>2</c:v>
                </c:pt>
                <c:pt idx="1587">
                  <c:v>2</c:v>
                </c:pt>
                <c:pt idx="1588">
                  <c:v>2</c:v>
                </c:pt>
                <c:pt idx="1589">
                  <c:v>2</c:v>
                </c:pt>
                <c:pt idx="1590">
                  <c:v>2</c:v>
                </c:pt>
                <c:pt idx="1591">
                  <c:v>2</c:v>
                </c:pt>
                <c:pt idx="1592">
                  <c:v>2</c:v>
                </c:pt>
                <c:pt idx="1593">
                  <c:v>2</c:v>
                </c:pt>
                <c:pt idx="1594">
                  <c:v>2</c:v>
                </c:pt>
                <c:pt idx="1595">
                  <c:v>2</c:v>
                </c:pt>
                <c:pt idx="1596">
                  <c:v>2</c:v>
                </c:pt>
                <c:pt idx="1597">
                  <c:v>2</c:v>
                </c:pt>
                <c:pt idx="1598">
                  <c:v>2</c:v>
                </c:pt>
                <c:pt idx="1599">
                  <c:v>2</c:v>
                </c:pt>
                <c:pt idx="1600">
                  <c:v>2</c:v>
                </c:pt>
                <c:pt idx="1601">
                  <c:v>2</c:v>
                </c:pt>
                <c:pt idx="1602">
                  <c:v>2</c:v>
                </c:pt>
                <c:pt idx="1603">
                  <c:v>2</c:v>
                </c:pt>
                <c:pt idx="1604">
                  <c:v>2</c:v>
                </c:pt>
                <c:pt idx="1605">
                  <c:v>2</c:v>
                </c:pt>
                <c:pt idx="1606">
                  <c:v>2</c:v>
                </c:pt>
                <c:pt idx="1607">
                  <c:v>2</c:v>
                </c:pt>
                <c:pt idx="1608">
                  <c:v>2</c:v>
                </c:pt>
                <c:pt idx="1609">
                  <c:v>2</c:v>
                </c:pt>
                <c:pt idx="1610">
                  <c:v>2</c:v>
                </c:pt>
                <c:pt idx="1611">
                  <c:v>2</c:v>
                </c:pt>
                <c:pt idx="1612">
                  <c:v>2</c:v>
                </c:pt>
                <c:pt idx="1613">
                  <c:v>2</c:v>
                </c:pt>
                <c:pt idx="1614">
                  <c:v>2</c:v>
                </c:pt>
                <c:pt idx="1615">
                  <c:v>2</c:v>
                </c:pt>
                <c:pt idx="1616">
                  <c:v>2</c:v>
                </c:pt>
                <c:pt idx="1617">
                  <c:v>2</c:v>
                </c:pt>
                <c:pt idx="1618">
                  <c:v>2</c:v>
                </c:pt>
                <c:pt idx="1619">
                  <c:v>2</c:v>
                </c:pt>
                <c:pt idx="1620">
                  <c:v>2</c:v>
                </c:pt>
                <c:pt idx="1621">
                  <c:v>2</c:v>
                </c:pt>
                <c:pt idx="1622">
                  <c:v>2</c:v>
                </c:pt>
                <c:pt idx="1623">
                  <c:v>2</c:v>
                </c:pt>
                <c:pt idx="1624">
                  <c:v>2</c:v>
                </c:pt>
                <c:pt idx="1625">
                  <c:v>2</c:v>
                </c:pt>
                <c:pt idx="1626">
                  <c:v>2</c:v>
                </c:pt>
                <c:pt idx="1627">
                  <c:v>2</c:v>
                </c:pt>
                <c:pt idx="1628">
                  <c:v>2</c:v>
                </c:pt>
                <c:pt idx="1629">
                  <c:v>2</c:v>
                </c:pt>
                <c:pt idx="1630">
                  <c:v>2</c:v>
                </c:pt>
                <c:pt idx="1631">
                  <c:v>2</c:v>
                </c:pt>
                <c:pt idx="1632">
                  <c:v>2</c:v>
                </c:pt>
                <c:pt idx="1633">
                  <c:v>2</c:v>
                </c:pt>
                <c:pt idx="1634">
                  <c:v>2</c:v>
                </c:pt>
                <c:pt idx="1635">
                  <c:v>2</c:v>
                </c:pt>
                <c:pt idx="1636">
                  <c:v>2</c:v>
                </c:pt>
                <c:pt idx="1637">
                  <c:v>2</c:v>
                </c:pt>
                <c:pt idx="1638">
                  <c:v>2</c:v>
                </c:pt>
                <c:pt idx="1639">
                  <c:v>2</c:v>
                </c:pt>
                <c:pt idx="1640">
                  <c:v>2</c:v>
                </c:pt>
                <c:pt idx="1641">
                  <c:v>2</c:v>
                </c:pt>
                <c:pt idx="1642">
                  <c:v>2</c:v>
                </c:pt>
                <c:pt idx="1643">
                  <c:v>2</c:v>
                </c:pt>
                <c:pt idx="1644">
                  <c:v>2</c:v>
                </c:pt>
                <c:pt idx="1645">
                  <c:v>2</c:v>
                </c:pt>
                <c:pt idx="1646">
                  <c:v>2</c:v>
                </c:pt>
                <c:pt idx="1647">
                  <c:v>2</c:v>
                </c:pt>
                <c:pt idx="1648">
                  <c:v>2</c:v>
                </c:pt>
                <c:pt idx="1649">
                  <c:v>2</c:v>
                </c:pt>
                <c:pt idx="1650">
                  <c:v>2</c:v>
                </c:pt>
                <c:pt idx="1651">
                  <c:v>2</c:v>
                </c:pt>
                <c:pt idx="1652">
                  <c:v>2</c:v>
                </c:pt>
                <c:pt idx="1653">
                  <c:v>2</c:v>
                </c:pt>
                <c:pt idx="1654">
                  <c:v>2</c:v>
                </c:pt>
                <c:pt idx="1655">
                  <c:v>2</c:v>
                </c:pt>
                <c:pt idx="1656">
                  <c:v>2</c:v>
                </c:pt>
                <c:pt idx="1657">
                  <c:v>2</c:v>
                </c:pt>
                <c:pt idx="1658">
                  <c:v>2</c:v>
                </c:pt>
                <c:pt idx="1659">
                  <c:v>2</c:v>
                </c:pt>
                <c:pt idx="1660">
                  <c:v>2</c:v>
                </c:pt>
                <c:pt idx="1661">
                  <c:v>2</c:v>
                </c:pt>
                <c:pt idx="1662">
                  <c:v>2</c:v>
                </c:pt>
                <c:pt idx="1663">
                  <c:v>2</c:v>
                </c:pt>
                <c:pt idx="1664">
                  <c:v>2</c:v>
                </c:pt>
                <c:pt idx="1665">
                  <c:v>2</c:v>
                </c:pt>
                <c:pt idx="1666">
                  <c:v>2</c:v>
                </c:pt>
                <c:pt idx="1667">
                  <c:v>2</c:v>
                </c:pt>
                <c:pt idx="1668">
                  <c:v>2</c:v>
                </c:pt>
                <c:pt idx="1669">
                  <c:v>2</c:v>
                </c:pt>
                <c:pt idx="1670">
                  <c:v>2</c:v>
                </c:pt>
                <c:pt idx="1671">
                  <c:v>2</c:v>
                </c:pt>
                <c:pt idx="1672">
                  <c:v>2</c:v>
                </c:pt>
                <c:pt idx="1673">
                  <c:v>2</c:v>
                </c:pt>
                <c:pt idx="1674">
                  <c:v>2</c:v>
                </c:pt>
                <c:pt idx="1675">
                  <c:v>2</c:v>
                </c:pt>
                <c:pt idx="1676">
                  <c:v>2</c:v>
                </c:pt>
                <c:pt idx="1677">
                  <c:v>2</c:v>
                </c:pt>
                <c:pt idx="1678">
                  <c:v>2</c:v>
                </c:pt>
                <c:pt idx="1679">
                  <c:v>2</c:v>
                </c:pt>
                <c:pt idx="1680">
                  <c:v>2</c:v>
                </c:pt>
                <c:pt idx="1681">
                  <c:v>2</c:v>
                </c:pt>
                <c:pt idx="1682">
                  <c:v>2</c:v>
                </c:pt>
                <c:pt idx="1683">
                  <c:v>2</c:v>
                </c:pt>
                <c:pt idx="1684">
                  <c:v>2</c:v>
                </c:pt>
                <c:pt idx="1685">
                  <c:v>2</c:v>
                </c:pt>
                <c:pt idx="1686">
                  <c:v>2</c:v>
                </c:pt>
                <c:pt idx="1687">
                  <c:v>2</c:v>
                </c:pt>
                <c:pt idx="1688">
                  <c:v>2</c:v>
                </c:pt>
                <c:pt idx="1689">
                  <c:v>2</c:v>
                </c:pt>
                <c:pt idx="1690">
                  <c:v>2</c:v>
                </c:pt>
                <c:pt idx="1691">
                  <c:v>2</c:v>
                </c:pt>
                <c:pt idx="1692">
                  <c:v>2</c:v>
                </c:pt>
                <c:pt idx="1693">
                  <c:v>2</c:v>
                </c:pt>
                <c:pt idx="1694">
                  <c:v>2</c:v>
                </c:pt>
                <c:pt idx="1695">
                  <c:v>2</c:v>
                </c:pt>
                <c:pt idx="1696">
                  <c:v>2</c:v>
                </c:pt>
                <c:pt idx="1697">
                  <c:v>2</c:v>
                </c:pt>
                <c:pt idx="1698">
                  <c:v>2</c:v>
                </c:pt>
                <c:pt idx="1699">
                  <c:v>2</c:v>
                </c:pt>
                <c:pt idx="1700">
                  <c:v>2</c:v>
                </c:pt>
                <c:pt idx="1701">
                  <c:v>2</c:v>
                </c:pt>
                <c:pt idx="1702">
                  <c:v>2</c:v>
                </c:pt>
                <c:pt idx="1703">
                  <c:v>2</c:v>
                </c:pt>
                <c:pt idx="1704">
                  <c:v>2</c:v>
                </c:pt>
                <c:pt idx="1705">
                  <c:v>2</c:v>
                </c:pt>
                <c:pt idx="1706">
                  <c:v>2</c:v>
                </c:pt>
                <c:pt idx="1707">
                  <c:v>2</c:v>
                </c:pt>
                <c:pt idx="1708">
                  <c:v>2</c:v>
                </c:pt>
                <c:pt idx="1709">
                  <c:v>2</c:v>
                </c:pt>
                <c:pt idx="1710">
                  <c:v>2</c:v>
                </c:pt>
                <c:pt idx="1711">
                  <c:v>2</c:v>
                </c:pt>
                <c:pt idx="1712">
                  <c:v>2</c:v>
                </c:pt>
                <c:pt idx="1713">
                  <c:v>2</c:v>
                </c:pt>
                <c:pt idx="1714">
                  <c:v>2</c:v>
                </c:pt>
                <c:pt idx="1715">
                  <c:v>2</c:v>
                </c:pt>
                <c:pt idx="1716">
                  <c:v>2</c:v>
                </c:pt>
                <c:pt idx="1717">
                  <c:v>2</c:v>
                </c:pt>
                <c:pt idx="1718">
                  <c:v>2</c:v>
                </c:pt>
                <c:pt idx="1719">
                  <c:v>2</c:v>
                </c:pt>
                <c:pt idx="1720">
                  <c:v>2</c:v>
                </c:pt>
                <c:pt idx="1721">
                  <c:v>2</c:v>
                </c:pt>
                <c:pt idx="1722">
                  <c:v>2</c:v>
                </c:pt>
                <c:pt idx="1723">
                  <c:v>2</c:v>
                </c:pt>
                <c:pt idx="1724">
                  <c:v>2</c:v>
                </c:pt>
                <c:pt idx="1725">
                  <c:v>2</c:v>
                </c:pt>
                <c:pt idx="1726">
                  <c:v>2</c:v>
                </c:pt>
                <c:pt idx="1727">
                  <c:v>2</c:v>
                </c:pt>
                <c:pt idx="1728">
                  <c:v>2</c:v>
                </c:pt>
                <c:pt idx="1729">
                  <c:v>2</c:v>
                </c:pt>
                <c:pt idx="1730">
                  <c:v>2</c:v>
                </c:pt>
                <c:pt idx="1731">
                  <c:v>2</c:v>
                </c:pt>
                <c:pt idx="1732">
                  <c:v>2</c:v>
                </c:pt>
                <c:pt idx="1733">
                  <c:v>2</c:v>
                </c:pt>
                <c:pt idx="1734">
                  <c:v>2</c:v>
                </c:pt>
                <c:pt idx="1735">
                  <c:v>2</c:v>
                </c:pt>
                <c:pt idx="1736">
                  <c:v>2</c:v>
                </c:pt>
                <c:pt idx="1737">
                  <c:v>2</c:v>
                </c:pt>
                <c:pt idx="1738">
                  <c:v>2</c:v>
                </c:pt>
                <c:pt idx="1739">
                  <c:v>2</c:v>
                </c:pt>
                <c:pt idx="1740">
                  <c:v>2</c:v>
                </c:pt>
                <c:pt idx="1741">
                  <c:v>2</c:v>
                </c:pt>
                <c:pt idx="1742">
                  <c:v>2</c:v>
                </c:pt>
                <c:pt idx="1743">
                  <c:v>2</c:v>
                </c:pt>
                <c:pt idx="1744">
                  <c:v>2</c:v>
                </c:pt>
                <c:pt idx="1745">
                  <c:v>2</c:v>
                </c:pt>
                <c:pt idx="1746">
                  <c:v>2</c:v>
                </c:pt>
                <c:pt idx="1747">
                  <c:v>2</c:v>
                </c:pt>
                <c:pt idx="1748">
                  <c:v>2</c:v>
                </c:pt>
                <c:pt idx="1749">
                  <c:v>2</c:v>
                </c:pt>
                <c:pt idx="1750">
                  <c:v>2</c:v>
                </c:pt>
                <c:pt idx="1751">
                  <c:v>2</c:v>
                </c:pt>
                <c:pt idx="1752">
                  <c:v>2</c:v>
                </c:pt>
                <c:pt idx="1753">
                  <c:v>2</c:v>
                </c:pt>
                <c:pt idx="1754">
                  <c:v>2</c:v>
                </c:pt>
                <c:pt idx="1755">
                  <c:v>2</c:v>
                </c:pt>
                <c:pt idx="1756">
                  <c:v>2</c:v>
                </c:pt>
                <c:pt idx="1757">
                  <c:v>2</c:v>
                </c:pt>
                <c:pt idx="1758">
                  <c:v>2</c:v>
                </c:pt>
                <c:pt idx="1759">
                  <c:v>2</c:v>
                </c:pt>
                <c:pt idx="1760">
                  <c:v>2</c:v>
                </c:pt>
                <c:pt idx="1761">
                  <c:v>2</c:v>
                </c:pt>
                <c:pt idx="1762">
                  <c:v>2</c:v>
                </c:pt>
                <c:pt idx="1763">
                  <c:v>2</c:v>
                </c:pt>
                <c:pt idx="1764">
                  <c:v>2</c:v>
                </c:pt>
                <c:pt idx="1765">
                  <c:v>2</c:v>
                </c:pt>
                <c:pt idx="1766">
                  <c:v>2</c:v>
                </c:pt>
                <c:pt idx="1767">
                  <c:v>2</c:v>
                </c:pt>
                <c:pt idx="1768">
                  <c:v>2</c:v>
                </c:pt>
                <c:pt idx="1769">
                  <c:v>2</c:v>
                </c:pt>
                <c:pt idx="1770">
                  <c:v>2</c:v>
                </c:pt>
                <c:pt idx="1771">
                  <c:v>2</c:v>
                </c:pt>
                <c:pt idx="1772">
                  <c:v>2</c:v>
                </c:pt>
                <c:pt idx="1773">
                  <c:v>2</c:v>
                </c:pt>
                <c:pt idx="1774">
                  <c:v>2</c:v>
                </c:pt>
                <c:pt idx="1775">
                  <c:v>2</c:v>
                </c:pt>
                <c:pt idx="1776">
                  <c:v>2</c:v>
                </c:pt>
                <c:pt idx="1777">
                  <c:v>2</c:v>
                </c:pt>
                <c:pt idx="1778">
                  <c:v>2</c:v>
                </c:pt>
                <c:pt idx="1779">
                  <c:v>2</c:v>
                </c:pt>
                <c:pt idx="1780">
                  <c:v>2</c:v>
                </c:pt>
                <c:pt idx="1781">
                  <c:v>2</c:v>
                </c:pt>
                <c:pt idx="1782">
                  <c:v>2</c:v>
                </c:pt>
                <c:pt idx="1783">
                  <c:v>2</c:v>
                </c:pt>
                <c:pt idx="1784">
                  <c:v>2</c:v>
                </c:pt>
                <c:pt idx="1785">
                  <c:v>2</c:v>
                </c:pt>
                <c:pt idx="1786">
                  <c:v>2</c:v>
                </c:pt>
                <c:pt idx="1787">
                  <c:v>2</c:v>
                </c:pt>
                <c:pt idx="1788">
                  <c:v>2</c:v>
                </c:pt>
                <c:pt idx="1789">
                  <c:v>2</c:v>
                </c:pt>
                <c:pt idx="1790">
                  <c:v>2</c:v>
                </c:pt>
                <c:pt idx="1791">
                  <c:v>2</c:v>
                </c:pt>
                <c:pt idx="1792">
                  <c:v>2</c:v>
                </c:pt>
                <c:pt idx="1793">
                  <c:v>2</c:v>
                </c:pt>
                <c:pt idx="1794">
                  <c:v>2</c:v>
                </c:pt>
                <c:pt idx="1795">
                  <c:v>2</c:v>
                </c:pt>
                <c:pt idx="1796">
                  <c:v>2</c:v>
                </c:pt>
                <c:pt idx="1797">
                  <c:v>2</c:v>
                </c:pt>
                <c:pt idx="1798">
                  <c:v>2</c:v>
                </c:pt>
                <c:pt idx="1799">
                  <c:v>2</c:v>
                </c:pt>
                <c:pt idx="1800">
                  <c:v>2</c:v>
                </c:pt>
                <c:pt idx="1801">
                  <c:v>2</c:v>
                </c:pt>
                <c:pt idx="1802">
                  <c:v>2</c:v>
                </c:pt>
                <c:pt idx="1803">
                  <c:v>2</c:v>
                </c:pt>
                <c:pt idx="1804">
                  <c:v>2</c:v>
                </c:pt>
                <c:pt idx="1805">
                  <c:v>2</c:v>
                </c:pt>
                <c:pt idx="1806">
                  <c:v>2</c:v>
                </c:pt>
                <c:pt idx="1807">
                  <c:v>2.25</c:v>
                </c:pt>
                <c:pt idx="1808">
                  <c:v>2.25</c:v>
                </c:pt>
                <c:pt idx="1809">
                  <c:v>2.25</c:v>
                </c:pt>
                <c:pt idx="1810">
                  <c:v>2.25</c:v>
                </c:pt>
                <c:pt idx="1811">
                  <c:v>2.25</c:v>
                </c:pt>
                <c:pt idx="1812">
                  <c:v>2.25</c:v>
                </c:pt>
                <c:pt idx="1813">
                  <c:v>2.25</c:v>
                </c:pt>
                <c:pt idx="1814">
                  <c:v>2.25</c:v>
                </c:pt>
                <c:pt idx="1815">
                  <c:v>2.25</c:v>
                </c:pt>
                <c:pt idx="1816">
                  <c:v>2.25</c:v>
                </c:pt>
                <c:pt idx="1817">
                  <c:v>2.25</c:v>
                </c:pt>
                <c:pt idx="1818">
                  <c:v>2.25</c:v>
                </c:pt>
                <c:pt idx="1819">
                  <c:v>2.25</c:v>
                </c:pt>
                <c:pt idx="1820">
                  <c:v>2.25</c:v>
                </c:pt>
                <c:pt idx="1821">
                  <c:v>2.25</c:v>
                </c:pt>
                <c:pt idx="1822">
                  <c:v>2.25</c:v>
                </c:pt>
                <c:pt idx="1823">
                  <c:v>2.25</c:v>
                </c:pt>
                <c:pt idx="1824">
                  <c:v>2.25</c:v>
                </c:pt>
                <c:pt idx="1825">
                  <c:v>2.25</c:v>
                </c:pt>
                <c:pt idx="1826">
                  <c:v>2.25</c:v>
                </c:pt>
                <c:pt idx="1827">
                  <c:v>2.25</c:v>
                </c:pt>
                <c:pt idx="1828">
                  <c:v>2.25</c:v>
                </c:pt>
                <c:pt idx="1829">
                  <c:v>2.25</c:v>
                </c:pt>
                <c:pt idx="1830">
                  <c:v>2.25</c:v>
                </c:pt>
                <c:pt idx="1831">
                  <c:v>2.25</c:v>
                </c:pt>
                <c:pt idx="1832">
                  <c:v>2.25</c:v>
                </c:pt>
                <c:pt idx="1833">
                  <c:v>2.25</c:v>
                </c:pt>
                <c:pt idx="1834">
                  <c:v>2.25</c:v>
                </c:pt>
                <c:pt idx="1835">
                  <c:v>2.25</c:v>
                </c:pt>
                <c:pt idx="1836">
                  <c:v>2.25</c:v>
                </c:pt>
                <c:pt idx="1837">
                  <c:v>2.25</c:v>
                </c:pt>
                <c:pt idx="1838">
                  <c:v>2.25</c:v>
                </c:pt>
                <c:pt idx="1839">
                  <c:v>2.25</c:v>
                </c:pt>
                <c:pt idx="1840">
                  <c:v>2.25</c:v>
                </c:pt>
                <c:pt idx="1841">
                  <c:v>2.25</c:v>
                </c:pt>
                <c:pt idx="1842">
                  <c:v>2.25</c:v>
                </c:pt>
                <c:pt idx="1843">
                  <c:v>2.25</c:v>
                </c:pt>
                <c:pt idx="1844">
                  <c:v>2.25</c:v>
                </c:pt>
                <c:pt idx="1845">
                  <c:v>2.25</c:v>
                </c:pt>
                <c:pt idx="1846">
                  <c:v>2.25</c:v>
                </c:pt>
                <c:pt idx="1847">
                  <c:v>2.25</c:v>
                </c:pt>
                <c:pt idx="1848">
                  <c:v>2.25</c:v>
                </c:pt>
                <c:pt idx="1849">
                  <c:v>2.25</c:v>
                </c:pt>
                <c:pt idx="1850">
                  <c:v>2.25</c:v>
                </c:pt>
                <c:pt idx="1851">
                  <c:v>2.25</c:v>
                </c:pt>
                <c:pt idx="1852">
                  <c:v>2.25</c:v>
                </c:pt>
                <c:pt idx="1853">
                  <c:v>2.25</c:v>
                </c:pt>
                <c:pt idx="1854">
                  <c:v>2.25</c:v>
                </c:pt>
                <c:pt idx="1855">
                  <c:v>2.25</c:v>
                </c:pt>
                <c:pt idx="1856">
                  <c:v>2.25</c:v>
                </c:pt>
                <c:pt idx="1857">
                  <c:v>2.25</c:v>
                </c:pt>
                <c:pt idx="1858">
                  <c:v>2.25</c:v>
                </c:pt>
                <c:pt idx="1859">
                  <c:v>2.25</c:v>
                </c:pt>
                <c:pt idx="1860">
                  <c:v>2.25</c:v>
                </c:pt>
                <c:pt idx="1861">
                  <c:v>2.25</c:v>
                </c:pt>
                <c:pt idx="1862">
                  <c:v>2.25</c:v>
                </c:pt>
                <c:pt idx="1863">
                  <c:v>2.25</c:v>
                </c:pt>
                <c:pt idx="1864">
                  <c:v>2.25</c:v>
                </c:pt>
                <c:pt idx="1865">
                  <c:v>2.25</c:v>
                </c:pt>
                <c:pt idx="1866">
                  <c:v>2.25</c:v>
                </c:pt>
                <c:pt idx="1867">
                  <c:v>2.25</c:v>
                </c:pt>
                <c:pt idx="1868">
                  <c:v>2.25</c:v>
                </c:pt>
                <c:pt idx="1869">
                  <c:v>2.25</c:v>
                </c:pt>
                <c:pt idx="1870">
                  <c:v>2.25</c:v>
                </c:pt>
                <c:pt idx="1871">
                  <c:v>2.25</c:v>
                </c:pt>
                <c:pt idx="1872">
                  <c:v>2.25</c:v>
                </c:pt>
                <c:pt idx="1873">
                  <c:v>2.5</c:v>
                </c:pt>
                <c:pt idx="1874">
                  <c:v>2.5</c:v>
                </c:pt>
                <c:pt idx="1875">
                  <c:v>2.5</c:v>
                </c:pt>
                <c:pt idx="1876">
                  <c:v>2.5</c:v>
                </c:pt>
                <c:pt idx="1877">
                  <c:v>2.5</c:v>
                </c:pt>
                <c:pt idx="1878">
                  <c:v>2.5</c:v>
                </c:pt>
                <c:pt idx="1879">
                  <c:v>2.5</c:v>
                </c:pt>
                <c:pt idx="1880">
                  <c:v>2.5</c:v>
                </c:pt>
                <c:pt idx="1881">
                  <c:v>2.5</c:v>
                </c:pt>
                <c:pt idx="1882">
                  <c:v>2.5</c:v>
                </c:pt>
                <c:pt idx="1883">
                  <c:v>2.5</c:v>
                </c:pt>
                <c:pt idx="1884">
                  <c:v>2.5</c:v>
                </c:pt>
                <c:pt idx="1885">
                  <c:v>2.5</c:v>
                </c:pt>
                <c:pt idx="1886">
                  <c:v>2.5</c:v>
                </c:pt>
                <c:pt idx="1887">
                  <c:v>2.5</c:v>
                </c:pt>
                <c:pt idx="1888">
                  <c:v>2.5</c:v>
                </c:pt>
                <c:pt idx="1889">
                  <c:v>2.5</c:v>
                </c:pt>
                <c:pt idx="1890">
                  <c:v>2.5</c:v>
                </c:pt>
                <c:pt idx="1891">
                  <c:v>2.5</c:v>
                </c:pt>
                <c:pt idx="1892">
                  <c:v>2.5</c:v>
                </c:pt>
                <c:pt idx="1893">
                  <c:v>2.5</c:v>
                </c:pt>
                <c:pt idx="1894">
                  <c:v>2.5</c:v>
                </c:pt>
                <c:pt idx="1895">
                  <c:v>2.5</c:v>
                </c:pt>
                <c:pt idx="1896">
                  <c:v>2.5</c:v>
                </c:pt>
                <c:pt idx="1897">
                  <c:v>2.5</c:v>
                </c:pt>
                <c:pt idx="1898">
                  <c:v>2.5</c:v>
                </c:pt>
                <c:pt idx="1899">
                  <c:v>2.5</c:v>
                </c:pt>
                <c:pt idx="1900">
                  <c:v>2.5</c:v>
                </c:pt>
                <c:pt idx="1901">
                  <c:v>2.5</c:v>
                </c:pt>
                <c:pt idx="1902">
                  <c:v>2.5</c:v>
                </c:pt>
                <c:pt idx="1903">
                  <c:v>2.5</c:v>
                </c:pt>
                <c:pt idx="1904">
                  <c:v>2.5</c:v>
                </c:pt>
                <c:pt idx="1905">
                  <c:v>2.5</c:v>
                </c:pt>
                <c:pt idx="1906">
                  <c:v>2.5</c:v>
                </c:pt>
                <c:pt idx="1907">
                  <c:v>2.5</c:v>
                </c:pt>
                <c:pt idx="1908">
                  <c:v>2.5</c:v>
                </c:pt>
                <c:pt idx="1909">
                  <c:v>2.5</c:v>
                </c:pt>
                <c:pt idx="1910">
                  <c:v>2.5</c:v>
                </c:pt>
                <c:pt idx="1911">
                  <c:v>2.5</c:v>
                </c:pt>
                <c:pt idx="1912">
                  <c:v>2.5</c:v>
                </c:pt>
                <c:pt idx="1913">
                  <c:v>2.5</c:v>
                </c:pt>
                <c:pt idx="1914">
                  <c:v>2.5</c:v>
                </c:pt>
                <c:pt idx="1915">
                  <c:v>2.5</c:v>
                </c:pt>
                <c:pt idx="1916">
                  <c:v>2.5</c:v>
                </c:pt>
                <c:pt idx="1917">
                  <c:v>2.5</c:v>
                </c:pt>
                <c:pt idx="1918">
                  <c:v>2.5</c:v>
                </c:pt>
                <c:pt idx="1919">
                  <c:v>2.5</c:v>
                </c:pt>
                <c:pt idx="1920">
                  <c:v>2.5</c:v>
                </c:pt>
                <c:pt idx="1921">
                  <c:v>2.5</c:v>
                </c:pt>
                <c:pt idx="1922">
                  <c:v>2.5</c:v>
                </c:pt>
                <c:pt idx="1923">
                  <c:v>2.5</c:v>
                </c:pt>
                <c:pt idx="1924">
                  <c:v>2.5</c:v>
                </c:pt>
                <c:pt idx="1925">
                  <c:v>2.5</c:v>
                </c:pt>
                <c:pt idx="1926">
                  <c:v>2.5</c:v>
                </c:pt>
                <c:pt idx="1927">
                  <c:v>2.5</c:v>
                </c:pt>
                <c:pt idx="1928">
                  <c:v>2.5</c:v>
                </c:pt>
                <c:pt idx="1929">
                  <c:v>2.5</c:v>
                </c:pt>
                <c:pt idx="1930">
                  <c:v>2.5</c:v>
                </c:pt>
                <c:pt idx="1931">
                  <c:v>2.5</c:v>
                </c:pt>
                <c:pt idx="1932">
                  <c:v>2.5</c:v>
                </c:pt>
                <c:pt idx="1933">
                  <c:v>2.5</c:v>
                </c:pt>
                <c:pt idx="1934">
                  <c:v>2.5</c:v>
                </c:pt>
                <c:pt idx="1935">
                  <c:v>2.5</c:v>
                </c:pt>
                <c:pt idx="1936">
                  <c:v>2.5</c:v>
                </c:pt>
                <c:pt idx="1937">
                  <c:v>2.5</c:v>
                </c:pt>
                <c:pt idx="1938">
                  <c:v>2.5</c:v>
                </c:pt>
                <c:pt idx="1939">
                  <c:v>2.5</c:v>
                </c:pt>
                <c:pt idx="1940">
                  <c:v>2.5</c:v>
                </c:pt>
                <c:pt idx="1941">
                  <c:v>2.5</c:v>
                </c:pt>
                <c:pt idx="1942">
                  <c:v>2.5</c:v>
                </c:pt>
                <c:pt idx="1943">
                  <c:v>2.5</c:v>
                </c:pt>
                <c:pt idx="1944">
                  <c:v>2.75</c:v>
                </c:pt>
                <c:pt idx="1945">
                  <c:v>2.75</c:v>
                </c:pt>
                <c:pt idx="1946">
                  <c:v>2.75</c:v>
                </c:pt>
                <c:pt idx="1947">
                  <c:v>2.75</c:v>
                </c:pt>
                <c:pt idx="1948">
                  <c:v>2.75</c:v>
                </c:pt>
                <c:pt idx="1949">
                  <c:v>2.75</c:v>
                </c:pt>
                <c:pt idx="1950">
                  <c:v>2.75</c:v>
                </c:pt>
                <c:pt idx="1951">
                  <c:v>2.75</c:v>
                </c:pt>
                <c:pt idx="1952">
                  <c:v>2.75</c:v>
                </c:pt>
                <c:pt idx="1953">
                  <c:v>2.75</c:v>
                </c:pt>
                <c:pt idx="1954">
                  <c:v>2.75</c:v>
                </c:pt>
                <c:pt idx="1955">
                  <c:v>2.75</c:v>
                </c:pt>
                <c:pt idx="1956">
                  <c:v>2.75</c:v>
                </c:pt>
                <c:pt idx="1957">
                  <c:v>2.75</c:v>
                </c:pt>
                <c:pt idx="1958">
                  <c:v>2.75</c:v>
                </c:pt>
                <c:pt idx="1959">
                  <c:v>2.75</c:v>
                </c:pt>
                <c:pt idx="1960">
                  <c:v>2.75</c:v>
                </c:pt>
                <c:pt idx="1961">
                  <c:v>2.75</c:v>
                </c:pt>
                <c:pt idx="1962">
                  <c:v>2.75</c:v>
                </c:pt>
                <c:pt idx="1963">
                  <c:v>2.75</c:v>
                </c:pt>
                <c:pt idx="1964">
                  <c:v>2.75</c:v>
                </c:pt>
                <c:pt idx="1965">
                  <c:v>2.75</c:v>
                </c:pt>
                <c:pt idx="1966">
                  <c:v>2.75</c:v>
                </c:pt>
                <c:pt idx="1967">
                  <c:v>2.75</c:v>
                </c:pt>
                <c:pt idx="1968">
                  <c:v>2.75</c:v>
                </c:pt>
                <c:pt idx="1969">
                  <c:v>2.75</c:v>
                </c:pt>
                <c:pt idx="1970">
                  <c:v>2.75</c:v>
                </c:pt>
                <c:pt idx="1971">
                  <c:v>2.75</c:v>
                </c:pt>
                <c:pt idx="1972">
                  <c:v>2.75</c:v>
                </c:pt>
                <c:pt idx="1973">
                  <c:v>2.75</c:v>
                </c:pt>
                <c:pt idx="1974">
                  <c:v>2.75</c:v>
                </c:pt>
                <c:pt idx="1975">
                  <c:v>2.75</c:v>
                </c:pt>
                <c:pt idx="1976">
                  <c:v>2.75</c:v>
                </c:pt>
                <c:pt idx="1977">
                  <c:v>2.75</c:v>
                </c:pt>
                <c:pt idx="1978">
                  <c:v>2.75</c:v>
                </c:pt>
                <c:pt idx="1979">
                  <c:v>2.75</c:v>
                </c:pt>
                <c:pt idx="1980">
                  <c:v>2.75</c:v>
                </c:pt>
                <c:pt idx="1981">
                  <c:v>2.75</c:v>
                </c:pt>
                <c:pt idx="1982">
                  <c:v>2.75</c:v>
                </c:pt>
                <c:pt idx="1983">
                  <c:v>3</c:v>
                </c:pt>
                <c:pt idx="1984">
                  <c:v>3</c:v>
                </c:pt>
                <c:pt idx="1985">
                  <c:v>3</c:v>
                </c:pt>
                <c:pt idx="1986">
                  <c:v>3</c:v>
                </c:pt>
                <c:pt idx="1987">
                  <c:v>3</c:v>
                </c:pt>
                <c:pt idx="1988">
                  <c:v>3</c:v>
                </c:pt>
                <c:pt idx="1989">
                  <c:v>3</c:v>
                </c:pt>
                <c:pt idx="1990">
                  <c:v>3</c:v>
                </c:pt>
                <c:pt idx="1991">
                  <c:v>3</c:v>
                </c:pt>
                <c:pt idx="1992">
                  <c:v>3</c:v>
                </c:pt>
                <c:pt idx="1993">
                  <c:v>3</c:v>
                </c:pt>
                <c:pt idx="1994">
                  <c:v>3</c:v>
                </c:pt>
                <c:pt idx="1995">
                  <c:v>3</c:v>
                </c:pt>
                <c:pt idx="1996">
                  <c:v>3</c:v>
                </c:pt>
                <c:pt idx="1997">
                  <c:v>3</c:v>
                </c:pt>
                <c:pt idx="1998">
                  <c:v>3</c:v>
                </c:pt>
                <c:pt idx="1999">
                  <c:v>3</c:v>
                </c:pt>
                <c:pt idx="2000">
                  <c:v>3</c:v>
                </c:pt>
                <c:pt idx="2001">
                  <c:v>3</c:v>
                </c:pt>
                <c:pt idx="2002">
                  <c:v>3</c:v>
                </c:pt>
                <c:pt idx="2003">
                  <c:v>3</c:v>
                </c:pt>
                <c:pt idx="2004">
                  <c:v>3</c:v>
                </c:pt>
                <c:pt idx="2005">
                  <c:v>3</c:v>
                </c:pt>
                <c:pt idx="2006">
                  <c:v>3</c:v>
                </c:pt>
                <c:pt idx="2007">
                  <c:v>3</c:v>
                </c:pt>
                <c:pt idx="2008">
                  <c:v>3</c:v>
                </c:pt>
                <c:pt idx="2009">
                  <c:v>3</c:v>
                </c:pt>
                <c:pt idx="2010">
                  <c:v>3</c:v>
                </c:pt>
                <c:pt idx="2011">
                  <c:v>3</c:v>
                </c:pt>
                <c:pt idx="2012">
                  <c:v>3</c:v>
                </c:pt>
                <c:pt idx="2013">
                  <c:v>3</c:v>
                </c:pt>
                <c:pt idx="2014">
                  <c:v>3</c:v>
                </c:pt>
                <c:pt idx="2015">
                  <c:v>3</c:v>
                </c:pt>
                <c:pt idx="2016">
                  <c:v>3</c:v>
                </c:pt>
                <c:pt idx="2017">
                  <c:v>3</c:v>
                </c:pt>
                <c:pt idx="2018">
                  <c:v>3</c:v>
                </c:pt>
                <c:pt idx="2019">
                  <c:v>3</c:v>
                </c:pt>
                <c:pt idx="2020">
                  <c:v>3</c:v>
                </c:pt>
                <c:pt idx="2021">
                  <c:v>3</c:v>
                </c:pt>
                <c:pt idx="2022">
                  <c:v>3</c:v>
                </c:pt>
                <c:pt idx="2023">
                  <c:v>3</c:v>
                </c:pt>
                <c:pt idx="2024">
                  <c:v>3</c:v>
                </c:pt>
                <c:pt idx="2025">
                  <c:v>3</c:v>
                </c:pt>
                <c:pt idx="2026">
                  <c:v>3</c:v>
                </c:pt>
                <c:pt idx="2027">
                  <c:v>3</c:v>
                </c:pt>
                <c:pt idx="2028">
                  <c:v>3.25</c:v>
                </c:pt>
                <c:pt idx="2029">
                  <c:v>3.25</c:v>
                </c:pt>
                <c:pt idx="2030">
                  <c:v>3.25</c:v>
                </c:pt>
                <c:pt idx="2031">
                  <c:v>3.25</c:v>
                </c:pt>
                <c:pt idx="2032">
                  <c:v>3.25</c:v>
                </c:pt>
                <c:pt idx="2033">
                  <c:v>3.25</c:v>
                </c:pt>
                <c:pt idx="2034">
                  <c:v>3.25</c:v>
                </c:pt>
                <c:pt idx="2035">
                  <c:v>3.25</c:v>
                </c:pt>
                <c:pt idx="2036">
                  <c:v>3.25</c:v>
                </c:pt>
                <c:pt idx="2037">
                  <c:v>3.25</c:v>
                </c:pt>
                <c:pt idx="2038">
                  <c:v>3.25</c:v>
                </c:pt>
                <c:pt idx="2039">
                  <c:v>3.25</c:v>
                </c:pt>
                <c:pt idx="2040">
                  <c:v>3.25</c:v>
                </c:pt>
                <c:pt idx="2041">
                  <c:v>3.25</c:v>
                </c:pt>
                <c:pt idx="2042">
                  <c:v>3.25</c:v>
                </c:pt>
                <c:pt idx="2043">
                  <c:v>3.25</c:v>
                </c:pt>
                <c:pt idx="2044">
                  <c:v>3.25</c:v>
                </c:pt>
                <c:pt idx="2045">
                  <c:v>3.25</c:v>
                </c:pt>
                <c:pt idx="2046">
                  <c:v>3.25</c:v>
                </c:pt>
                <c:pt idx="2047">
                  <c:v>3.25</c:v>
                </c:pt>
                <c:pt idx="2048">
                  <c:v>3.25</c:v>
                </c:pt>
                <c:pt idx="2049">
                  <c:v>3.25</c:v>
                </c:pt>
                <c:pt idx="2050">
                  <c:v>3.25</c:v>
                </c:pt>
                <c:pt idx="2051">
                  <c:v>3.25</c:v>
                </c:pt>
                <c:pt idx="2052">
                  <c:v>3.25</c:v>
                </c:pt>
                <c:pt idx="2053">
                  <c:v>3.25</c:v>
                </c:pt>
                <c:pt idx="2054">
                  <c:v>3.25</c:v>
                </c:pt>
                <c:pt idx="2055">
                  <c:v>3.25</c:v>
                </c:pt>
                <c:pt idx="2056">
                  <c:v>3.25</c:v>
                </c:pt>
                <c:pt idx="2057">
                  <c:v>3.25</c:v>
                </c:pt>
                <c:pt idx="2058">
                  <c:v>3.25</c:v>
                </c:pt>
                <c:pt idx="2059">
                  <c:v>3.25</c:v>
                </c:pt>
                <c:pt idx="2060">
                  <c:v>3.25</c:v>
                </c:pt>
                <c:pt idx="2061">
                  <c:v>3.25</c:v>
                </c:pt>
                <c:pt idx="2062">
                  <c:v>3.25</c:v>
                </c:pt>
                <c:pt idx="2063">
                  <c:v>3.25</c:v>
                </c:pt>
                <c:pt idx="2064">
                  <c:v>3.25</c:v>
                </c:pt>
                <c:pt idx="2065">
                  <c:v>3.25</c:v>
                </c:pt>
                <c:pt idx="2066">
                  <c:v>3.25</c:v>
                </c:pt>
                <c:pt idx="2067">
                  <c:v>3.25</c:v>
                </c:pt>
                <c:pt idx="2068">
                  <c:v>3.25</c:v>
                </c:pt>
                <c:pt idx="2069">
                  <c:v>3.25</c:v>
                </c:pt>
                <c:pt idx="2070">
                  <c:v>3.25</c:v>
                </c:pt>
                <c:pt idx="2071">
                  <c:v>3.25</c:v>
                </c:pt>
                <c:pt idx="2072">
                  <c:v>3.25</c:v>
                </c:pt>
                <c:pt idx="2073">
                  <c:v>3.5</c:v>
                </c:pt>
                <c:pt idx="2074">
                  <c:v>3.5</c:v>
                </c:pt>
                <c:pt idx="2075">
                  <c:v>3.5</c:v>
                </c:pt>
                <c:pt idx="2076">
                  <c:v>3.5</c:v>
                </c:pt>
                <c:pt idx="2077">
                  <c:v>3.5</c:v>
                </c:pt>
                <c:pt idx="2078">
                  <c:v>3.5</c:v>
                </c:pt>
                <c:pt idx="2079">
                  <c:v>3.5</c:v>
                </c:pt>
                <c:pt idx="2080">
                  <c:v>3.5</c:v>
                </c:pt>
                <c:pt idx="2081">
                  <c:v>3.5</c:v>
                </c:pt>
                <c:pt idx="2082">
                  <c:v>3.5</c:v>
                </c:pt>
                <c:pt idx="2083">
                  <c:v>3.5</c:v>
                </c:pt>
                <c:pt idx="2084">
                  <c:v>3.5</c:v>
                </c:pt>
                <c:pt idx="2085">
                  <c:v>3.5</c:v>
                </c:pt>
                <c:pt idx="2086">
                  <c:v>3.5</c:v>
                </c:pt>
                <c:pt idx="2087">
                  <c:v>3.5</c:v>
                </c:pt>
                <c:pt idx="2088">
                  <c:v>3.5</c:v>
                </c:pt>
                <c:pt idx="2089">
                  <c:v>3.5</c:v>
                </c:pt>
                <c:pt idx="2090">
                  <c:v>3.5</c:v>
                </c:pt>
                <c:pt idx="2091">
                  <c:v>3.5</c:v>
                </c:pt>
                <c:pt idx="2092">
                  <c:v>3.5</c:v>
                </c:pt>
                <c:pt idx="2093">
                  <c:v>3.5</c:v>
                </c:pt>
                <c:pt idx="2094">
                  <c:v>3.5</c:v>
                </c:pt>
                <c:pt idx="2095">
                  <c:v>3.5</c:v>
                </c:pt>
                <c:pt idx="2096">
                  <c:v>3.5</c:v>
                </c:pt>
                <c:pt idx="2097">
                  <c:v>3.5</c:v>
                </c:pt>
                <c:pt idx="2098">
                  <c:v>3.5</c:v>
                </c:pt>
                <c:pt idx="2099">
                  <c:v>3.5</c:v>
                </c:pt>
                <c:pt idx="2100">
                  <c:v>3.5</c:v>
                </c:pt>
                <c:pt idx="2101">
                  <c:v>3.5</c:v>
                </c:pt>
                <c:pt idx="2102">
                  <c:v>3.5</c:v>
                </c:pt>
                <c:pt idx="2103">
                  <c:v>3.5</c:v>
                </c:pt>
                <c:pt idx="2104">
                  <c:v>3.5</c:v>
                </c:pt>
                <c:pt idx="2105">
                  <c:v>3.5</c:v>
                </c:pt>
                <c:pt idx="2106">
                  <c:v>3.5</c:v>
                </c:pt>
                <c:pt idx="2107">
                  <c:v>3.5</c:v>
                </c:pt>
                <c:pt idx="2108">
                  <c:v>3.5</c:v>
                </c:pt>
                <c:pt idx="2109">
                  <c:v>3.5</c:v>
                </c:pt>
                <c:pt idx="2110">
                  <c:v>3.5</c:v>
                </c:pt>
                <c:pt idx="2111">
                  <c:v>3.5</c:v>
                </c:pt>
                <c:pt idx="2112">
                  <c:v>3.5</c:v>
                </c:pt>
                <c:pt idx="2113">
                  <c:v>3.5</c:v>
                </c:pt>
                <c:pt idx="2114">
                  <c:v>3.5</c:v>
                </c:pt>
                <c:pt idx="2115">
                  <c:v>3.5</c:v>
                </c:pt>
                <c:pt idx="2116">
                  <c:v>3.5</c:v>
                </c:pt>
                <c:pt idx="2117">
                  <c:v>3.5</c:v>
                </c:pt>
                <c:pt idx="2118">
                  <c:v>3.5</c:v>
                </c:pt>
                <c:pt idx="2119">
                  <c:v>3.5</c:v>
                </c:pt>
                <c:pt idx="2120">
                  <c:v>3.5</c:v>
                </c:pt>
                <c:pt idx="2121">
                  <c:v>3.5</c:v>
                </c:pt>
                <c:pt idx="2122">
                  <c:v>3.5</c:v>
                </c:pt>
                <c:pt idx="2123">
                  <c:v>3.5</c:v>
                </c:pt>
                <c:pt idx="2124">
                  <c:v>3.5</c:v>
                </c:pt>
                <c:pt idx="2125">
                  <c:v>3.5</c:v>
                </c:pt>
                <c:pt idx="2126">
                  <c:v>3.5</c:v>
                </c:pt>
                <c:pt idx="2127">
                  <c:v>3.5</c:v>
                </c:pt>
                <c:pt idx="2128">
                  <c:v>3.5</c:v>
                </c:pt>
                <c:pt idx="2129">
                  <c:v>3.5</c:v>
                </c:pt>
                <c:pt idx="2130">
                  <c:v>3.5</c:v>
                </c:pt>
                <c:pt idx="2131">
                  <c:v>3.5</c:v>
                </c:pt>
                <c:pt idx="2132">
                  <c:v>3.5</c:v>
                </c:pt>
                <c:pt idx="2133">
                  <c:v>3.5</c:v>
                </c:pt>
                <c:pt idx="2134">
                  <c:v>3.5</c:v>
                </c:pt>
                <c:pt idx="2135">
                  <c:v>3.5</c:v>
                </c:pt>
                <c:pt idx="2136">
                  <c:v>3.5</c:v>
                </c:pt>
                <c:pt idx="2137">
                  <c:v>3.5</c:v>
                </c:pt>
                <c:pt idx="2138">
                  <c:v>3.75</c:v>
                </c:pt>
                <c:pt idx="2139">
                  <c:v>3.75</c:v>
                </c:pt>
                <c:pt idx="2140">
                  <c:v>3.75</c:v>
                </c:pt>
                <c:pt idx="2141">
                  <c:v>3.75</c:v>
                </c:pt>
                <c:pt idx="2142">
                  <c:v>3.75</c:v>
                </c:pt>
                <c:pt idx="2143">
                  <c:v>3.75</c:v>
                </c:pt>
                <c:pt idx="2144">
                  <c:v>3.75</c:v>
                </c:pt>
                <c:pt idx="2145">
                  <c:v>3.75</c:v>
                </c:pt>
                <c:pt idx="2146">
                  <c:v>3.75</c:v>
                </c:pt>
                <c:pt idx="2147">
                  <c:v>3.75</c:v>
                </c:pt>
                <c:pt idx="2148">
                  <c:v>3.75</c:v>
                </c:pt>
                <c:pt idx="2149">
                  <c:v>3.75</c:v>
                </c:pt>
                <c:pt idx="2150">
                  <c:v>3.75</c:v>
                </c:pt>
                <c:pt idx="2151">
                  <c:v>3.75</c:v>
                </c:pt>
                <c:pt idx="2152">
                  <c:v>3.75</c:v>
                </c:pt>
                <c:pt idx="2153">
                  <c:v>3.75</c:v>
                </c:pt>
                <c:pt idx="2154">
                  <c:v>3.75</c:v>
                </c:pt>
                <c:pt idx="2155">
                  <c:v>3.75</c:v>
                </c:pt>
                <c:pt idx="2156">
                  <c:v>3.75</c:v>
                </c:pt>
                <c:pt idx="2157">
                  <c:v>3.75</c:v>
                </c:pt>
                <c:pt idx="2158">
                  <c:v>3.75</c:v>
                </c:pt>
                <c:pt idx="2159">
                  <c:v>3.75</c:v>
                </c:pt>
                <c:pt idx="2160">
                  <c:v>3.75</c:v>
                </c:pt>
                <c:pt idx="2161">
                  <c:v>3.75</c:v>
                </c:pt>
                <c:pt idx="2162">
                  <c:v>3.75</c:v>
                </c:pt>
                <c:pt idx="2163">
                  <c:v>3.75</c:v>
                </c:pt>
                <c:pt idx="2164">
                  <c:v>3.75</c:v>
                </c:pt>
                <c:pt idx="2165">
                  <c:v>3.75</c:v>
                </c:pt>
                <c:pt idx="2166">
                  <c:v>3.75</c:v>
                </c:pt>
                <c:pt idx="2167">
                  <c:v>3.75</c:v>
                </c:pt>
                <c:pt idx="2168">
                  <c:v>3.75</c:v>
                </c:pt>
                <c:pt idx="2169">
                  <c:v>3.75</c:v>
                </c:pt>
                <c:pt idx="2170">
                  <c:v>3.75</c:v>
                </c:pt>
                <c:pt idx="2171">
                  <c:v>3.75</c:v>
                </c:pt>
                <c:pt idx="2172">
                  <c:v>3.75</c:v>
                </c:pt>
                <c:pt idx="2173">
                  <c:v>3.75</c:v>
                </c:pt>
                <c:pt idx="2174">
                  <c:v>3.75</c:v>
                </c:pt>
                <c:pt idx="2175">
                  <c:v>3.75</c:v>
                </c:pt>
                <c:pt idx="2176">
                  <c:v>3.75</c:v>
                </c:pt>
                <c:pt idx="2177">
                  <c:v>3.75</c:v>
                </c:pt>
                <c:pt idx="2178">
                  <c:v>3.75</c:v>
                </c:pt>
                <c:pt idx="2179">
                  <c:v>3.75</c:v>
                </c:pt>
                <c:pt idx="2180">
                  <c:v>3.75</c:v>
                </c:pt>
                <c:pt idx="2181">
                  <c:v>3.75</c:v>
                </c:pt>
                <c:pt idx="2182">
                  <c:v>3.75</c:v>
                </c:pt>
                <c:pt idx="2183">
                  <c:v>3.75</c:v>
                </c:pt>
                <c:pt idx="2184">
                  <c:v>3.75</c:v>
                </c:pt>
                <c:pt idx="2185">
                  <c:v>3.75</c:v>
                </c:pt>
                <c:pt idx="2186">
                  <c:v>3.75</c:v>
                </c:pt>
                <c:pt idx="2187">
                  <c:v>3.75</c:v>
                </c:pt>
                <c:pt idx="2188">
                  <c:v>3.75</c:v>
                </c:pt>
                <c:pt idx="2189">
                  <c:v>3.75</c:v>
                </c:pt>
                <c:pt idx="2190">
                  <c:v>3.75</c:v>
                </c:pt>
                <c:pt idx="2191">
                  <c:v>3.75</c:v>
                </c:pt>
                <c:pt idx="2192">
                  <c:v>3.75</c:v>
                </c:pt>
                <c:pt idx="2193">
                  <c:v>3.75</c:v>
                </c:pt>
                <c:pt idx="2194">
                  <c:v>3.75</c:v>
                </c:pt>
                <c:pt idx="2195">
                  <c:v>3.75</c:v>
                </c:pt>
                <c:pt idx="2196">
                  <c:v>3.75</c:v>
                </c:pt>
                <c:pt idx="2197">
                  <c:v>3.75</c:v>
                </c:pt>
                <c:pt idx="2198">
                  <c:v>3.75</c:v>
                </c:pt>
                <c:pt idx="2199">
                  <c:v>3.75</c:v>
                </c:pt>
                <c:pt idx="2200">
                  <c:v>3.75</c:v>
                </c:pt>
                <c:pt idx="2201">
                  <c:v>3.75</c:v>
                </c:pt>
                <c:pt idx="2202">
                  <c:v>3.75</c:v>
                </c:pt>
                <c:pt idx="2203">
                  <c:v>4</c:v>
                </c:pt>
                <c:pt idx="2204">
                  <c:v>4</c:v>
                </c:pt>
                <c:pt idx="2205">
                  <c:v>4</c:v>
                </c:pt>
                <c:pt idx="2206">
                  <c:v>4</c:v>
                </c:pt>
                <c:pt idx="2207">
                  <c:v>4</c:v>
                </c:pt>
                <c:pt idx="2208">
                  <c:v>4</c:v>
                </c:pt>
                <c:pt idx="2209">
                  <c:v>4</c:v>
                </c:pt>
                <c:pt idx="2210">
                  <c:v>4</c:v>
                </c:pt>
                <c:pt idx="2211">
                  <c:v>4</c:v>
                </c:pt>
                <c:pt idx="2212">
                  <c:v>4</c:v>
                </c:pt>
                <c:pt idx="2213">
                  <c:v>4</c:v>
                </c:pt>
                <c:pt idx="2214">
                  <c:v>4</c:v>
                </c:pt>
                <c:pt idx="2215">
                  <c:v>4</c:v>
                </c:pt>
                <c:pt idx="2216">
                  <c:v>4</c:v>
                </c:pt>
                <c:pt idx="2217">
                  <c:v>4</c:v>
                </c:pt>
                <c:pt idx="2218">
                  <c:v>4</c:v>
                </c:pt>
                <c:pt idx="2219">
                  <c:v>4</c:v>
                </c:pt>
                <c:pt idx="2220">
                  <c:v>4</c:v>
                </c:pt>
                <c:pt idx="2221">
                  <c:v>4</c:v>
                </c:pt>
                <c:pt idx="2222">
                  <c:v>4</c:v>
                </c:pt>
                <c:pt idx="2223">
                  <c:v>4</c:v>
                </c:pt>
                <c:pt idx="2224">
                  <c:v>4</c:v>
                </c:pt>
                <c:pt idx="2225">
                  <c:v>4</c:v>
                </c:pt>
                <c:pt idx="2226">
                  <c:v>4</c:v>
                </c:pt>
                <c:pt idx="2227">
                  <c:v>4</c:v>
                </c:pt>
                <c:pt idx="2228">
                  <c:v>4</c:v>
                </c:pt>
                <c:pt idx="2229">
                  <c:v>4</c:v>
                </c:pt>
                <c:pt idx="2230">
                  <c:v>4</c:v>
                </c:pt>
                <c:pt idx="2231">
                  <c:v>4</c:v>
                </c:pt>
                <c:pt idx="2232">
                  <c:v>4</c:v>
                </c:pt>
                <c:pt idx="2233">
                  <c:v>4</c:v>
                </c:pt>
                <c:pt idx="2234">
                  <c:v>4</c:v>
                </c:pt>
                <c:pt idx="2235">
                  <c:v>4</c:v>
                </c:pt>
                <c:pt idx="2236">
                  <c:v>4</c:v>
                </c:pt>
                <c:pt idx="2237">
                  <c:v>4</c:v>
                </c:pt>
                <c:pt idx="2238">
                  <c:v>4</c:v>
                </c:pt>
                <c:pt idx="2239">
                  <c:v>4</c:v>
                </c:pt>
                <c:pt idx="2240">
                  <c:v>4</c:v>
                </c:pt>
                <c:pt idx="2241">
                  <c:v>4</c:v>
                </c:pt>
                <c:pt idx="2242">
                  <c:v>4</c:v>
                </c:pt>
                <c:pt idx="2243">
                  <c:v>4</c:v>
                </c:pt>
                <c:pt idx="2244">
                  <c:v>4</c:v>
                </c:pt>
                <c:pt idx="2245">
                  <c:v>4</c:v>
                </c:pt>
                <c:pt idx="2246">
                  <c:v>4</c:v>
                </c:pt>
                <c:pt idx="2247">
                  <c:v>4</c:v>
                </c:pt>
                <c:pt idx="2248">
                  <c:v>4</c:v>
                </c:pt>
                <c:pt idx="2249">
                  <c:v>4</c:v>
                </c:pt>
                <c:pt idx="2250">
                  <c:v>4</c:v>
                </c:pt>
                <c:pt idx="2251">
                  <c:v>4</c:v>
                </c:pt>
                <c:pt idx="2252">
                  <c:v>4</c:v>
                </c:pt>
                <c:pt idx="2253">
                  <c:v>4</c:v>
                </c:pt>
                <c:pt idx="2254">
                  <c:v>4</c:v>
                </c:pt>
                <c:pt idx="2255">
                  <c:v>4</c:v>
                </c:pt>
                <c:pt idx="2256">
                  <c:v>4</c:v>
                </c:pt>
                <c:pt idx="2257">
                  <c:v>4</c:v>
                </c:pt>
                <c:pt idx="2258">
                  <c:v>4</c:v>
                </c:pt>
                <c:pt idx="2259">
                  <c:v>4</c:v>
                </c:pt>
                <c:pt idx="2260">
                  <c:v>4</c:v>
                </c:pt>
                <c:pt idx="2261">
                  <c:v>4</c:v>
                </c:pt>
                <c:pt idx="2262">
                  <c:v>4</c:v>
                </c:pt>
                <c:pt idx="2263">
                  <c:v>4</c:v>
                </c:pt>
                <c:pt idx="2264">
                  <c:v>4</c:v>
                </c:pt>
                <c:pt idx="2265">
                  <c:v>4</c:v>
                </c:pt>
                <c:pt idx="2266">
                  <c:v>4</c:v>
                </c:pt>
                <c:pt idx="2267">
                  <c:v>4</c:v>
                </c:pt>
                <c:pt idx="2268">
                  <c:v>4</c:v>
                </c:pt>
                <c:pt idx="2269">
                  <c:v>4</c:v>
                </c:pt>
                <c:pt idx="2270">
                  <c:v>4</c:v>
                </c:pt>
                <c:pt idx="2271">
                  <c:v>4</c:v>
                </c:pt>
                <c:pt idx="2272">
                  <c:v>4</c:v>
                </c:pt>
                <c:pt idx="2273">
                  <c:v>4</c:v>
                </c:pt>
                <c:pt idx="2274">
                  <c:v>4</c:v>
                </c:pt>
                <c:pt idx="2275">
                  <c:v>4</c:v>
                </c:pt>
                <c:pt idx="2276">
                  <c:v>4</c:v>
                </c:pt>
                <c:pt idx="2277">
                  <c:v>4</c:v>
                </c:pt>
                <c:pt idx="2278">
                  <c:v>4</c:v>
                </c:pt>
                <c:pt idx="2279">
                  <c:v>4</c:v>
                </c:pt>
                <c:pt idx="2280">
                  <c:v>4</c:v>
                </c:pt>
                <c:pt idx="2281">
                  <c:v>4</c:v>
                </c:pt>
                <c:pt idx="2282">
                  <c:v>4</c:v>
                </c:pt>
                <c:pt idx="2283">
                  <c:v>4</c:v>
                </c:pt>
                <c:pt idx="2284">
                  <c:v>4</c:v>
                </c:pt>
                <c:pt idx="2285">
                  <c:v>4</c:v>
                </c:pt>
                <c:pt idx="2286">
                  <c:v>4</c:v>
                </c:pt>
                <c:pt idx="2287">
                  <c:v>4</c:v>
                </c:pt>
                <c:pt idx="2288">
                  <c:v>4</c:v>
                </c:pt>
                <c:pt idx="2289">
                  <c:v>4</c:v>
                </c:pt>
                <c:pt idx="2290">
                  <c:v>4</c:v>
                </c:pt>
                <c:pt idx="2291">
                  <c:v>4</c:v>
                </c:pt>
                <c:pt idx="2292">
                  <c:v>4</c:v>
                </c:pt>
                <c:pt idx="2293">
                  <c:v>4</c:v>
                </c:pt>
                <c:pt idx="2294">
                  <c:v>4</c:v>
                </c:pt>
                <c:pt idx="2295">
                  <c:v>4</c:v>
                </c:pt>
                <c:pt idx="2296">
                  <c:v>4</c:v>
                </c:pt>
                <c:pt idx="2297">
                  <c:v>4</c:v>
                </c:pt>
                <c:pt idx="2298">
                  <c:v>4</c:v>
                </c:pt>
                <c:pt idx="2299">
                  <c:v>4</c:v>
                </c:pt>
                <c:pt idx="2300">
                  <c:v>4</c:v>
                </c:pt>
                <c:pt idx="2301">
                  <c:v>4</c:v>
                </c:pt>
                <c:pt idx="2302">
                  <c:v>4</c:v>
                </c:pt>
                <c:pt idx="2303">
                  <c:v>4</c:v>
                </c:pt>
                <c:pt idx="2304">
                  <c:v>4</c:v>
                </c:pt>
                <c:pt idx="2305">
                  <c:v>4</c:v>
                </c:pt>
                <c:pt idx="2306">
                  <c:v>4</c:v>
                </c:pt>
                <c:pt idx="2307">
                  <c:v>4</c:v>
                </c:pt>
                <c:pt idx="2308">
                  <c:v>4</c:v>
                </c:pt>
                <c:pt idx="2309">
                  <c:v>4</c:v>
                </c:pt>
                <c:pt idx="2310">
                  <c:v>4</c:v>
                </c:pt>
                <c:pt idx="2311">
                  <c:v>4</c:v>
                </c:pt>
                <c:pt idx="2312">
                  <c:v>4</c:v>
                </c:pt>
                <c:pt idx="2313">
                  <c:v>4</c:v>
                </c:pt>
                <c:pt idx="2314">
                  <c:v>4</c:v>
                </c:pt>
                <c:pt idx="2315">
                  <c:v>4</c:v>
                </c:pt>
                <c:pt idx="2316">
                  <c:v>4</c:v>
                </c:pt>
                <c:pt idx="2317">
                  <c:v>4</c:v>
                </c:pt>
                <c:pt idx="2318">
                  <c:v>4</c:v>
                </c:pt>
                <c:pt idx="2319">
                  <c:v>4</c:v>
                </c:pt>
                <c:pt idx="2320">
                  <c:v>4</c:v>
                </c:pt>
                <c:pt idx="2321">
                  <c:v>4</c:v>
                </c:pt>
                <c:pt idx="2322">
                  <c:v>4</c:v>
                </c:pt>
                <c:pt idx="2323">
                  <c:v>4</c:v>
                </c:pt>
                <c:pt idx="2324">
                  <c:v>4</c:v>
                </c:pt>
                <c:pt idx="2325">
                  <c:v>4</c:v>
                </c:pt>
                <c:pt idx="2326">
                  <c:v>4</c:v>
                </c:pt>
                <c:pt idx="2327">
                  <c:v>4</c:v>
                </c:pt>
                <c:pt idx="2328">
                  <c:v>4</c:v>
                </c:pt>
                <c:pt idx="2329">
                  <c:v>4</c:v>
                </c:pt>
                <c:pt idx="2330">
                  <c:v>4</c:v>
                </c:pt>
                <c:pt idx="2331">
                  <c:v>4</c:v>
                </c:pt>
                <c:pt idx="2332">
                  <c:v>4</c:v>
                </c:pt>
                <c:pt idx="2333">
                  <c:v>4</c:v>
                </c:pt>
                <c:pt idx="2334">
                  <c:v>4</c:v>
                </c:pt>
                <c:pt idx="2335">
                  <c:v>4</c:v>
                </c:pt>
                <c:pt idx="2336">
                  <c:v>4</c:v>
                </c:pt>
                <c:pt idx="2337">
                  <c:v>4</c:v>
                </c:pt>
                <c:pt idx="2338">
                  <c:v>4</c:v>
                </c:pt>
                <c:pt idx="2339">
                  <c:v>4</c:v>
                </c:pt>
                <c:pt idx="2340">
                  <c:v>4</c:v>
                </c:pt>
                <c:pt idx="2341">
                  <c:v>4</c:v>
                </c:pt>
                <c:pt idx="2342">
                  <c:v>4</c:v>
                </c:pt>
                <c:pt idx="2343">
                  <c:v>4</c:v>
                </c:pt>
                <c:pt idx="2344">
                  <c:v>4</c:v>
                </c:pt>
                <c:pt idx="2345">
                  <c:v>4</c:v>
                </c:pt>
                <c:pt idx="2346">
                  <c:v>4</c:v>
                </c:pt>
                <c:pt idx="2347">
                  <c:v>4</c:v>
                </c:pt>
                <c:pt idx="2348">
                  <c:v>4</c:v>
                </c:pt>
                <c:pt idx="2349">
                  <c:v>4</c:v>
                </c:pt>
                <c:pt idx="2350">
                  <c:v>4</c:v>
                </c:pt>
                <c:pt idx="2351">
                  <c:v>4</c:v>
                </c:pt>
                <c:pt idx="2352">
                  <c:v>4</c:v>
                </c:pt>
                <c:pt idx="2353">
                  <c:v>4</c:v>
                </c:pt>
                <c:pt idx="2354">
                  <c:v>4</c:v>
                </c:pt>
                <c:pt idx="2355">
                  <c:v>4</c:v>
                </c:pt>
                <c:pt idx="2356">
                  <c:v>4</c:v>
                </c:pt>
                <c:pt idx="2357">
                  <c:v>4</c:v>
                </c:pt>
                <c:pt idx="2358">
                  <c:v>4</c:v>
                </c:pt>
                <c:pt idx="2359">
                  <c:v>4</c:v>
                </c:pt>
                <c:pt idx="2360">
                  <c:v>4</c:v>
                </c:pt>
                <c:pt idx="2361">
                  <c:v>4</c:v>
                </c:pt>
                <c:pt idx="2362">
                  <c:v>4</c:v>
                </c:pt>
                <c:pt idx="2363">
                  <c:v>4</c:v>
                </c:pt>
                <c:pt idx="2364">
                  <c:v>4</c:v>
                </c:pt>
                <c:pt idx="2365">
                  <c:v>4</c:v>
                </c:pt>
                <c:pt idx="2366">
                  <c:v>4</c:v>
                </c:pt>
                <c:pt idx="2367">
                  <c:v>4</c:v>
                </c:pt>
                <c:pt idx="2368">
                  <c:v>4</c:v>
                </c:pt>
                <c:pt idx="2369">
                  <c:v>4</c:v>
                </c:pt>
                <c:pt idx="2370">
                  <c:v>4</c:v>
                </c:pt>
                <c:pt idx="2371">
                  <c:v>4</c:v>
                </c:pt>
                <c:pt idx="2372">
                  <c:v>4</c:v>
                </c:pt>
                <c:pt idx="2373">
                  <c:v>4</c:v>
                </c:pt>
                <c:pt idx="2374">
                  <c:v>4</c:v>
                </c:pt>
                <c:pt idx="2375">
                  <c:v>4</c:v>
                </c:pt>
                <c:pt idx="2376">
                  <c:v>4</c:v>
                </c:pt>
                <c:pt idx="2377">
                  <c:v>4</c:v>
                </c:pt>
                <c:pt idx="2378">
                  <c:v>4</c:v>
                </c:pt>
                <c:pt idx="2379">
                  <c:v>4</c:v>
                </c:pt>
                <c:pt idx="2380">
                  <c:v>4</c:v>
                </c:pt>
                <c:pt idx="2381">
                  <c:v>4</c:v>
                </c:pt>
                <c:pt idx="2382">
                  <c:v>4</c:v>
                </c:pt>
                <c:pt idx="2383">
                  <c:v>4</c:v>
                </c:pt>
                <c:pt idx="2384">
                  <c:v>4</c:v>
                </c:pt>
                <c:pt idx="2385">
                  <c:v>4</c:v>
                </c:pt>
                <c:pt idx="2386">
                  <c:v>4</c:v>
                </c:pt>
                <c:pt idx="2387">
                  <c:v>4</c:v>
                </c:pt>
                <c:pt idx="2388">
                  <c:v>4</c:v>
                </c:pt>
                <c:pt idx="2389">
                  <c:v>4</c:v>
                </c:pt>
                <c:pt idx="2390">
                  <c:v>4</c:v>
                </c:pt>
                <c:pt idx="2391">
                  <c:v>4</c:v>
                </c:pt>
                <c:pt idx="2392">
                  <c:v>4</c:v>
                </c:pt>
                <c:pt idx="2393">
                  <c:v>4</c:v>
                </c:pt>
                <c:pt idx="2394">
                  <c:v>4</c:v>
                </c:pt>
                <c:pt idx="2395">
                  <c:v>4</c:v>
                </c:pt>
                <c:pt idx="2396">
                  <c:v>4</c:v>
                </c:pt>
                <c:pt idx="2397">
                  <c:v>4</c:v>
                </c:pt>
                <c:pt idx="2398">
                  <c:v>4</c:v>
                </c:pt>
                <c:pt idx="2399">
                  <c:v>4</c:v>
                </c:pt>
                <c:pt idx="2400">
                  <c:v>4</c:v>
                </c:pt>
                <c:pt idx="2401">
                  <c:v>4</c:v>
                </c:pt>
                <c:pt idx="2402">
                  <c:v>4</c:v>
                </c:pt>
                <c:pt idx="2403">
                  <c:v>4</c:v>
                </c:pt>
                <c:pt idx="2404">
                  <c:v>4</c:v>
                </c:pt>
                <c:pt idx="2405">
                  <c:v>4</c:v>
                </c:pt>
                <c:pt idx="2406">
                  <c:v>4</c:v>
                </c:pt>
                <c:pt idx="2407">
                  <c:v>4</c:v>
                </c:pt>
                <c:pt idx="2408">
                  <c:v>4</c:v>
                </c:pt>
                <c:pt idx="2409">
                  <c:v>4</c:v>
                </c:pt>
                <c:pt idx="2410">
                  <c:v>4</c:v>
                </c:pt>
                <c:pt idx="2411">
                  <c:v>4</c:v>
                </c:pt>
                <c:pt idx="2412">
                  <c:v>4</c:v>
                </c:pt>
                <c:pt idx="2413">
                  <c:v>4</c:v>
                </c:pt>
                <c:pt idx="2414">
                  <c:v>4</c:v>
                </c:pt>
                <c:pt idx="2415">
                  <c:v>4</c:v>
                </c:pt>
                <c:pt idx="2416">
                  <c:v>4</c:v>
                </c:pt>
                <c:pt idx="2417">
                  <c:v>4</c:v>
                </c:pt>
                <c:pt idx="2418">
                  <c:v>4</c:v>
                </c:pt>
                <c:pt idx="2419">
                  <c:v>4</c:v>
                </c:pt>
                <c:pt idx="2420">
                  <c:v>4</c:v>
                </c:pt>
                <c:pt idx="2421">
                  <c:v>4</c:v>
                </c:pt>
                <c:pt idx="2422">
                  <c:v>4</c:v>
                </c:pt>
                <c:pt idx="2423">
                  <c:v>4</c:v>
                </c:pt>
                <c:pt idx="2424">
                  <c:v>4</c:v>
                </c:pt>
                <c:pt idx="2425">
                  <c:v>4</c:v>
                </c:pt>
                <c:pt idx="2426">
                  <c:v>4</c:v>
                </c:pt>
                <c:pt idx="2427">
                  <c:v>4</c:v>
                </c:pt>
                <c:pt idx="2428">
                  <c:v>4</c:v>
                </c:pt>
                <c:pt idx="2429">
                  <c:v>4</c:v>
                </c:pt>
                <c:pt idx="2430">
                  <c:v>4</c:v>
                </c:pt>
                <c:pt idx="2431">
                  <c:v>4</c:v>
                </c:pt>
                <c:pt idx="2432">
                  <c:v>4</c:v>
                </c:pt>
                <c:pt idx="2433">
                  <c:v>4</c:v>
                </c:pt>
                <c:pt idx="2434">
                  <c:v>4</c:v>
                </c:pt>
                <c:pt idx="2435">
                  <c:v>4</c:v>
                </c:pt>
                <c:pt idx="2436">
                  <c:v>4</c:v>
                </c:pt>
                <c:pt idx="2437">
                  <c:v>4</c:v>
                </c:pt>
                <c:pt idx="2438">
                  <c:v>4</c:v>
                </c:pt>
                <c:pt idx="2439">
                  <c:v>4</c:v>
                </c:pt>
                <c:pt idx="2440">
                  <c:v>4</c:v>
                </c:pt>
                <c:pt idx="2441">
                  <c:v>4</c:v>
                </c:pt>
                <c:pt idx="2442">
                  <c:v>4</c:v>
                </c:pt>
                <c:pt idx="2443">
                  <c:v>4</c:v>
                </c:pt>
                <c:pt idx="2444">
                  <c:v>4</c:v>
                </c:pt>
                <c:pt idx="2445">
                  <c:v>4</c:v>
                </c:pt>
                <c:pt idx="2446">
                  <c:v>4</c:v>
                </c:pt>
                <c:pt idx="2447">
                  <c:v>4</c:v>
                </c:pt>
                <c:pt idx="2448">
                  <c:v>4</c:v>
                </c:pt>
                <c:pt idx="2449">
                  <c:v>4</c:v>
                </c:pt>
                <c:pt idx="2450">
                  <c:v>4</c:v>
                </c:pt>
                <c:pt idx="2451">
                  <c:v>4</c:v>
                </c:pt>
                <c:pt idx="2452">
                  <c:v>4</c:v>
                </c:pt>
                <c:pt idx="2453">
                  <c:v>4</c:v>
                </c:pt>
                <c:pt idx="2454">
                  <c:v>4</c:v>
                </c:pt>
                <c:pt idx="2455">
                  <c:v>4</c:v>
                </c:pt>
                <c:pt idx="2456">
                  <c:v>4</c:v>
                </c:pt>
                <c:pt idx="2457">
                  <c:v>4</c:v>
                </c:pt>
                <c:pt idx="2458">
                  <c:v>4</c:v>
                </c:pt>
                <c:pt idx="2459">
                  <c:v>4</c:v>
                </c:pt>
                <c:pt idx="2460">
                  <c:v>4</c:v>
                </c:pt>
                <c:pt idx="2461">
                  <c:v>4</c:v>
                </c:pt>
                <c:pt idx="2462">
                  <c:v>4</c:v>
                </c:pt>
                <c:pt idx="2463">
                  <c:v>4</c:v>
                </c:pt>
                <c:pt idx="2464">
                  <c:v>4</c:v>
                </c:pt>
                <c:pt idx="2465">
                  <c:v>4</c:v>
                </c:pt>
                <c:pt idx="2466">
                  <c:v>4</c:v>
                </c:pt>
                <c:pt idx="2467">
                  <c:v>4</c:v>
                </c:pt>
                <c:pt idx="2468">
                  <c:v>4</c:v>
                </c:pt>
                <c:pt idx="2469">
                  <c:v>4</c:v>
                </c:pt>
                <c:pt idx="2470">
                  <c:v>4</c:v>
                </c:pt>
                <c:pt idx="2471">
                  <c:v>4</c:v>
                </c:pt>
                <c:pt idx="2472">
                  <c:v>4</c:v>
                </c:pt>
                <c:pt idx="2473">
                  <c:v>4</c:v>
                </c:pt>
                <c:pt idx="2474">
                  <c:v>4</c:v>
                </c:pt>
                <c:pt idx="2475">
                  <c:v>4</c:v>
                </c:pt>
                <c:pt idx="2476">
                  <c:v>4</c:v>
                </c:pt>
                <c:pt idx="2477">
                  <c:v>4</c:v>
                </c:pt>
                <c:pt idx="2478">
                  <c:v>4</c:v>
                </c:pt>
                <c:pt idx="2479">
                  <c:v>4</c:v>
                </c:pt>
                <c:pt idx="2480">
                  <c:v>4</c:v>
                </c:pt>
                <c:pt idx="2481">
                  <c:v>4</c:v>
                </c:pt>
                <c:pt idx="2482">
                  <c:v>4</c:v>
                </c:pt>
                <c:pt idx="2483">
                  <c:v>4.25</c:v>
                </c:pt>
                <c:pt idx="2484">
                  <c:v>4.25</c:v>
                </c:pt>
                <c:pt idx="2485">
                  <c:v>4.25</c:v>
                </c:pt>
                <c:pt idx="2486">
                  <c:v>4.25</c:v>
                </c:pt>
                <c:pt idx="2487">
                  <c:v>4.25</c:v>
                </c:pt>
                <c:pt idx="2488">
                  <c:v>4.25</c:v>
                </c:pt>
                <c:pt idx="2489">
                  <c:v>4.25</c:v>
                </c:pt>
                <c:pt idx="2490">
                  <c:v>4.25</c:v>
                </c:pt>
                <c:pt idx="2491">
                  <c:v>4.25</c:v>
                </c:pt>
                <c:pt idx="2492">
                  <c:v>4.25</c:v>
                </c:pt>
                <c:pt idx="2493">
                  <c:v>4.25</c:v>
                </c:pt>
                <c:pt idx="2494">
                  <c:v>4.25</c:v>
                </c:pt>
                <c:pt idx="2495">
                  <c:v>4.25</c:v>
                </c:pt>
                <c:pt idx="2496">
                  <c:v>4.25</c:v>
                </c:pt>
                <c:pt idx="2497">
                  <c:v>4.25</c:v>
                </c:pt>
                <c:pt idx="2498">
                  <c:v>4.25</c:v>
                </c:pt>
                <c:pt idx="2499">
                  <c:v>4.25</c:v>
                </c:pt>
                <c:pt idx="2500">
                  <c:v>4.25</c:v>
                </c:pt>
                <c:pt idx="2501">
                  <c:v>4.25</c:v>
                </c:pt>
                <c:pt idx="2502">
                  <c:v>4.25</c:v>
                </c:pt>
                <c:pt idx="2503">
                  <c:v>4.25</c:v>
                </c:pt>
                <c:pt idx="2504">
                  <c:v>4.25</c:v>
                </c:pt>
                <c:pt idx="2505">
                  <c:v>4.25</c:v>
                </c:pt>
                <c:pt idx="2506">
                  <c:v>4.25</c:v>
                </c:pt>
                <c:pt idx="2507">
                  <c:v>4.25</c:v>
                </c:pt>
                <c:pt idx="2508">
                  <c:v>4.25</c:v>
                </c:pt>
                <c:pt idx="2509">
                  <c:v>4.25</c:v>
                </c:pt>
                <c:pt idx="2510">
                  <c:v>4.25</c:v>
                </c:pt>
                <c:pt idx="2511">
                  <c:v>4.25</c:v>
                </c:pt>
                <c:pt idx="2512">
                  <c:v>4.25</c:v>
                </c:pt>
                <c:pt idx="2513">
                  <c:v>4.25</c:v>
                </c:pt>
                <c:pt idx="2514">
                  <c:v>4.25</c:v>
                </c:pt>
                <c:pt idx="2515">
                  <c:v>4.25</c:v>
                </c:pt>
                <c:pt idx="2516">
                  <c:v>4.25</c:v>
                </c:pt>
                <c:pt idx="2517">
                  <c:v>4.25</c:v>
                </c:pt>
                <c:pt idx="2518">
                  <c:v>4.25</c:v>
                </c:pt>
                <c:pt idx="2519">
                  <c:v>4.25</c:v>
                </c:pt>
                <c:pt idx="2520">
                  <c:v>4.25</c:v>
                </c:pt>
                <c:pt idx="2521">
                  <c:v>4.25</c:v>
                </c:pt>
                <c:pt idx="2522">
                  <c:v>4.25</c:v>
                </c:pt>
                <c:pt idx="2523">
                  <c:v>4.25</c:v>
                </c:pt>
                <c:pt idx="2524">
                  <c:v>4.25</c:v>
                </c:pt>
                <c:pt idx="2525">
                  <c:v>4.25</c:v>
                </c:pt>
                <c:pt idx="2526">
                  <c:v>4.25</c:v>
                </c:pt>
                <c:pt idx="2527">
                  <c:v>4.25</c:v>
                </c:pt>
                <c:pt idx="2528">
                  <c:v>4.25</c:v>
                </c:pt>
                <c:pt idx="2529">
                  <c:v>4.25</c:v>
                </c:pt>
                <c:pt idx="2530">
                  <c:v>4.25</c:v>
                </c:pt>
                <c:pt idx="2531">
                  <c:v>4.25</c:v>
                </c:pt>
                <c:pt idx="2532">
                  <c:v>4.25</c:v>
                </c:pt>
                <c:pt idx="2533">
                  <c:v>4.25</c:v>
                </c:pt>
                <c:pt idx="2534">
                  <c:v>4.25</c:v>
                </c:pt>
                <c:pt idx="2535">
                  <c:v>4.25</c:v>
                </c:pt>
                <c:pt idx="2536">
                  <c:v>4.25</c:v>
                </c:pt>
                <c:pt idx="2537">
                  <c:v>4.25</c:v>
                </c:pt>
                <c:pt idx="2538">
                  <c:v>4.25</c:v>
                </c:pt>
                <c:pt idx="2539">
                  <c:v>4.25</c:v>
                </c:pt>
                <c:pt idx="2540">
                  <c:v>4.25</c:v>
                </c:pt>
                <c:pt idx="2541">
                  <c:v>4.25</c:v>
                </c:pt>
                <c:pt idx="2542">
                  <c:v>4.25</c:v>
                </c:pt>
                <c:pt idx="2543">
                  <c:v>4.25</c:v>
                </c:pt>
                <c:pt idx="2544">
                  <c:v>4.25</c:v>
                </c:pt>
                <c:pt idx="2545">
                  <c:v>4.25</c:v>
                </c:pt>
                <c:pt idx="2546">
                  <c:v>4.25</c:v>
                </c:pt>
                <c:pt idx="2547">
                  <c:v>4.25</c:v>
                </c:pt>
                <c:pt idx="2548">
                  <c:v>4.25</c:v>
                </c:pt>
                <c:pt idx="2549">
                  <c:v>4.25</c:v>
                </c:pt>
                <c:pt idx="2550">
                  <c:v>4.25</c:v>
                </c:pt>
                <c:pt idx="2551">
                  <c:v>4.25</c:v>
                </c:pt>
                <c:pt idx="2552">
                  <c:v>4.25</c:v>
                </c:pt>
                <c:pt idx="2553">
                  <c:v>3.75</c:v>
                </c:pt>
                <c:pt idx="2554">
                  <c:v>3.75</c:v>
                </c:pt>
                <c:pt idx="2555">
                  <c:v>3.75</c:v>
                </c:pt>
                <c:pt idx="2556">
                  <c:v>3.75</c:v>
                </c:pt>
                <c:pt idx="2557">
                  <c:v>3.75</c:v>
                </c:pt>
                <c:pt idx="2558">
                  <c:v>3.75</c:v>
                </c:pt>
                <c:pt idx="2559">
                  <c:v>3.75</c:v>
                </c:pt>
                <c:pt idx="2560">
                  <c:v>3.75</c:v>
                </c:pt>
                <c:pt idx="2561">
                  <c:v>3.75</c:v>
                </c:pt>
                <c:pt idx="2562">
                  <c:v>3.75</c:v>
                </c:pt>
                <c:pt idx="2563">
                  <c:v>3.75</c:v>
                </c:pt>
                <c:pt idx="2564">
                  <c:v>3.75</c:v>
                </c:pt>
                <c:pt idx="2565">
                  <c:v>3.75</c:v>
                </c:pt>
                <c:pt idx="2566">
                  <c:v>3.75</c:v>
                </c:pt>
                <c:pt idx="2567">
                  <c:v>3.75</c:v>
                </c:pt>
                <c:pt idx="2568">
                  <c:v>3.75</c:v>
                </c:pt>
                <c:pt idx="2569">
                  <c:v>3.75</c:v>
                </c:pt>
                <c:pt idx="2570">
                  <c:v>3.75</c:v>
                </c:pt>
                <c:pt idx="2571">
                  <c:v>3.75</c:v>
                </c:pt>
                <c:pt idx="2572">
                  <c:v>3.75</c:v>
                </c:pt>
                <c:pt idx="2573">
                  <c:v>3.25</c:v>
                </c:pt>
                <c:pt idx="2574">
                  <c:v>3.25</c:v>
                </c:pt>
                <c:pt idx="2575">
                  <c:v>3.25</c:v>
                </c:pt>
                <c:pt idx="2576">
                  <c:v>3.25</c:v>
                </c:pt>
                <c:pt idx="2577">
                  <c:v>3.25</c:v>
                </c:pt>
                <c:pt idx="2578">
                  <c:v>3.25</c:v>
                </c:pt>
                <c:pt idx="2579">
                  <c:v>3.25</c:v>
                </c:pt>
                <c:pt idx="2580">
                  <c:v>3.25</c:v>
                </c:pt>
                <c:pt idx="2581">
                  <c:v>3.25</c:v>
                </c:pt>
                <c:pt idx="2582">
                  <c:v>3.25</c:v>
                </c:pt>
                <c:pt idx="2583">
                  <c:v>3.25</c:v>
                </c:pt>
                <c:pt idx="2584">
                  <c:v>3.25</c:v>
                </c:pt>
                <c:pt idx="2585">
                  <c:v>3.25</c:v>
                </c:pt>
                <c:pt idx="2586">
                  <c:v>3.25</c:v>
                </c:pt>
                <c:pt idx="2587">
                  <c:v>3.25</c:v>
                </c:pt>
                <c:pt idx="2588">
                  <c:v>3.25</c:v>
                </c:pt>
                <c:pt idx="2589">
                  <c:v>3.25</c:v>
                </c:pt>
                <c:pt idx="2590">
                  <c:v>3.25</c:v>
                </c:pt>
                <c:pt idx="2591">
                  <c:v>3.25</c:v>
                </c:pt>
                <c:pt idx="2592">
                  <c:v>3.25</c:v>
                </c:pt>
                <c:pt idx="2593">
                  <c:v>2.5</c:v>
                </c:pt>
                <c:pt idx="2594">
                  <c:v>2.5</c:v>
                </c:pt>
                <c:pt idx="2595">
                  <c:v>2.5</c:v>
                </c:pt>
                <c:pt idx="2596">
                  <c:v>2.5</c:v>
                </c:pt>
                <c:pt idx="2597">
                  <c:v>2.5</c:v>
                </c:pt>
                <c:pt idx="2598">
                  <c:v>2.5</c:v>
                </c:pt>
                <c:pt idx="2599">
                  <c:v>2.5</c:v>
                </c:pt>
                <c:pt idx="2600">
                  <c:v>2.5</c:v>
                </c:pt>
                <c:pt idx="2601">
                  <c:v>2.5</c:v>
                </c:pt>
                <c:pt idx="2602">
                  <c:v>2.5</c:v>
                </c:pt>
                <c:pt idx="2603">
                  <c:v>2.5</c:v>
                </c:pt>
                <c:pt idx="2604">
                  <c:v>2.5</c:v>
                </c:pt>
                <c:pt idx="2605">
                  <c:v>2.5</c:v>
                </c:pt>
                <c:pt idx="2606">
                  <c:v>2.5</c:v>
                </c:pt>
                <c:pt idx="2607">
                  <c:v>2.5</c:v>
                </c:pt>
                <c:pt idx="2608">
                  <c:v>2.5</c:v>
                </c:pt>
                <c:pt idx="2609">
                  <c:v>2.5</c:v>
                </c:pt>
                <c:pt idx="2610">
                  <c:v>2.5</c:v>
                </c:pt>
                <c:pt idx="2611">
                  <c:v>2.5</c:v>
                </c:pt>
                <c:pt idx="2612">
                  <c:v>2.5</c:v>
                </c:pt>
                <c:pt idx="2613">
                  <c:v>2.5</c:v>
                </c:pt>
                <c:pt idx="2614">
                  <c:v>2.5</c:v>
                </c:pt>
                <c:pt idx="2615">
                  <c:v>2.5</c:v>
                </c:pt>
                <c:pt idx="2616">
                  <c:v>2.5</c:v>
                </c:pt>
                <c:pt idx="2617">
                  <c:v>2.5</c:v>
                </c:pt>
                <c:pt idx="2618">
                  <c:v>2.5</c:v>
                </c:pt>
                <c:pt idx="2619">
                  <c:v>2.5</c:v>
                </c:pt>
                <c:pt idx="2620">
                  <c:v>2.5</c:v>
                </c:pt>
                <c:pt idx="2621">
                  <c:v>2.5</c:v>
                </c:pt>
                <c:pt idx="2622">
                  <c:v>2.5</c:v>
                </c:pt>
                <c:pt idx="2623">
                  <c:v>2</c:v>
                </c:pt>
                <c:pt idx="2624">
                  <c:v>2</c:v>
                </c:pt>
                <c:pt idx="2625">
                  <c:v>2</c:v>
                </c:pt>
                <c:pt idx="2626">
                  <c:v>2</c:v>
                </c:pt>
                <c:pt idx="2627">
                  <c:v>2</c:v>
                </c:pt>
                <c:pt idx="2628">
                  <c:v>2</c:v>
                </c:pt>
                <c:pt idx="2629">
                  <c:v>2</c:v>
                </c:pt>
                <c:pt idx="2630">
                  <c:v>2</c:v>
                </c:pt>
                <c:pt idx="2631">
                  <c:v>2</c:v>
                </c:pt>
                <c:pt idx="2632">
                  <c:v>2</c:v>
                </c:pt>
                <c:pt idx="2633">
                  <c:v>2</c:v>
                </c:pt>
                <c:pt idx="2634">
                  <c:v>2</c:v>
                </c:pt>
                <c:pt idx="2635">
                  <c:v>2</c:v>
                </c:pt>
                <c:pt idx="2636">
                  <c:v>2</c:v>
                </c:pt>
                <c:pt idx="2637">
                  <c:v>2</c:v>
                </c:pt>
                <c:pt idx="2638">
                  <c:v>2</c:v>
                </c:pt>
                <c:pt idx="2639">
                  <c:v>2</c:v>
                </c:pt>
                <c:pt idx="2640">
                  <c:v>2</c:v>
                </c:pt>
                <c:pt idx="2641">
                  <c:v>2</c:v>
                </c:pt>
                <c:pt idx="2642">
                  <c:v>2</c:v>
                </c:pt>
                <c:pt idx="2643">
                  <c:v>2</c:v>
                </c:pt>
                <c:pt idx="2644">
                  <c:v>2</c:v>
                </c:pt>
                <c:pt idx="2645">
                  <c:v>2</c:v>
                </c:pt>
                <c:pt idx="2646">
                  <c:v>2</c:v>
                </c:pt>
                <c:pt idx="2647">
                  <c:v>2</c:v>
                </c:pt>
                <c:pt idx="2648">
                  <c:v>2</c:v>
                </c:pt>
                <c:pt idx="2649">
                  <c:v>2</c:v>
                </c:pt>
                <c:pt idx="2650">
                  <c:v>2</c:v>
                </c:pt>
                <c:pt idx="2651">
                  <c:v>2</c:v>
                </c:pt>
                <c:pt idx="2652">
                  <c:v>2</c:v>
                </c:pt>
                <c:pt idx="2653">
                  <c:v>2</c:v>
                </c:pt>
                <c:pt idx="2654">
                  <c:v>2</c:v>
                </c:pt>
                <c:pt idx="2655">
                  <c:v>2</c:v>
                </c:pt>
                <c:pt idx="2656">
                  <c:v>2</c:v>
                </c:pt>
                <c:pt idx="2657">
                  <c:v>2</c:v>
                </c:pt>
                <c:pt idx="2658">
                  <c:v>1.5</c:v>
                </c:pt>
                <c:pt idx="2659">
                  <c:v>1.5</c:v>
                </c:pt>
                <c:pt idx="2660">
                  <c:v>1.5</c:v>
                </c:pt>
                <c:pt idx="2661">
                  <c:v>1.5</c:v>
                </c:pt>
                <c:pt idx="2662">
                  <c:v>1.5</c:v>
                </c:pt>
                <c:pt idx="2663">
                  <c:v>1.5</c:v>
                </c:pt>
                <c:pt idx="2664">
                  <c:v>1.5</c:v>
                </c:pt>
                <c:pt idx="2665">
                  <c:v>1.5</c:v>
                </c:pt>
                <c:pt idx="2666">
                  <c:v>1.5</c:v>
                </c:pt>
                <c:pt idx="2667">
                  <c:v>1.5</c:v>
                </c:pt>
                <c:pt idx="2668">
                  <c:v>1.5</c:v>
                </c:pt>
                <c:pt idx="2669">
                  <c:v>1.5</c:v>
                </c:pt>
                <c:pt idx="2670">
                  <c:v>1.5</c:v>
                </c:pt>
                <c:pt idx="2671">
                  <c:v>1.5</c:v>
                </c:pt>
                <c:pt idx="2672">
                  <c:v>1.5</c:v>
                </c:pt>
                <c:pt idx="2673">
                  <c:v>1.5</c:v>
                </c:pt>
                <c:pt idx="2674">
                  <c:v>1.5</c:v>
                </c:pt>
                <c:pt idx="2675">
                  <c:v>1.5</c:v>
                </c:pt>
                <c:pt idx="2676">
                  <c:v>1.5</c:v>
                </c:pt>
                <c:pt idx="2677">
                  <c:v>1.5</c:v>
                </c:pt>
                <c:pt idx="2678">
                  <c:v>1.25</c:v>
                </c:pt>
                <c:pt idx="2679">
                  <c:v>1.25</c:v>
                </c:pt>
                <c:pt idx="2680">
                  <c:v>1.25</c:v>
                </c:pt>
                <c:pt idx="2681">
                  <c:v>1.25</c:v>
                </c:pt>
                <c:pt idx="2682">
                  <c:v>1.25</c:v>
                </c:pt>
                <c:pt idx="2683">
                  <c:v>1.25</c:v>
                </c:pt>
                <c:pt idx="2684">
                  <c:v>1.25</c:v>
                </c:pt>
                <c:pt idx="2685">
                  <c:v>1.25</c:v>
                </c:pt>
                <c:pt idx="2686">
                  <c:v>1.25</c:v>
                </c:pt>
                <c:pt idx="2687">
                  <c:v>1.25</c:v>
                </c:pt>
                <c:pt idx="2688">
                  <c:v>1.25</c:v>
                </c:pt>
                <c:pt idx="2689">
                  <c:v>1.25</c:v>
                </c:pt>
                <c:pt idx="2690">
                  <c:v>1.25</c:v>
                </c:pt>
                <c:pt idx="2691">
                  <c:v>1.25</c:v>
                </c:pt>
                <c:pt idx="2692">
                  <c:v>1.25</c:v>
                </c:pt>
                <c:pt idx="2693">
                  <c:v>1.25</c:v>
                </c:pt>
                <c:pt idx="2694">
                  <c:v>1.25</c:v>
                </c:pt>
                <c:pt idx="2695">
                  <c:v>1.25</c:v>
                </c:pt>
                <c:pt idx="2696">
                  <c:v>1.25</c:v>
                </c:pt>
                <c:pt idx="2697">
                  <c:v>1.25</c:v>
                </c:pt>
                <c:pt idx="2698">
                  <c:v>1.25</c:v>
                </c:pt>
                <c:pt idx="2699">
                  <c:v>1.25</c:v>
                </c:pt>
                <c:pt idx="2700">
                  <c:v>1.25</c:v>
                </c:pt>
                <c:pt idx="2701">
                  <c:v>1.25</c:v>
                </c:pt>
                <c:pt idx="2702">
                  <c:v>1.25</c:v>
                </c:pt>
                <c:pt idx="2703">
                  <c:v>1</c:v>
                </c:pt>
                <c:pt idx="2704">
                  <c:v>1</c:v>
                </c:pt>
                <c:pt idx="2705">
                  <c:v>1</c:v>
                </c:pt>
                <c:pt idx="2706">
                  <c:v>1</c:v>
                </c:pt>
                <c:pt idx="2707">
                  <c:v>1</c:v>
                </c:pt>
                <c:pt idx="2708">
                  <c:v>1</c:v>
                </c:pt>
                <c:pt idx="2709">
                  <c:v>1</c:v>
                </c:pt>
                <c:pt idx="2710">
                  <c:v>1</c:v>
                </c:pt>
                <c:pt idx="2711">
                  <c:v>1</c:v>
                </c:pt>
                <c:pt idx="2712">
                  <c:v>1</c:v>
                </c:pt>
                <c:pt idx="2713">
                  <c:v>1</c:v>
                </c:pt>
                <c:pt idx="2714">
                  <c:v>1</c:v>
                </c:pt>
                <c:pt idx="2715">
                  <c:v>1</c:v>
                </c:pt>
                <c:pt idx="2716">
                  <c:v>1</c:v>
                </c:pt>
                <c:pt idx="2717">
                  <c:v>1</c:v>
                </c:pt>
                <c:pt idx="2718">
                  <c:v>1</c:v>
                </c:pt>
                <c:pt idx="2719">
                  <c:v>1</c:v>
                </c:pt>
                <c:pt idx="2720">
                  <c:v>1</c:v>
                </c:pt>
                <c:pt idx="2721">
                  <c:v>1</c:v>
                </c:pt>
                <c:pt idx="2722">
                  <c:v>1</c:v>
                </c:pt>
                <c:pt idx="2723">
                  <c:v>1</c:v>
                </c:pt>
                <c:pt idx="2724">
                  <c:v>1</c:v>
                </c:pt>
                <c:pt idx="2725">
                  <c:v>1</c:v>
                </c:pt>
                <c:pt idx="2726">
                  <c:v>1</c:v>
                </c:pt>
                <c:pt idx="2727">
                  <c:v>1</c:v>
                </c:pt>
                <c:pt idx="2728">
                  <c:v>1</c:v>
                </c:pt>
                <c:pt idx="2729">
                  <c:v>1</c:v>
                </c:pt>
                <c:pt idx="2730">
                  <c:v>1</c:v>
                </c:pt>
                <c:pt idx="2731">
                  <c:v>1</c:v>
                </c:pt>
                <c:pt idx="2732">
                  <c:v>1</c:v>
                </c:pt>
                <c:pt idx="2733">
                  <c:v>1</c:v>
                </c:pt>
                <c:pt idx="2734">
                  <c:v>1</c:v>
                </c:pt>
                <c:pt idx="2735">
                  <c:v>1</c:v>
                </c:pt>
                <c:pt idx="2736">
                  <c:v>1</c:v>
                </c:pt>
                <c:pt idx="2737">
                  <c:v>1</c:v>
                </c:pt>
                <c:pt idx="2738">
                  <c:v>1</c:v>
                </c:pt>
                <c:pt idx="2739">
                  <c:v>1</c:v>
                </c:pt>
                <c:pt idx="2740">
                  <c:v>1</c:v>
                </c:pt>
                <c:pt idx="2741">
                  <c:v>1</c:v>
                </c:pt>
                <c:pt idx="2742">
                  <c:v>1</c:v>
                </c:pt>
                <c:pt idx="2743">
                  <c:v>1</c:v>
                </c:pt>
                <c:pt idx="2744">
                  <c:v>1</c:v>
                </c:pt>
                <c:pt idx="2745">
                  <c:v>1</c:v>
                </c:pt>
                <c:pt idx="2746">
                  <c:v>1</c:v>
                </c:pt>
                <c:pt idx="2747">
                  <c:v>1</c:v>
                </c:pt>
                <c:pt idx="2748">
                  <c:v>1</c:v>
                </c:pt>
                <c:pt idx="2749">
                  <c:v>1</c:v>
                </c:pt>
                <c:pt idx="2750">
                  <c:v>1</c:v>
                </c:pt>
                <c:pt idx="2751">
                  <c:v>1</c:v>
                </c:pt>
                <c:pt idx="2752">
                  <c:v>1</c:v>
                </c:pt>
                <c:pt idx="2753">
                  <c:v>1</c:v>
                </c:pt>
                <c:pt idx="2754">
                  <c:v>1</c:v>
                </c:pt>
                <c:pt idx="2755">
                  <c:v>1</c:v>
                </c:pt>
                <c:pt idx="2756">
                  <c:v>1</c:v>
                </c:pt>
                <c:pt idx="2757">
                  <c:v>1</c:v>
                </c:pt>
                <c:pt idx="2758">
                  <c:v>1</c:v>
                </c:pt>
                <c:pt idx="2759">
                  <c:v>1</c:v>
                </c:pt>
                <c:pt idx="2760">
                  <c:v>1</c:v>
                </c:pt>
                <c:pt idx="2761">
                  <c:v>1</c:v>
                </c:pt>
                <c:pt idx="2762">
                  <c:v>1</c:v>
                </c:pt>
                <c:pt idx="2763">
                  <c:v>1</c:v>
                </c:pt>
                <c:pt idx="2764">
                  <c:v>1</c:v>
                </c:pt>
                <c:pt idx="2765">
                  <c:v>1</c:v>
                </c:pt>
                <c:pt idx="2766">
                  <c:v>1</c:v>
                </c:pt>
                <c:pt idx="2767">
                  <c:v>1</c:v>
                </c:pt>
                <c:pt idx="2768">
                  <c:v>1</c:v>
                </c:pt>
                <c:pt idx="2769">
                  <c:v>1</c:v>
                </c:pt>
                <c:pt idx="2770">
                  <c:v>1</c:v>
                </c:pt>
                <c:pt idx="2771">
                  <c:v>1</c:v>
                </c:pt>
                <c:pt idx="2772">
                  <c:v>1</c:v>
                </c:pt>
                <c:pt idx="2773">
                  <c:v>1</c:v>
                </c:pt>
                <c:pt idx="2774">
                  <c:v>1</c:v>
                </c:pt>
                <c:pt idx="2775">
                  <c:v>1</c:v>
                </c:pt>
                <c:pt idx="2776">
                  <c:v>1</c:v>
                </c:pt>
                <c:pt idx="2777">
                  <c:v>1</c:v>
                </c:pt>
                <c:pt idx="2778">
                  <c:v>1</c:v>
                </c:pt>
                <c:pt idx="2779">
                  <c:v>1</c:v>
                </c:pt>
                <c:pt idx="2780">
                  <c:v>1</c:v>
                </c:pt>
                <c:pt idx="2781">
                  <c:v>1</c:v>
                </c:pt>
                <c:pt idx="2782">
                  <c:v>1</c:v>
                </c:pt>
                <c:pt idx="2783">
                  <c:v>1</c:v>
                </c:pt>
                <c:pt idx="2784">
                  <c:v>1</c:v>
                </c:pt>
                <c:pt idx="2785">
                  <c:v>1</c:v>
                </c:pt>
                <c:pt idx="2786">
                  <c:v>1</c:v>
                </c:pt>
                <c:pt idx="2787">
                  <c:v>1</c:v>
                </c:pt>
                <c:pt idx="2788">
                  <c:v>1</c:v>
                </c:pt>
                <c:pt idx="2789">
                  <c:v>1</c:v>
                </c:pt>
                <c:pt idx="2790">
                  <c:v>1</c:v>
                </c:pt>
                <c:pt idx="2791">
                  <c:v>1</c:v>
                </c:pt>
                <c:pt idx="2792">
                  <c:v>1</c:v>
                </c:pt>
                <c:pt idx="2793">
                  <c:v>1</c:v>
                </c:pt>
                <c:pt idx="2794">
                  <c:v>1</c:v>
                </c:pt>
                <c:pt idx="2795">
                  <c:v>1</c:v>
                </c:pt>
                <c:pt idx="2796">
                  <c:v>1</c:v>
                </c:pt>
                <c:pt idx="2797">
                  <c:v>1</c:v>
                </c:pt>
                <c:pt idx="2798">
                  <c:v>1</c:v>
                </c:pt>
                <c:pt idx="2799">
                  <c:v>1</c:v>
                </c:pt>
                <c:pt idx="2800">
                  <c:v>1</c:v>
                </c:pt>
                <c:pt idx="2801">
                  <c:v>1</c:v>
                </c:pt>
                <c:pt idx="2802">
                  <c:v>1</c:v>
                </c:pt>
                <c:pt idx="2803">
                  <c:v>1</c:v>
                </c:pt>
                <c:pt idx="2804">
                  <c:v>1</c:v>
                </c:pt>
                <c:pt idx="2805">
                  <c:v>1</c:v>
                </c:pt>
                <c:pt idx="2806">
                  <c:v>1</c:v>
                </c:pt>
                <c:pt idx="2807">
                  <c:v>1</c:v>
                </c:pt>
                <c:pt idx="2808">
                  <c:v>1</c:v>
                </c:pt>
                <c:pt idx="2809">
                  <c:v>1</c:v>
                </c:pt>
                <c:pt idx="2810">
                  <c:v>1</c:v>
                </c:pt>
                <c:pt idx="2811">
                  <c:v>1</c:v>
                </c:pt>
                <c:pt idx="2812">
                  <c:v>1</c:v>
                </c:pt>
                <c:pt idx="2813">
                  <c:v>1</c:v>
                </c:pt>
                <c:pt idx="2814">
                  <c:v>1</c:v>
                </c:pt>
                <c:pt idx="2815">
                  <c:v>1</c:v>
                </c:pt>
                <c:pt idx="2816">
                  <c:v>1</c:v>
                </c:pt>
                <c:pt idx="2817">
                  <c:v>1</c:v>
                </c:pt>
                <c:pt idx="2818">
                  <c:v>1</c:v>
                </c:pt>
                <c:pt idx="2819">
                  <c:v>1</c:v>
                </c:pt>
                <c:pt idx="2820">
                  <c:v>1</c:v>
                </c:pt>
                <c:pt idx="2821">
                  <c:v>1</c:v>
                </c:pt>
                <c:pt idx="2822">
                  <c:v>1</c:v>
                </c:pt>
                <c:pt idx="2823">
                  <c:v>1</c:v>
                </c:pt>
                <c:pt idx="2824">
                  <c:v>1</c:v>
                </c:pt>
                <c:pt idx="2825">
                  <c:v>1</c:v>
                </c:pt>
                <c:pt idx="2826">
                  <c:v>1</c:v>
                </c:pt>
                <c:pt idx="2827">
                  <c:v>1</c:v>
                </c:pt>
                <c:pt idx="2828">
                  <c:v>1</c:v>
                </c:pt>
                <c:pt idx="2829">
                  <c:v>1</c:v>
                </c:pt>
                <c:pt idx="2830">
                  <c:v>1</c:v>
                </c:pt>
                <c:pt idx="2831">
                  <c:v>1</c:v>
                </c:pt>
                <c:pt idx="2832">
                  <c:v>1</c:v>
                </c:pt>
                <c:pt idx="2833">
                  <c:v>1</c:v>
                </c:pt>
                <c:pt idx="2834">
                  <c:v>1</c:v>
                </c:pt>
                <c:pt idx="2835">
                  <c:v>1</c:v>
                </c:pt>
                <c:pt idx="2836">
                  <c:v>1</c:v>
                </c:pt>
                <c:pt idx="2837">
                  <c:v>1</c:v>
                </c:pt>
                <c:pt idx="2838">
                  <c:v>1</c:v>
                </c:pt>
                <c:pt idx="2839">
                  <c:v>1</c:v>
                </c:pt>
                <c:pt idx="2840">
                  <c:v>1</c:v>
                </c:pt>
                <c:pt idx="2841">
                  <c:v>1</c:v>
                </c:pt>
                <c:pt idx="2842">
                  <c:v>1</c:v>
                </c:pt>
                <c:pt idx="2843">
                  <c:v>1</c:v>
                </c:pt>
                <c:pt idx="2844">
                  <c:v>1</c:v>
                </c:pt>
                <c:pt idx="2845">
                  <c:v>1</c:v>
                </c:pt>
                <c:pt idx="2846">
                  <c:v>1</c:v>
                </c:pt>
                <c:pt idx="2847">
                  <c:v>1</c:v>
                </c:pt>
                <c:pt idx="2848">
                  <c:v>1</c:v>
                </c:pt>
                <c:pt idx="2849">
                  <c:v>1</c:v>
                </c:pt>
                <c:pt idx="2850">
                  <c:v>1</c:v>
                </c:pt>
                <c:pt idx="2851">
                  <c:v>1</c:v>
                </c:pt>
                <c:pt idx="2852">
                  <c:v>1</c:v>
                </c:pt>
                <c:pt idx="2853">
                  <c:v>1</c:v>
                </c:pt>
                <c:pt idx="2854">
                  <c:v>1</c:v>
                </c:pt>
                <c:pt idx="2855">
                  <c:v>1</c:v>
                </c:pt>
                <c:pt idx="2856">
                  <c:v>1</c:v>
                </c:pt>
                <c:pt idx="2857">
                  <c:v>1</c:v>
                </c:pt>
                <c:pt idx="2858">
                  <c:v>1</c:v>
                </c:pt>
                <c:pt idx="2859">
                  <c:v>1</c:v>
                </c:pt>
                <c:pt idx="2860">
                  <c:v>1</c:v>
                </c:pt>
                <c:pt idx="2861">
                  <c:v>1</c:v>
                </c:pt>
                <c:pt idx="2862">
                  <c:v>1</c:v>
                </c:pt>
                <c:pt idx="2863">
                  <c:v>1</c:v>
                </c:pt>
                <c:pt idx="2864">
                  <c:v>1</c:v>
                </c:pt>
                <c:pt idx="2865">
                  <c:v>1</c:v>
                </c:pt>
                <c:pt idx="2866">
                  <c:v>1</c:v>
                </c:pt>
                <c:pt idx="2867">
                  <c:v>1</c:v>
                </c:pt>
                <c:pt idx="2868">
                  <c:v>1</c:v>
                </c:pt>
                <c:pt idx="2869">
                  <c:v>1</c:v>
                </c:pt>
                <c:pt idx="2870">
                  <c:v>1</c:v>
                </c:pt>
                <c:pt idx="2871">
                  <c:v>1</c:v>
                </c:pt>
                <c:pt idx="2872">
                  <c:v>1</c:v>
                </c:pt>
                <c:pt idx="2873">
                  <c:v>1</c:v>
                </c:pt>
                <c:pt idx="2874">
                  <c:v>1</c:v>
                </c:pt>
                <c:pt idx="2875">
                  <c:v>1</c:v>
                </c:pt>
                <c:pt idx="2876">
                  <c:v>1</c:v>
                </c:pt>
                <c:pt idx="2877">
                  <c:v>1</c:v>
                </c:pt>
                <c:pt idx="2878">
                  <c:v>1</c:v>
                </c:pt>
                <c:pt idx="2879">
                  <c:v>1</c:v>
                </c:pt>
                <c:pt idx="2880">
                  <c:v>1</c:v>
                </c:pt>
                <c:pt idx="2881">
                  <c:v>1</c:v>
                </c:pt>
                <c:pt idx="2882">
                  <c:v>1</c:v>
                </c:pt>
                <c:pt idx="2883">
                  <c:v>1</c:v>
                </c:pt>
                <c:pt idx="2884">
                  <c:v>1</c:v>
                </c:pt>
                <c:pt idx="2885">
                  <c:v>1</c:v>
                </c:pt>
                <c:pt idx="2886">
                  <c:v>1</c:v>
                </c:pt>
                <c:pt idx="2887">
                  <c:v>1</c:v>
                </c:pt>
                <c:pt idx="2888">
                  <c:v>1</c:v>
                </c:pt>
                <c:pt idx="2889">
                  <c:v>1</c:v>
                </c:pt>
                <c:pt idx="2890">
                  <c:v>1</c:v>
                </c:pt>
                <c:pt idx="2891">
                  <c:v>1</c:v>
                </c:pt>
                <c:pt idx="2892">
                  <c:v>1</c:v>
                </c:pt>
                <c:pt idx="2893">
                  <c:v>1</c:v>
                </c:pt>
                <c:pt idx="2894">
                  <c:v>1</c:v>
                </c:pt>
                <c:pt idx="2895">
                  <c:v>1</c:v>
                </c:pt>
                <c:pt idx="2896">
                  <c:v>1</c:v>
                </c:pt>
                <c:pt idx="2897">
                  <c:v>1</c:v>
                </c:pt>
                <c:pt idx="2898">
                  <c:v>1</c:v>
                </c:pt>
                <c:pt idx="2899">
                  <c:v>1</c:v>
                </c:pt>
                <c:pt idx="2900">
                  <c:v>1</c:v>
                </c:pt>
                <c:pt idx="2901">
                  <c:v>1</c:v>
                </c:pt>
                <c:pt idx="2902">
                  <c:v>1</c:v>
                </c:pt>
                <c:pt idx="2903">
                  <c:v>1</c:v>
                </c:pt>
                <c:pt idx="2904">
                  <c:v>1</c:v>
                </c:pt>
                <c:pt idx="2905">
                  <c:v>1</c:v>
                </c:pt>
                <c:pt idx="2906">
                  <c:v>1</c:v>
                </c:pt>
                <c:pt idx="2907">
                  <c:v>1</c:v>
                </c:pt>
                <c:pt idx="2908">
                  <c:v>1</c:v>
                </c:pt>
                <c:pt idx="2909">
                  <c:v>1</c:v>
                </c:pt>
                <c:pt idx="2910">
                  <c:v>1</c:v>
                </c:pt>
                <c:pt idx="2911">
                  <c:v>1</c:v>
                </c:pt>
                <c:pt idx="2912">
                  <c:v>1</c:v>
                </c:pt>
                <c:pt idx="2913">
                  <c:v>1</c:v>
                </c:pt>
                <c:pt idx="2914">
                  <c:v>1</c:v>
                </c:pt>
                <c:pt idx="2915">
                  <c:v>1</c:v>
                </c:pt>
                <c:pt idx="2916">
                  <c:v>1</c:v>
                </c:pt>
                <c:pt idx="2917">
                  <c:v>1</c:v>
                </c:pt>
                <c:pt idx="2918">
                  <c:v>1</c:v>
                </c:pt>
                <c:pt idx="2919">
                  <c:v>1</c:v>
                </c:pt>
                <c:pt idx="2920">
                  <c:v>1</c:v>
                </c:pt>
                <c:pt idx="2921">
                  <c:v>1</c:v>
                </c:pt>
                <c:pt idx="2922">
                  <c:v>1</c:v>
                </c:pt>
                <c:pt idx="2923">
                  <c:v>1</c:v>
                </c:pt>
                <c:pt idx="2924">
                  <c:v>1</c:v>
                </c:pt>
                <c:pt idx="2925">
                  <c:v>1</c:v>
                </c:pt>
                <c:pt idx="2926">
                  <c:v>1</c:v>
                </c:pt>
                <c:pt idx="2927">
                  <c:v>1</c:v>
                </c:pt>
                <c:pt idx="2928">
                  <c:v>1</c:v>
                </c:pt>
                <c:pt idx="2929">
                  <c:v>1</c:v>
                </c:pt>
                <c:pt idx="2930">
                  <c:v>1</c:v>
                </c:pt>
                <c:pt idx="2931">
                  <c:v>1</c:v>
                </c:pt>
                <c:pt idx="2932">
                  <c:v>1</c:v>
                </c:pt>
                <c:pt idx="2933">
                  <c:v>1</c:v>
                </c:pt>
                <c:pt idx="2934">
                  <c:v>1</c:v>
                </c:pt>
                <c:pt idx="2935">
                  <c:v>1</c:v>
                </c:pt>
                <c:pt idx="2936">
                  <c:v>1</c:v>
                </c:pt>
                <c:pt idx="2937">
                  <c:v>1</c:v>
                </c:pt>
                <c:pt idx="2938">
                  <c:v>1</c:v>
                </c:pt>
                <c:pt idx="2939">
                  <c:v>1</c:v>
                </c:pt>
                <c:pt idx="2940">
                  <c:v>1</c:v>
                </c:pt>
                <c:pt idx="2941">
                  <c:v>1</c:v>
                </c:pt>
                <c:pt idx="2942">
                  <c:v>1</c:v>
                </c:pt>
                <c:pt idx="2943">
                  <c:v>1</c:v>
                </c:pt>
                <c:pt idx="2944">
                  <c:v>1</c:v>
                </c:pt>
                <c:pt idx="2945">
                  <c:v>1</c:v>
                </c:pt>
                <c:pt idx="2946">
                  <c:v>1</c:v>
                </c:pt>
                <c:pt idx="2947">
                  <c:v>1</c:v>
                </c:pt>
                <c:pt idx="2948">
                  <c:v>1</c:v>
                </c:pt>
                <c:pt idx="2949">
                  <c:v>1</c:v>
                </c:pt>
                <c:pt idx="2950">
                  <c:v>1</c:v>
                </c:pt>
                <c:pt idx="2951">
                  <c:v>1</c:v>
                </c:pt>
                <c:pt idx="2952">
                  <c:v>1</c:v>
                </c:pt>
                <c:pt idx="2953">
                  <c:v>1</c:v>
                </c:pt>
                <c:pt idx="2954">
                  <c:v>1</c:v>
                </c:pt>
                <c:pt idx="2955">
                  <c:v>1</c:v>
                </c:pt>
                <c:pt idx="2956">
                  <c:v>1</c:v>
                </c:pt>
                <c:pt idx="2957">
                  <c:v>1</c:v>
                </c:pt>
                <c:pt idx="2958">
                  <c:v>1</c:v>
                </c:pt>
                <c:pt idx="2959">
                  <c:v>1</c:v>
                </c:pt>
                <c:pt idx="2960">
                  <c:v>1</c:v>
                </c:pt>
                <c:pt idx="2961">
                  <c:v>1</c:v>
                </c:pt>
                <c:pt idx="2962">
                  <c:v>1</c:v>
                </c:pt>
                <c:pt idx="2963">
                  <c:v>1</c:v>
                </c:pt>
                <c:pt idx="2964">
                  <c:v>1</c:v>
                </c:pt>
                <c:pt idx="2965">
                  <c:v>1</c:v>
                </c:pt>
                <c:pt idx="2966">
                  <c:v>1</c:v>
                </c:pt>
                <c:pt idx="2967">
                  <c:v>1</c:v>
                </c:pt>
                <c:pt idx="2968">
                  <c:v>1</c:v>
                </c:pt>
                <c:pt idx="2969">
                  <c:v>1</c:v>
                </c:pt>
                <c:pt idx="2970">
                  <c:v>1</c:v>
                </c:pt>
                <c:pt idx="2971">
                  <c:v>1</c:v>
                </c:pt>
                <c:pt idx="2972">
                  <c:v>1</c:v>
                </c:pt>
                <c:pt idx="2973">
                  <c:v>1</c:v>
                </c:pt>
                <c:pt idx="2974">
                  <c:v>1</c:v>
                </c:pt>
                <c:pt idx="2975">
                  <c:v>1</c:v>
                </c:pt>
                <c:pt idx="2976">
                  <c:v>1</c:v>
                </c:pt>
                <c:pt idx="2977">
                  <c:v>1</c:v>
                </c:pt>
                <c:pt idx="2978">
                  <c:v>1</c:v>
                </c:pt>
                <c:pt idx="2979">
                  <c:v>1</c:v>
                </c:pt>
                <c:pt idx="2980">
                  <c:v>1</c:v>
                </c:pt>
                <c:pt idx="2981">
                  <c:v>1</c:v>
                </c:pt>
                <c:pt idx="2982">
                  <c:v>1</c:v>
                </c:pt>
                <c:pt idx="2983">
                  <c:v>1</c:v>
                </c:pt>
                <c:pt idx="2984">
                  <c:v>1</c:v>
                </c:pt>
                <c:pt idx="2985">
                  <c:v>1</c:v>
                </c:pt>
                <c:pt idx="2986">
                  <c:v>1</c:v>
                </c:pt>
                <c:pt idx="2987">
                  <c:v>1</c:v>
                </c:pt>
                <c:pt idx="2988">
                  <c:v>1</c:v>
                </c:pt>
                <c:pt idx="2989">
                  <c:v>1</c:v>
                </c:pt>
                <c:pt idx="2990">
                  <c:v>1</c:v>
                </c:pt>
                <c:pt idx="2991">
                  <c:v>1</c:v>
                </c:pt>
                <c:pt idx="2992">
                  <c:v>1</c:v>
                </c:pt>
                <c:pt idx="2993">
                  <c:v>1</c:v>
                </c:pt>
                <c:pt idx="2994">
                  <c:v>1</c:v>
                </c:pt>
                <c:pt idx="2995">
                  <c:v>1</c:v>
                </c:pt>
                <c:pt idx="2996">
                  <c:v>1</c:v>
                </c:pt>
                <c:pt idx="2997">
                  <c:v>1</c:v>
                </c:pt>
                <c:pt idx="2998">
                  <c:v>1</c:v>
                </c:pt>
                <c:pt idx="2999">
                  <c:v>1</c:v>
                </c:pt>
                <c:pt idx="3000">
                  <c:v>1</c:v>
                </c:pt>
                <c:pt idx="3001">
                  <c:v>1</c:v>
                </c:pt>
                <c:pt idx="3002">
                  <c:v>1</c:v>
                </c:pt>
                <c:pt idx="3003">
                  <c:v>1</c:v>
                </c:pt>
                <c:pt idx="3004">
                  <c:v>1</c:v>
                </c:pt>
                <c:pt idx="3005">
                  <c:v>1</c:v>
                </c:pt>
                <c:pt idx="3006">
                  <c:v>1</c:v>
                </c:pt>
                <c:pt idx="3007">
                  <c:v>1</c:v>
                </c:pt>
                <c:pt idx="3008">
                  <c:v>1</c:v>
                </c:pt>
                <c:pt idx="3009">
                  <c:v>1</c:v>
                </c:pt>
                <c:pt idx="3010">
                  <c:v>1</c:v>
                </c:pt>
                <c:pt idx="3011">
                  <c:v>1</c:v>
                </c:pt>
                <c:pt idx="3012">
                  <c:v>1</c:v>
                </c:pt>
                <c:pt idx="3013">
                  <c:v>1</c:v>
                </c:pt>
                <c:pt idx="3014">
                  <c:v>1</c:v>
                </c:pt>
                <c:pt idx="3015">
                  <c:v>1</c:v>
                </c:pt>
                <c:pt idx="3016">
                  <c:v>1</c:v>
                </c:pt>
                <c:pt idx="3017">
                  <c:v>1</c:v>
                </c:pt>
                <c:pt idx="3018">
                  <c:v>1</c:v>
                </c:pt>
                <c:pt idx="3019">
                  <c:v>1</c:v>
                </c:pt>
                <c:pt idx="3020">
                  <c:v>1</c:v>
                </c:pt>
                <c:pt idx="3021">
                  <c:v>1</c:v>
                </c:pt>
                <c:pt idx="3022">
                  <c:v>1</c:v>
                </c:pt>
                <c:pt idx="3023">
                  <c:v>1</c:v>
                </c:pt>
                <c:pt idx="3024">
                  <c:v>1</c:v>
                </c:pt>
                <c:pt idx="3025">
                  <c:v>1</c:v>
                </c:pt>
                <c:pt idx="3026">
                  <c:v>1</c:v>
                </c:pt>
                <c:pt idx="3027">
                  <c:v>1</c:v>
                </c:pt>
                <c:pt idx="3028">
                  <c:v>1</c:v>
                </c:pt>
                <c:pt idx="3029">
                  <c:v>1</c:v>
                </c:pt>
                <c:pt idx="3030">
                  <c:v>1</c:v>
                </c:pt>
                <c:pt idx="3031">
                  <c:v>1</c:v>
                </c:pt>
                <c:pt idx="3032">
                  <c:v>1</c:v>
                </c:pt>
                <c:pt idx="3033">
                  <c:v>1</c:v>
                </c:pt>
                <c:pt idx="3034">
                  <c:v>1</c:v>
                </c:pt>
                <c:pt idx="3035">
                  <c:v>1</c:v>
                </c:pt>
                <c:pt idx="3036">
                  <c:v>1</c:v>
                </c:pt>
                <c:pt idx="3037">
                  <c:v>1</c:v>
                </c:pt>
                <c:pt idx="3038">
                  <c:v>1</c:v>
                </c:pt>
                <c:pt idx="3039">
                  <c:v>1</c:v>
                </c:pt>
                <c:pt idx="3040">
                  <c:v>1</c:v>
                </c:pt>
                <c:pt idx="3041">
                  <c:v>1</c:v>
                </c:pt>
                <c:pt idx="3042">
                  <c:v>1</c:v>
                </c:pt>
                <c:pt idx="3043">
                  <c:v>1</c:v>
                </c:pt>
                <c:pt idx="3044">
                  <c:v>1</c:v>
                </c:pt>
                <c:pt idx="3045">
                  <c:v>1</c:v>
                </c:pt>
                <c:pt idx="3046">
                  <c:v>1</c:v>
                </c:pt>
                <c:pt idx="3047">
                  <c:v>1</c:v>
                </c:pt>
                <c:pt idx="3048">
                  <c:v>1</c:v>
                </c:pt>
                <c:pt idx="3049">
                  <c:v>1</c:v>
                </c:pt>
                <c:pt idx="3050">
                  <c:v>1</c:v>
                </c:pt>
                <c:pt idx="3051">
                  <c:v>1</c:v>
                </c:pt>
                <c:pt idx="3052">
                  <c:v>1</c:v>
                </c:pt>
                <c:pt idx="3053">
                  <c:v>1</c:v>
                </c:pt>
                <c:pt idx="3054">
                  <c:v>1</c:v>
                </c:pt>
                <c:pt idx="3055">
                  <c:v>1</c:v>
                </c:pt>
                <c:pt idx="3056">
                  <c:v>1</c:v>
                </c:pt>
                <c:pt idx="3057">
                  <c:v>1</c:v>
                </c:pt>
                <c:pt idx="3058">
                  <c:v>1</c:v>
                </c:pt>
                <c:pt idx="3059">
                  <c:v>1</c:v>
                </c:pt>
                <c:pt idx="3060">
                  <c:v>1</c:v>
                </c:pt>
                <c:pt idx="3061">
                  <c:v>1</c:v>
                </c:pt>
                <c:pt idx="3062">
                  <c:v>1</c:v>
                </c:pt>
                <c:pt idx="3063">
                  <c:v>1</c:v>
                </c:pt>
                <c:pt idx="3064">
                  <c:v>1</c:v>
                </c:pt>
                <c:pt idx="3065">
                  <c:v>1</c:v>
                </c:pt>
                <c:pt idx="3066">
                  <c:v>1</c:v>
                </c:pt>
                <c:pt idx="3067">
                  <c:v>1</c:v>
                </c:pt>
                <c:pt idx="3068">
                  <c:v>1</c:v>
                </c:pt>
                <c:pt idx="3069">
                  <c:v>1</c:v>
                </c:pt>
                <c:pt idx="3070">
                  <c:v>1</c:v>
                </c:pt>
                <c:pt idx="3071">
                  <c:v>1</c:v>
                </c:pt>
                <c:pt idx="3072">
                  <c:v>1</c:v>
                </c:pt>
                <c:pt idx="3073">
                  <c:v>1</c:v>
                </c:pt>
                <c:pt idx="3074">
                  <c:v>1</c:v>
                </c:pt>
                <c:pt idx="3075">
                  <c:v>1</c:v>
                </c:pt>
                <c:pt idx="3076">
                  <c:v>1</c:v>
                </c:pt>
                <c:pt idx="3077">
                  <c:v>1</c:v>
                </c:pt>
                <c:pt idx="3078">
                  <c:v>1</c:v>
                </c:pt>
                <c:pt idx="3079">
                  <c:v>1</c:v>
                </c:pt>
                <c:pt idx="3080">
                  <c:v>1</c:v>
                </c:pt>
                <c:pt idx="3081">
                  <c:v>1</c:v>
                </c:pt>
                <c:pt idx="3082">
                  <c:v>1</c:v>
                </c:pt>
                <c:pt idx="3083">
                  <c:v>1</c:v>
                </c:pt>
                <c:pt idx="3084">
                  <c:v>1</c:v>
                </c:pt>
                <c:pt idx="3085">
                  <c:v>1</c:v>
                </c:pt>
                <c:pt idx="3086">
                  <c:v>1</c:v>
                </c:pt>
                <c:pt idx="3087">
                  <c:v>1</c:v>
                </c:pt>
                <c:pt idx="3088">
                  <c:v>1</c:v>
                </c:pt>
                <c:pt idx="3089">
                  <c:v>1</c:v>
                </c:pt>
                <c:pt idx="3090">
                  <c:v>1</c:v>
                </c:pt>
                <c:pt idx="3091">
                  <c:v>1</c:v>
                </c:pt>
                <c:pt idx="3092">
                  <c:v>1</c:v>
                </c:pt>
                <c:pt idx="3093">
                  <c:v>1</c:v>
                </c:pt>
                <c:pt idx="3094">
                  <c:v>1</c:v>
                </c:pt>
                <c:pt idx="3095">
                  <c:v>1</c:v>
                </c:pt>
                <c:pt idx="3096">
                  <c:v>1</c:v>
                </c:pt>
                <c:pt idx="3097">
                  <c:v>1</c:v>
                </c:pt>
                <c:pt idx="3098">
                  <c:v>1</c:v>
                </c:pt>
                <c:pt idx="3099">
                  <c:v>1</c:v>
                </c:pt>
                <c:pt idx="3100">
                  <c:v>1</c:v>
                </c:pt>
                <c:pt idx="3101">
                  <c:v>1</c:v>
                </c:pt>
                <c:pt idx="3102">
                  <c:v>1</c:v>
                </c:pt>
                <c:pt idx="3103">
                  <c:v>1</c:v>
                </c:pt>
                <c:pt idx="3104">
                  <c:v>1</c:v>
                </c:pt>
                <c:pt idx="3105">
                  <c:v>1</c:v>
                </c:pt>
                <c:pt idx="3106">
                  <c:v>1</c:v>
                </c:pt>
                <c:pt idx="3107">
                  <c:v>1</c:v>
                </c:pt>
                <c:pt idx="3108">
                  <c:v>1</c:v>
                </c:pt>
                <c:pt idx="3109">
                  <c:v>1</c:v>
                </c:pt>
                <c:pt idx="3110">
                  <c:v>1</c:v>
                </c:pt>
                <c:pt idx="3111">
                  <c:v>1</c:v>
                </c:pt>
                <c:pt idx="3112">
                  <c:v>1</c:v>
                </c:pt>
                <c:pt idx="3113">
                  <c:v>1</c:v>
                </c:pt>
                <c:pt idx="3114">
                  <c:v>1</c:v>
                </c:pt>
                <c:pt idx="3115">
                  <c:v>1</c:v>
                </c:pt>
                <c:pt idx="3116">
                  <c:v>1</c:v>
                </c:pt>
                <c:pt idx="3117">
                  <c:v>1</c:v>
                </c:pt>
                <c:pt idx="3118">
                  <c:v>1</c:v>
                </c:pt>
                <c:pt idx="3119">
                  <c:v>1</c:v>
                </c:pt>
                <c:pt idx="3120">
                  <c:v>1</c:v>
                </c:pt>
                <c:pt idx="3121">
                  <c:v>1</c:v>
                </c:pt>
                <c:pt idx="3122">
                  <c:v>1</c:v>
                </c:pt>
                <c:pt idx="3123">
                  <c:v>1</c:v>
                </c:pt>
                <c:pt idx="3124">
                  <c:v>1</c:v>
                </c:pt>
                <c:pt idx="3125">
                  <c:v>1</c:v>
                </c:pt>
                <c:pt idx="3126">
                  <c:v>1</c:v>
                </c:pt>
                <c:pt idx="3127">
                  <c:v>1</c:v>
                </c:pt>
                <c:pt idx="3128">
                  <c:v>1</c:v>
                </c:pt>
                <c:pt idx="3129">
                  <c:v>1</c:v>
                </c:pt>
                <c:pt idx="3130">
                  <c:v>1</c:v>
                </c:pt>
                <c:pt idx="3131">
                  <c:v>1</c:v>
                </c:pt>
                <c:pt idx="3132">
                  <c:v>1</c:v>
                </c:pt>
                <c:pt idx="3133">
                  <c:v>1</c:v>
                </c:pt>
                <c:pt idx="3134">
                  <c:v>1</c:v>
                </c:pt>
                <c:pt idx="3135">
                  <c:v>1</c:v>
                </c:pt>
                <c:pt idx="3136">
                  <c:v>1</c:v>
                </c:pt>
                <c:pt idx="3137">
                  <c:v>1</c:v>
                </c:pt>
                <c:pt idx="3138">
                  <c:v>1</c:v>
                </c:pt>
                <c:pt idx="3139">
                  <c:v>1</c:v>
                </c:pt>
                <c:pt idx="3140">
                  <c:v>1</c:v>
                </c:pt>
                <c:pt idx="3141">
                  <c:v>1</c:v>
                </c:pt>
                <c:pt idx="3142">
                  <c:v>1</c:v>
                </c:pt>
                <c:pt idx="3143">
                  <c:v>1</c:v>
                </c:pt>
                <c:pt idx="3144">
                  <c:v>1</c:v>
                </c:pt>
                <c:pt idx="3145">
                  <c:v>1</c:v>
                </c:pt>
                <c:pt idx="3146">
                  <c:v>1</c:v>
                </c:pt>
                <c:pt idx="3147">
                  <c:v>1</c:v>
                </c:pt>
                <c:pt idx="3148">
                  <c:v>1</c:v>
                </c:pt>
                <c:pt idx="3149">
                  <c:v>1</c:v>
                </c:pt>
                <c:pt idx="3150">
                  <c:v>1</c:v>
                </c:pt>
                <c:pt idx="3151">
                  <c:v>1</c:v>
                </c:pt>
                <c:pt idx="3152">
                  <c:v>1</c:v>
                </c:pt>
                <c:pt idx="3153">
                  <c:v>1</c:v>
                </c:pt>
                <c:pt idx="3154">
                  <c:v>1</c:v>
                </c:pt>
                <c:pt idx="3155">
                  <c:v>1</c:v>
                </c:pt>
                <c:pt idx="3156">
                  <c:v>1</c:v>
                </c:pt>
                <c:pt idx="3157">
                  <c:v>1</c:v>
                </c:pt>
                <c:pt idx="3158">
                  <c:v>1</c:v>
                </c:pt>
                <c:pt idx="3159">
                  <c:v>1</c:v>
                </c:pt>
                <c:pt idx="3160">
                  <c:v>1</c:v>
                </c:pt>
                <c:pt idx="3161">
                  <c:v>1</c:v>
                </c:pt>
                <c:pt idx="3162">
                  <c:v>1</c:v>
                </c:pt>
                <c:pt idx="3163">
                  <c:v>1</c:v>
                </c:pt>
                <c:pt idx="3164">
                  <c:v>1</c:v>
                </c:pt>
                <c:pt idx="3165">
                  <c:v>1</c:v>
                </c:pt>
                <c:pt idx="3166">
                  <c:v>1</c:v>
                </c:pt>
                <c:pt idx="3167">
                  <c:v>1</c:v>
                </c:pt>
                <c:pt idx="3168">
                  <c:v>1</c:v>
                </c:pt>
                <c:pt idx="3169">
                  <c:v>1</c:v>
                </c:pt>
                <c:pt idx="3170">
                  <c:v>1</c:v>
                </c:pt>
                <c:pt idx="3171">
                  <c:v>1</c:v>
                </c:pt>
                <c:pt idx="3172">
                  <c:v>1</c:v>
                </c:pt>
                <c:pt idx="3173">
                  <c:v>1</c:v>
                </c:pt>
                <c:pt idx="3174">
                  <c:v>1</c:v>
                </c:pt>
                <c:pt idx="3175">
                  <c:v>1</c:v>
                </c:pt>
                <c:pt idx="3176">
                  <c:v>1</c:v>
                </c:pt>
                <c:pt idx="3177">
                  <c:v>1</c:v>
                </c:pt>
                <c:pt idx="3178">
                  <c:v>1</c:v>
                </c:pt>
                <c:pt idx="3179">
                  <c:v>1</c:v>
                </c:pt>
                <c:pt idx="3180">
                  <c:v>1</c:v>
                </c:pt>
                <c:pt idx="3181">
                  <c:v>1</c:v>
                </c:pt>
                <c:pt idx="3182">
                  <c:v>1</c:v>
                </c:pt>
                <c:pt idx="3183">
                  <c:v>1</c:v>
                </c:pt>
                <c:pt idx="3184">
                  <c:v>1</c:v>
                </c:pt>
                <c:pt idx="3185">
                  <c:v>1</c:v>
                </c:pt>
                <c:pt idx="3186">
                  <c:v>1</c:v>
                </c:pt>
                <c:pt idx="3187">
                  <c:v>1</c:v>
                </c:pt>
                <c:pt idx="3188">
                  <c:v>1</c:v>
                </c:pt>
                <c:pt idx="3189">
                  <c:v>1</c:v>
                </c:pt>
                <c:pt idx="3190">
                  <c:v>1</c:v>
                </c:pt>
                <c:pt idx="3191">
                  <c:v>1</c:v>
                </c:pt>
                <c:pt idx="3192">
                  <c:v>1</c:v>
                </c:pt>
                <c:pt idx="3193">
                  <c:v>1</c:v>
                </c:pt>
                <c:pt idx="3194">
                  <c:v>1</c:v>
                </c:pt>
                <c:pt idx="3195">
                  <c:v>1</c:v>
                </c:pt>
                <c:pt idx="3196">
                  <c:v>1</c:v>
                </c:pt>
                <c:pt idx="3197">
                  <c:v>1</c:v>
                </c:pt>
                <c:pt idx="3198">
                  <c:v>1</c:v>
                </c:pt>
                <c:pt idx="3199">
                  <c:v>1</c:v>
                </c:pt>
                <c:pt idx="3200">
                  <c:v>1</c:v>
                </c:pt>
                <c:pt idx="3201">
                  <c:v>1</c:v>
                </c:pt>
                <c:pt idx="3202">
                  <c:v>1</c:v>
                </c:pt>
                <c:pt idx="3203">
                  <c:v>1.25</c:v>
                </c:pt>
                <c:pt idx="3204">
                  <c:v>1.25</c:v>
                </c:pt>
                <c:pt idx="3205">
                  <c:v>1.25</c:v>
                </c:pt>
                <c:pt idx="3206">
                  <c:v>1.25</c:v>
                </c:pt>
                <c:pt idx="3207">
                  <c:v>1.25</c:v>
                </c:pt>
                <c:pt idx="3208">
                  <c:v>1.25</c:v>
                </c:pt>
                <c:pt idx="3209">
                  <c:v>1.25</c:v>
                </c:pt>
                <c:pt idx="3210">
                  <c:v>1.25</c:v>
                </c:pt>
                <c:pt idx="3211">
                  <c:v>1.25</c:v>
                </c:pt>
                <c:pt idx="3212">
                  <c:v>1.25</c:v>
                </c:pt>
                <c:pt idx="3213">
                  <c:v>1.25</c:v>
                </c:pt>
                <c:pt idx="3214">
                  <c:v>1.25</c:v>
                </c:pt>
                <c:pt idx="3215">
                  <c:v>1.25</c:v>
                </c:pt>
                <c:pt idx="3216">
                  <c:v>1.25</c:v>
                </c:pt>
                <c:pt idx="3217">
                  <c:v>1.25</c:v>
                </c:pt>
                <c:pt idx="3218">
                  <c:v>1.25</c:v>
                </c:pt>
                <c:pt idx="3219">
                  <c:v>1.25</c:v>
                </c:pt>
                <c:pt idx="3220">
                  <c:v>1.25</c:v>
                </c:pt>
                <c:pt idx="3221">
                  <c:v>1.25</c:v>
                </c:pt>
                <c:pt idx="3222">
                  <c:v>1.25</c:v>
                </c:pt>
                <c:pt idx="3223">
                  <c:v>1.25</c:v>
                </c:pt>
                <c:pt idx="3224">
                  <c:v>1.25</c:v>
                </c:pt>
                <c:pt idx="3225">
                  <c:v>1.25</c:v>
                </c:pt>
                <c:pt idx="3226">
                  <c:v>1.25</c:v>
                </c:pt>
                <c:pt idx="3227">
                  <c:v>1.25</c:v>
                </c:pt>
                <c:pt idx="3228">
                  <c:v>1.25</c:v>
                </c:pt>
                <c:pt idx="3229">
                  <c:v>1.25</c:v>
                </c:pt>
                <c:pt idx="3230">
                  <c:v>1.25</c:v>
                </c:pt>
                <c:pt idx="3231">
                  <c:v>1.25</c:v>
                </c:pt>
                <c:pt idx="3232">
                  <c:v>1.25</c:v>
                </c:pt>
                <c:pt idx="3233">
                  <c:v>1.25</c:v>
                </c:pt>
                <c:pt idx="3234">
                  <c:v>1.25</c:v>
                </c:pt>
                <c:pt idx="3235">
                  <c:v>1.25</c:v>
                </c:pt>
                <c:pt idx="3236">
                  <c:v>1.25</c:v>
                </c:pt>
                <c:pt idx="3237">
                  <c:v>1.25</c:v>
                </c:pt>
                <c:pt idx="3238">
                  <c:v>1.25</c:v>
                </c:pt>
                <c:pt idx="3239">
                  <c:v>1.25</c:v>
                </c:pt>
                <c:pt idx="3240">
                  <c:v>1.25</c:v>
                </c:pt>
                <c:pt idx="3241">
                  <c:v>1.25</c:v>
                </c:pt>
                <c:pt idx="3242">
                  <c:v>1.25</c:v>
                </c:pt>
                <c:pt idx="3243">
                  <c:v>1.25</c:v>
                </c:pt>
                <c:pt idx="3244">
                  <c:v>1.25</c:v>
                </c:pt>
                <c:pt idx="3245">
                  <c:v>1.25</c:v>
                </c:pt>
                <c:pt idx="3246">
                  <c:v>1.25</c:v>
                </c:pt>
                <c:pt idx="3247">
                  <c:v>1.25</c:v>
                </c:pt>
                <c:pt idx="3248">
                  <c:v>1.25</c:v>
                </c:pt>
                <c:pt idx="3249">
                  <c:v>1.25</c:v>
                </c:pt>
                <c:pt idx="3250">
                  <c:v>1.25</c:v>
                </c:pt>
                <c:pt idx="3251">
                  <c:v>1.25</c:v>
                </c:pt>
                <c:pt idx="3252">
                  <c:v>1.25</c:v>
                </c:pt>
                <c:pt idx="3253">
                  <c:v>1.25</c:v>
                </c:pt>
                <c:pt idx="3254">
                  <c:v>1.25</c:v>
                </c:pt>
                <c:pt idx="3255">
                  <c:v>1.25</c:v>
                </c:pt>
                <c:pt idx="3256">
                  <c:v>1.25</c:v>
                </c:pt>
                <c:pt idx="3257">
                  <c:v>1.25</c:v>
                </c:pt>
                <c:pt idx="3258">
                  <c:v>1.25</c:v>
                </c:pt>
                <c:pt idx="3259">
                  <c:v>1.25</c:v>
                </c:pt>
                <c:pt idx="3260">
                  <c:v>1.25</c:v>
                </c:pt>
                <c:pt idx="3261">
                  <c:v>1.25</c:v>
                </c:pt>
                <c:pt idx="3262">
                  <c:v>1.25</c:v>
                </c:pt>
                <c:pt idx="3263">
                  <c:v>1.25</c:v>
                </c:pt>
                <c:pt idx="3264">
                  <c:v>1.25</c:v>
                </c:pt>
                <c:pt idx="3265">
                  <c:v>1.25</c:v>
                </c:pt>
                <c:pt idx="3266">
                  <c:v>1.25</c:v>
                </c:pt>
                <c:pt idx="3267">
                  <c:v>1.25</c:v>
                </c:pt>
                <c:pt idx="3268">
                  <c:v>1.5</c:v>
                </c:pt>
                <c:pt idx="3269">
                  <c:v>1.5</c:v>
                </c:pt>
                <c:pt idx="3270">
                  <c:v>1.5</c:v>
                </c:pt>
                <c:pt idx="3271">
                  <c:v>1.5</c:v>
                </c:pt>
                <c:pt idx="3272">
                  <c:v>1.5</c:v>
                </c:pt>
                <c:pt idx="3273">
                  <c:v>1.5</c:v>
                </c:pt>
                <c:pt idx="3274">
                  <c:v>1.5</c:v>
                </c:pt>
                <c:pt idx="3275">
                  <c:v>1.5</c:v>
                </c:pt>
                <c:pt idx="3276">
                  <c:v>1.5</c:v>
                </c:pt>
                <c:pt idx="3277">
                  <c:v>1.5</c:v>
                </c:pt>
                <c:pt idx="3278">
                  <c:v>1.5</c:v>
                </c:pt>
                <c:pt idx="3279">
                  <c:v>1.5</c:v>
                </c:pt>
                <c:pt idx="3280">
                  <c:v>1.5</c:v>
                </c:pt>
                <c:pt idx="3281">
                  <c:v>1.5</c:v>
                </c:pt>
                <c:pt idx="3282">
                  <c:v>1.5</c:v>
                </c:pt>
                <c:pt idx="3283">
                  <c:v>1.5</c:v>
                </c:pt>
                <c:pt idx="3284">
                  <c:v>1.5</c:v>
                </c:pt>
                <c:pt idx="3285">
                  <c:v>1.5</c:v>
                </c:pt>
                <c:pt idx="3286">
                  <c:v>1.5</c:v>
                </c:pt>
                <c:pt idx="3287">
                  <c:v>1.5</c:v>
                </c:pt>
                <c:pt idx="3288">
                  <c:v>1.5</c:v>
                </c:pt>
                <c:pt idx="3289">
                  <c:v>1.5</c:v>
                </c:pt>
                <c:pt idx="3290">
                  <c:v>1.5</c:v>
                </c:pt>
                <c:pt idx="3291">
                  <c:v>1.5</c:v>
                </c:pt>
                <c:pt idx="3292">
                  <c:v>1.5</c:v>
                </c:pt>
                <c:pt idx="3293">
                  <c:v>1.5</c:v>
                </c:pt>
                <c:pt idx="3294">
                  <c:v>1.5</c:v>
                </c:pt>
                <c:pt idx="3295">
                  <c:v>1.5</c:v>
                </c:pt>
                <c:pt idx="3296">
                  <c:v>1.5</c:v>
                </c:pt>
                <c:pt idx="3297">
                  <c:v>1.5</c:v>
                </c:pt>
                <c:pt idx="3298">
                  <c:v>1.5</c:v>
                </c:pt>
                <c:pt idx="3299">
                  <c:v>1.5</c:v>
                </c:pt>
                <c:pt idx="3300">
                  <c:v>1.5</c:v>
                </c:pt>
                <c:pt idx="3301">
                  <c:v>1.5</c:v>
                </c:pt>
                <c:pt idx="3302">
                  <c:v>1.5</c:v>
                </c:pt>
                <c:pt idx="3303">
                  <c:v>1.5</c:v>
                </c:pt>
                <c:pt idx="3304">
                  <c:v>1.5</c:v>
                </c:pt>
                <c:pt idx="3305">
                  <c:v>1.5</c:v>
                </c:pt>
                <c:pt idx="3306">
                  <c:v>1.5</c:v>
                </c:pt>
                <c:pt idx="3307">
                  <c:v>1.5</c:v>
                </c:pt>
                <c:pt idx="3308">
                  <c:v>1.5</c:v>
                </c:pt>
                <c:pt idx="3309">
                  <c:v>1.5</c:v>
                </c:pt>
                <c:pt idx="3310">
                  <c:v>1.5</c:v>
                </c:pt>
                <c:pt idx="3311">
                  <c:v>1.5</c:v>
                </c:pt>
                <c:pt idx="3312">
                  <c:v>1.5</c:v>
                </c:pt>
                <c:pt idx="3313">
                  <c:v>1.5</c:v>
                </c:pt>
                <c:pt idx="3314">
                  <c:v>1.5</c:v>
                </c:pt>
                <c:pt idx="3315">
                  <c:v>1.5</c:v>
                </c:pt>
                <c:pt idx="3316">
                  <c:v>1.5</c:v>
                </c:pt>
                <c:pt idx="3317">
                  <c:v>1.5</c:v>
                </c:pt>
                <c:pt idx="3318">
                  <c:v>1.5</c:v>
                </c:pt>
                <c:pt idx="3319">
                  <c:v>1.5</c:v>
                </c:pt>
                <c:pt idx="3320">
                  <c:v>1.5</c:v>
                </c:pt>
                <c:pt idx="3321">
                  <c:v>1.5</c:v>
                </c:pt>
                <c:pt idx="3322">
                  <c:v>1.5</c:v>
                </c:pt>
                <c:pt idx="3323">
                  <c:v>1.5</c:v>
                </c:pt>
                <c:pt idx="3324">
                  <c:v>1.5</c:v>
                </c:pt>
                <c:pt idx="3325">
                  <c:v>1.5</c:v>
                </c:pt>
                <c:pt idx="3326">
                  <c:v>1.5</c:v>
                </c:pt>
                <c:pt idx="3327">
                  <c:v>1.5</c:v>
                </c:pt>
                <c:pt idx="3328">
                  <c:v>1.5</c:v>
                </c:pt>
                <c:pt idx="3329">
                  <c:v>1.5</c:v>
                </c:pt>
                <c:pt idx="3330">
                  <c:v>1.5</c:v>
                </c:pt>
                <c:pt idx="3331">
                  <c:v>1.5</c:v>
                </c:pt>
                <c:pt idx="3332">
                  <c:v>1.5</c:v>
                </c:pt>
                <c:pt idx="3333">
                  <c:v>1.5</c:v>
                </c:pt>
                <c:pt idx="3334">
                  <c:v>1.5</c:v>
                </c:pt>
                <c:pt idx="3335">
                  <c:v>1.5</c:v>
                </c:pt>
                <c:pt idx="3336">
                  <c:v>1.5</c:v>
                </c:pt>
                <c:pt idx="3337">
                  <c:v>1.5</c:v>
                </c:pt>
                <c:pt idx="3338">
                  <c:v>1.5</c:v>
                </c:pt>
                <c:pt idx="3339">
                  <c:v>1.5</c:v>
                </c:pt>
                <c:pt idx="3340">
                  <c:v>1.5</c:v>
                </c:pt>
                <c:pt idx="3341">
                  <c:v>1.5</c:v>
                </c:pt>
                <c:pt idx="3342">
                  <c:v>1.5</c:v>
                </c:pt>
                <c:pt idx="3343">
                  <c:v>1.5</c:v>
                </c:pt>
                <c:pt idx="3344">
                  <c:v>1.5</c:v>
                </c:pt>
                <c:pt idx="3345">
                  <c:v>1.5</c:v>
                </c:pt>
                <c:pt idx="3346">
                  <c:v>1.5</c:v>
                </c:pt>
                <c:pt idx="3347">
                  <c:v>1.5</c:v>
                </c:pt>
                <c:pt idx="3348">
                  <c:v>1.5</c:v>
                </c:pt>
                <c:pt idx="3349">
                  <c:v>1.5</c:v>
                </c:pt>
                <c:pt idx="3350">
                  <c:v>1.5</c:v>
                </c:pt>
                <c:pt idx="3351">
                  <c:v>1.5</c:v>
                </c:pt>
                <c:pt idx="3352">
                  <c:v>1.5</c:v>
                </c:pt>
                <c:pt idx="3353">
                  <c:v>1.25</c:v>
                </c:pt>
                <c:pt idx="3354">
                  <c:v>1.25</c:v>
                </c:pt>
                <c:pt idx="3355">
                  <c:v>1.25</c:v>
                </c:pt>
                <c:pt idx="3356">
                  <c:v>1.25</c:v>
                </c:pt>
                <c:pt idx="3357">
                  <c:v>1.25</c:v>
                </c:pt>
                <c:pt idx="3358">
                  <c:v>1.25</c:v>
                </c:pt>
                <c:pt idx="3359">
                  <c:v>1.25</c:v>
                </c:pt>
                <c:pt idx="3360">
                  <c:v>1.25</c:v>
                </c:pt>
                <c:pt idx="3361">
                  <c:v>1.25</c:v>
                </c:pt>
                <c:pt idx="3362">
                  <c:v>1.25</c:v>
                </c:pt>
                <c:pt idx="3363">
                  <c:v>1.25</c:v>
                </c:pt>
                <c:pt idx="3364">
                  <c:v>1.25</c:v>
                </c:pt>
                <c:pt idx="3365">
                  <c:v>1.25</c:v>
                </c:pt>
                <c:pt idx="3366">
                  <c:v>1.25</c:v>
                </c:pt>
                <c:pt idx="3367">
                  <c:v>1.25</c:v>
                </c:pt>
                <c:pt idx="3368">
                  <c:v>1.25</c:v>
                </c:pt>
                <c:pt idx="3369">
                  <c:v>1.25</c:v>
                </c:pt>
                <c:pt idx="3370">
                  <c:v>1.25</c:v>
                </c:pt>
                <c:pt idx="3371">
                  <c:v>1.25</c:v>
                </c:pt>
                <c:pt idx="3372">
                  <c:v>1.25</c:v>
                </c:pt>
                <c:pt idx="3373">
                  <c:v>1.25</c:v>
                </c:pt>
                <c:pt idx="3374">
                  <c:v>1.25</c:v>
                </c:pt>
                <c:pt idx="3375">
                  <c:v>1.25</c:v>
                </c:pt>
                <c:pt idx="3376">
                  <c:v>1.25</c:v>
                </c:pt>
                <c:pt idx="3377">
                  <c:v>1.25</c:v>
                </c:pt>
                <c:pt idx="3378">
                  <c:v>1</c:v>
                </c:pt>
                <c:pt idx="3379">
                  <c:v>1</c:v>
                </c:pt>
                <c:pt idx="3380">
                  <c:v>1</c:v>
                </c:pt>
                <c:pt idx="3381">
                  <c:v>1</c:v>
                </c:pt>
                <c:pt idx="3382">
                  <c:v>1</c:v>
                </c:pt>
                <c:pt idx="3383">
                  <c:v>1</c:v>
                </c:pt>
                <c:pt idx="3384">
                  <c:v>1</c:v>
                </c:pt>
                <c:pt idx="3385">
                  <c:v>1</c:v>
                </c:pt>
                <c:pt idx="3386">
                  <c:v>1</c:v>
                </c:pt>
                <c:pt idx="3387">
                  <c:v>1</c:v>
                </c:pt>
                <c:pt idx="3388">
                  <c:v>1</c:v>
                </c:pt>
                <c:pt idx="3389">
                  <c:v>1</c:v>
                </c:pt>
                <c:pt idx="3390">
                  <c:v>1</c:v>
                </c:pt>
                <c:pt idx="3391">
                  <c:v>1</c:v>
                </c:pt>
                <c:pt idx="3392">
                  <c:v>1</c:v>
                </c:pt>
                <c:pt idx="3393">
                  <c:v>1</c:v>
                </c:pt>
                <c:pt idx="3394">
                  <c:v>1</c:v>
                </c:pt>
                <c:pt idx="3395">
                  <c:v>1</c:v>
                </c:pt>
                <c:pt idx="3396">
                  <c:v>1</c:v>
                </c:pt>
                <c:pt idx="3397">
                  <c:v>1</c:v>
                </c:pt>
                <c:pt idx="3398">
                  <c:v>1</c:v>
                </c:pt>
                <c:pt idx="3399">
                  <c:v>1</c:v>
                </c:pt>
                <c:pt idx="3400">
                  <c:v>1</c:v>
                </c:pt>
                <c:pt idx="3401">
                  <c:v>1</c:v>
                </c:pt>
                <c:pt idx="3402">
                  <c:v>1</c:v>
                </c:pt>
                <c:pt idx="3403">
                  <c:v>1</c:v>
                </c:pt>
                <c:pt idx="3404">
                  <c:v>1</c:v>
                </c:pt>
                <c:pt idx="3405">
                  <c:v>1</c:v>
                </c:pt>
                <c:pt idx="3406">
                  <c:v>1</c:v>
                </c:pt>
                <c:pt idx="3407">
                  <c:v>1</c:v>
                </c:pt>
                <c:pt idx="3408">
                  <c:v>1</c:v>
                </c:pt>
                <c:pt idx="3409">
                  <c:v>1</c:v>
                </c:pt>
                <c:pt idx="3410">
                  <c:v>1</c:v>
                </c:pt>
                <c:pt idx="3411">
                  <c:v>1</c:v>
                </c:pt>
                <c:pt idx="3412">
                  <c:v>1</c:v>
                </c:pt>
                <c:pt idx="3413">
                  <c:v>1</c:v>
                </c:pt>
                <c:pt idx="3414">
                  <c:v>1</c:v>
                </c:pt>
                <c:pt idx="3415">
                  <c:v>1</c:v>
                </c:pt>
                <c:pt idx="3416">
                  <c:v>1</c:v>
                </c:pt>
                <c:pt idx="3417">
                  <c:v>1</c:v>
                </c:pt>
                <c:pt idx="3418">
                  <c:v>1</c:v>
                </c:pt>
                <c:pt idx="3419">
                  <c:v>1</c:v>
                </c:pt>
                <c:pt idx="3420">
                  <c:v>1</c:v>
                </c:pt>
                <c:pt idx="3421">
                  <c:v>1</c:v>
                </c:pt>
                <c:pt idx="3422">
                  <c:v>1</c:v>
                </c:pt>
                <c:pt idx="3423">
                  <c:v>1</c:v>
                </c:pt>
                <c:pt idx="3424">
                  <c:v>1</c:v>
                </c:pt>
                <c:pt idx="3425">
                  <c:v>1</c:v>
                </c:pt>
                <c:pt idx="3426">
                  <c:v>1</c:v>
                </c:pt>
                <c:pt idx="3427">
                  <c:v>1</c:v>
                </c:pt>
                <c:pt idx="3428">
                  <c:v>1</c:v>
                </c:pt>
                <c:pt idx="3429">
                  <c:v>1</c:v>
                </c:pt>
                <c:pt idx="3430">
                  <c:v>1</c:v>
                </c:pt>
                <c:pt idx="3431">
                  <c:v>1</c:v>
                </c:pt>
                <c:pt idx="3432">
                  <c:v>1</c:v>
                </c:pt>
                <c:pt idx="3433">
                  <c:v>1</c:v>
                </c:pt>
                <c:pt idx="3434">
                  <c:v>1</c:v>
                </c:pt>
                <c:pt idx="3435">
                  <c:v>1</c:v>
                </c:pt>
                <c:pt idx="3436">
                  <c:v>1</c:v>
                </c:pt>
                <c:pt idx="3437">
                  <c:v>1</c:v>
                </c:pt>
                <c:pt idx="3438">
                  <c:v>1</c:v>
                </c:pt>
                <c:pt idx="3439">
                  <c:v>1</c:v>
                </c:pt>
                <c:pt idx="3440">
                  <c:v>1</c:v>
                </c:pt>
                <c:pt idx="3441">
                  <c:v>1</c:v>
                </c:pt>
                <c:pt idx="3442">
                  <c:v>1</c:v>
                </c:pt>
                <c:pt idx="3443">
                  <c:v>1</c:v>
                </c:pt>
                <c:pt idx="3444">
                  <c:v>1</c:v>
                </c:pt>
                <c:pt idx="3445">
                  <c:v>1</c:v>
                </c:pt>
                <c:pt idx="3446">
                  <c:v>1</c:v>
                </c:pt>
                <c:pt idx="3447">
                  <c:v>1</c:v>
                </c:pt>
                <c:pt idx="3448">
                  <c:v>1</c:v>
                </c:pt>
                <c:pt idx="3449">
                  <c:v>1</c:v>
                </c:pt>
                <c:pt idx="3450">
                  <c:v>1</c:v>
                </c:pt>
                <c:pt idx="3451">
                  <c:v>1</c:v>
                </c:pt>
                <c:pt idx="3452">
                  <c:v>1</c:v>
                </c:pt>
                <c:pt idx="3453">
                  <c:v>1</c:v>
                </c:pt>
                <c:pt idx="3454">
                  <c:v>1</c:v>
                </c:pt>
                <c:pt idx="3455">
                  <c:v>1</c:v>
                </c:pt>
                <c:pt idx="3456">
                  <c:v>1</c:v>
                </c:pt>
                <c:pt idx="3457">
                  <c:v>1</c:v>
                </c:pt>
                <c:pt idx="3458">
                  <c:v>1</c:v>
                </c:pt>
                <c:pt idx="3459">
                  <c:v>1</c:v>
                </c:pt>
                <c:pt idx="3460">
                  <c:v>1</c:v>
                </c:pt>
                <c:pt idx="3461">
                  <c:v>1</c:v>
                </c:pt>
                <c:pt idx="3462">
                  <c:v>1</c:v>
                </c:pt>
                <c:pt idx="3463">
                  <c:v>1</c:v>
                </c:pt>
                <c:pt idx="3464">
                  <c:v>1</c:v>
                </c:pt>
                <c:pt idx="3465">
                  <c:v>1</c:v>
                </c:pt>
                <c:pt idx="3466">
                  <c:v>1</c:v>
                </c:pt>
                <c:pt idx="3467">
                  <c:v>1</c:v>
                </c:pt>
                <c:pt idx="3468">
                  <c:v>1</c:v>
                </c:pt>
                <c:pt idx="3469">
                  <c:v>1</c:v>
                </c:pt>
                <c:pt idx="3470">
                  <c:v>1</c:v>
                </c:pt>
                <c:pt idx="3471">
                  <c:v>1</c:v>
                </c:pt>
                <c:pt idx="3472">
                  <c:v>1</c:v>
                </c:pt>
                <c:pt idx="3473">
                  <c:v>1</c:v>
                </c:pt>
                <c:pt idx="3474">
                  <c:v>1</c:v>
                </c:pt>
                <c:pt idx="3475">
                  <c:v>1</c:v>
                </c:pt>
                <c:pt idx="3476">
                  <c:v>1</c:v>
                </c:pt>
                <c:pt idx="3477">
                  <c:v>1</c:v>
                </c:pt>
                <c:pt idx="3478">
                  <c:v>1</c:v>
                </c:pt>
                <c:pt idx="3479">
                  <c:v>1</c:v>
                </c:pt>
                <c:pt idx="3480">
                  <c:v>1</c:v>
                </c:pt>
                <c:pt idx="3481">
                  <c:v>1</c:v>
                </c:pt>
                <c:pt idx="3482">
                  <c:v>1</c:v>
                </c:pt>
                <c:pt idx="3483">
                  <c:v>1</c:v>
                </c:pt>
                <c:pt idx="3484">
                  <c:v>1</c:v>
                </c:pt>
                <c:pt idx="3485">
                  <c:v>1</c:v>
                </c:pt>
                <c:pt idx="3486">
                  <c:v>1</c:v>
                </c:pt>
                <c:pt idx="3487">
                  <c:v>1</c:v>
                </c:pt>
                <c:pt idx="3488">
                  <c:v>1</c:v>
                </c:pt>
                <c:pt idx="3489">
                  <c:v>1</c:v>
                </c:pt>
                <c:pt idx="3490">
                  <c:v>1</c:v>
                </c:pt>
                <c:pt idx="3491">
                  <c:v>1</c:v>
                </c:pt>
                <c:pt idx="3492">
                  <c:v>1</c:v>
                </c:pt>
                <c:pt idx="3493">
                  <c:v>1</c:v>
                </c:pt>
                <c:pt idx="3494">
                  <c:v>1</c:v>
                </c:pt>
                <c:pt idx="3495">
                  <c:v>1</c:v>
                </c:pt>
                <c:pt idx="3496">
                  <c:v>1</c:v>
                </c:pt>
                <c:pt idx="3497">
                  <c:v>1</c:v>
                </c:pt>
                <c:pt idx="3498">
                  <c:v>1</c:v>
                </c:pt>
                <c:pt idx="3499">
                  <c:v>1</c:v>
                </c:pt>
                <c:pt idx="3500">
                  <c:v>1</c:v>
                </c:pt>
                <c:pt idx="3501">
                  <c:v>1</c:v>
                </c:pt>
                <c:pt idx="3502">
                  <c:v>1</c:v>
                </c:pt>
                <c:pt idx="3503">
                  <c:v>1</c:v>
                </c:pt>
                <c:pt idx="3504">
                  <c:v>1</c:v>
                </c:pt>
                <c:pt idx="3505">
                  <c:v>1</c:v>
                </c:pt>
                <c:pt idx="3506">
                  <c:v>1</c:v>
                </c:pt>
                <c:pt idx="3507">
                  <c:v>1</c:v>
                </c:pt>
                <c:pt idx="3508">
                  <c:v>1</c:v>
                </c:pt>
                <c:pt idx="3509">
                  <c:v>1</c:v>
                </c:pt>
                <c:pt idx="3510">
                  <c:v>1</c:v>
                </c:pt>
                <c:pt idx="3511">
                  <c:v>1</c:v>
                </c:pt>
                <c:pt idx="3512">
                  <c:v>1</c:v>
                </c:pt>
                <c:pt idx="3513">
                  <c:v>1</c:v>
                </c:pt>
                <c:pt idx="3514">
                  <c:v>1</c:v>
                </c:pt>
                <c:pt idx="3515">
                  <c:v>1</c:v>
                </c:pt>
                <c:pt idx="3516">
                  <c:v>1</c:v>
                </c:pt>
                <c:pt idx="3517">
                  <c:v>1</c:v>
                </c:pt>
                <c:pt idx="3518">
                  <c:v>1</c:v>
                </c:pt>
                <c:pt idx="3519">
                  <c:v>1</c:v>
                </c:pt>
                <c:pt idx="3520">
                  <c:v>1</c:v>
                </c:pt>
                <c:pt idx="3521">
                  <c:v>1</c:v>
                </c:pt>
                <c:pt idx="3522">
                  <c:v>1</c:v>
                </c:pt>
                <c:pt idx="3523">
                  <c:v>1</c:v>
                </c:pt>
                <c:pt idx="3524">
                  <c:v>1</c:v>
                </c:pt>
                <c:pt idx="3525">
                  <c:v>1</c:v>
                </c:pt>
                <c:pt idx="3526">
                  <c:v>1</c:v>
                </c:pt>
                <c:pt idx="3527">
                  <c:v>1</c:v>
                </c:pt>
                <c:pt idx="3528">
                  <c:v>0.75</c:v>
                </c:pt>
                <c:pt idx="3529">
                  <c:v>0.75</c:v>
                </c:pt>
                <c:pt idx="3530">
                  <c:v>0.75</c:v>
                </c:pt>
                <c:pt idx="3531">
                  <c:v>0.75</c:v>
                </c:pt>
                <c:pt idx="3532">
                  <c:v>0.75</c:v>
                </c:pt>
                <c:pt idx="3533">
                  <c:v>0.75</c:v>
                </c:pt>
                <c:pt idx="3534">
                  <c:v>0.75</c:v>
                </c:pt>
                <c:pt idx="3535">
                  <c:v>0.75</c:v>
                </c:pt>
                <c:pt idx="3536">
                  <c:v>0.75</c:v>
                </c:pt>
                <c:pt idx="3537">
                  <c:v>0.75</c:v>
                </c:pt>
                <c:pt idx="3538">
                  <c:v>0.75</c:v>
                </c:pt>
                <c:pt idx="3539">
                  <c:v>0.75</c:v>
                </c:pt>
                <c:pt idx="3540">
                  <c:v>0.75</c:v>
                </c:pt>
                <c:pt idx="3541">
                  <c:v>0.75</c:v>
                </c:pt>
                <c:pt idx="3542">
                  <c:v>0.75</c:v>
                </c:pt>
                <c:pt idx="3543">
                  <c:v>0.75</c:v>
                </c:pt>
                <c:pt idx="3544">
                  <c:v>0.75</c:v>
                </c:pt>
                <c:pt idx="3545">
                  <c:v>0.75</c:v>
                </c:pt>
                <c:pt idx="3546">
                  <c:v>0.75</c:v>
                </c:pt>
                <c:pt idx="3547">
                  <c:v>0.75</c:v>
                </c:pt>
                <c:pt idx="3548">
                  <c:v>0.75</c:v>
                </c:pt>
                <c:pt idx="3549">
                  <c:v>0.75</c:v>
                </c:pt>
                <c:pt idx="3550">
                  <c:v>0.75</c:v>
                </c:pt>
                <c:pt idx="3551">
                  <c:v>0.75</c:v>
                </c:pt>
                <c:pt idx="3552">
                  <c:v>0.75</c:v>
                </c:pt>
                <c:pt idx="3553">
                  <c:v>0.75</c:v>
                </c:pt>
                <c:pt idx="3554">
                  <c:v>0.75</c:v>
                </c:pt>
                <c:pt idx="3555">
                  <c:v>0.75</c:v>
                </c:pt>
                <c:pt idx="3556">
                  <c:v>0.75</c:v>
                </c:pt>
                <c:pt idx="3557">
                  <c:v>0.75</c:v>
                </c:pt>
                <c:pt idx="3558">
                  <c:v>0.75</c:v>
                </c:pt>
                <c:pt idx="3559">
                  <c:v>0.75</c:v>
                </c:pt>
                <c:pt idx="3560">
                  <c:v>0.75</c:v>
                </c:pt>
                <c:pt idx="3561">
                  <c:v>0.75</c:v>
                </c:pt>
                <c:pt idx="3562">
                  <c:v>0.75</c:v>
                </c:pt>
                <c:pt idx="3563">
                  <c:v>0.75</c:v>
                </c:pt>
                <c:pt idx="3564">
                  <c:v>0.75</c:v>
                </c:pt>
                <c:pt idx="3565">
                  <c:v>0.75</c:v>
                </c:pt>
                <c:pt idx="3566">
                  <c:v>0.75</c:v>
                </c:pt>
                <c:pt idx="3567">
                  <c:v>0.75</c:v>
                </c:pt>
                <c:pt idx="3568">
                  <c:v>0.75</c:v>
                </c:pt>
                <c:pt idx="3569">
                  <c:v>0.75</c:v>
                </c:pt>
                <c:pt idx="3570">
                  <c:v>0.75</c:v>
                </c:pt>
                <c:pt idx="3571">
                  <c:v>0.75</c:v>
                </c:pt>
                <c:pt idx="3572">
                  <c:v>0.75</c:v>
                </c:pt>
                <c:pt idx="3573">
                  <c:v>0.75</c:v>
                </c:pt>
                <c:pt idx="3574">
                  <c:v>0.75</c:v>
                </c:pt>
                <c:pt idx="3575">
                  <c:v>0.75</c:v>
                </c:pt>
                <c:pt idx="3576">
                  <c:v>0.75</c:v>
                </c:pt>
                <c:pt idx="3577">
                  <c:v>0.75</c:v>
                </c:pt>
                <c:pt idx="3578">
                  <c:v>0.75</c:v>
                </c:pt>
                <c:pt idx="3579">
                  <c:v>0.75</c:v>
                </c:pt>
                <c:pt idx="3580">
                  <c:v>0.75</c:v>
                </c:pt>
                <c:pt idx="3581">
                  <c:v>0.75</c:v>
                </c:pt>
                <c:pt idx="3582">
                  <c:v>0.75</c:v>
                </c:pt>
                <c:pt idx="3583">
                  <c:v>0.75</c:v>
                </c:pt>
                <c:pt idx="3584">
                  <c:v>0.75</c:v>
                </c:pt>
                <c:pt idx="3585">
                  <c:v>0.75</c:v>
                </c:pt>
                <c:pt idx="3586">
                  <c:v>0.75</c:v>
                </c:pt>
                <c:pt idx="3587">
                  <c:v>0.75</c:v>
                </c:pt>
                <c:pt idx="3588">
                  <c:v>0.75</c:v>
                </c:pt>
                <c:pt idx="3589">
                  <c:v>0.75</c:v>
                </c:pt>
                <c:pt idx="3590">
                  <c:v>0.75</c:v>
                </c:pt>
                <c:pt idx="3591">
                  <c:v>0.75</c:v>
                </c:pt>
                <c:pt idx="3592">
                  <c:v>0.75</c:v>
                </c:pt>
                <c:pt idx="3593">
                  <c:v>0.75</c:v>
                </c:pt>
                <c:pt idx="3594">
                  <c:v>0.75</c:v>
                </c:pt>
                <c:pt idx="3595">
                  <c:v>0.75</c:v>
                </c:pt>
                <c:pt idx="3596">
                  <c:v>0.75</c:v>
                </c:pt>
                <c:pt idx="3597">
                  <c:v>0.75</c:v>
                </c:pt>
                <c:pt idx="3598">
                  <c:v>0.75</c:v>
                </c:pt>
                <c:pt idx="3599">
                  <c:v>0.75</c:v>
                </c:pt>
                <c:pt idx="3600">
                  <c:v>0.75</c:v>
                </c:pt>
                <c:pt idx="3601">
                  <c:v>0.75</c:v>
                </c:pt>
                <c:pt idx="3602">
                  <c:v>0.75</c:v>
                </c:pt>
                <c:pt idx="3603">
                  <c:v>0.75</c:v>
                </c:pt>
                <c:pt idx="3604">
                  <c:v>0.75</c:v>
                </c:pt>
                <c:pt idx="3605">
                  <c:v>0.75</c:v>
                </c:pt>
                <c:pt idx="3606">
                  <c:v>0.75</c:v>
                </c:pt>
                <c:pt idx="3607">
                  <c:v>0.75</c:v>
                </c:pt>
                <c:pt idx="3608">
                  <c:v>0.75</c:v>
                </c:pt>
                <c:pt idx="3609">
                  <c:v>0.75</c:v>
                </c:pt>
                <c:pt idx="3610">
                  <c:v>0.75</c:v>
                </c:pt>
                <c:pt idx="3611">
                  <c:v>0.75</c:v>
                </c:pt>
                <c:pt idx="3612">
                  <c:v>0.75</c:v>
                </c:pt>
                <c:pt idx="3613">
                  <c:v>0.75</c:v>
                </c:pt>
                <c:pt idx="3614">
                  <c:v>0.75</c:v>
                </c:pt>
                <c:pt idx="3615">
                  <c:v>0.75</c:v>
                </c:pt>
                <c:pt idx="3616">
                  <c:v>0.75</c:v>
                </c:pt>
                <c:pt idx="3617">
                  <c:v>0.75</c:v>
                </c:pt>
                <c:pt idx="3618">
                  <c:v>0.75</c:v>
                </c:pt>
                <c:pt idx="3619">
                  <c:v>0.75</c:v>
                </c:pt>
                <c:pt idx="3620">
                  <c:v>0.75</c:v>
                </c:pt>
                <c:pt idx="3621">
                  <c:v>0.75</c:v>
                </c:pt>
                <c:pt idx="3622">
                  <c:v>0.75</c:v>
                </c:pt>
                <c:pt idx="3623">
                  <c:v>0.75</c:v>
                </c:pt>
                <c:pt idx="3624">
                  <c:v>0.75</c:v>
                </c:pt>
                <c:pt idx="3625">
                  <c:v>0.75</c:v>
                </c:pt>
                <c:pt idx="3626">
                  <c:v>0.75</c:v>
                </c:pt>
                <c:pt idx="3627">
                  <c:v>0.75</c:v>
                </c:pt>
                <c:pt idx="3628">
                  <c:v>0.75</c:v>
                </c:pt>
                <c:pt idx="3629">
                  <c:v>0.75</c:v>
                </c:pt>
                <c:pt idx="3630">
                  <c:v>0.75</c:v>
                </c:pt>
                <c:pt idx="3631">
                  <c:v>0.75</c:v>
                </c:pt>
                <c:pt idx="3632">
                  <c:v>0.75</c:v>
                </c:pt>
                <c:pt idx="3633">
                  <c:v>0.75</c:v>
                </c:pt>
                <c:pt idx="3634">
                  <c:v>0.75</c:v>
                </c:pt>
                <c:pt idx="3635">
                  <c:v>0.75</c:v>
                </c:pt>
                <c:pt idx="3636">
                  <c:v>0.75</c:v>
                </c:pt>
                <c:pt idx="3637">
                  <c:v>0.75</c:v>
                </c:pt>
                <c:pt idx="3638">
                  <c:v>0.75</c:v>
                </c:pt>
                <c:pt idx="3639">
                  <c:v>0.75</c:v>
                </c:pt>
                <c:pt idx="3640">
                  <c:v>0.75</c:v>
                </c:pt>
                <c:pt idx="3641">
                  <c:v>0.75</c:v>
                </c:pt>
                <c:pt idx="3642">
                  <c:v>0.75</c:v>
                </c:pt>
                <c:pt idx="3643">
                  <c:v>0.75</c:v>
                </c:pt>
                <c:pt idx="3644">
                  <c:v>0.75</c:v>
                </c:pt>
                <c:pt idx="3645">
                  <c:v>0.75</c:v>
                </c:pt>
                <c:pt idx="3646">
                  <c:v>0.75</c:v>
                </c:pt>
                <c:pt idx="3647">
                  <c:v>0.75</c:v>
                </c:pt>
                <c:pt idx="3648">
                  <c:v>0.75</c:v>
                </c:pt>
                <c:pt idx="3649">
                  <c:v>0.75</c:v>
                </c:pt>
                <c:pt idx="3650">
                  <c:v>0.75</c:v>
                </c:pt>
                <c:pt idx="3651">
                  <c:v>0.75</c:v>
                </c:pt>
                <c:pt idx="3652">
                  <c:v>0.75</c:v>
                </c:pt>
                <c:pt idx="3653">
                  <c:v>0.75</c:v>
                </c:pt>
                <c:pt idx="3654">
                  <c:v>0.75</c:v>
                </c:pt>
                <c:pt idx="3655">
                  <c:v>0.75</c:v>
                </c:pt>
                <c:pt idx="3656">
                  <c:v>0.75</c:v>
                </c:pt>
                <c:pt idx="3657">
                  <c:v>0.75</c:v>
                </c:pt>
                <c:pt idx="3658">
                  <c:v>0.75</c:v>
                </c:pt>
                <c:pt idx="3659">
                  <c:v>0.75</c:v>
                </c:pt>
                <c:pt idx="3660">
                  <c:v>0.75</c:v>
                </c:pt>
                <c:pt idx="3661">
                  <c:v>0.75</c:v>
                </c:pt>
                <c:pt idx="3662">
                  <c:v>0.75</c:v>
                </c:pt>
                <c:pt idx="3663">
                  <c:v>0.75</c:v>
                </c:pt>
                <c:pt idx="3664">
                  <c:v>0.75</c:v>
                </c:pt>
                <c:pt idx="3665">
                  <c:v>0.75</c:v>
                </c:pt>
                <c:pt idx="3666">
                  <c:v>0.75</c:v>
                </c:pt>
                <c:pt idx="3667">
                  <c:v>0.75</c:v>
                </c:pt>
                <c:pt idx="3668">
                  <c:v>0.75</c:v>
                </c:pt>
                <c:pt idx="3669">
                  <c:v>0.75</c:v>
                </c:pt>
                <c:pt idx="3670">
                  <c:v>0.75</c:v>
                </c:pt>
                <c:pt idx="3671">
                  <c:v>0.75</c:v>
                </c:pt>
                <c:pt idx="3672">
                  <c:v>0.75</c:v>
                </c:pt>
                <c:pt idx="3673">
                  <c:v>0.75</c:v>
                </c:pt>
                <c:pt idx="3674">
                  <c:v>0.75</c:v>
                </c:pt>
                <c:pt idx="3675">
                  <c:v>0.75</c:v>
                </c:pt>
                <c:pt idx="3676">
                  <c:v>0.75</c:v>
                </c:pt>
                <c:pt idx="3677">
                  <c:v>0.75</c:v>
                </c:pt>
                <c:pt idx="3678">
                  <c:v>0.75</c:v>
                </c:pt>
                <c:pt idx="3679">
                  <c:v>0.75</c:v>
                </c:pt>
                <c:pt idx="3680">
                  <c:v>0.75</c:v>
                </c:pt>
                <c:pt idx="3681">
                  <c:v>0.75</c:v>
                </c:pt>
                <c:pt idx="3682">
                  <c:v>0.75</c:v>
                </c:pt>
                <c:pt idx="3683">
                  <c:v>0.75</c:v>
                </c:pt>
                <c:pt idx="3684">
                  <c:v>0.75</c:v>
                </c:pt>
                <c:pt idx="3685">
                  <c:v>0.75</c:v>
                </c:pt>
                <c:pt idx="3686">
                  <c:v>0.75</c:v>
                </c:pt>
                <c:pt idx="3687">
                  <c:v>0.75</c:v>
                </c:pt>
                <c:pt idx="3688">
                  <c:v>0.75</c:v>
                </c:pt>
                <c:pt idx="3689">
                  <c:v>0.75</c:v>
                </c:pt>
                <c:pt idx="3690">
                  <c:v>0.75</c:v>
                </c:pt>
                <c:pt idx="3691">
                  <c:v>0.75</c:v>
                </c:pt>
                <c:pt idx="3692">
                  <c:v>0.75</c:v>
                </c:pt>
                <c:pt idx="3693">
                  <c:v>0.75</c:v>
                </c:pt>
                <c:pt idx="3694">
                  <c:v>0.75</c:v>
                </c:pt>
                <c:pt idx="3695">
                  <c:v>0.75</c:v>
                </c:pt>
                <c:pt idx="3696">
                  <c:v>0.75</c:v>
                </c:pt>
                <c:pt idx="3697">
                  <c:v>0.75</c:v>
                </c:pt>
                <c:pt idx="3698">
                  <c:v>0.75</c:v>
                </c:pt>
                <c:pt idx="3699">
                  <c:v>0.75</c:v>
                </c:pt>
                <c:pt idx="3700">
                  <c:v>0.75</c:v>
                </c:pt>
                <c:pt idx="3701">
                  <c:v>0.75</c:v>
                </c:pt>
                <c:pt idx="3702">
                  <c:v>0.75</c:v>
                </c:pt>
                <c:pt idx="3703">
                  <c:v>0.75</c:v>
                </c:pt>
                <c:pt idx="3704">
                  <c:v>0.75</c:v>
                </c:pt>
                <c:pt idx="3705">
                  <c:v>0.75</c:v>
                </c:pt>
                <c:pt idx="3706">
                  <c:v>0.75</c:v>
                </c:pt>
                <c:pt idx="3707">
                  <c:v>0.75</c:v>
                </c:pt>
                <c:pt idx="3708">
                  <c:v>0.75</c:v>
                </c:pt>
                <c:pt idx="3709">
                  <c:v>0.75</c:v>
                </c:pt>
                <c:pt idx="3710">
                  <c:v>0.75</c:v>
                </c:pt>
                <c:pt idx="3711">
                  <c:v>0.75</c:v>
                </c:pt>
                <c:pt idx="3712">
                  <c:v>0.75</c:v>
                </c:pt>
                <c:pt idx="3713">
                  <c:v>0.75</c:v>
                </c:pt>
                <c:pt idx="3714">
                  <c:v>0.75</c:v>
                </c:pt>
                <c:pt idx="3715">
                  <c:v>0.75</c:v>
                </c:pt>
                <c:pt idx="3716">
                  <c:v>0.75</c:v>
                </c:pt>
                <c:pt idx="3717">
                  <c:v>0.75</c:v>
                </c:pt>
                <c:pt idx="3718">
                  <c:v>0.75</c:v>
                </c:pt>
                <c:pt idx="3719">
                  <c:v>0.75</c:v>
                </c:pt>
                <c:pt idx="3720">
                  <c:v>0.75</c:v>
                </c:pt>
                <c:pt idx="3721">
                  <c:v>0.75</c:v>
                </c:pt>
                <c:pt idx="3722">
                  <c:v>0.75</c:v>
                </c:pt>
                <c:pt idx="3723">
                  <c:v>0.75</c:v>
                </c:pt>
                <c:pt idx="3724">
                  <c:v>0.75</c:v>
                </c:pt>
                <c:pt idx="3725">
                  <c:v>0.75</c:v>
                </c:pt>
                <c:pt idx="3726">
                  <c:v>0.75</c:v>
                </c:pt>
                <c:pt idx="3727">
                  <c:v>0.75</c:v>
                </c:pt>
                <c:pt idx="3728">
                  <c:v>0.75</c:v>
                </c:pt>
                <c:pt idx="3729">
                  <c:v>0.75</c:v>
                </c:pt>
                <c:pt idx="3730">
                  <c:v>0.75</c:v>
                </c:pt>
                <c:pt idx="3731">
                  <c:v>0.75</c:v>
                </c:pt>
                <c:pt idx="3732">
                  <c:v>0.75</c:v>
                </c:pt>
                <c:pt idx="3733">
                  <c:v>0.75</c:v>
                </c:pt>
                <c:pt idx="3734">
                  <c:v>0.75</c:v>
                </c:pt>
                <c:pt idx="3735">
                  <c:v>0.75</c:v>
                </c:pt>
                <c:pt idx="3736">
                  <c:v>0.75</c:v>
                </c:pt>
                <c:pt idx="3737">
                  <c:v>0.75</c:v>
                </c:pt>
                <c:pt idx="3738">
                  <c:v>0.75</c:v>
                </c:pt>
                <c:pt idx="3739">
                  <c:v>0.75</c:v>
                </c:pt>
                <c:pt idx="3740">
                  <c:v>0.75</c:v>
                </c:pt>
                <c:pt idx="3741">
                  <c:v>0.75</c:v>
                </c:pt>
                <c:pt idx="3742">
                  <c:v>0.75</c:v>
                </c:pt>
                <c:pt idx="3743">
                  <c:v>0.5</c:v>
                </c:pt>
                <c:pt idx="3744">
                  <c:v>0.5</c:v>
                </c:pt>
                <c:pt idx="3745">
                  <c:v>0.5</c:v>
                </c:pt>
                <c:pt idx="3746">
                  <c:v>0.5</c:v>
                </c:pt>
                <c:pt idx="3747">
                  <c:v>0.5</c:v>
                </c:pt>
                <c:pt idx="3748">
                  <c:v>0.5</c:v>
                </c:pt>
                <c:pt idx="3749">
                  <c:v>0.5</c:v>
                </c:pt>
                <c:pt idx="3750">
                  <c:v>0.5</c:v>
                </c:pt>
                <c:pt idx="3751">
                  <c:v>0.5</c:v>
                </c:pt>
                <c:pt idx="3752">
                  <c:v>0.5</c:v>
                </c:pt>
                <c:pt idx="3753">
                  <c:v>0.5</c:v>
                </c:pt>
                <c:pt idx="3754">
                  <c:v>0.5</c:v>
                </c:pt>
                <c:pt idx="3755">
                  <c:v>0.5</c:v>
                </c:pt>
                <c:pt idx="3756">
                  <c:v>0.5</c:v>
                </c:pt>
                <c:pt idx="3757">
                  <c:v>0.5</c:v>
                </c:pt>
                <c:pt idx="3758">
                  <c:v>0.5</c:v>
                </c:pt>
                <c:pt idx="3759">
                  <c:v>0.5</c:v>
                </c:pt>
                <c:pt idx="3760">
                  <c:v>0.5</c:v>
                </c:pt>
                <c:pt idx="3761">
                  <c:v>0.5</c:v>
                </c:pt>
                <c:pt idx="3762">
                  <c:v>0.5</c:v>
                </c:pt>
                <c:pt idx="3763">
                  <c:v>0.5</c:v>
                </c:pt>
                <c:pt idx="3764">
                  <c:v>0.5</c:v>
                </c:pt>
                <c:pt idx="3765">
                  <c:v>0.5</c:v>
                </c:pt>
                <c:pt idx="3766">
                  <c:v>0.5</c:v>
                </c:pt>
                <c:pt idx="3767">
                  <c:v>0.5</c:v>
                </c:pt>
                <c:pt idx="3768">
                  <c:v>0.5</c:v>
                </c:pt>
                <c:pt idx="3769">
                  <c:v>0.5</c:v>
                </c:pt>
                <c:pt idx="3770">
                  <c:v>0.5</c:v>
                </c:pt>
                <c:pt idx="3771">
                  <c:v>0.5</c:v>
                </c:pt>
                <c:pt idx="3772">
                  <c:v>0.5</c:v>
                </c:pt>
                <c:pt idx="3773">
                  <c:v>0.5</c:v>
                </c:pt>
                <c:pt idx="3774">
                  <c:v>0.5</c:v>
                </c:pt>
                <c:pt idx="3775">
                  <c:v>0.5</c:v>
                </c:pt>
                <c:pt idx="3776">
                  <c:v>0.5</c:v>
                </c:pt>
                <c:pt idx="3777">
                  <c:v>0.5</c:v>
                </c:pt>
                <c:pt idx="3778">
                  <c:v>0.5</c:v>
                </c:pt>
                <c:pt idx="3779">
                  <c:v>0.5</c:v>
                </c:pt>
                <c:pt idx="3780">
                  <c:v>0.5</c:v>
                </c:pt>
                <c:pt idx="3781">
                  <c:v>0.5</c:v>
                </c:pt>
                <c:pt idx="3782">
                  <c:v>0.5</c:v>
                </c:pt>
                <c:pt idx="3783">
                  <c:v>0.5</c:v>
                </c:pt>
                <c:pt idx="3784">
                  <c:v>0.5</c:v>
                </c:pt>
                <c:pt idx="3785">
                  <c:v>0.5</c:v>
                </c:pt>
                <c:pt idx="3786">
                  <c:v>0.5</c:v>
                </c:pt>
                <c:pt idx="3787">
                  <c:v>0.5</c:v>
                </c:pt>
                <c:pt idx="3788">
                  <c:v>0.5</c:v>
                </c:pt>
                <c:pt idx="3789">
                  <c:v>0.5</c:v>
                </c:pt>
                <c:pt idx="3790">
                  <c:v>0.5</c:v>
                </c:pt>
                <c:pt idx="3791">
                  <c:v>0.5</c:v>
                </c:pt>
                <c:pt idx="3792">
                  <c:v>0.5</c:v>
                </c:pt>
                <c:pt idx="3793">
                  <c:v>0.5</c:v>
                </c:pt>
                <c:pt idx="3794">
                  <c:v>0.5</c:v>
                </c:pt>
                <c:pt idx="3795">
                  <c:v>0.5</c:v>
                </c:pt>
                <c:pt idx="3796">
                  <c:v>0.5</c:v>
                </c:pt>
                <c:pt idx="3797">
                  <c:v>0.5</c:v>
                </c:pt>
                <c:pt idx="3798">
                  <c:v>0.5</c:v>
                </c:pt>
                <c:pt idx="3799">
                  <c:v>0.5</c:v>
                </c:pt>
                <c:pt idx="3800">
                  <c:v>0.5</c:v>
                </c:pt>
                <c:pt idx="3801">
                  <c:v>0.5</c:v>
                </c:pt>
                <c:pt idx="3802">
                  <c:v>0.5</c:v>
                </c:pt>
                <c:pt idx="3803">
                  <c:v>0.5</c:v>
                </c:pt>
                <c:pt idx="3804">
                  <c:v>0.5</c:v>
                </c:pt>
                <c:pt idx="3805">
                  <c:v>0.5</c:v>
                </c:pt>
                <c:pt idx="3806">
                  <c:v>0.5</c:v>
                </c:pt>
                <c:pt idx="3807">
                  <c:v>0.5</c:v>
                </c:pt>
                <c:pt idx="3808">
                  <c:v>0.5</c:v>
                </c:pt>
                <c:pt idx="3809">
                  <c:v>0.5</c:v>
                </c:pt>
                <c:pt idx="3810">
                  <c:v>0.5</c:v>
                </c:pt>
                <c:pt idx="3811">
                  <c:v>0.5</c:v>
                </c:pt>
                <c:pt idx="3812">
                  <c:v>0.5</c:v>
                </c:pt>
                <c:pt idx="3813">
                  <c:v>0.5</c:v>
                </c:pt>
                <c:pt idx="3814">
                  <c:v>0.5</c:v>
                </c:pt>
                <c:pt idx="3815">
                  <c:v>0.5</c:v>
                </c:pt>
                <c:pt idx="3816">
                  <c:v>0.5</c:v>
                </c:pt>
                <c:pt idx="3817">
                  <c:v>0.5</c:v>
                </c:pt>
                <c:pt idx="3818">
                  <c:v>0.5</c:v>
                </c:pt>
                <c:pt idx="3819">
                  <c:v>0.5</c:v>
                </c:pt>
                <c:pt idx="3820">
                  <c:v>0.5</c:v>
                </c:pt>
                <c:pt idx="3821">
                  <c:v>0.5</c:v>
                </c:pt>
                <c:pt idx="3822">
                  <c:v>0.5</c:v>
                </c:pt>
                <c:pt idx="3823">
                  <c:v>0.5</c:v>
                </c:pt>
                <c:pt idx="3824">
                  <c:v>0.5</c:v>
                </c:pt>
                <c:pt idx="3825">
                  <c:v>0.5</c:v>
                </c:pt>
                <c:pt idx="3826">
                  <c:v>0.5</c:v>
                </c:pt>
                <c:pt idx="3827">
                  <c:v>0.5</c:v>
                </c:pt>
                <c:pt idx="3828">
                  <c:v>0.5</c:v>
                </c:pt>
                <c:pt idx="3829">
                  <c:v>0.5</c:v>
                </c:pt>
                <c:pt idx="3830">
                  <c:v>0.5</c:v>
                </c:pt>
                <c:pt idx="3831">
                  <c:v>0.5</c:v>
                </c:pt>
                <c:pt idx="3832">
                  <c:v>0.5</c:v>
                </c:pt>
                <c:pt idx="3833">
                  <c:v>0.5</c:v>
                </c:pt>
                <c:pt idx="3834">
                  <c:v>0.5</c:v>
                </c:pt>
                <c:pt idx="3835">
                  <c:v>0.5</c:v>
                </c:pt>
                <c:pt idx="3836">
                  <c:v>0.5</c:v>
                </c:pt>
                <c:pt idx="3837">
                  <c:v>0.5</c:v>
                </c:pt>
                <c:pt idx="3838">
                  <c:v>0.5</c:v>
                </c:pt>
                <c:pt idx="3839">
                  <c:v>0.5</c:v>
                </c:pt>
                <c:pt idx="3840">
                  <c:v>0.5</c:v>
                </c:pt>
                <c:pt idx="3841">
                  <c:v>0.5</c:v>
                </c:pt>
                <c:pt idx="3842">
                  <c:v>0.5</c:v>
                </c:pt>
                <c:pt idx="3843">
                  <c:v>0.5</c:v>
                </c:pt>
                <c:pt idx="3844">
                  <c:v>0.5</c:v>
                </c:pt>
                <c:pt idx="3845">
                  <c:v>0.5</c:v>
                </c:pt>
                <c:pt idx="3846">
                  <c:v>0.5</c:v>
                </c:pt>
                <c:pt idx="3847">
                  <c:v>0.5</c:v>
                </c:pt>
                <c:pt idx="3848">
                  <c:v>0.5</c:v>
                </c:pt>
                <c:pt idx="3849">
                  <c:v>0.5</c:v>
                </c:pt>
                <c:pt idx="3850">
                  <c:v>0.5</c:v>
                </c:pt>
                <c:pt idx="3851">
                  <c:v>0.5</c:v>
                </c:pt>
                <c:pt idx="3852">
                  <c:v>0.5</c:v>
                </c:pt>
                <c:pt idx="3853">
                  <c:v>0.5</c:v>
                </c:pt>
                <c:pt idx="3854">
                  <c:v>0.5</c:v>
                </c:pt>
                <c:pt idx="3855">
                  <c:v>0.5</c:v>
                </c:pt>
                <c:pt idx="3856">
                  <c:v>0.5</c:v>
                </c:pt>
                <c:pt idx="3857">
                  <c:v>0.5</c:v>
                </c:pt>
                <c:pt idx="3858">
                  <c:v>0.5</c:v>
                </c:pt>
                <c:pt idx="3859">
                  <c:v>0.5</c:v>
                </c:pt>
                <c:pt idx="3860">
                  <c:v>0.5</c:v>
                </c:pt>
                <c:pt idx="3861">
                  <c:v>0.5</c:v>
                </c:pt>
                <c:pt idx="3862">
                  <c:v>0.5</c:v>
                </c:pt>
                <c:pt idx="3863">
                  <c:v>0.5</c:v>
                </c:pt>
                <c:pt idx="3864">
                  <c:v>0.5</c:v>
                </c:pt>
                <c:pt idx="3865">
                  <c:v>0.5</c:v>
                </c:pt>
                <c:pt idx="3866">
                  <c:v>0.5</c:v>
                </c:pt>
                <c:pt idx="3867">
                  <c:v>0.5</c:v>
                </c:pt>
                <c:pt idx="3868">
                  <c:v>0.5</c:v>
                </c:pt>
                <c:pt idx="3869">
                  <c:v>0.5</c:v>
                </c:pt>
                <c:pt idx="3870">
                  <c:v>0.5</c:v>
                </c:pt>
                <c:pt idx="3871">
                  <c:v>0.5</c:v>
                </c:pt>
                <c:pt idx="3872">
                  <c:v>0.5</c:v>
                </c:pt>
                <c:pt idx="3873">
                  <c:v>0.5</c:v>
                </c:pt>
                <c:pt idx="3874">
                  <c:v>0.5</c:v>
                </c:pt>
                <c:pt idx="3875">
                  <c:v>0.5</c:v>
                </c:pt>
                <c:pt idx="3876">
                  <c:v>0.5</c:v>
                </c:pt>
                <c:pt idx="3877">
                  <c:v>0.5</c:v>
                </c:pt>
                <c:pt idx="3878">
                  <c:v>0.25</c:v>
                </c:pt>
                <c:pt idx="3879">
                  <c:v>0.25</c:v>
                </c:pt>
                <c:pt idx="3880">
                  <c:v>0.25</c:v>
                </c:pt>
                <c:pt idx="3881">
                  <c:v>0.25</c:v>
                </c:pt>
                <c:pt idx="3882">
                  <c:v>0.25</c:v>
                </c:pt>
                <c:pt idx="3883">
                  <c:v>0.25</c:v>
                </c:pt>
                <c:pt idx="3884">
                  <c:v>0.25</c:v>
                </c:pt>
                <c:pt idx="3885">
                  <c:v>0.25</c:v>
                </c:pt>
                <c:pt idx="3886">
                  <c:v>0.25</c:v>
                </c:pt>
                <c:pt idx="3887">
                  <c:v>0.25</c:v>
                </c:pt>
                <c:pt idx="3888">
                  <c:v>0.25</c:v>
                </c:pt>
                <c:pt idx="3889">
                  <c:v>0.25</c:v>
                </c:pt>
                <c:pt idx="3890">
                  <c:v>0.25</c:v>
                </c:pt>
                <c:pt idx="3891">
                  <c:v>0.25</c:v>
                </c:pt>
                <c:pt idx="3892">
                  <c:v>0.25</c:v>
                </c:pt>
                <c:pt idx="3893">
                  <c:v>0.25</c:v>
                </c:pt>
                <c:pt idx="3894">
                  <c:v>0.25</c:v>
                </c:pt>
                <c:pt idx="3895">
                  <c:v>0.25</c:v>
                </c:pt>
                <c:pt idx="3896">
                  <c:v>0.25</c:v>
                </c:pt>
                <c:pt idx="3897">
                  <c:v>0.25</c:v>
                </c:pt>
                <c:pt idx="3898">
                  <c:v>0.25</c:v>
                </c:pt>
                <c:pt idx="3899">
                  <c:v>0.25</c:v>
                </c:pt>
                <c:pt idx="3900">
                  <c:v>0.25</c:v>
                </c:pt>
                <c:pt idx="3901">
                  <c:v>0.25</c:v>
                </c:pt>
                <c:pt idx="3902">
                  <c:v>0.25</c:v>
                </c:pt>
                <c:pt idx="3903">
                  <c:v>0.25</c:v>
                </c:pt>
                <c:pt idx="3904">
                  <c:v>0.25</c:v>
                </c:pt>
                <c:pt idx="3905">
                  <c:v>0.25</c:v>
                </c:pt>
                <c:pt idx="3906">
                  <c:v>0.25</c:v>
                </c:pt>
                <c:pt idx="3907">
                  <c:v>0.25</c:v>
                </c:pt>
                <c:pt idx="3908">
                  <c:v>0.25</c:v>
                </c:pt>
                <c:pt idx="3909">
                  <c:v>0.25</c:v>
                </c:pt>
                <c:pt idx="3910">
                  <c:v>0.25</c:v>
                </c:pt>
                <c:pt idx="3911">
                  <c:v>0.25</c:v>
                </c:pt>
                <c:pt idx="3912">
                  <c:v>0.25</c:v>
                </c:pt>
                <c:pt idx="3913">
                  <c:v>0.25</c:v>
                </c:pt>
                <c:pt idx="3914">
                  <c:v>0.25</c:v>
                </c:pt>
                <c:pt idx="3915">
                  <c:v>0.25</c:v>
                </c:pt>
                <c:pt idx="3916">
                  <c:v>0.25</c:v>
                </c:pt>
                <c:pt idx="3917">
                  <c:v>0.25</c:v>
                </c:pt>
                <c:pt idx="3918">
                  <c:v>0.25</c:v>
                </c:pt>
                <c:pt idx="3919">
                  <c:v>0.25</c:v>
                </c:pt>
                <c:pt idx="3920">
                  <c:v>0.25</c:v>
                </c:pt>
                <c:pt idx="3921">
                  <c:v>0.25</c:v>
                </c:pt>
                <c:pt idx="3922">
                  <c:v>0.25</c:v>
                </c:pt>
                <c:pt idx="3923">
                  <c:v>0.25</c:v>
                </c:pt>
                <c:pt idx="3924">
                  <c:v>0.25</c:v>
                </c:pt>
                <c:pt idx="3925">
                  <c:v>0.25</c:v>
                </c:pt>
                <c:pt idx="3926">
                  <c:v>0.25</c:v>
                </c:pt>
                <c:pt idx="3927">
                  <c:v>0.25</c:v>
                </c:pt>
                <c:pt idx="3928">
                  <c:v>0.25</c:v>
                </c:pt>
                <c:pt idx="3929">
                  <c:v>0.25</c:v>
                </c:pt>
                <c:pt idx="3930">
                  <c:v>0.25</c:v>
                </c:pt>
                <c:pt idx="3931">
                  <c:v>0.25</c:v>
                </c:pt>
                <c:pt idx="3932">
                  <c:v>0.25</c:v>
                </c:pt>
                <c:pt idx="3933">
                  <c:v>0.25</c:v>
                </c:pt>
                <c:pt idx="3934">
                  <c:v>0.25</c:v>
                </c:pt>
                <c:pt idx="3935">
                  <c:v>0.25</c:v>
                </c:pt>
                <c:pt idx="3936">
                  <c:v>0.25</c:v>
                </c:pt>
                <c:pt idx="3937">
                  <c:v>0.25</c:v>
                </c:pt>
                <c:pt idx="3938">
                  <c:v>0.25</c:v>
                </c:pt>
                <c:pt idx="3939">
                  <c:v>0.25</c:v>
                </c:pt>
                <c:pt idx="3940">
                  <c:v>0.25</c:v>
                </c:pt>
                <c:pt idx="3941">
                  <c:v>0.25</c:v>
                </c:pt>
                <c:pt idx="3942">
                  <c:v>0.25</c:v>
                </c:pt>
                <c:pt idx="3943">
                  <c:v>0.25</c:v>
                </c:pt>
                <c:pt idx="3944">
                  <c:v>0.25</c:v>
                </c:pt>
                <c:pt idx="3945">
                  <c:v>0.25</c:v>
                </c:pt>
                <c:pt idx="3946">
                  <c:v>0.25</c:v>
                </c:pt>
                <c:pt idx="3947">
                  <c:v>0.25</c:v>
                </c:pt>
                <c:pt idx="3948">
                  <c:v>0.25</c:v>
                </c:pt>
                <c:pt idx="3949">
                  <c:v>0.25</c:v>
                </c:pt>
                <c:pt idx="3950">
                  <c:v>0.25</c:v>
                </c:pt>
                <c:pt idx="3951">
                  <c:v>0.25</c:v>
                </c:pt>
                <c:pt idx="3952">
                  <c:v>0.25</c:v>
                </c:pt>
                <c:pt idx="3953">
                  <c:v>0.25</c:v>
                </c:pt>
                <c:pt idx="3954">
                  <c:v>0.25</c:v>
                </c:pt>
                <c:pt idx="3955">
                  <c:v>0.25</c:v>
                </c:pt>
                <c:pt idx="3956">
                  <c:v>0.25</c:v>
                </c:pt>
                <c:pt idx="3957">
                  <c:v>0.25</c:v>
                </c:pt>
                <c:pt idx="3958">
                  <c:v>0.25</c:v>
                </c:pt>
                <c:pt idx="3959">
                  <c:v>0.25</c:v>
                </c:pt>
                <c:pt idx="3960">
                  <c:v>0.25</c:v>
                </c:pt>
                <c:pt idx="3961">
                  <c:v>0.25</c:v>
                </c:pt>
                <c:pt idx="3962">
                  <c:v>0.25</c:v>
                </c:pt>
                <c:pt idx="3963">
                  <c:v>0.25</c:v>
                </c:pt>
                <c:pt idx="3964">
                  <c:v>0.25</c:v>
                </c:pt>
                <c:pt idx="3965">
                  <c:v>0.25</c:v>
                </c:pt>
                <c:pt idx="3966">
                  <c:v>0.25</c:v>
                </c:pt>
                <c:pt idx="3967">
                  <c:v>0.25</c:v>
                </c:pt>
                <c:pt idx="3968">
                  <c:v>0.25</c:v>
                </c:pt>
                <c:pt idx="3969">
                  <c:v>0.25</c:v>
                </c:pt>
                <c:pt idx="3970">
                  <c:v>0.25</c:v>
                </c:pt>
                <c:pt idx="3971">
                  <c:v>0.25</c:v>
                </c:pt>
                <c:pt idx="3972">
                  <c:v>0.25</c:v>
                </c:pt>
                <c:pt idx="3973">
                  <c:v>0.25</c:v>
                </c:pt>
                <c:pt idx="3974">
                  <c:v>0.25</c:v>
                </c:pt>
                <c:pt idx="3975">
                  <c:v>0.25</c:v>
                </c:pt>
                <c:pt idx="3976">
                  <c:v>0.25</c:v>
                </c:pt>
                <c:pt idx="3977">
                  <c:v>0.25</c:v>
                </c:pt>
                <c:pt idx="3978">
                  <c:v>0.25</c:v>
                </c:pt>
                <c:pt idx="3979">
                  <c:v>0.25</c:v>
                </c:pt>
                <c:pt idx="3980">
                  <c:v>0.25</c:v>
                </c:pt>
                <c:pt idx="3981">
                  <c:v>0.25</c:v>
                </c:pt>
                <c:pt idx="3982">
                  <c:v>0.25</c:v>
                </c:pt>
                <c:pt idx="3983">
                  <c:v>0.25</c:v>
                </c:pt>
                <c:pt idx="3984">
                  <c:v>0.25</c:v>
                </c:pt>
                <c:pt idx="3985">
                  <c:v>0.25</c:v>
                </c:pt>
                <c:pt idx="3986">
                  <c:v>0.25</c:v>
                </c:pt>
                <c:pt idx="3987">
                  <c:v>0.25</c:v>
                </c:pt>
                <c:pt idx="3988">
                  <c:v>0.25</c:v>
                </c:pt>
                <c:pt idx="3989">
                  <c:v>0.25</c:v>
                </c:pt>
                <c:pt idx="3990">
                  <c:v>0.25</c:v>
                </c:pt>
                <c:pt idx="3991">
                  <c:v>0.25</c:v>
                </c:pt>
                <c:pt idx="3992">
                  <c:v>0.25</c:v>
                </c:pt>
                <c:pt idx="3993">
                  <c:v>0.25</c:v>
                </c:pt>
                <c:pt idx="3994">
                  <c:v>0.25</c:v>
                </c:pt>
                <c:pt idx="3995">
                  <c:v>0.25</c:v>
                </c:pt>
                <c:pt idx="3996">
                  <c:v>0.25</c:v>
                </c:pt>
                <c:pt idx="3997">
                  <c:v>0.25</c:v>
                </c:pt>
                <c:pt idx="3998">
                  <c:v>0.25</c:v>
                </c:pt>
                <c:pt idx="3999">
                  <c:v>0.25</c:v>
                </c:pt>
                <c:pt idx="4000">
                  <c:v>0.25</c:v>
                </c:pt>
                <c:pt idx="4001">
                  <c:v>0.25</c:v>
                </c:pt>
                <c:pt idx="4002">
                  <c:v>0.25</c:v>
                </c:pt>
                <c:pt idx="4003">
                  <c:v>0.25</c:v>
                </c:pt>
                <c:pt idx="4004">
                  <c:v>0.25</c:v>
                </c:pt>
                <c:pt idx="4005">
                  <c:v>0.25</c:v>
                </c:pt>
                <c:pt idx="4006">
                  <c:v>0.25</c:v>
                </c:pt>
                <c:pt idx="4007">
                  <c:v>0.25</c:v>
                </c:pt>
                <c:pt idx="4008">
                  <c:v>0.25</c:v>
                </c:pt>
                <c:pt idx="4009">
                  <c:v>0.25</c:v>
                </c:pt>
                <c:pt idx="4010">
                  <c:v>0.25</c:v>
                </c:pt>
                <c:pt idx="4011">
                  <c:v>0.25</c:v>
                </c:pt>
                <c:pt idx="4012">
                  <c:v>0.25</c:v>
                </c:pt>
                <c:pt idx="4013">
                  <c:v>0.25</c:v>
                </c:pt>
                <c:pt idx="4014">
                  <c:v>0.25</c:v>
                </c:pt>
                <c:pt idx="4015">
                  <c:v>0.25</c:v>
                </c:pt>
                <c:pt idx="4016">
                  <c:v>0.25</c:v>
                </c:pt>
                <c:pt idx="4017">
                  <c:v>0.25</c:v>
                </c:pt>
                <c:pt idx="4018">
                  <c:v>0.25</c:v>
                </c:pt>
                <c:pt idx="4019">
                  <c:v>0.25</c:v>
                </c:pt>
                <c:pt idx="4020">
                  <c:v>0.25</c:v>
                </c:pt>
                <c:pt idx="4021">
                  <c:v>0.25</c:v>
                </c:pt>
                <c:pt idx="4022">
                  <c:v>0.25</c:v>
                </c:pt>
                <c:pt idx="4023">
                  <c:v>0.25</c:v>
                </c:pt>
                <c:pt idx="4024">
                  <c:v>0.25</c:v>
                </c:pt>
                <c:pt idx="4025">
                  <c:v>0.25</c:v>
                </c:pt>
                <c:pt idx="4026">
                  <c:v>0.25</c:v>
                </c:pt>
                <c:pt idx="4027">
                  <c:v>0.25</c:v>
                </c:pt>
                <c:pt idx="4028">
                  <c:v>0.15</c:v>
                </c:pt>
                <c:pt idx="4029">
                  <c:v>0.15</c:v>
                </c:pt>
                <c:pt idx="4030">
                  <c:v>0.15</c:v>
                </c:pt>
                <c:pt idx="4031">
                  <c:v>0.15</c:v>
                </c:pt>
                <c:pt idx="4032">
                  <c:v>0.15</c:v>
                </c:pt>
                <c:pt idx="4033">
                  <c:v>0.15</c:v>
                </c:pt>
                <c:pt idx="4034">
                  <c:v>0.15</c:v>
                </c:pt>
                <c:pt idx="4035">
                  <c:v>0.15</c:v>
                </c:pt>
                <c:pt idx="4036">
                  <c:v>0.15</c:v>
                </c:pt>
                <c:pt idx="4037">
                  <c:v>0.15</c:v>
                </c:pt>
                <c:pt idx="4038">
                  <c:v>0.15</c:v>
                </c:pt>
                <c:pt idx="4039">
                  <c:v>0.15</c:v>
                </c:pt>
                <c:pt idx="4040">
                  <c:v>0.15</c:v>
                </c:pt>
                <c:pt idx="4041">
                  <c:v>0.15</c:v>
                </c:pt>
                <c:pt idx="4042">
                  <c:v>0.15</c:v>
                </c:pt>
                <c:pt idx="4043">
                  <c:v>0.15</c:v>
                </c:pt>
                <c:pt idx="4044">
                  <c:v>0.15</c:v>
                </c:pt>
                <c:pt idx="4045">
                  <c:v>0.15</c:v>
                </c:pt>
                <c:pt idx="4046">
                  <c:v>0.15</c:v>
                </c:pt>
                <c:pt idx="4047">
                  <c:v>0.15</c:v>
                </c:pt>
                <c:pt idx="4048">
                  <c:v>0.15</c:v>
                </c:pt>
                <c:pt idx="4049">
                  <c:v>0.15</c:v>
                </c:pt>
                <c:pt idx="4050">
                  <c:v>0.15</c:v>
                </c:pt>
                <c:pt idx="4051">
                  <c:v>0.15</c:v>
                </c:pt>
                <c:pt idx="4052">
                  <c:v>0.15</c:v>
                </c:pt>
                <c:pt idx="4053">
                  <c:v>0.15</c:v>
                </c:pt>
                <c:pt idx="4054">
                  <c:v>0.15</c:v>
                </c:pt>
                <c:pt idx="4055">
                  <c:v>0.15</c:v>
                </c:pt>
                <c:pt idx="4056">
                  <c:v>0.15</c:v>
                </c:pt>
                <c:pt idx="4057">
                  <c:v>0.15</c:v>
                </c:pt>
                <c:pt idx="4058">
                  <c:v>0.15</c:v>
                </c:pt>
                <c:pt idx="4059">
                  <c:v>0.15</c:v>
                </c:pt>
                <c:pt idx="4060">
                  <c:v>0.15</c:v>
                </c:pt>
                <c:pt idx="4061">
                  <c:v>0.15</c:v>
                </c:pt>
                <c:pt idx="4062">
                  <c:v>0.15</c:v>
                </c:pt>
                <c:pt idx="4063">
                  <c:v>0.15</c:v>
                </c:pt>
                <c:pt idx="4064">
                  <c:v>0.15</c:v>
                </c:pt>
                <c:pt idx="4065">
                  <c:v>0.15</c:v>
                </c:pt>
                <c:pt idx="4066">
                  <c:v>0.15</c:v>
                </c:pt>
                <c:pt idx="4067">
                  <c:v>0.15</c:v>
                </c:pt>
                <c:pt idx="4068">
                  <c:v>0.15</c:v>
                </c:pt>
                <c:pt idx="4069">
                  <c:v>0.15</c:v>
                </c:pt>
                <c:pt idx="4070">
                  <c:v>0.15</c:v>
                </c:pt>
                <c:pt idx="4071">
                  <c:v>0.15</c:v>
                </c:pt>
                <c:pt idx="4072">
                  <c:v>0.15</c:v>
                </c:pt>
                <c:pt idx="4073">
                  <c:v>0.15</c:v>
                </c:pt>
                <c:pt idx="4074">
                  <c:v>0.15</c:v>
                </c:pt>
                <c:pt idx="4075">
                  <c:v>0.15</c:v>
                </c:pt>
                <c:pt idx="4076">
                  <c:v>0.15</c:v>
                </c:pt>
                <c:pt idx="4077">
                  <c:v>0.15</c:v>
                </c:pt>
                <c:pt idx="4078">
                  <c:v>0.15</c:v>
                </c:pt>
                <c:pt idx="4079">
                  <c:v>0.15</c:v>
                </c:pt>
                <c:pt idx="4080">
                  <c:v>0.15</c:v>
                </c:pt>
                <c:pt idx="4081">
                  <c:v>0.15</c:v>
                </c:pt>
                <c:pt idx="4082">
                  <c:v>0.15</c:v>
                </c:pt>
                <c:pt idx="4083">
                  <c:v>0.15</c:v>
                </c:pt>
                <c:pt idx="4084">
                  <c:v>0.15</c:v>
                </c:pt>
                <c:pt idx="4085">
                  <c:v>0.15</c:v>
                </c:pt>
                <c:pt idx="4086">
                  <c:v>0.15</c:v>
                </c:pt>
                <c:pt idx="4087">
                  <c:v>0.15</c:v>
                </c:pt>
                <c:pt idx="4088">
                  <c:v>0.15</c:v>
                </c:pt>
                <c:pt idx="4089">
                  <c:v>0.15</c:v>
                </c:pt>
                <c:pt idx="4090">
                  <c:v>0.15</c:v>
                </c:pt>
                <c:pt idx="4091">
                  <c:v>0.15</c:v>
                </c:pt>
                <c:pt idx="4092">
                  <c:v>0.15</c:v>
                </c:pt>
                <c:pt idx="4093">
                  <c:v>0.05</c:v>
                </c:pt>
                <c:pt idx="4094">
                  <c:v>0.05</c:v>
                </c:pt>
                <c:pt idx="4095">
                  <c:v>0.05</c:v>
                </c:pt>
                <c:pt idx="4096">
                  <c:v>0.05</c:v>
                </c:pt>
                <c:pt idx="4097">
                  <c:v>0.05</c:v>
                </c:pt>
                <c:pt idx="4098">
                  <c:v>0.05</c:v>
                </c:pt>
                <c:pt idx="4099">
                  <c:v>0.05</c:v>
                </c:pt>
                <c:pt idx="4100">
                  <c:v>0.05</c:v>
                </c:pt>
                <c:pt idx="4101">
                  <c:v>0.05</c:v>
                </c:pt>
                <c:pt idx="4102">
                  <c:v>0.05</c:v>
                </c:pt>
                <c:pt idx="4103">
                  <c:v>0.05</c:v>
                </c:pt>
                <c:pt idx="4104">
                  <c:v>0.05</c:v>
                </c:pt>
                <c:pt idx="4105">
                  <c:v>0.05</c:v>
                </c:pt>
                <c:pt idx="4106">
                  <c:v>0.05</c:v>
                </c:pt>
                <c:pt idx="4107">
                  <c:v>0.05</c:v>
                </c:pt>
                <c:pt idx="4108">
                  <c:v>0.05</c:v>
                </c:pt>
                <c:pt idx="4109">
                  <c:v>0.05</c:v>
                </c:pt>
                <c:pt idx="4110">
                  <c:v>0.05</c:v>
                </c:pt>
                <c:pt idx="4111">
                  <c:v>0.05</c:v>
                </c:pt>
                <c:pt idx="4112">
                  <c:v>0.05</c:v>
                </c:pt>
                <c:pt idx="4113">
                  <c:v>0.05</c:v>
                </c:pt>
                <c:pt idx="4114">
                  <c:v>0.05</c:v>
                </c:pt>
                <c:pt idx="4115">
                  <c:v>0.05</c:v>
                </c:pt>
                <c:pt idx="4116">
                  <c:v>0.05</c:v>
                </c:pt>
                <c:pt idx="4117">
                  <c:v>0.05</c:v>
                </c:pt>
                <c:pt idx="4118">
                  <c:v>0.05</c:v>
                </c:pt>
                <c:pt idx="4119">
                  <c:v>0.05</c:v>
                </c:pt>
                <c:pt idx="4120">
                  <c:v>0.05</c:v>
                </c:pt>
                <c:pt idx="4121">
                  <c:v>0.05</c:v>
                </c:pt>
                <c:pt idx="4122">
                  <c:v>0.05</c:v>
                </c:pt>
                <c:pt idx="4123">
                  <c:v>0.05</c:v>
                </c:pt>
                <c:pt idx="4124">
                  <c:v>0.05</c:v>
                </c:pt>
                <c:pt idx="4125">
                  <c:v>0.05</c:v>
                </c:pt>
                <c:pt idx="4126">
                  <c:v>0.05</c:v>
                </c:pt>
                <c:pt idx="4127">
                  <c:v>0.05</c:v>
                </c:pt>
                <c:pt idx="4128">
                  <c:v>0.05</c:v>
                </c:pt>
                <c:pt idx="4129">
                  <c:v>0.05</c:v>
                </c:pt>
                <c:pt idx="4130">
                  <c:v>0.05</c:v>
                </c:pt>
                <c:pt idx="4131">
                  <c:v>0.05</c:v>
                </c:pt>
                <c:pt idx="4132">
                  <c:v>0.05</c:v>
                </c:pt>
                <c:pt idx="4133">
                  <c:v>0.05</c:v>
                </c:pt>
                <c:pt idx="4134">
                  <c:v>0.05</c:v>
                </c:pt>
                <c:pt idx="4135">
                  <c:v>0.05</c:v>
                </c:pt>
                <c:pt idx="4136">
                  <c:v>0.05</c:v>
                </c:pt>
                <c:pt idx="4137">
                  <c:v>0.05</c:v>
                </c:pt>
                <c:pt idx="4138">
                  <c:v>0.05</c:v>
                </c:pt>
                <c:pt idx="4139">
                  <c:v>0.05</c:v>
                </c:pt>
                <c:pt idx="4140">
                  <c:v>0.05</c:v>
                </c:pt>
                <c:pt idx="4141">
                  <c:v>0.05</c:v>
                </c:pt>
                <c:pt idx="4142">
                  <c:v>0.05</c:v>
                </c:pt>
                <c:pt idx="4143">
                  <c:v>0.05</c:v>
                </c:pt>
                <c:pt idx="4144">
                  <c:v>0.05</c:v>
                </c:pt>
                <c:pt idx="4145">
                  <c:v>0.05</c:v>
                </c:pt>
                <c:pt idx="4146">
                  <c:v>0.05</c:v>
                </c:pt>
                <c:pt idx="4147">
                  <c:v>0.05</c:v>
                </c:pt>
                <c:pt idx="4148">
                  <c:v>0.05</c:v>
                </c:pt>
                <c:pt idx="4149">
                  <c:v>0.05</c:v>
                </c:pt>
                <c:pt idx="4150">
                  <c:v>0.05</c:v>
                </c:pt>
                <c:pt idx="4151">
                  <c:v>0.05</c:v>
                </c:pt>
                <c:pt idx="4152">
                  <c:v>0.05</c:v>
                </c:pt>
                <c:pt idx="4153">
                  <c:v>0.05</c:v>
                </c:pt>
                <c:pt idx="4154">
                  <c:v>0.05</c:v>
                </c:pt>
                <c:pt idx="4155">
                  <c:v>0.05</c:v>
                </c:pt>
                <c:pt idx="4156">
                  <c:v>0.05</c:v>
                </c:pt>
                <c:pt idx="4157">
                  <c:v>0.05</c:v>
                </c:pt>
                <c:pt idx="4158">
                  <c:v>0.05</c:v>
                </c:pt>
                <c:pt idx="4159">
                  <c:v>0.05</c:v>
                </c:pt>
                <c:pt idx="4160">
                  <c:v>0.05</c:v>
                </c:pt>
                <c:pt idx="4161">
                  <c:v>0.05</c:v>
                </c:pt>
                <c:pt idx="4162">
                  <c:v>0.05</c:v>
                </c:pt>
                <c:pt idx="4163">
                  <c:v>0.05</c:v>
                </c:pt>
                <c:pt idx="4164">
                  <c:v>0.05</c:v>
                </c:pt>
                <c:pt idx="4165">
                  <c:v>0.05</c:v>
                </c:pt>
                <c:pt idx="4166">
                  <c:v>0.05</c:v>
                </c:pt>
                <c:pt idx="4167">
                  <c:v>0.05</c:v>
                </c:pt>
                <c:pt idx="4168">
                  <c:v>0.05</c:v>
                </c:pt>
                <c:pt idx="4169">
                  <c:v>0.05</c:v>
                </c:pt>
                <c:pt idx="4170">
                  <c:v>0.05</c:v>
                </c:pt>
                <c:pt idx="4171">
                  <c:v>0.05</c:v>
                </c:pt>
                <c:pt idx="4172">
                  <c:v>0.05</c:v>
                </c:pt>
                <c:pt idx="4173">
                  <c:v>0.05</c:v>
                </c:pt>
                <c:pt idx="4174">
                  <c:v>0.05</c:v>
                </c:pt>
                <c:pt idx="4175">
                  <c:v>0.05</c:v>
                </c:pt>
                <c:pt idx="4176">
                  <c:v>0.05</c:v>
                </c:pt>
                <c:pt idx="4177">
                  <c:v>0.05</c:v>
                </c:pt>
                <c:pt idx="4178">
                  <c:v>0.05</c:v>
                </c:pt>
                <c:pt idx="4179">
                  <c:v>0.05</c:v>
                </c:pt>
                <c:pt idx="4180">
                  <c:v>0.05</c:v>
                </c:pt>
                <c:pt idx="4181">
                  <c:v>0.05</c:v>
                </c:pt>
                <c:pt idx="4182">
                  <c:v>0.05</c:v>
                </c:pt>
                <c:pt idx="4183">
                  <c:v>0.05</c:v>
                </c:pt>
                <c:pt idx="4184">
                  <c:v>0.05</c:v>
                </c:pt>
                <c:pt idx="4185">
                  <c:v>0.05</c:v>
                </c:pt>
                <c:pt idx="4186">
                  <c:v>0.05</c:v>
                </c:pt>
                <c:pt idx="4187">
                  <c:v>0.05</c:v>
                </c:pt>
                <c:pt idx="4188">
                  <c:v>0.05</c:v>
                </c:pt>
                <c:pt idx="4189">
                  <c:v>0.05</c:v>
                </c:pt>
                <c:pt idx="4190">
                  <c:v>0.05</c:v>
                </c:pt>
                <c:pt idx="4191">
                  <c:v>0.05</c:v>
                </c:pt>
                <c:pt idx="4192">
                  <c:v>0.05</c:v>
                </c:pt>
                <c:pt idx="4193">
                  <c:v>0.05</c:v>
                </c:pt>
                <c:pt idx="4194">
                  <c:v>0.05</c:v>
                </c:pt>
                <c:pt idx="4195">
                  <c:v>0.05</c:v>
                </c:pt>
                <c:pt idx="4196">
                  <c:v>0.05</c:v>
                </c:pt>
                <c:pt idx="4197">
                  <c:v>0.05</c:v>
                </c:pt>
                <c:pt idx="4198">
                  <c:v>0.05</c:v>
                </c:pt>
                <c:pt idx="4199">
                  <c:v>0.05</c:v>
                </c:pt>
                <c:pt idx="4200">
                  <c:v>0.05</c:v>
                </c:pt>
                <c:pt idx="4201">
                  <c:v>0.05</c:v>
                </c:pt>
                <c:pt idx="4202">
                  <c:v>0.05</c:v>
                </c:pt>
                <c:pt idx="4203">
                  <c:v>0.05</c:v>
                </c:pt>
                <c:pt idx="4204">
                  <c:v>0.05</c:v>
                </c:pt>
                <c:pt idx="4205">
                  <c:v>0.05</c:v>
                </c:pt>
                <c:pt idx="4206">
                  <c:v>0.05</c:v>
                </c:pt>
                <c:pt idx="4207">
                  <c:v>0.05</c:v>
                </c:pt>
                <c:pt idx="4208">
                  <c:v>0.05</c:v>
                </c:pt>
                <c:pt idx="4209">
                  <c:v>0.05</c:v>
                </c:pt>
                <c:pt idx="4210">
                  <c:v>0.05</c:v>
                </c:pt>
                <c:pt idx="4211">
                  <c:v>0.05</c:v>
                </c:pt>
                <c:pt idx="4212">
                  <c:v>0.05</c:v>
                </c:pt>
                <c:pt idx="4213">
                  <c:v>0.05</c:v>
                </c:pt>
                <c:pt idx="4214">
                  <c:v>0.05</c:v>
                </c:pt>
                <c:pt idx="4215">
                  <c:v>0.05</c:v>
                </c:pt>
                <c:pt idx="4216">
                  <c:v>0.05</c:v>
                </c:pt>
                <c:pt idx="4217">
                  <c:v>0.05</c:v>
                </c:pt>
                <c:pt idx="4218">
                  <c:v>0.05</c:v>
                </c:pt>
                <c:pt idx="4219">
                  <c:v>0.05</c:v>
                </c:pt>
                <c:pt idx="4220">
                  <c:v>0.05</c:v>
                </c:pt>
                <c:pt idx="4221">
                  <c:v>0.05</c:v>
                </c:pt>
                <c:pt idx="4222">
                  <c:v>0.05</c:v>
                </c:pt>
                <c:pt idx="4223">
                  <c:v>0.05</c:v>
                </c:pt>
                <c:pt idx="4224">
                  <c:v>0.05</c:v>
                </c:pt>
                <c:pt idx="4225">
                  <c:v>0.05</c:v>
                </c:pt>
                <c:pt idx="4226">
                  <c:v>0.05</c:v>
                </c:pt>
                <c:pt idx="4227">
                  <c:v>0.05</c:v>
                </c:pt>
                <c:pt idx="4228">
                  <c:v>0.05</c:v>
                </c:pt>
                <c:pt idx="4229">
                  <c:v>0.05</c:v>
                </c:pt>
                <c:pt idx="4230">
                  <c:v>0.05</c:v>
                </c:pt>
                <c:pt idx="4231">
                  <c:v>0.05</c:v>
                </c:pt>
                <c:pt idx="4232">
                  <c:v>0.05</c:v>
                </c:pt>
                <c:pt idx="4233">
                  <c:v>0.05</c:v>
                </c:pt>
                <c:pt idx="4234">
                  <c:v>0.05</c:v>
                </c:pt>
                <c:pt idx="4235">
                  <c:v>0.05</c:v>
                </c:pt>
                <c:pt idx="4236">
                  <c:v>0.05</c:v>
                </c:pt>
                <c:pt idx="4237">
                  <c:v>0.05</c:v>
                </c:pt>
                <c:pt idx="4238">
                  <c:v>0.05</c:v>
                </c:pt>
                <c:pt idx="4239">
                  <c:v>0.05</c:v>
                </c:pt>
                <c:pt idx="4240">
                  <c:v>0.05</c:v>
                </c:pt>
                <c:pt idx="4241">
                  <c:v>0.05</c:v>
                </c:pt>
                <c:pt idx="4242">
                  <c:v>0.05</c:v>
                </c:pt>
                <c:pt idx="4243">
                  <c:v>0.05</c:v>
                </c:pt>
                <c:pt idx="4244">
                  <c:v>0.05</c:v>
                </c:pt>
                <c:pt idx="4245">
                  <c:v>0.05</c:v>
                </c:pt>
                <c:pt idx="4246">
                  <c:v>0.05</c:v>
                </c:pt>
                <c:pt idx="4247">
                  <c:v>0.05</c:v>
                </c:pt>
                <c:pt idx="4248">
                  <c:v>0.05</c:v>
                </c:pt>
                <c:pt idx="4249">
                  <c:v>0.05</c:v>
                </c:pt>
                <c:pt idx="4250">
                  <c:v>0.05</c:v>
                </c:pt>
                <c:pt idx="4251">
                  <c:v>0.05</c:v>
                </c:pt>
                <c:pt idx="4252">
                  <c:v>0.05</c:v>
                </c:pt>
                <c:pt idx="4253">
                  <c:v>0.05</c:v>
                </c:pt>
                <c:pt idx="4254">
                  <c:v>0.05</c:v>
                </c:pt>
                <c:pt idx="4255">
                  <c:v>0.05</c:v>
                </c:pt>
                <c:pt idx="4256">
                  <c:v>0.05</c:v>
                </c:pt>
                <c:pt idx="4257">
                  <c:v>0.05</c:v>
                </c:pt>
                <c:pt idx="4258">
                  <c:v>0.05</c:v>
                </c:pt>
                <c:pt idx="4259">
                  <c:v>0.05</c:v>
                </c:pt>
                <c:pt idx="4260">
                  <c:v>0.05</c:v>
                </c:pt>
                <c:pt idx="4261">
                  <c:v>0.05</c:v>
                </c:pt>
                <c:pt idx="4262">
                  <c:v>0.05</c:v>
                </c:pt>
                <c:pt idx="4263">
                  <c:v>0.05</c:v>
                </c:pt>
                <c:pt idx="4264">
                  <c:v>0.05</c:v>
                </c:pt>
                <c:pt idx="4265">
                  <c:v>0.05</c:v>
                </c:pt>
                <c:pt idx="4266">
                  <c:v>0.05</c:v>
                </c:pt>
                <c:pt idx="4267">
                  <c:v>0.05</c:v>
                </c:pt>
                <c:pt idx="4268">
                  <c:v>0.05</c:v>
                </c:pt>
                <c:pt idx="4269">
                  <c:v>0.05</c:v>
                </c:pt>
                <c:pt idx="4270">
                  <c:v>0.05</c:v>
                </c:pt>
                <c:pt idx="4271">
                  <c:v>0.05</c:v>
                </c:pt>
                <c:pt idx="4272">
                  <c:v>0.05</c:v>
                </c:pt>
                <c:pt idx="4273">
                  <c:v>0.05</c:v>
                </c:pt>
                <c:pt idx="4274">
                  <c:v>0.05</c:v>
                </c:pt>
                <c:pt idx="4275">
                  <c:v>0.05</c:v>
                </c:pt>
                <c:pt idx="4276">
                  <c:v>0.05</c:v>
                </c:pt>
                <c:pt idx="4277">
                  <c:v>0.05</c:v>
                </c:pt>
                <c:pt idx="4278">
                  <c:v>0.05</c:v>
                </c:pt>
                <c:pt idx="4279">
                  <c:v>0.05</c:v>
                </c:pt>
                <c:pt idx="4280">
                  <c:v>0.05</c:v>
                </c:pt>
                <c:pt idx="4281">
                  <c:v>0.05</c:v>
                </c:pt>
                <c:pt idx="4282">
                  <c:v>0.05</c:v>
                </c:pt>
                <c:pt idx="4283">
                  <c:v>0.05</c:v>
                </c:pt>
                <c:pt idx="4284">
                  <c:v>0.05</c:v>
                </c:pt>
                <c:pt idx="4285">
                  <c:v>0.05</c:v>
                </c:pt>
                <c:pt idx="4286">
                  <c:v>0.05</c:v>
                </c:pt>
                <c:pt idx="4287">
                  <c:v>0.05</c:v>
                </c:pt>
                <c:pt idx="4288">
                  <c:v>0.05</c:v>
                </c:pt>
                <c:pt idx="4289">
                  <c:v>0.05</c:v>
                </c:pt>
                <c:pt idx="4290">
                  <c:v>0.05</c:v>
                </c:pt>
                <c:pt idx="4291">
                  <c:v>0.05</c:v>
                </c:pt>
                <c:pt idx="4292">
                  <c:v>0.05</c:v>
                </c:pt>
                <c:pt idx="4293">
                  <c:v>0.05</c:v>
                </c:pt>
                <c:pt idx="4294">
                  <c:v>0.05</c:v>
                </c:pt>
                <c:pt idx="4295">
                  <c:v>0.05</c:v>
                </c:pt>
                <c:pt idx="4296">
                  <c:v>0.05</c:v>
                </c:pt>
                <c:pt idx="4297">
                  <c:v>0.05</c:v>
                </c:pt>
                <c:pt idx="4298">
                  <c:v>0.05</c:v>
                </c:pt>
                <c:pt idx="4299">
                  <c:v>0.05</c:v>
                </c:pt>
                <c:pt idx="4300">
                  <c:v>0.05</c:v>
                </c:pt>
                <c:pt idx="4301">
                  <c:v>0.05</c:v>
                </c:pt>
                <c:pt idx="4302">
                  <c:v>0.05</c:v>
                </c:pt>
                <c:pt idx="4303">
                  <c:v>0.05</c:v>
                </c:pt>
                <c:pt idx="4304">
                  <c:v>0.05</c:v>
                </c:pt>
                <c:pt idx="4305">
                  <c:v>0.05</c:v>
                </c:pt>
                <c:pt idx="4306">
                  <c:v>0.05</c:v>
                </c:pt>
                <c:pt idx="4307">
                  <c:v>0.05</c:v>
                </c:pt>
                <c:pt idx="4308">
                  <c:v>0.05</c:v>
                </c:pt>
                <c:pt idx="4309">
                  <c:v>0.05</c:v>
                </c:pt>
                <c:pt idx="4310">
                  <c:v>0.05</c:v>
                </c:pt>
                <c:pt idx="4311">
                  <c:v>0.05</c:v>
                </c:pt>
                <c:pt idx="4312">
                  <c:v>0.05</c:v>
                </c:pt>
                <c:pt idx="4313">
                  <c:v>0.05</c:v>
                </c:pt>
                <c:pt idx="4314">
                  <c:v>0.05</c:v>
                </c:pt>
                <c:pt idx="4315">
                  <c:v>0.05</c:v>
                </c:pt>
                <c:pt idx="4316">
                  <c:v>0.05</c:v>
                </c:pt>
                <c:pt idx="4317">
                  <c:v>0.05</c:v>
                </c:pt>
                <c:pt idx="4318">
                  <c:v>0.05</c:v>
                </c:pt>
                <c:pt idx="4319">
                  <c:v>0.05</c:v>
                </c:pt>
                <c:pt idx="4320">
                  <c:v>0.05</c:v>
                </c:pt>
                <c:pt idx="4321">
                  <c:v>0.05</c:v>
                </c:pt>
                <c:pt idx="4322">
                  <c:v>0.05</c:v>
                </c:pt>
                <c:pt idx="4323">
                  <c:v>0.05</c:v>
                </c:pt>
                <c:pt idx="4324">
                  <c:v>0.05</c:v>
                </c:pt>
                <c:pt idx="4325">
                  <c:v>0.05</c:v>
                </c:pt>
                <c:pt idx="4326">
                  <c:v>0.05</c:v>
                </c:pt>
                <c:pt idx="4327">
                  <c:v>0.05</c:v>
                </c:pt>
                <c:pt idx="4328">
                  <c:v>0.05</c:v>
                </c:pt>
                <c:pt idx="4329">
                  <c:v>0.05</c:v>
                </c:pt>
                <c:pt idx="4330">
                  <c:v>0.05</c:v>
                </c:pt>
                <c:pt idx="4331">
                  <c:v>0.05</c:v>
                </c:pt>
                <c:pt idx="4332">
                  <c:v>0.05</c:v>
                </c:pt>
                <c:pt idx="4333">
                  <c:v>0.05</c:v>
                </c:pt>
                <c:pt idx="4334">
                  <c:v>0.05</c:v>
                </c:pt>
                <c:pt idx="4335">
                  <c:v>0.05</c:v>
                </c:pt>
                <c:pt idx="4336">
                  <c:v>0.05</c:v>
                </c:pt>
                <c:pt idx="4337">
                  <c:v>0.05</c:v>
                </c:pt>
                <c:pt idx="4338">
                  <c:v>0.05</c:v>
                </c:pt>
                <c:pt idx="4339">
                  <c:v>0.05</c:v>
                </c:pt>
                <c:pt idx="4340">
                  <c:v>0.05</c:v>
                </c:pt>
                <c:pt idx="4341">
                  <c:v>0.05</c:v>
                </c:pt>
                <c:pt idx="4342">
                  <c:v>0.05</c:v>
                </c:pt>
                <c:pt idx="4343">
                  <c:v>0.05</c:v>
                </c:pt>
                <c:pt idx="4344">
                  <c:v>0.05</c:v>
                </c:pt>
                <c:pt idx="4345">
                  <c:v>0.05</c:v>
                </c:pt>
                <c:pt idx="4346">
                  <c:v>0.05</c:v>
                </c:pt>
                <c:pt idx="4347">
                  <c:v>0.05</c:v>
                </c:pt>
                <c:pt idx="4348">
                  <c:v>0.05</c:v>
                </c:pt>
                <c:pt idx="4349">
                  <c:v>0.05</c:v>
                </c:pt>
                <c:pt idx="4350">
                  <c:v>0.05</c:v>
                </c:pt>
                <c:pt idx="4351">
                  <c:v>0.05</c:v>
                </c:pt>
                <c:pt idx="4352">
                  <c:v>0.05</c:v>
                </c:pt>
                <c:pt idx="4353">
                  <c:v>0.05</c:v>
                </c:pt>
                <c:pt idx="4354">
                  <c:v>0.05</c:v>
                </c:pt>
                <c:pt idx="4355">
                  <c:v>0.05</c:v>
                </c:pt>
                <c:pt idx="4356">
                  <c:v>0.05</c:v>
                </c:pt>
                <c:pt idx="4357">
                  <c:v>0.05</c:v>
                </c:pt>
                <c:pt idx="4358">
                  <c:v>0.05</c:v>
                </c:pt>
                <c:pt idx="4359">
                  <c:v>0.05</c:v>
                </c:pt>
                <c:pt idx="4360">
                  <c:v>0.05</c:v>
                </c:pt>
                <c:pt idx="4361">
                  <c:v>0.05</c:v>
                </c:pt>
                <c:pt idx="4362">
                  <c:v>0.05</c:v>
                </c:pt>
                <c:pt idx="4363">
                  <c:v>0.05</c:v>
                </c:pt>
                <c:pt idx="4364">
                  <c:v>0.05</c:v>
                </c:pt>
                <c:pt idx="4365">
                  <c:v>0.05</c:v>
                </c:pt>
                <c:pt idx="4366">
                  <c:v>0.05</c:v>
                </c:pt>
                <c:pt idx="4367">
                  <c:v>0.05</c:v>
                </c:pt>
                <c:pt idx="4368">
                  <c:v>0.05</c:v>
                </c:pt>
                <c:pt idx="4369">
                  <c:v>0.05</c:v>
                </c:pt>
                <c:pt idx="4370">
                  <c:v>0.05</c:v>
                </c:pt>
                <c:pt idx="4371">
                  <c:v>0.05</c:v>
                </c:pt>
                <c:pt idx="4372">
                  <c:v>0.05</c:v>
                </c:pt>
                <c:pt idx="4373">
                  <c:v>0.05</c:v>
                </c:pt>
                <c:pt idx="4374">
                  <c:v>0.05</c:v>
                </c:pt>
                <c:pt idx="4375">
                  <c:v>0.05</c:v>
                </c:pt>
                <c:pt idx="4376">
                  <c:v>0.05</c:v>
                </c:pt>
                <c:pt idx="4377">
                  <c:v>0.05</c:v>
                </c:pt>
                <c:pt idx="4378">
                  <c:v>0.05</c:v>
                </c:pt>
                <c:pt idx="4379">
                  <c:v>0.05</c:v>
                </c:pt>
                <c:pt idx="4380">
                  <c:v>0.05</c:v>
                </c:pt>
                <c:pt idx="4381">
                  <c:v>0.05</c:v>
                </c:pt>
                <c:pt idx="4382">
                  <c:v>0.05</c:v>
                </c:pt>
                <c:pt idx="4383">
                  <c:v>0.05</c:v>
                </c:pt>
                <c:pt idx="4384">
                  <c:v>0.05</c:v>
                </c:pt>
                <c:pt idx="4385">
                  <c:v>0.05</c:v>
                </c:pt>
                <c:pt idx="4386">
                  <c:v>0.05</c:v>
                </c:pt>
                <c:pt idx="4387">
                  <c:v>0.05</c:v>
                </c:pt>
                <c:pt idx="4388">
                  <c:v>0.05</c:v>
                </c:pt>
                <c:pt idx="4389">
                  <c:v>0.05</c:v>
                </c:pt>
                <c:pt idx="4390">
                  <c:v>0.05</c:v>
                </c:pt>
                <c:pt idx="4391">
                  <c:v>0.05</c:v>
                </c:pt>
                <c:pt idx="4392">
                  <c:v>0.05</c:v>
                </c:pt>
                <c:pt idx="4393">
                  <c:v>0.05</c:v>
                </c:pt>
                <c:pt idx="4394">
                  <c:v>0.05</c:v>
                </c:pt>
                <c:pt idx="4395">
                  <c:v>0.05</c:v>
                </c:pt>
                <c:pt idx="4396">
                  <c:v>0.05</c:v>
                </c:pt>
                <c:pt idx="4397">
                  <c:v>0.05</c:v>
                </c:pt>
                <c:pt idx="4398">
                  <c:v>0.05</c:v>
                </c:pt>
                <c:pt idx="4399">
                  <c:v>0.05</c:v>
                </c:pt>
                <c:pt idx="4400">
                  <c:v>0.05</c:v>
                </c:pt>
                <c:pt idx="4401">
                  <c:v>0.05</c:v>
                </c:pt>
                <c:pt idx="4402">
                  <c:v>0.05</c:v>
                </c:pt>
                <c:pt idx="4403">
                  <c:v>0.05</c:v>
                </c:pt>
                <c:pt idx="4404">
                  <c:v>0.05</c:v>
                </c:pt>
                <c:pt idx="4405">
                  <c:v>0.05</c:v>
                </c:pt>
                <c:pt idx="4406">
                  <c:v>0.05</c:v>
                </c:pt>
                <c:pt idx="4407">
                  <c:v>0.05</c:v>
                </c:pt>
                <c:pt idx="4408">
                  <c:v>0.05</c:v>
                </c:pt>
                <c:pt idx="4409">
                  <c:v>0.05</c:v>
                </c:pt>
                <c:pt idx="4410">
                  <c:v>0.05</c:v>
                </c:pt>
                <c:pt idx="4411">
                  <c:v>0.05</c:v>
                </c:pt>
                <c:pt idx="4412">
                  <c:v>0.05</c:v>
                </c:pt>
                <c:pt idx="4413">
                  <c:v>0.05</c:v>
                </c:pt>
                <c:pt idx="4414">
                  <c:v>0.05</c:v>
                </c:pt>
                <c:pt idx="4415">
                  <c:v>0.05</c:v>
                </c:pt>
                <c:pt idx="4416">
                  <c:v>0.05</c:v>
                </c:pt>
                <c:pt idx="4417">
                  <c:v>0.05</c:v>
                </c:pt>
                <c:pt idx="4418">
                  <c:v>0.05</c:v>
                </c:pt>
                <c:pt idx="4419">
                  <c:v>0.05</c:v>
                </c:pt>
                <c:pt idx="4420">
                  <c:v>0.05</c:v>
                </c:pt>
                <c:pt idx="4421">
                  <c:v>0.05</c:v>
                </c:pt>
                <c:pt idx="4422">
                  <c:v>0.05</c:v>
                </c:pt>
                <c:pt idx="4423">
                  <c:v>0.05</c:v>
                </c:pt>
                <c:pt idx="4424">
                  <c:v>0.05</c:v>
                </c:pt>
                <c:pt idx="4425">
                  <c:v>0.05</c:v>
                </c:pt>
                <c:pt idx="4426">
                  <c:v>0.05</c:v>
                </c:pt>
                <c:pt idx="4427">
                  <c:v>0.05</c:v>
                </c:pt>
                <c:pt idx="4428">
                  <c:v>0.05</c:v>
                </c:pt>
                <c:pt idx="4429">
                  <c:v>0.05</c:v>
                </c:pt>
                <c:pt idx="4430">
                  <c:v>0.05</c:v>
                </c:pt>
                <c:pt idx="4431">
                  <c:v>0.05</c:v>
                </c:pt>
                <c:pt idx="4432">
                  <c:v>0.05</c:v>
                </c:pt>
                <c:pt idx="4433">
                  <c:v>0.05</c:v>
                </c:pt>
                <c:pt idx="4434">
                  <c:v>0.05</c:v>
                </c:pt>
                <c:pt idx="4435">
                  <c:v>0.05</c:v>
                </c:pt>
                <c:pt idx="4436">
                  <c:v>0.05</c:v>
                </c:pt>
                <c:pt idx="4437">
                  <c:v>0.05</c:v>
                </c:pt>
                <c:pt idx="4438">
                  <c:v>0.05</c:v>
                </c:pt>
                <c:pt idx="4439">
                  <c:v>0.05</c:v>
                </c:pt>
                <c:pt idx="4440">
                  <c:v>0.05</c:v>
                </c:pt>
                <c:pt idx="4441">
                  <c:v>0.05</c:v>
                </c:pt>
                <c:pt idx="4442">
                  <c:v>0.05</c:v>
                </c:pt>
                <c:pt idx="4443">
                  <c:v>0.05</c:v>
                </c:pt>
                <c:pt idx="4444">
                  <c:v>0.05</c:v>
                </c:pt>
                <c:pt idx="4445">
                  <c:v>0.05</c:v>
                </c:pt>
                <c:pt idx="4446">
                  <c:v>0.05</c:v>
                </c:pt>
                <c:pt idx="4447">
                  <c:v>0.05</c:v>
                </c:pt>
                <c:pt idx="4448">
                  <c:v>0.05</c:v>
                </c:pt>
                <c:pt idx="4449">
                  <c:v>0.05</c:v>
                </c:pt>
                <c:pt idx="4450">
                  <c:v>0.05</c:v>
                </c:pt>
                <c:pt idx="4451">
                  <c:v>0.05</c:v>
                </c:pt>
                <c:pt idx="4452">
                  <c:v>0.05</c:v>
                </c:pt>
                <c:pt idx="4453">
                  <c:v>0.05</c:v>
                </c:pt>
                <c:pt idx="4454">
                  <c:v>0.05</c:v>
                </c:pt>
                <c:pt idx="4455">
                  <c:v>0.05</c:v>
                </c:pt>
                <c:pt idx="4456">
                  <c:v>0.05</c:v>
                </c:pt>
                <c:pt idx="4457">
                  <c:v>0.05</c:v>
                </c:pt>
                <c:pt idx="4458">
                  <c:v>0.05</c:v>
                </c:pt>
                <c:pt idx="4459">
                  <c:v>0.05</c:v>
                </c:pt>
                <c:pt idx="4460">
                  <c:v>0.05</c:v>
                </c:pt>
                <c:pt idx="4461">
                  <c:v>0.05</c:v>
                </c:pt>
                <c:pt idx="4462">
                  <c:v>0.05</c:v>
                </c:pt>
                <c:pt idx="4463">
                  <c:v>0.05</c:v>
                </c:pt>
                <c:pt idx="4464">
                  <c:v>0.05</c:v>
                </c:pt>
                <c:pt idx="4465">
                  <c:v>0.05</c:v>
                </c:pt>
                <c:pt idx="4466">
                  <c:v>0.05</c:v>
                </c:pt>
                <c:pt idx="4467">
                  <c:v>0.05</c:v>
                </c:pt>
                <c:pt idx="4468">
                  <c:v>0.05</c:v>
                </c:pt>
                <c:pt idx="4469">
                  <c:v>0.05</c:v>
                </c:pt>
                <c:pt idx="4470">
                  <c:v>0.05</c:v>
                </c:pt>
                <c:pt idx="4471">
                  <c:v>0.05</c:v>
                </c:pt>
                <c:pt idx="4472">
                  <c:v>0.05</c:v>
                </c:pt>
                <c:pt idx="4473">
                  <c:v>0.05</c:v>
                </c:pt>
                <c:pt idx="4474">
                  <c:v>0.05</c:v>
                </c:pt>
                <c:pt idx="4475">
                  <c:v>0.05</c:v>
                </c:pt>
                <c:pt idx="4476">
                  <c:v>0.05</c:v>
                </c:pt>
                <c:pt idx="4477">
                  <c:v>0.05</c:v>
                </c:pt>
                <c:pt idx="4478">
                  <c:v>0.05</c:v>
                </c:pt>
                <c:pt idx="4479">
                  <c:v>0.05</c:v>
                </c:pt>
                <c:pt idx="4480">
                  <c:v>0.05</c:v>
                </c:pt>
                <c:pt idx="4481">
                  <c:v>0.05</c:v>
                </c:pt>
                <c:pt idx="4482">
                  <c:v>0.05</c:v>
                </c:pt>
                <c:pt idx="4483">
                  <c:v>0.05</c:v>
                </c:pt>
                <c:pt idx="4484">
                  <c:v>0.05</c:v>
                </c:pt>
                <c:pt idx="4485">
                  <c:v>0.05</c:v>
                </c:pt>
                <c:pt idx="4486">
                  <c:v>0.05</c:v>
                </c:pt>
                <c:pt idx="4487">
                  <c:v>0.05</c:v>
                </c:pt>
                <c:pt idx="4488">
                  <c:v>0</c:v>
                </c:pt>
                <c:pt idx="4489">
                  <c:v>0</c:v>
                </c:pt>
                <c:pt idx="4490">
                  <c:v>0</c:v>
                </c:pt>
                <c:pt idx="4491">
                  <c:v>0</c:v>
                </c:pt>
                <c:pt idx="4492">
                  <c:v>0</c:v>
                </c:pt>
                <c:pt idx="4493">
                  <c:v>0</c:v>
                </c:pt>
                <c:pt idx="4494">
                  <c:v>0</c:v>
                </c:pt>
                <c:pt idx="4495">
                  <c:v>0</c:v>
                </c:pt>
                <c:pt idx="4496">
                  <c:v>0</c:v>
                </c:pt>
                <c:pt idx="4497">
                  <c:v>0</c:v>
                </c:pt>
                <c:pt idx="4498">
                  <c:v>0</c:v>
                </c:pt>
                <c:pt idx="4499">
                  <c:v>0</c:v>
                </c:pt>
              </c:numCache>
            </c:numRef>
          </c:val>
          <c:smooth val="0"/>
        </c:ser>
        <c:dLbls>
          <c:showLegendKey val="0"/>
          <c:showVal val="0"/>
          <c:showCatName val="0"/>
          <c:showSerName val="0"/>
          <c:showPercent val="0"/>
          <c:showBubbleSize val="0"/>
        </c:dLbls>
        <c:smooth val="0"/>
        <c:axId val="908283200"/>
        <c:axId val="908271776"/>
      </c:lineChart>
      <c:dateAx>
        <c:axId val="908283200"/>
        <c:scaling>
          <c:orientation val="minMax"/>
        </c:scaling>
        <c:delete val="0"/>
        <c:axPos val="b"/>
        <c:numFmt formatCode="yyyy;@" sourceLinked="0"/>
        <c:majorTickMark val="out"/>
        <c:minorTickMark val="none"/>
        <c:tickLblPos val="nextTo"/>
        <c:txPr>
          <a:bodyPr/>
          <a:lstStyle/>
          <a:p>
            <a:pPr>
              <a:defRPr sz="1600">
                <a:latin typeface="+mn-lt"/>
                <a:cs typeface="Arial" pitchFamily="34" charset="0"/>
              </a:defRPr>
            </a:pPr>
            <a:endParaRPr lang="de-DE"/>
          </a:p>
        </c:txPr>
        <c:crossAx val="908271776"/>
        <c:crosses val="autoZero"/>
        <c:auto val="0"/>
        <c:lblOffset val="100"/>
        <c:baseTimeUnit val="days"/>
        <c:majorUnit val="2"/>
        <c:majorTimeUnit val="years"/>
        <c:minorUnit val="4"/>
        <c:minorTimeUnit val="days"/>
      </c:dateAx>
      <c:valAx>
        <c:axId val="908271776"/>
        <c:scaling>
          <c:orientation val="minMax"/>
        </c:scaling>
        <c:delete val="0"/>
        <c:axPos val="l"/>
        <c:majorGridlines/>
        <c:numFmt formatCode="General" sourceLinked="1"/>
        <c:majorTickMark val="out"/>
        <c:minorTickMark val="none"/>
        <c:tickLblPos val="nextTo"/>
        <c:txPr>
          <a:bodyPr/>
          <a:lstStyle/>
          <a:p>
            <a:pPr>
              <a:defRPr sz="1600">
                <a:latin typeface="+mn-lt"/>
                <a:cs typeface="Arial" pitchFamily="34" charset="0"/>
              </a:defRPr>
            </a:pPr>
            <a:endParaRPr lang="de-DE"/>
          </a:p>
        </c:txPr>
        <c:crossAx val="908283200"/>
        <c:crosses val="autoZero"/>
        <c:crossBetween val="midCat"/>
        <c:majorUnit val="1"/>
      </c:valAx>
    </c:plotArea>
    <c:plotVisOnly val="1"/>
    <c:dispBlanksAs val="gap"/>
    <c:showDLblsOverMax val="0"/>
  </c:chart>
  <c:externalData r:id="rId2">
    <c:autoUpdate val="0"/>
  </c:externalData>
  <c:userShapes r:id="rId3"/>
</c:chartSpace>
</file>

<file path=ppt/charts/chart6.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spPr>
            <a:ln>
              <a:solidFill>
                <a:sysClr val="windowText" lastClr="000000"/>
              </a:solidFill>
            </a:ln>
          </c:spPr>
          <c:marker>
            <c:symbol val="none"/>
          </c:marker>
          <c:cat>
            <c:numRef>
              <c:f>'Figure 12.7a'!$A$2:$A$4501</c:f>
              <c:numCache>
                <c:formatCode>m/d/yyyy</c:formatCode>
                <c:ptCount val="4500"/>
                <c:pt idx="0">
                  <c:v>36161</c:v>
                </c:pt>
                <c:pt idx="1">
                  <c:v>36164</c:v>
                </c:pt>
                <c:pt idx="2">
                  <c:v>36165</c:v>
                </c:pt>
                <c:pt idx="3">
                  <c:v>36166</c:v>
                </c:pt>
                <c:pt idx="4">
                  <c:v>36167</c:v>
                </c:pt>
                <c:pt idx="5">
                  <c:v>36168</c:v>
                </c:pt>
                <c:pt idx="6">
                  <c:v>36171</c:v>
                </c:pt>
                <c:pt idx="7">
                  <c:v>36172</c:v>
                </c:pt>
                <c:pt idx="8">
                  <c:v>36173</c:v>
                </c:pt>
                <c:pt idx="9">
                  <c:v>36174</c:v>
                </c:pt>
                <c:pt idx="10">
                  <c:v>36175</c:v>
                </c:pt>
                <c:pt idx="11">
                  <c:v>36178</c:v>
                </c:pt>
                <c:pt idx="12">
                  <c:v>36179</c:v>
                </c:pt>
                <c:pt idx="13">
                  <c:v>36180</c:v>
                </c:pt>
                <c:pt idx="14">
                  <c:v>36181</c:v>
                </c:pt>
                <c:pt idx="15">
                  <c:v>36182</c:v>
                </c:pt>
                <c:pt idx="16">
                  <c:v>36185</c:v>
                </c:pt>
                <c:pt idx="17">
                  <c:v>36186</c:v>
                </c:pt>
                <c:pt idx="18">
                  <c:v>36187</c:v>
                </c:pt>
                <c:pt idx="19">
                  <c:v>36188</c:v>
                </c:pt>
                <c:pt idx="20">
                  <c:v>36189</c:v>
                </c:pt>
                <c:pt idx="21">
                  <c:v>36192</c:v>
                </c:pt>
                <c:pt idx="22">
                  <c:v>36193</c:v>
                </c:pt>
                <c:pt idx="23">
                  <c:v>36194</c:v>
                </c:pt>
                <c:pt idx="24">
                  <c:v>36195</c:v>
                </c:pt>
                <c:pt idx="25">
                  <c:v>36196</c:v>
                </c:pt>
                <c:pt idx="26">
                  <c:v>36199</c:v>
                </c:pt>
                <c:pt idx="27">
                  <c:v>36200</c:v>
                </c:pt>
                <c:pt idx="28">
                  <c:v>36201</c:v>
                </c:pt>
                <c:pt idx="29">
                  <c:v>36202</c:v>
                </c:pt>
                <c:pt idx="30">
                  <c:v>36203</c:v>
                </c:pt>
                <c:pt idx="31">
                  <c:v>36206</c:v>
                </c:pt>
                <c:pt idx="32">
                  <c:v>36207</c:v>
                </c:pt>
                <c:pt idx="33">
                  <c:v>36208</c:v>
                </c:pt>
                <c:pt idx="34">
                  <c:v>36209</c:v>
                </c:pt>
                <c:pt idx="35">
                  <c:v>36210</c:v>
                </c:pt>
                <c:pt idx="36">
                  <c:v>36213</c:v>
                </c:pt>
                <c:pt idx="37">
                  <c:v>36214</c:v>
                </c:pt>
                <c:pt idx="38">
                  <c:v>36215</c:v>
                </c:pt>
                <c:pt idx="39">
                  <c:v>36216</c:v>
                </c:pt>
                <c:pt idx="40">
                  <c:v>36217</c:v>
                </c:pt>
                <c:pt idx="41">
                  <c:v>36220</c:v>
                </c:pt>
                <c:pt idx="42">
                  <c:v>36221</c:v>
                </c:pt>
                <c:pt idx="43">
                  <c:v>36222</c:v>
                </c:pt>
                <c:pt idx="44">
                  <c:v>36223</c:v>
                </c:pt>
                <c:pt idx="45">
                  <c:v>36224</c:v>
                </c:pt>
                <c:pt idx="46">
                  <c:v>36227</c:v>
                </c:pt>
                <c:pt idx="47">
                  <c:v>36228</c:v>
                </c:pt>
                <c:pt idx="48">
                  <c:v>36229</c:v>
                </c:pt>
                <c:pt idx="49">
                  <c:v>36230</c:v>
                </c:pt>
                <c:pt idx="50">
                  <c:v>36231</c:v>
                </c:pt>
                <c:pt idx="51">
                  <c:v>36234</c:v>
                </c:pt>
                <c:pt idx="52">
                  <c:v>36235</c:v>
                </c:pt>
                <c:pt idx="53">
                  <c:v>36236</c:v>
                </c:pt>
                <c:pt idx="54">
                  <c:v>36237</c:v>
                </c:pt>
                <c:pt idx="55">
                  <c:v>36238</c:v>
                </c:pt>
                <c:pt idx="56">
                  <c:v>36241</c:v>
                </c:pt>
                <c:pt idx="57">
                  <c:v>36242</c:v>
                </c:pt>
                <c:pt idx="58">
                  <c:v>36243</c:v>
                </c:pt>
                <c:pt idx="59">
                  <c:v>36244</c:v>
                </c:pt>
                <c:pt idx="60">
                  <c:v>36245</c:v>
                </c:pt>
                <c:pt idx="61">
                  <c:v>36248</c:v>
                </c:pt>
                <c:pt idx="62">
                  <c:v>36249</c:v>
                </c:pt>
                <c:pt idx="63">
                  <c:v>36250</c:v>
                </c:pt>
                <c:pt idx="64">
                  <c:v>36251</c:v>
                </c:pt>
                <c:pt idx="65">
                  <c:v>36252</c:v>
                </c:pt>
                <c:pt idx="66">
                  <c:v>36255</c:v>
                </c:pt>
                <c:pt idx="67">
                  <c:v>36256</c:v>
                </c:pt>
                <c:pt idx="68">
                  <c:v>36257</c:v>
                </c:pt>
                <c:pt idx="69">
                  <c:v>36258</c:v>
                </c:pt>
                <c:pt idx="70">
                  <c:v>36259</c:v>
                </c:pt>
                <c:pt idx="71">
                  <c:v>36262</c:v>
                </c:pt>
                <c:pt idx="72">
                  <c:v>36263</c:v>
                </c:pt>
                <c:pt idx="73">
                  <c:v>36264</c:v>
                </c:pt>
                <c:pt idx="74">
                  <c:v>36265</c:v>
                </c:pt>
                <c:pt idx="75">
                  <c:v>36266</c:v>
                </c:pt>
                <c:pt idx="76">
                  <c:v>36269</c:v>
                </c:pt>
                <c:pt idx="77">
                  <c:v>36270</c:v>
                </c:pt>
                <c:pt idx="78">
                  <c:v>36271</c:v>
                </c:pt>
                <c:pt idx="79">
                  <c:v>36272</c:v>
                </c:pt>
                <c:pt idx="80">
                  <c:v>36273</c:v>
                </c:pt>
                <c:pt idx="81">
                  <c:v>36276</c:v>
                </c:pt>
                <c:pt idx="82">
                  <c:v>36277</c:v>
                </c:pt>
                <c:pt idx="83">
                  <c:v>36278</c:v>
                </c:pt>
                <c:pt idx="84">
                  <c:v>36279</c:v>
                </c:pt>
                <c:pt idx="85">
                  <c:v>36280</c:v>
                </c:pt>
                <c:pt idx="86">
                  <c:v>36283</c:v>
                </c:pt>
                <c:pt idx="87">
                  <c:v>36284</c:v>
                </c:pt>
                <c:pt idx="88">
                  <c:v>36285</c:v>
                </c:pt>
                <c:pt idx="89">
                  <c:v>36286</c:v>
                </c:pt>
                <c:pt idx="90">
                  <c:v>36287</c:v>
                </c:pt>
                <c:pt idx="91">
                  <c:v>36290</c:v>
                </c:pt>
                <c:pt idx="92">
                  <c:v>36291</c:v>
                </c:pt>
                <c:pt idx="93">
                  <c:v>36292</c:v>
                </c:pt>
                <c:pt idx="94">
                  <c:v>36293</c:v>
                </c:pt>
                <c:pt idx="95">
                  <c:v>36294</c:v>
                </c:pt>
                <c:pt idx="96">
                  <c:v>36297</c:v>
                </c:pt>
                <c:pt idx="97">
                  <c:v>36298</c:v>
                </c:pt>
                <c:pt idx="98">
                  <c:v>36299</c:v>
                </c:pt>
                <c:pt idx="99">
                  <c:v>36300</c:v>
                </c:pt>
                <c:pt idx="100">
                  <c:v>36301</c:v>
                </c:pt>
                <c:pt idx="101">
                  <c:v>36304</c:v>
                </c:pt>
                <c:pt idx="102">
                  <c:v>36305</c:v>
                </c:pt>
                <c:pt idx="103">
                  <c:v>36306</c:v>
                </c:pt>
                <c:pt idx="104">
                  <c:v>36307</c:v>
                </c:pt>
                <c:pt idx="105">
                  <c:v>36308</c:v>
                </c:pt>
                <c:pt idx="106">
                  <c:v>36311</c:v>
                </c:pt>
                <c:pt idx="107">
                  <c:v>36312</c:v>
                </c:pt>
                <c:pt idx="108">
                  <c:v>36313</c:v>
                </c:pt>
                <c:pt idx="109">
                  <c:v>36314</c:v>
                </c:pt>
                <c:pt idx="110">
                  <c:v>36315</c:v>
                </c:pt>
                <c:pt idx="111">
                  <c:v>36318</c:v>
                </c:pt>
                <c:pt idx="112">
                  <c:v>36319</c:v>
                </c:pt>
                <c:pt idx="113">
                  <c:v>36320</c:v>
                </c:pt>
                <c:pt idx="114">
                  <c:v>36321</c:v>
                </c:pt>
                <c:pt idx="115">
                  <c:v>36322</c:v>
                </c:pt>
                <c:pt idx="116">
                  <c:v>36325</c:v>
                </c:pt>
                <c:pt idx="117">
                  <c:v>36326</c:v>
                </c:pt>
                <c:pt idx="118">
                  <c:v>36327</c:v>
                </c:pt>
                <c:pt idx="119">
                  <c:v>36328</c:v>
                </c:pt>
                <c:pt idx="120">
                  <c:v>36329</c:v>
                </c:pt>
                <c:pt idx="121">
                  <c:v>36332</c:v>
                </c:pt>
                <c:pt idx="122">
                  <c:v>36333</c:v>
                </c:pt>
                <c:pt idx="123">
                  <c:v>36334</c:v>
                </c:pt>
                <c:pt idx="124">
                  <c:v>36335</c:v>
                </c:pt>
                <c:pt idx="125">
                  <c:v>36336</c:v>
                </c:pt>
                <c:pt idx="126">
                  <c:v>36339</c:v>
                </c:pt>
                <c:pt idx="127">
                  <c:v>36340</c:v>
                </c:pt>
                <c:pt idx="128">
                  <c:v>36341</c:v>
                </c:pt>
                <c:pt idx="129">
                  <c:v>36342</c:v>
                </c:pt>
                <c:pt idx="130">
                  <c:v>36343</c:v>
                </c:pt>
                <c:pt idx="131">
                  <c:v>36346</c:v>
                </c:pt>
                <c:pt idx="132">
                  <c:v>36347</c:v>
                </c:pt>
                <c:pt idx="133">
                  <c:v>36348</c:v>
                </c:pt>
                <c:pt idx="134">
                  <c:v>36349</c:v>
                </c:pt>
                <c:pt idx="135">
                  <c:v>36350</c:v>
                </c:pt>
                <c:pt idx="136">
                  <c:v>36353</c:v>
                </c:pt>
                <c:pt idx="137">
                  <c:v>36354</c:v>
                </c:pt>
                <c:pt idx="138">
                  <c:v>36355</c:v>
                </c:pt>
                <c:pt idx="139">
                  <c:v>36356</c:v>
                </c:pt>
                <c:pt idx="140">
                  <c:v>36357</c:v>
                </c:pt>
                <c:pt idx="141">
                  <c:v>36360</c:v>
                </c:pt>
                <c:pt idx="142">
                  <c:v>36361</c:v>
                </c:pt>
                <c:pt idx="143">
                  <c:v>36362</c:v>
                </c:pt>
                <c:pt idx="144">
                  <c:v>36363</c:v>
                </c:pt>
                <c:pt idx="145">
                  <c:v>36364</c:v>
                </c:pt>
                <c:pt idx="146">
                  <c:v>36367</c:v>
                </c:pt>
                <c:pt idx="147">
                  <c:v>36368</c:v>
                </c:pt>
                <c:pt idx="148">
                  <c:v>36369</c:v>
                </c:pt>
                <c:pt idx="149">
                  <c:v>36370</c:v>
                </c:pt>
                <c:pt idx="150">
                  <c:v>36371</c:v>
                </c:pt>
                <c:pt idx="151">
                  <c:v>36374</c:v>
                </c:pt>
                <c:pt idx="152">
                  <c:v>36375</c:v>
                </c:pt>
                <c:pt idx="153">
                  <c:v>36376</c:v>
                </c:pt>
                <c:pt idx="154">
                  <c:v>36377</c:v>
                </c:pt>
                <c:pt idx="155">
                  <c:v>36378</c:v>
                </c:pt>
                <c:pt idx="156">
                  <c:v>36381</c:v>
                </c:pt>
                <c:pt idx="157">
                  <c:v>36382</c:v>
                </c:pt>
                <c:pt idx="158">
                  <c:v>36383</c:v>
                </c:pt>
                <c:pt idx="159">
                  <c:v>36384</c:v>
                </c:pt>
                <c:pt idx="160">
                  <c:v>36385</c:v>
                </c:pt>
                <c:pt idx="161">
                  <c:v>36388</c:v>
                </c:pt>
                <c:pt idx="162">
                  <c:v>36389</c:v>
                </c:pt>
                <c:pt idx="163">
                  <c:v>36390</c:v>
                </c:pt>
                <c:pt idx="164">
                  <c:v>36391</c:v>
                </c:pt>
                <c:pt idx="165">
                  <c:v>36392</c:v>
                </c:pt>
                <c:pt idx="166">
                  <c:v>36395</c:v>
                </c:pt>
                <c:pt idx="167">
                  <c:v>36396</c:v>
                </c:pt>
                <c:pt idx="168">
                  <c:v>36397</c:v>
                </c:pt>
                <c:pt idx="169">
                  <c:v>36398</c:v>
                </c:pt>
                <c:pt idx="170">
                  <c:v>36399</c:v>
                </c:pt>
                <c:pt idx="171">
                  <c:v>36402</c:v>
                </c:pt>
                <c:pt idx="172">
                  <c:v>36403</c:v>
                </c:pt>
                <c:pt idx="173">
                  <c:v>36404</c:v>
                </c:pt>
                <c:pt idx="174">
                  <c:v>36405</c:v>
                </c:pt>
                <c:pt idx="175">
                  <c:v>36406</c:v>
                </c:pt>
                <c:pt idx="176">
                  <c:v>36409</c:v>
                </c:pt>
                <c:pt idx="177">
                  <c:v>36410</c:v>
                </c:pt>
                <c:pt idx="178">
                  <c:v>36411</c:v>
                </c:pt>
                <c:pt idx="179">
                  <c:v>36412</c:v>
                </c:pt>
                <c:pt idx="180">
                  <c:v>36413</c:v>
                </c:pt>
                <c:pt idx="181">
                  <c:v>36416</c:v>
                </c:pt>
                <c:pt idx="182">
                  <c:v>36417</c:v>
                </c:pt>
                <c:pt idx="183">
                  <c:v>36418</c:v>
                </c:pt>
                <c:pt idx="184">
                  <c:v>36419</c:v>
                </c:pt>
                <c:pt idx="185">
                  <c:v>36420</c:v>
                </c:pt>
                <c:pt idx="186">
                  <c:v>36423</c:v>
                </c:pt>
                <c:pt idx="187">
                  <c:v>36424</c:v>
                </c:pt>
                <c:pt idx="188">
                  <c:v>36425</c:v>
                </c:pt>
                <c:pt idx="189">
                  <c:v>36426</c:v>
                </c:pt>
                <c:pt idx="190">
                  <c:v>36427</c:v>
                </c:pt>
                <c:pt idx="191">
                  <c:v>36430</c:v>
                </c:pt>
                <c:pt idx="192">
                  <c:v>36431</c:v>
                </c:pt>
                <c:pt idx="193">
                  <c:v>36432</c:v>
                </c:pt>
                <c:pt idx="194">
                  <c:v>36433</c:v>
                </c:pt>
                <c:pt idx="195">
                  <c:v>36434</c:v>
                </c:pt>
                <c:pt idx="196">
                  <c:v>36437</c:v>
                </c:pt>
                <c:pt idx="197">
                  <c:v>36438</c:v>
                </c:pt>
                <c:pt idx="198">
                  <c:v>36439</c:v>
                </c:pt>
                <c:pt idx="199">
                  <c:v>36440</c:v>
                </c:pt>
                <c:pt idx="200">
                  <c:v>36441</c:v>
                </c:pt>
                <c:pt idx="201">
                  <c:v>36444</c:v>
                </c:pt>
                <c:pt idx="202">
                  <c:v>36445</c:v>
                </c:pt>
                <c:pt idx="203">
                  <c:v>36446</c:v>
                </c:pt>
                <c:pt idx="204">
                  <c:v>36447</c:v>
                </c:pt>
                <c:pt idx="205">
                  <c:v>36448</c:v>
                </c:pt>
                <c:pt idx="206">
                  <c:v>36451</c:v>
                </c:pt>
                <c:pt idx="207">
                  <c:v>36452</c:v>
                </c:pt>
                <c:pt idx="208">
                  <c:v>36453</c:v>
                </c:pt>
                <c:pt idx="209">
                  <c:v>36454</c:v>
                </c:pt>
                <c:pt idx="210">
                  <c:v>36455</c:v>
                </c:pt>
                <c:pt idx="211">
                  <c:v>36458</c:v>
                </c:pt>
                <c:pt idx="212">
                  <c:v>36459</c:v>
                </c:pt>
                <c:pt idx="213">
                  <c:v>36460</c:v>
                </c:pt>
                <c:pt idx="214">
                  <c:v>36461</c:v>
                </c:pt>
                <c:pt idx="215">
                  <c:v>36462</c:v>
                </c:pt>
                <c:pt idx="216">
                  <c:v>36465</c:v>
                </c:pt>
                <c:pt idx="217">
                  <c:v>36466</c:v>
                </c:pt>
                <c:pt idx="218">
                  <c:v>36467</c:v>
                </c:pt>
                <c:pt idx="219">
                  <c:v>36468</c:v>
                </c:pt>
                <c:pt idx="220">
                  <c:v>36469</c:v>
                </c:pt>
                <c:pt idx="221">
                  <c:v>36472</c:v>
                </c:pt>
                <c:pt idx="222">
                  <c:v>36473</c:v>
                </c:pt>
                <c:pt idx="223">
                  <c:v>36474</c:v>
                </c:pt>
                <c:pt idx="224">
                  <c:v>36475</c:v>
                </c:pt>
                <c:pt idx="225">
                  <c:v>36476</c:v>
                </c:pt>
                <c:pt idx="226">
                  <c:v>36479</c:v>
                </c:pt>
                <c:pt idx="227">
                  <c:v>36480</c:v>
                </c:pt>
                <c:pt idx="228">
                  <c:v>36481</c:v>
                </c:pt>
                <c:pt idx="229">
                  <c:v>36482</c:v>
                </c:pt>
                <c:pt idx="230">
                  <c:v>36483</c:v>
                </c:pt>
                <c:pt idx="231">
                  <c:v>36486</c:v>
                </c:pt>
                <c:pt idx="232">
                  <c:v>36487</c:v>
                </c:pt>
                <c:pt idx="233">
                  <c:v>36488</c:v>
                </c:pt>
                <c:pt idx="234">
                  <c:v>36489</c:v>
                </c:pt>
                <c:pt idx="235">
                  <c:v>36490</c:v>
                </c:pt>
                <c:pt idx="236">
                  <c:v>36493</c:v>
                </c:pt>
                <c:pt idx="237">
                  <c:v>36494</c:v>
                </c:pt>
                <c:pt idx="238">
                  <c:v>36495</c:v>
                </c:pt>
                <c:pt idx="239">
                  <c:v>36496</c:v>
                </c:pt>
                <c:pt idx="240">
                  <c:v>36497</c:v>
                </c:pt>
                <c:pt idx="241">
                  <c:v>36500</c:v>
                </c:pt>
                <c:pt idx="242">
                  <c:v>36501</c:v>
                </c:pt>
                <c:pt idx="243">
                  <c:v>36502</c:v>
                </c:pt>
                <c:pt idx="244">
                  <c:v>36503</c:v>
                </c:pt>
                <c:pt idx="245">
                  <c:v>36504</c:v>
                </c:pt>
                <c:pt idx="246">
                  <c:v>36507</c:v>
                </c:pt>
                <c:pt idx="247">
                  <c:v>36508</c:v>
                </c:pt>
                <c:pt idx="248">
                  <c:v>36509</c:v>
                </c:pt>
                <c:pt idx="249">
                  <c:v>36510</c:v>
                </c:pt>
                <c:pt idx="250">
                  <c:v>36511</c:v>
                </c:pt>
                <c:pt idx="251">
                  <c:v>36514</c:v>
                </c:pt>
                <c:pt idx="252">
                  <c:v>36515</c:v>
                </c:pt>
                <c:pt idx="253">
                  <c:v>36516</c:v>
                </c:pt>
                <c:pt idx="254">
                  <c:v>36517</c:v>
                </c:pt>
                <c:pt idx="255">
                  <c:v>36518</c:v>
                </c:pt>
                <c:pt idx="256">
                  <c:v>36521</c:v>
                </c:pt>
                <c:pt idx="257">
                  <c:v>36522</c:v>
                </c:pt>
                <c:pt idx="258">
                  <c:v>36523</c:v>
                </c:pt>
                <c:pt idx="259">
                  <c:v>36524</c:v>
                </c:pt>
                <c:pt idx="260">
                  <c:v>36525</c:v>
                </c:pt>
                <c:pt idx="261">
                  <c:v>36528</c:v>
                </c:pt>
                <c:pt idx="262">
                  <c:v>36529</c:v>
                </c:pt>
                <c:pt idx="263">
                  <c:v>36530</c:v>
                </c:pt>
                <c:pt idx="264">
                  <c:v>36531</c:v>
                </c:pt>
                <c:pt idx="265">
                  <c:v>36532</c:v>
                </c:pt>
                <c:pt idx="266">
                  <c:v>36535</c:v>
                </c:pt>
                <c:pt idx="267">
                  <c:v>36536</c:v>
                </c:pt>
                <c:pt idx="268">
                  <c:v>36537</c:v>
                </c:pt>
                <c:pt idx="269">
                  <c:v>36538</c:v>
                </c:pt>
                <c:pt idx="270">
                  <c:v>36539</c:v>
                </c:pt>
                <c:pt idx="271">
                  <c:v>36542</c:v>
                </c:pt>
                <c:pt idx="272">
                  <c:v>36543</c:v>
                </c:pt>
                <c:pt idx="273">
                  <c:v>36544</c:v>
                </c:pt>
                <c:pt idx="274">
                  <c:v>36545</c:v>
                </c:pt>
                <c:pt idx="275">
                  <c:v>36546</c:v>
                </c:pt>
                <c:pt idx="276">
                  <c:v>36549</c:v>
                </c:pt>
                <c:pt idx="277">
                  <c:v>36550</c:v>
                </c:pt>
                <c:pt idx="278">
                  <c:v>36551</c:v>
                </c:pt>
                <c:pt idx="279">
                  <c:v>36552</c:v>
                </c:pt>
                <c:pt idx="280">
                  <c:v>36553</c:v>
                </c:pt>
                <c:pt idx="281">
                  <c:v>36556</c:v>
                </c:pt>
                <c:pt idx="282">
                  <c:v>36557</c:v>
                </c:pt>
                <c:pt idx="283">
                  <c:v>36558</c:v>
                </c:pt>
                <c:pt idx="284">
                  <c:v>36559</c:v>
                </c:pt>
                <c:pt idx="285">
                  <c:v>36560</c:v>
                </c:pt>
                <c:pt idx="286">
                  <c:v>36563</c:v>
                </c:pt>
                <c:pt idx="287">
                  <c:v>36564</c:v>
                </c:pt>
                <c:pt idx="288">
                  <c:v>36565</c:v>
                </c:pt>
                <c:pt idx="289">
                  <c:v>36566</c:v>
                </c:pt>
                <c:pt idx="290">
                  <c:v>36567</c:v>
                </c:pt>
                <c:pt idx="291">
                  <c:v>36570</c:v>
                </c:pt>
                <c:pt idx="292">
                  <c:v>36571</c:v>
                </c:pt>
                <c:pt idx="293">
                  <c:v>36572</c:v>
                </c:pt>
                <c:pt idx="294">
                  <c:v>36573</c:v>
                </c:pt>
                <c:pt idx="295">
                  <c:v>36574</c:v>
                </c:pt>
                <c:pt idx="296">
                  <c:v>36577</c:v>
                </c:pt>
                <c:pt idx="297">
                  <c:v>36578</c:v>
                </c:pt>
                <c:pt idx="298">
                  <c:v>36579</c:v>
                </c:pt>
                <c:pt idx="299">
                  <c:v>36580</c:v>
                </c:pt>
                <c:pt idx="300">
                  <c:v>36581</c:v>
                </c:pt>
                <c:pt idx="301">
                  <c:v>36584</c:v>
                </c:pt>
                <c:pt idx="302">
                  <c:v>36585</c:v>
                </c:pt>
                <c:pt idx="303">
                  <c:v>36586</c:v>
                </c:pt>
                <c:pt idx="304">
                  <c:v>36587</c:v>
                </c:pt>
                <c:pt idx="305">
                  <c:v>36588</c:v>
                </c:pt>
                <c:pt idx="306">
                  <c:v>36591</c:v>
                </c:pt>
                <c:pt idx="307">
                  <c:v>36592</c:v>
                </c:pt>
                <c:pt idx="308">
                  <c:v>36593</c:v>
                </c:pt>
                <c:pt idx="309">
                  <c:v>36594</c:v>
                </c:pt>
                <c:pt idx="310">
                  <c:v>36595</c:v>
                </c:pt>
                <c:pt idx="311">
                  <c:v>36598</c:v>
                </c:pt>
                <c:pt idx="312">
                  <c:v>36599</c:v>
                </c:pt>
                <c:pt idx="313">
                  <c:v>36600</c:v>
                </c:pt>
                <c:pt idx="314">
                  <c:v>36601</c:v>
                </c:pt>
                <c:pt idx="315">
                  <c:v>36602</c:v>
                </c:pt>
                <c:pt idx="316">
                  <c:v>36605</c:v>
                </c:pt>
                <c:pt idx="317">
                  <c:v>36606</c:v>
                </c:pt>
                <c:pt idx="318">
                  <c:v>36607</c:v>
                </c:pt>
                <c:pt idx="319">
                  <c:v>36608</c:v>
                </c:pt>
                <c:pt idx="320">
                  <c:v>36609</c:v>
                </c:pt>
                <c:pt idx="321">
                  <c:v>36612</c:v>
                </c:pt>
                <c:pt idx="322">
                  <c:v>36613</c:v>
                </c:pt>
                <c:pt idx="323">
                  <c:v>36614</c:v>
                </c:pt>
                <c:pt idx="324">
                  <c:v>36615</c:v>
                </c:pt>
                <c:pt idx="325">
                  <c:v>36616</c:v>
                </c:pt>
                <c:pt idx="326">
                  <c:v>36619</c:v>
                </c:pt>
                <c:pt idx="327">
                  <c:v>36620</c:v>
                </c:pt>
                <c:pt idx="328">
                  <c:v>36621</c:v>
                </c:pt>
                <c:pt idx="329">
                  <c:v>36622</c:v>
                </c:pt>
                <c:pt idx="330">
                  <c:v>36623</c:v>
                </c:pt>
                <c:pt idx="331">
                  <c:v>36626</c:v>
                </c:pt>
                <c:pt idx="332">
                  <c:v>36627</c:v>
                </c:pt>
                <c:pt idx="333">
                  <c:v>36628</c:v>
                </c:pt>
                <c:pt idx="334">
                  <c:v>36629</c:v>
                </c:pt>
                <c:pt idx="335">
                  <c:v>36630</c:v>
                </c:pt>
                <c:pt idx="336">
                  <c:v>36633</c:v>
                </c:pt>
                <c:pt idx="337">
                  <c:v>36634</c:v>
                </c:pt>
                <c:pt idx="338">
                  <c:v>36635</c:v>
                </c:pt>
                <c:pt idx="339">
                  <c:v>36636</c:v>
                </c:pt>
                <c:pt idx="340">
                  <c:v>36637</c:v>
                </c:pt>
                <c:pt idx="341">
                  <c:v>36640</c:v>
                </c:pt>
                <c:pt idx="342">
                  <c:v>36641</c:v>
                </c:pt>
                <c:pt idx="343">
                  <c:v>36642</c:v>
                </c:pt>
                <c:pt idx="344">
                  <c:v>36643</c:v>
                </c:pt>
                <c:pt idx="345">
                  <c:v>36644</c:v>
                </c:pt>
                <c:pt idx="346">
                  <c:v>36647</c:v>
                </c:pt>
                <c:pt idx="347">
                  <c:v>36648</c:v>
                </c:pt>
                <c:pt idx="348">
                  <c:v>36649</c:v>
                </c:pt>
                <c:pt idx="349">
                  <c:v>36650</c:v>
                </c:pt>
                <c:pt idx="350">
                  <c:v>36651</c:v>
                </c:pt>
                <c:pt idx="351">
                  <c:v>36654</c:v>
                </c:pt>
                <c:pt idx="352">
                  <c:v>36655</c:v>
                </c:pt>
                <c:pt idx="353">
                  <c:v>36656</c:v>
                </c:pt>
                <c:pt idx="354">
                  <c:v>36657</c:v>
                </c:pt>
                <c:pt idx="355">
                  <c:v>36658</c:v>
                </c:pt>
                <c:pt idx="356">
                  <c:v>36661</c:v>
                </c:pt>
                <c:pt idx="357">
                  <c:v>36662</c:v>
                </c:pt>
                <c:pt idx="358">
                  <c:v>36663</c:v>
                </c:pt>
                <c:pt idx="359">
                  <c:v>36664</c:v>
                </c:pt>
                <c:pt idx="360">
                  <c:v>36665</c:v>
                </c:pt>
                <c:pt idx="361">
                  <c:v>36668</c:v>
                </c:pt>
                <c:pt idx="362">
                  <c:v>36669</c:v>
                </c:pt>
                <c:pt idx="363">
                  <c:v>36670</c:v>
                </c:pt>
                <c:pt idx="364">
                  <c:v>36671</c:v>
                </c:pt>
                <c:pt idx="365">
                  <c:v>36672</c:v>
                </c:pt>
                <c:pt idx="366">
                  <c:v>36675</c:v>
                </c:pt>
                <c:pt idx="367">
                  <c:v>36676</c:v>
                </c:pt>
                <c:pt idx="368">
                  <c:v>36677</c:v>
                </c:pt>
                <c:pt idx="369">
                  <c:v>36678</c:v>
                </c:pt>
                <c:pt idx="370">
                  <c:v>36679</c:v>
                </c:pt>
                <c:pt idx="371">
                  <c:v>36682</c:v>
                </c:pt>
                <c:pt idx="372">
                  <c:v>36683</c:v>
                </c:pt>
                <c:pt idx="373">
                  <c:v>36684</c:v>
                </c:pt>
                <c:pt idx="374">
                  <c:v>36685</c:v>
                </c:pt>
                <c:pt idx="375">
                  <c:v>36686</c:v>
                </c:pt>
                <c:pt idx="376">
                  <c:v>36689</c:v>
                </c:pt>
                <c:pt idx="377">
                  <c:v>36690</c:v>
                </c:pt>
                <c:pt idx="378">
                  <c:v>36691</c:v>
                </c:pt>
                <c:pt idx="379">
                  <c:v>36692</c:v>
                </c:pt>
                <c:pt idx="380">
                  <c:v>36693</c:v>
                </c:pt>
                <c:pt idx="381">
                  <c:v>36696</c:v>
                </c:pt>
                <c:pt idx="382">
                  <c:v>36697</c:v>
                </c:pt>
                <c:pt idx="383">
                  <c:v>36698</c:v>
                </c:pt>
                <c:pt idx="384">
                  <c:v>36699</c:v>
                </c:pt>
                <c:pt idx="385">
                  <c:v>36700</c:v>
                </c:pt>
                <c:pt idx="386">
                  <c:v>36703</c:v>
                </c:pt>
                <c:pt idx="387">
                  <c:v>36704</c:v>
                </c:pt>
                <c:pt idx="388">
                  <c:v>36705</c:v>
                </c:pt>
                <c:pt idx="389">
                  <c:v>36706</c:v>
                </c:pt>
                <c:pt idx="390">
                  <c:v>36707</c:v>
                </c:pt>
                <c:pt idx="391">
                  <c:v>36710</c:v>
                </c:pt>
                <c:pt idx="392">
                  <c:v>36711</c:v>
                </c:pt>
                <c:pt idx="393">
                  <c:v>36712</c:v>
                </c:pt>
                <c:pt idx="394">
                  <c:v>36713</c:v>
                </c:pt>
                <c:pt idx="395">
                  <c:v>36714</c:v>
                </c:pt>
                <c:pt idx="396">
                  <c:v>36717</c:v>
                </c:pt>
                <c:pt idx="397">
                  <c:v>36718</c:v>
                </c:pt>
                <c:pt idx="398">
                  <c:v>36719</c:v>
                </c:pt>
                <c:pt idx="399">
                  <c:v>36720</c:v>
                </c:pt>
                <c:pt idx="400">
                  <c:v>36721</c:v>
                </c:pt>
                <c:pt idx="401">
                  <c:v>36724</c:v>
                </c:pt>
                <c:pt idx="402">
                  <c:v>36725</c:v>
                </c:pt>
                <c:pt idx="403">
                  <c:v>36726</c:v>
                </c:pt>
                <c:pt idx="404">
                  <c:v>36727</c:v>
                </c:pt>
                <c:pt idx="405">
                  <c:v>36728</c:v>
                </c:pt>
                <c:pt idx="406">
                  <c:v>36731</c:v>
                </c:pt>
                <c:pt idx="407">
                  <c:v>36732</c:v>
                </c:pt>
                <c:pt idx="408">
                  <c:v>36733</c:v>
                </c:pt>
                <c:pt idx="409">
                  <c:v>36734</c:v>
                </c:pt>
                <c:pt idx="410">
                  <c:v>36735</c:v>
                </c:pt>
                <c:pt idx="411">
                  <c:v>36738</c:v>
                </c:pt>
                <c:pt idx="412">
                  <c:v>36739</c:v>
                </c:pt>
                <c:pt idx="413">
                  <c:v>36740</c:v>
                </c:pt>
                <c:pt idx="414">
                  <c:v>36741</c:v>
                </c:pt>
                <c:pt idx="415">
                  <c:v>36742</c:v>
                </c:pt>
                <c:pt idx="416">
                  <c:v>36745</c:v>
                </c:pt>
                <c:pt idx="417">
                  <c:v>36746</c:v>
                </c:pt>
                <c:pt idx="418">
                  <c:v>36747</c:v>
                </c:pt>
                <c:pt idx="419">
                  <c:v>36748</c:v>
                </c:pt>
                <c:pt idx="420">
                  <c:v>36749</c:v>
                </c:pt>
                <c:pt idx="421">
                  <c:v>36752</c:v>
                </c:pt>
                <c:pt idx="422">
                  <c:v>36753</c:v>
                </c:pt>
                <c:pt idx="423">
                  <c:v>36754</c:v>
                </c:pt>
                <c:pt idx="424">
                  <c:v>36755</c:v>
                </c:pt>
                <c:pt idx="425">
                  <c:v>36756</c:v>
                </c:pt>
                <c:pt idx="426">
                  <c:v>36759</c:v>
                </c:pt>
                <c:pt idx="427">
                  <c:v>36760</c:v>
                </c:pt>
                <c:pt idx="428">
                  <c:v>36761</c:v>
                </c:pt>
                <c:pt idx="429">
                  <c:v>36762</c:v>
                </c:pt>
                <c:pt idx="430">
                  <c:v>36763</c:v>
                </c:pt>
                <c:pt idx="431">
                  <c:v>36766</c:v>
                </c:pt>
                <c:pt idx="432">
                  <c:v>36767</c:v>
                </c:pt>
                <c:pt idx="433">
                  <c:v>36768</c:v>
                </c:pt>
                <c:pt idx="434">
                  <c:v>36769</c:v>
                </c:pt>
                <c:pt idx="435">
                  <c:v>36770</c:v>
                </c:pt>
                <c:pt idx="436">
                  <c:v>36773</c:v>
                </c:pt>
                <c:pt idx="437">
                  <c:v>36774</c:v>
                </c:pt>
                <c:pt idx="438">
                  <c:v>36775</c:v>
                </c:pt>
                <c:pt idx="439">
                  <c:v>36776</c:v>
                </c:pt>
                <c:pt idx="440">
                  <c:v>36777</c:v>
                </c:pt>
                <c:pt idx="441">
                  <c:v>36780</c:v>
                </c:pt>
                <c:pt idx="442">
                  <c:v>36781</c:v>
                </c:pt>
                <c:pt idx="443">
                  <c:v>36782</c:v>
                </c:pt>
                <c:pt idx="444">
                  <c:v>36783</c:v>
                </c:pt>
                <c:pt idx="445">
                  <c:v>36784</c:v>
                </c:pt>
                <c:pt idx="446">
                  <c:v>36787</c:v>
                </c:pt>
                <c:pt idx="447">
                  <c:v>36788</c:v>
                </c:pt>
                <c:pt idx="448">
                  <c:v>36789</c:v>
                </c:pt>
                <c:pt idx="449">
                  <c:v>36790</c:v>
                </c:pt>
                <c:pt idx="450">
                  <c:v>36791</c:v>
                </c:pt>
                <c:pt idx="451">
                  <c:v>36794</c:v>
                </c:pt>
                <c:pt idx="452">
                  <c:v>36795</c:v>
                </c:pt>
                <c:pt idx="453">
                  <c:v>36796</c:v>
                </c:pt>
                <c:pt idx="454">
                  <c:v>36797</c:v>
                </c:pt>
                <c:pt idx="455">
                  <c:v>36798</c:v>
                </c:pt>
                <c:pt idx="456">
                  <c:v>36801</c:v>
                </c:pt>
                <c:pt idx="457">
                  <c:v>36802</c:v>
                </c:pt>
                <c:pt idx="458">
                  <c:v>36803</c:v>
                </c:pt>
                <c:pt idx="459">
                  <c:v>36804</c:v>
                </c:pt>
                <c:pt idx="460">
                  <c:v>36805</c:v>
                </c:pt>
                <c:pt idx="461">
                  <c:v>36808</c:v>
                </c:pt>
                <c:pt idx="462">
                  <c:v>36809</c:v>
                </c:pt>
                <c:pt idx="463">
                  <c:v>36810</c:v>
                </c:pt>
                <c:pt idx="464">
                  <c:v>36811</c:v>
                </c:pt>
                <c:pt idx="465">
                  <c:v>36812</c:v>
                </c:pt>
                <c:pt idx="466">
                  <c:v>36815</c:v>
                </c:pt>
                <c:pt idx="467">
                  <c:v>36816</c:v>
                </c:pt>
                <c:pt idx="468">
                  <c:v>36817</c:v>
                </c:pt>
                <c:pt idx="469">
                  <c:v>36818</c:v>
                </c:pt>
                <c:pt idx="470">
                  <c:v>36819</c:v>
                </c:pt>
                <c:pt idx="471">
                  <c:v>36822</c:v>
                </c:pt>
                <c:pt idx="472">
                  <c:v>36823</c:v>
                </c:pt>
                <c:pt idx="473">
                  <c:v>36824</c:v>
                </c:pt>
                <c:pt idx="474">
                  <c:v>36825</c:v>
                </c:pt>
                <c:pt idx="475">
                  <c:v>36826</c:v>
                </c:pt>
                <c:pt idx="476">
                  <c:v>36829</c:v>
                </c:pt>
                <c:pt idx="477">
                  <c:v>36830</c:v>
                </c:pt>
                <c:pt idx="478">
                  <c:v>36831</c:v>
                </c:pt>
                <c:pt idx="479">
                  <c:v>36832</c:v>
                </c:pt>
                <c:pt idx="480">
                  <c:v>36833</c:v>
                </c:pt>
                <c:pt idx="481">
                  <c:v>36836</c:v>
                </c:pt>
                <c:pt idx="482">
                  <c:v>36837</c:v>
                </c:pt>
                <c:pt idx="483">
                  <c:v>36838</c:v>
                </c:pt>
                <c:pt idx="484">
                  <c:v>36839</c:v>
                </c:pt>
                <c:pt idx="485">
                  <c:v>36840</c:v>
                </c:pt>
                <c:pt idx="486">
                  <c:v>36843</c:v>
                </c:pt>
                <c:pt idx="487">
                  <c:v>36844</c:v>
                </c:pt>
                <c:pt idx="488">
                  <c:v>36845</c:v>
                </c:pt>
                <c:pt idx="489">
                  <c:v>36846</c:v>
                </c:pt>
                <c:pt idx="490">
                  <c:v>36847</c:v>
                </c:pt>
                <c:pt idx="491">
                  <c:v>36850</c:v>
                </c:pt>
                <c:pt idx="492">
                  <c:v>36851</c:v>
                </c:pt>
                <c:pt idx="493">
                  <c:v>36852</c:v>
                </c:pt>
                <c:pt idx="494">
                  <c:v>36853</c:v>
                </c:pt>
                <c:pt idx="495">
                  <c:v>36854</c:v>
                </c:pt>
                <c:pt idx="496">
                  <c:v>36857</c:v>
                </c:pt>
                <c:pt idx="497">
                  <c:v>36858</c:v>
                </c:pt>
                <c:pt idx="498">
                  <c:v>36859</c:v>
                </c:pt>
                <c:pt idx="499">
                  <c:v>36860</c:v>
                </c:pt>
                <c:pt idx="500">
                  <c:v>36861</c:v>
                </c:pt>
                <c:pt idx="501">
                  <c:v>36864</c:v>
                </c:pt>
                <c:pt idx="502">
                  <c:v>36865</c:v>
                </c:pt>
                <c:pt idx="503">
                  <c:v>36866</c:v>
                </c:pt>
                <c:pt idx="504">
                  <c:v>36867</c:v>
                </c:pt>
                <c:pt idx="505">
                  <c:v>36868</c:v>
                </c:pt>
                <c:pt idx="506">
                  <c:v>36871</c:v>
                </c:pt>
                <c:pt idx="507">
                  <c:v>36872</c:v>
                </c:pt>
                <c:pt idx="508">
                  <c:v>36873</c:v>
                </c:pt>
                <c:pt idx="509">
                  <c:v>36874</c:v>
                </c:pt>
                <c:pt idx="510">
                  <c:v>36875</c:v>
                </c:pt>
                <c:pt idx="511">
                  <c:v>36878</c:v>
                </c:pt>
                <c:pt idx="512">
                  <c:v>36879</c:v>
                </c:pt>
                <c:pt idx="513">
                  <c:v>36880</c:v>
                </c:pt>
                <c:pt idx="514">
                  <c:v>36881</c:v>
                </c:pt>
                <c:pt idx="515">
                  <c:v>36882</c:v>
                </c:pt>
                <c:pt idx="516">
                  <c:v>36885</c:v>
                </c:pt>
                <c:pt idx="517">
                  <c:v>36886</c:v>
                </c:pt>
                <c:pt idx="518">
                  <c:v>36887</c:v>
                </c:pt>
                <c:pt idx="519">
                  <c:v>36888</c:v>
                </c:pt>
                <c:pt idx="520">
                  <c:v>36889</c:v>
                </c:pt>
                <c:pt idx="521">
                  <c:v>36892</c:v>
                </c:pt>
                <c:pt idx="522">
                  <c:v>36893</c:v>
                </c:pt>
                <c:pt idx="523">
                  <c:v>36894</c:v>
                </c:pt>
                <c:pt idx="524">
                  <c:v>36895</c:v>
                </c:pt>
                <c:pt idx="525">
                  <c:v>36896</c:v>
                </c:pt>
                <c:pt idx="526">
                  <c:v>36899</c:v>
                </c:pt>
                <c:pt idx="527">
                  <c:v>36900</c:v>
                </c:pt>
                <c:pt idx="528">
                  <c:v>36901</c:v>
                </c:pt>
                <c:pt idx="529">
                  <c:v>36902</c:v>
                </c:pt>
                <c:pt idx="530">
                  <c:v>36903</c:v>
                </c:pt>
                <c:pt idx="531">
                  <c:v>36906</c:v>
                </c:pt>
                <c:pt idx="532">
                  <c:v>36907</c:v>
                </c:pt>
                <c:pt idx="533">
                  <c:v>36908</c:v>
                </c:pt>
                <c:pt idx="534">
                  <c:v>36909</c:v>
                </c:pt>
                <c:pt idx="535">
                  <c:v>36910</c:v>
                </c:pt>
                <c:pt idx="536">
                  <c:v>36913</c:v>
                </c:pt>
                <c:pt idx="537">
                  <c:v>36914</c:v>
                </c:pt>
                <c:pt idx="538">
                  <c:v>36915</c:v>
                </c:pt>
                <c:pt idx="539">
                  <c:v>36916</c:v>
                </c:pt>
                <c:pt idx="540">
                  <c:v>36917</c:v>
                </c:pt>
                <c:pt idx="541">
                  <c:v>36920</c:v>
                </c:pt>
                <c:pt idx="542">
                  <c:v>36921</c:v>
                </c:pt>
                <c:pt idx="543">
                  <c:v>36922</c:v>
                </c:pt>
                <c:pt idx="544">
                  <c:v>36923</c:v>
                </c:pt>
                <c:pt idx="545">
                  <c:v>36924</c:v>
                </c:pt>
                <c:pt idx="546">
                  <c:v>36927</c:v>
                </c:pt>
                <c:pt idx="547">
                  <c:v>36928</c:v>
                </c:pt>
                <c:pt idx="548">
                  <c:v>36929</c:v>
                </c:pt>
                <c:pt idx="549">
                  <c:v>36930</c:v>
                </c:pt>
                <c:pt idx="550">
                  <c:v>36931</c:v>
                </c:pt>
                <c:pt idx="551">
                  <c:v>36934</c:v>
                </c:pt>
                <c:pt idx="552">
                  <c:v>36935</c:v>
                </c:pt>
                <c:pt idx="553">
                  <c:v>36936</c:v>
                </c:pt>
                <c:pt idx="554">
                  <c:v>36937</c:v>
                </c:pt>
                <c:pt idx="555">
                  <c:v>36938</c:v>
                </c:pt>
                <c:pt idx="556">
                  <c:v>36941</c:v>
                </c:pt>
                <c:pt idx="557">
                  <c:v>36942</c:v>
                </c:pt>
                <c:pt idx="558">
                  <c:v>36943</c:v>
                </c:pt>
                <c:pt idx="559">
                  <c:v>36944</c:v>
                </c:pt>
                <c:pt idx="560">
                  <c:v>36945</c:v>
                </c:pt>
                <c:pt idx="561">
                  <c:v>36948</c:v>
                </c:pt>
                <c:pt idx="562">
                  <c:v>36949</c:v>
                </c:pt>
                <c:pt idx="563">
                  <c:v>36950</c:v>
                </c:pt>
                <c:pt idx="564">
                  <c:v>36951</c:v>
                </c:pt>
                <c:pt idx="565">
                  <c:v>36952</c:v>
                </c:pt>
                <c:pt idx="566">
                  <c:v>36955</c:v>
                </c:pt>
                <c:pt idx="567">
                  <c:v>36956</c:v>
                </c:pt>
                <c:pt idx="568">
                  <c:v>36957</c:v>
                </c:pt>
                <c:pt idx="569">
                  <c:v>36958</c:v>
                </c:pt>
                <c:pt idx="570">
                  <c:v>36959</c:v>
                </c:pt>
                <c:pt idx="571">
                  <c:v>36962</c:v>
                </c:pt>
                <c:pt idx="572">
                  <c:v>36963</c:v>
                </c:pt>
                <c:pt idx="573">
                  <c:v>36964</c:v>
                </c:pt>
                <c:pt idx="574">
                  <c:v>36965</c:v>
                </c:pt>
                <c:pt idx="575">
                  <c:v>36966</c:v>
                </c:pt>
                <c:pt idx="576">
                  <c:v>36969</c:v>
                </c:pt>
                <c:pt idx="577">
                  <c:v>36970</c:v>
                </c:pt>
                <c:pt idx="578">
                  <c:v>36971</c:v>
                </c:pt>
                <c:pt idx="579">
                  <c:v>36972</c:v>
                </c:pt>
                <c:pt idx="580">
                  <c:v>36973</c:v>
                </c:pt>
                <c:pt idx="581">
                  <c:v>36976</c:v>
                </c:pt>
                <c:pt idx="582">
                  <c:v>36977</c:v>
                </c:pt>
                <c:pt idx="583">
                  <c:v>36978</c:v>
                </c:pt>
                <c:pt idx="584">
                  <c:v>36979</c:v>
                </c:pt>
                <c:pt idx="585">
                  <c:v>36980</c:v>
                </c:pt>
                <c:pt idx="586">
                  <c:v>36983</c:v>
                </c:pt>
                <c:pt idx="587">
                  <c:v>36984</c:v>
                </c:pt>
                <c:pt idx="588">
                  <c:v>36985</c:v>
                </c:pt>
                <c:pt idx="589">
                  <c:v>36986</c:v>
                </c:pt>
                <c:pt idx="590">
                  <c:v>36987</c:v>
                </c:pt>
                <c:pt idx="591">
                  <c:v>36990</c:v>
                </c:pt>
                <c:pt idx="592">
                  <c:v>36991</c:v>
                </c:pt>
                <c:pt idx="593">
                  <c:v>36992</c:v>
                </c:pt>
                <c:pt idx="594">
                  <c:v>36993</c:v>
                </c:pt>
                <c:pt idx="595">
                  <c:v>36994</c:v>
                </c:pt>
                <c:pt idx="596">
                  <c:v>36997</c:v>
                </c:pt>
                <c:pt idx="597">
                  <c:v>36998</c:v>
                </c:pt>
                <c:pt idx="598">
                  <c:v>36999</c:v>
                </c:pt>
                <c:pt idx="599">
                  <c:v>37000</c:v>
                </c:pt>
                <c:pt idx="600">
                  <c:v>37001</c:v>
                </c:pt>
                <c:pt idx="601">
                  <c:v>37004</c:v>
                </c:pt>
                <c:pt idx="602">
                  <c:v>37005</c:v>
                </c:pt>
                <c:pt idx="603">
                  <c:v>37006</c:v>
                </c:pt>
                <c:pt idx="604">
                  <c:v>37007</c:v>
                </c:pt>
                <c:pt idx="605">
                  <c:v>37008</c:v>
                </c:pt>
                <c:pt idx="606">
                  <c:v>37011</c:v>
                </c:pt>
                <c:pt idx="607">
                  <c:v>37012</c:v>
                </c:pt>
                <c:pt idx="608">
                  <c:v>37013</c:v>
                </c:pt>
                <c:pt idx="609">
                  <c:v>37014</c:v>
                </c:pt>
                <c:pt idx="610">
                  <c:v>37015</c:v>
                </c:pt>
                <c:pt idx="611">
                  <c:v>37018</c:v>
                </c:pt>
                <c:pt idx="612">
                  <c:v>37019</c:v>
                </c:pt>
                <c:pt idx="613">
                  <c:v>37020</c:v>
                </c:pt>
                <c:pt idx="614">
                  <c:v>37021</c:v>
                </c:pt>
                <c:pt idx="615">
                  <c:v>37022</c:v>
                </c:pt>
                <c:pt idx="616">
                  <c:v>37025</c:v>
                </c:pt>
                <c:pt idx="617">
                  <c:v>37026</c:v>
                </c:pt>
                <c:pt idx="618">
                  <c:v>37027</c:v>
                </c:pt>
                <c:pt idx="619">
                  <c:v>37028</c:v>
                </c:pt>
                <c:pt idx="620">
                  <c:v>37029</c:v>
                </c:pt>
                <c:pt idx="621">
                  <c:v>37032</c:v>
                </c:pt>
                <c:pt idx="622">
                  <c:v>37033</c:v>
                </c:pt>
                <c:pt idx="623">
                  <c:v>37034</c:v>
                </c:pt>
                <c:pt idx="624">
                  <c:v>37035</c:v>
                </c:pt>
                <c:pt idx="625">
                  <c:v>37036</c:v>
                </c:pt>
                <c:pt idx="626">
                  <c:v>37039</c:v>
                </c:pt>
                <c:pt idx="627">
                  <c:v>37040</c:v>
                </c:pt>
                <c:pt idx="628">
                  <c:v>37041</c:v>
                </c:pt>
                <c:pt idx="629">
                  <c:v>37042</c:v>
                </c:pt>
                <c:pt idx="630">
                  <c:v>37043</c:v>
                </c:pt>
                <c:pt idx="631">
                  <c:v>37046</c:v>
                </c:pt>
                <c:pt idx="632">
                  <c:v>37047</c:v>
                </c:pt>
                <c:pt idx="633">
                  <c:v>37048</c:v>
                </c:pt>
                <c:pt idx="634">
                  <c:v>37049</c:v>
                </c:pt>
                <c:pt idx="635">
                  <c:v>37050</c:v>
                </c:pt>
                <c:pt idx="636">
                  <c:v>37053</c:v>
                </c:pt>
                <c:pt idx="637">
                  <c:v>37054</c:v>
                </c:pt>
                <c:pt idx="638">
                  <c:v>37055</c:v>
                </c:pt>
                <c:pt idx="639">
                  <c:v>37056</c:v>
                </c:pt>
                <c:pt idx="640">
                  <c:v>37057</c:v>
                </c:pt>
                <c:pt idx="641">
                  <c:v>37060</c:v>
                </c:pt>
                <c:pt idx="642">
                  <c:v>37061</c:v>
                </c:pt>
                <c:pt idx="643">
                  <c:v>37062</c:v>
                </c:pt>
                <c:pt idx="644">
                  <c:v>37063</c:v>
                </c:pt>
                <c:pt idx="645">
                  <c:v>37064</c:v>
                </c:pt>
                <c:pt idx="646">
                  <c:v>37067</c:v>
                </c:pt>
                <c:pt idx="647">
                  <c:v>37068</c:v>
                </c:pt>
                <c:pt idx="648">
                  <c:v>37069</c:v>
                </c:pt>
                <c:pt idx="649">
                  <c:v>37070</c:v>
                </c:pt>
                <c:pt idx="650">
                  <c:v>37071</c:v>
                </c:pt>
                <c:pt idx="651">
                  <c:v>37074</c:v>
                </c:pt>
                <c:pt idx="652">
                  <c:v>37075</c:v>
                </c:pt>
                <c:pt idx="653">
                  <c:v>37076</c:v>
                </c:pt>
                <c:pt idx="654">
                  <c:v>37077</c:v>
                </c:pt>
                <c:pt idx="655">
                  <c:v>37078</c:v>
                </c:pt>
                <c:pt idx="656">
                  <c:v>37081</c:v>
                </c:pt>
                <c:pt idx="657">
                  <c:v>37082</c:v>
                </c:pt>
                <c:pt idx="658">
                  <c:v>37083</c:v>
                </c:pt>
                <c:pt idx="659">
                  <c:v>37084</c:v>
                </c:pt>
                <c:pt idx="660">
                  <c:v>37085</c:v>
                </c:pt>
                <c:pt idx="661">
                  <c:v>37088</c:v>
                </c:pt>
                <c:pt idx="662">
                  <c:v>37089</c:v>
                </c:pt>
                <c:pt idx="663">
                  <c:v>37090</c:v>
                </c:pt>
                <c:pt idx="664">
                  <c:v>37091</c:v>
                </c:pt>
                <c:pt idx="665">
                  <c:v>37092</c:v>
                </c:pt>
                <c:pt idx="666">
                  <c:v>37095</c:v>
                </c:pt>
                <c:pt idx="667">
                  <c:v>37096</c:v>
                </c:pt>
                <c:pt idx="668">
                  <c:v>37097</c:v>
                </c:pt>
                <c:pt idx="669">
                  <c:v>37098</c:v>
                </c:pt>
                <c:pt idx="670">
                  <c:v>37099</c:v>
                </c:pt>
                <c:pt idx="671">
                  <c:v>37102</c:v>
                </c:pt>
                <c:pt idx="672">
                  <c:v>37103</c:v>
                </c:pt>
                <c:pt idx="673">
                  <c:v>37104</c:v>
                </c:pt>
                <c:pt idx="674">
                  <c:v>37105</c:v>
                </c:pt>
                <c:pt idx="675">
                  <c:v>37106</c:v>
                </c:pt>
                <c:pt idx="676">
                  <c:v>37109</c:v>
                </c:pt>
                <c:pt idx="677">
                  <c:v>37110</c:v>
                </c:pt>
                <c:pt idx="678">
                  <c:v>37111</c:v>
                </c:pt>
                <c:pt idx="679">
                  <c:v>37112</c:v>
                </c:pt>
                <c:pt idx="680">
                  <c:v>37113</c:v>
                </c:pt>
                <c:pt idx="681">
                  <c:v>37116</c:v>
                </c:pt>
                <c:pt idx="682">
                  <c:v>37117</c:v>
                </c:pt>
                <c:pt idx="683">
                  <c:v>37118</c:v>
                </c:pt>
                <c:pt idx="684">
                  <c:v>37119</c:v>
                </c:pt>
                <c:pt idx="685">
                  <c:v>37120</c:v>
                </c:pt>
                <c:pt idx="686">
                  <c:v>37123</c:v>
                </c:pt>
                <c:pt idx="687">
                  <c:v>37124</c:v>
                </c:pt>
                <c:pt idx="688">
                  <c:v>37125</c:v>
                </c:pt>
                <c:pt idx="689">
                  <c:v>37126</c:v>
                </c:pt>
                <c:pt idx="690">
                  <c:v>37127</c:v>
                </c:pt>
                <c:pt idx="691">
                  <c:v>37130</c:v>
                </c:pt>
                <c:pt idx="692">
                  <c:v>37131</c:v>
                </c:pt>
                <c:pt idx="693">
                  <c:v>37132</c:v>
                </c:pt>
                <c:pt idx="694">
                  <c:v>37133</c:v>
                </c:pt>
                <c:pt idx="695">
                  <c:v>37134</c:v>
                </c:pt>
                <c:pt idx="696">
                  <c:v>37137</c:v>
                </c:pt>
                <c:pt idx="697">
                  <c:v>37138</c:v>
                </c:pt>
                <c:pt idx="698">
                  <c:v>37139</c:v>
                </c:pt>
                <c:pt idx="699">
                  <c:v>37140</c:v>
                </c:pt>
                <c:pt idx="700">
                  <c:v>37141</c:v>
                </c:pt>
                <c:pt idx="701">
                  <c:v>37144</c:v>
                </c:pt>
                <c:pt idx="702">
                  <c:v>37145</c:v>
                </c:pt>
                <c:pt idx="703">
                  <c:v>37146</c:v>
                </c:pt>
                <c:pt idx="704">
                  <c:v>37147</c:v>
                </c:pt>
                <c:pt idx="705">
                  <c:v>37148</c:v>
                </c:pt>
                <c:pt idx="706">
                  <c:v>37151</c:v>
                </c:pt>
                <c:pt idx="707">
                  <c:v>37152</c:v>
                </c:pt>
                <c:pt idx="708">
                  <c:v>37153</c:v>
                </c:pt>
                <c:pt idx="709">
                  <c:v>37154</c:v>
                </c:pt>
                <c:pt idx="710">
                  <c:v>37155</c:v>
                </c:pt>
                <c:pt idx="711">
                  <c:v>37158</c:v>
                </c:pt>
                <c:pt idx="712">
                  <c:v>37159</c:v>
                </c:pt>
                <c:pt idx="713">
                  <c:v>37160</c:v>
                </c:pt>
                <c:pt idx="714">
                  <c:v>37161</c:v>
                </c:pt>
                <c:pt idx="715">
                  <c:v>37162</c:v>
                </c:pt>
                <c:pt idx="716">
                  <c:v>37165</c:v>
                </c:pt>
                <c:pt idx="717">
                  <c:v>37166</c:v>
                </c:pt>
                <c:pt idx="718">
                  <c:v>37167</c:v>
                </c:pt>
                <c:pt idx="719">
                  <c:v>37168</c:v>
                </c:pt>
                <c:pt idx="720">
                  <c:v>37169</c:v>
                </c:pt>
                <c:pt idx="721">
                  <c:v>37172</c:v>
                </c:pt>
                <c:pt idx="722">
                  <c:v>37173</c:v>
                </c:pt>
                <c:pt idx="723">
                  <c:v>37174</c:v>
                </c:pt>
                <c:pt idx="724">
                  <c:v>37175</c:v>
                </c:pt>
                <c:pt idx="725">
                  <c:v>37176</c:v>
                </c:pt>
                <c:pt idx="726">
                  <c:v>37179</c:v>
                </c:pt>
                <c:pt idx="727">
                  <c:v>37180</c:v>
                </c:pt>
                <c:pt idx="728">
                  <c:v>37181</c:v>
                </c:pt>
                <c:pt idx="729">
                  <c:v>37182</c:v>
                </c:pt>
                <c:pt idx="730">
                  <c:v>37183</c:v>
                </c:pt>
                <c:pt idx="731">
                  <c:v>37186</c:v>
                </c:pt>
                <c:pt idx="732">
                  <c:v>37187</c:v>
                </c:pt>
                <c:pt idx="733">
                  <c:v>37188</c:v>
                </c:pt>
                <c:pt idx="734">
                  <c:v>37189</c:v>
                </c:pt>
                <c:pt idx="735">
                  <c:v>37190</c:v>
                </c:pt>
                <c:pt idx="736">
                  <c:v>37193</c:v>
                </c:pt>
                <c:pt idx="737">
                  <c:v>37194</c:v>
                </c:pt>
                <c:pt idx="738">
                  <c:v>37195</c:v>
                </c:pt>
                <c:pt idx="739">
                  <c:v>37196</c:v>
                </c:pt>
                <c:pt idx="740">
                  <c:v>37197</c:v>
                </c:pt>
                <c:pt idx="741">
                  <c:v>37200</c:v>
                </c:pt>
                <c:pt idx="742">
                  <c:v>37201</c:v>
                </c:pt>
                <c:pt idx="743">
                  <c:v>37202</c:v>
                </c:pt>
                <c:pt idx="744">
                  <c:v>37203</c:v>
                </c:pt>
                <c:pt idx="745">
                  <c:v>37204</c:v>
                </c:pt>
                <c:pt idx="746">
                  <c:v>37207</c:v>
                </c:pt>
                <c:pt idx="747">
                  <c:v>37208</c:v>
                </c:pt>
                <c:pt idx="748">
                  <c:v>37209</c:v>
                </c:pt>
                <c:pt idx="749">
                  <c:v>37210</c:v>
                </c:pt>
                <c:pt idx="750">
                  <c:v>37211</c:v>
                </c:pt>
                <c:pt idx="751">
                  <c:v>37214</c:v>
                </c:pt>
                <c:pt idx="752">
                  <c:v>37215</c:v>
                </c:pt>
                <c:pt idx="753">
                  <c:v>37216</c:v>
                </c:pt>
                <c:pt idx="754">
                  <c:v>37217</c:v>
                </c:pt>
                <c:pt idx="755">
                  <c:v>37218</c:v>
                </c:pt>
                <c:pt idx="756">
                  <c:v>37221</c:v>
                </c:pt>
                <c:pt idx="757">
                  <c:v>37222</c:v>
                </c:pt>
                <c:pt idx="758">
                  <c:v>37223</c:v>
                </c:pt>
                <c:pt idx="759">
                  <c:v>37224</c:v>
                </c:pt>
                <c:pt idx="760">
                  <c:v>37225</c:v>
                </c:pt>
                <c:pt idx="761">
                  <c:v>37228</c:v>
                </c:pt>
                <c:pt idx="762">
                  <c:v>37229</c:v>
                </c:pt>
                <c:pt idx="763">
                  <c:v>37230</c:v>
                </c:pt>
                <c:pt idx="764">
                  <c:v>37231</c:v>
                </c:pt>
                <c:pt idx="765">
                  <c:v>37232</c:v>
                </c:pt>
                <c:pt idx="766">
                  <c:v>37235</c:v>
                </c:pt>
                <c:pt idx="767">
                  <c:v>37236</c:v>
                </c:pt>
                <c:pt idx="768">
                  <c:v>37237</c:v>
                </c:pt>
                <c:pt idx="769">
                  <c:v>37238</c:v>
                </c:pt>
                <c:pt idx="770">
                  <c:v>37239</c:v>
                </c:pt>
                <c:pt idx="771">
                  <c:v>37242</c:v>
                </c:pt>
                <c:pt idx="772">
                  <c:v>37243</c:v>
                </c:pt>
                <c:pt idx="773">
                  <c:v>37244</c:v>
                </c:pt>
                <c:pt idx="774">
                  <c:v>37245</c:v>
                </c:pt>
                <c:pt idx="775">
                  <c:v>37246</c:v>
                </c:pt>
                <c:pt idx="776">
                  <c:v>37249</c:v>
                </c:pt>
                <c:pt idx="777">
                  <c:v>37250</c:v>
                </c:pt>
                <c:pt idx="778">
                  <c:v>37251</c:v>
                </c:pt>
                <c:pt idx="779">
                  <c:v>37252</c:v>
                </c:pt>
                <c:pt idx="780">
                  <c:v>37253</c:v>
                </c:pt>
                <c:pt idx="781">
                  <c:v>37256</c:v>
                </c:pt>
                <c:pt idx="782">
                  <c:v>37257</c:v>
                </c:pt>
                <c:pt idx="783">
                  <c:v>37258</c:v>
                </c:pt>
                <c:pt idx="784">
                  <c:v>37259</c:v>
                </c:pt>
                <c:pt idx="785">
                  <c:v>37260</c:v>
                </c:pt>
                <c:pt idx="786">
                  <c:v>37263</c:v>
                </c:pt>
                <c:pt idx="787">
                  <c:v>37264</c:v>
                </c:pt>
                <c:pt idx="788">
                  <c:v>37265</c:v>
                </c:pt>
                <c:pt idx="789">
                  <c:v>37266</c:v>
                </c:pt>
                <c:pt idx="790">
                  <c:v>37267</c:v>
                </c:pt>
                <c:pt idx="791">
                  <c:v>37270</c:v>
                </c:pt>
                <c:pt idx="792">
                  <c:v>37271</c:v>
                </c:pt>
                <c:pt idx="793">
                  <c:v>37272</c:v>
                </c:pt>
                <c:pt idx="794">
                  <c:v>37273</c:v>
                </c:pt>
                <c:pt idx="795">
                  <c:v>37274</c:v>
                </c:pt>
                <c:pt idx="796">
                  <c:v>37277</c:v>
                </c:pt>
                <c:pt idx="797">
                  <c:v>37278</c:v>
                </c:pt>
                <c:pt idx="798">
                  <c:v>37279</c:v>
                </c:pt>
                <c:pt idx="799">
                  <c:v>37280</c:v>
                </c:pt>
                <c:pt idx="800">
                  <c:v>37281</c:v>
                </c:pt>
                <c:pt idx="801">
                  <c:v>37284</c:v>
                </c:pt>
                <c:pt idx="802">
                  <c:v>37285</c:v>
                </c:pt>
                <c:pt idx="803">
                  <c:v>37286</c:v>
                </c:pt>
                <c:pt idx="804">
                  <c:v>37287</c:v>
                </c:pt>
                <c:pt idx="805">
                  <c:v>37288</c:v>
                </c:pt>
                <c:pt idx="806">
                  <c:v>37291</c:v>
                </c:pt>
                <c:pt idx="807">
                  <c:v>37292</c:v>
                </c:pt>
                <c:pt idx="808">
                  <c:v>37293</c:v>
                </c:pt>
                <c:pt idx="809">
                  <c:v>37294</c:v>
                </c:pt>
                <c:pt idx="810">
                  <c:v>37295</c:v>
                </c:pt>
                <c:pt idx="811">
                  <c:v>37298</c:v>
                </c:pt>
                <c:pt idx="812">
                  <c:v>37299</c:v>
                </c:pt>
                <c:pt idx="813">
                  <c:v>37300</c:v>
                </c:pt>
                <c:pt idx="814">
                  <c:v>37301</c:v>
                </c:pt>
                <c:pt idx="815">
                  <c:v>37302</c:v>
                </c:pt>
                <c:pt idx="816">
                  <c:v>37305</c:v>
                </c:pt>
                <c:pt idx="817">
                  <c:v>37306</c:v>
                </c:pt>
                <c:pt idx="818">
                  <c:v>37307</c:v>
                </c:pt>
                <c:pt idx="819">
                  <c:v>37308</c:v>
                </c:pt>
                <c:pt idx="820">
                  <c:v>37309</c:v>
                </c:pt>
                <c:pt idx="821">
                  <c:v>37312</c:v>
                </c:pt>
                <c:pt idx="822">
                  <c:v>37313</c:v>
                </c:pt>
                <c:pt idx="823">
                  <c:v>37314</c:v>
                </c:pt>
                <c:pt idx="824">
                  <c:v>37315</c:v>
                </c:pt>
                <c:pt idx="825">
                  <c:v>37316</c:v>
                </c:pt>
                <c:pt idx="826">
                  <c:v>37319</c:v>
                </c:pt>
                <c:pt idx="827">
                  <c:v>37320</c:v>
                </c:pt>
                <c:pt idx="828">
                  <c:v>37321</c:v>
                </c:pt>
                <c:pt idx="829">
                  <c:v>37322</c:v>
                </c:pt>
                <c:pt idx="830">
                  <c:v>37323</c:v>
                </c:pt>
                <c:pt idx="831">
                  <c:v>37326</c:v>
                </c:pt>
                <c:pt idx="832">
                  <c:v>37327</c:v>
                </c:pt>
                <c:pt idx="833">
                  <c:v>37328</c:v>
                </c:pt>
                <c:pt idx="834">
                  <c:v>37329</c:v>
                </c:pt>
                <c:pt idx="835">
                  <c:v>37330</c:v>
                </c:pt>
                <c:pt idx="836">
                  <c:v>37333</c:v>
                </c:pt>
                <c:pt idx="837">
                  <c:v>37334</c:v>
                </c:pt>
                <c:pt idx="838">
                  <c:v>37335</c:v>
                </c:pt>
                <c:pt idx="839">
                  <c:v>37336</c:v>
                </c:pt>
                <c:pt idx="840">
                  <c:v>37337</c:v>
                </c:pt>
                <c:pt idx="841">
                  <c:v>37340</c:v>
                </c:pt>
                <c:pt idx="842">
                  <c:v>37341</c:v>
                </c:pt>
                <c:pt idx="843">
                  <c:v>37342</c:v>
                </c:pt>
                <c:pt idx="844">
                  <c:v>37343</c:v>
                </c:pt>
                <c:pt idx="845">
                  <c:v>37344</c:v>
                </c:pt>
                <c:pt idx="846">
                  <c:v>37347</c:v>
                </c:pt>
                <c:pt idx="847">
                  <c:v>37348</c:v>
                </c:pt>
                <c:pt idx="848">
                  <c:v>37349</c:v>
                </c:pt>
                <c:pt idx="849">
                  <c:v>37350</c:v>
                </c:pt>
                <c:pt idx="850">
                  <c:v>37351</c:v>
                </c:pt>
                <c:pt idx="851">
                  <c:v>37354</c:v>
                </c:pt>
                <c:pt idx="852">
                  <c:v>37355</c:v>
                </c:pt>
                <c:pt idx="853">
                  <c:v>37356</c:v>
                </c:pt>
                <c:pt idx="854">
                  <c:v>37357</c:v>
                </c:pt>
                <c:pt idx="855">
                  <c:v>37358</c:v>
                </c:pt>
                <c:pt idx="856">
                  <c:v>37361</c:v>
                </c:pt>
                <c:pt idx="857">
                  <c:v>37362</c:v>
                </c:pt>
                <c:pt idx="858">
                  <c:v>37363</c:v>
                </c:pt>
                <c:pt idx="859">
                  <c:v>37364</c:v>
                </c:pt>
                <c:pt idx="860">
                  <c:v>37365</c:v>
                </c:pt>
                <c:pt idx="861">
                  <c:v>37368</c:v>
                </c:pt>
                <c:pt idx="862">
                  <c:v>37369</c:v>
                </c:pt>
                <c:pt idx="863">
                  <c:v>37370</c:v>
                </c:pt>
                <c:pt idx="864">
                  <c:v>37371</c:v>
                </c:pt>
                <c:pt idx="865">
                  <c:v>37372</c:v>
                </c:pt>
                <c:pt idx="866">
                  <c:v>37375</c:v>
                </c:pt>
                <c:pt idx="867">
                  <c:v>37376</c:v>
                </c:pt>
                <c:pt idx="868">
                  <c:v>37377</c:v>
                </c:pt>
                <c:pt idx="869">
                  <c:v>37378</c:v>
                </c:pt>
                <c:pt idx="870">
                  <c:v>37379</c:v>
                </c:pt>
                <c:pt idx="871">
                  <c:v>37382</c:v>
                </c:pt>
                <c:pt idx="872">
                  <c:v>37383</c:v>
                </c:pt>
                <c:pt idx="873">
                  <c:v>37384</c:v>
                </c:pt>
                <c:pt idx="874">
                  <c:v>37385</c:v>
                </c:pt>
                <c:pt idx="875">
                  <c:v>37386</c:v>
                </c:pt>
                <c:pt idx="876">
                  <c:v>37389</c:v>
                </c:pt>
                <c:pt idx="877">
                  <c:v>37390</c:v>
                </c:pt>
                <c:pt idx="878">
                  <c:v>37391</c:v>
                </c:pt>
                <c:pt idx="879">
                  <c:v>37392</c:v>
                </c:pt>
                <c:pt idx="880">
                  <c:v>37393</c:v>
                </c:pt>
                <c:pt idx="881">
                  <c:v>37396</c:v>
                </c:pt>
                <c:pt idx="882">
                  <c:v>37397</c:v>
                </c:pt>
                <c:pt idx="883">
                  <c:v>37398</c:v>
                </c:pt>
                <c:pt idx="884">
                  <c:v>37399</c:v>
                </c:pt>
                <c:pt idx="885">
                  <c:v>37400</c:v>
                </c:pt>
                <c:pt idx="886">
                  <c:v>37403</c:v>
                </c:pt>
                <c:pt idx="887">
                  <c:v>37404</c:v>
                </c:pt>
                <c:pt idx="888">
                  <c:v>37405</c:v>
                </c:pt>
                <c:pt idx="889">
                  <c:v>37406</c:v>
                </c:pt>
                <c:pt idx="890">
                  <c:v>37407</c:v>
                </c:pt>
                <c:pt idx="891">
                  <c:v>37410</c:v>
                </c:pt>
                <c:pt idx="892">
                  <c:v>37411</c:v>
                </c:pt>
                <c:pt idx="893">
                  <c:v>37412</c:v>
                </c:pt>
                <c:pt idx="894">
                  <c:v>37413</c:v>
                </c:pt>
                <c:pt idx="895">
                  <c:v>37414</c:v>
                </c:pt>
                <c:pt idx="896">
                  <c:v>37417</c:v>
                </c:pt>
                <c:pt idx="897">
                  <c:v>37418</c:v>
                </c:pt>
                <c:pt idx="898">
                  <c:v>37419</c:v>
                </c:pt>
                <c:pt idx="899">
                  <c:v>37420</c:v>
                </c:pt>
                <c:pt idx="900">
                  <c:v>37421</c:v>
                </c:pt>
                <c:pt idx="901">
                  <c:v>37424</c:v>
                </c:pt>
                <c:pt idx="902">
                  <c:v>37425</c:v>
                </c:pt>
                <c:pt idx="903">
                  <c:v>37426</c:v>
                </c:pt>
                <c:pt idx="904">
                  <c:v>37427</c:v>
                </c:pt>
                <c:pt idx="905">
                  <c:v>37428</c:v>
                </c:pt>
                <c:pt idx="906">
                  <c:v>37431</c:v>
                </c:pt>
                <c:pt idx="907">
                  <c:v>37432</c:v>
                </c:pt>
                <c:pt idx="908">
                  <c:v>37433</c:v>
                </c:pt>
                <c:pt idx="909">
                  <c:v>37434</c:v>
                </c:pt>
                <c:pt idx="910">
                  <c:v>37435</c:v>
                </c:pt>
                <c:pt idx="911">
                  <c:v>37438</c:v>
                </c:pt>
                <c:pt idx="912">
                  <c:v>37439</c:v>
                </c:pt>
                <c:pt idx="913">
                  <c:v>37440</c:v>
                </c:pt>
                <c:pt idx="914">
                  <c:v>37441</c:v>
                </c:pt>
                <c:pt idx="915">
                  <c:v>37442</c:v>
                </c:pt>
                <c:pt idx="916">
                  <c:v>37445</c:v>
                </c:pt>
                <c:pt idx="917">
                  <c:v>37446</c:v>
                </c:pt>
                <c:pt idx="918">
                  <c:v>37447</c:v>
                </c:pt>
                <c:pt idx="919">
                  <c:v>37448</c:v>
                </c:pt>
                <c:pt idx="920">
                  <c:v>37449</c:v>
                </c:pt>
                <c:pt idx="921">
                  <c:v>37452</c:v>
                </c:pt>
                <c:pt idx="922">
                  <c:v>37453</c:v>
                </c:pt>
                <c:pt idx="923">
                  <c:v>37454</c:v>
                </c:pt>
                <c:pt idx="924">
                  <c:v>37455</c:v>
                </c:pt>
                <c:pt idx="925">
                  <c:v>37456</c:v>
                </c:pt>
                <c:pt idx="926">
                  <c:v>37459</c:v>
                </c:pt>
                <c:pt idx="927">
                  <c:v>37460</c:v>
                </c:pt>
                <c:pt idx="928">
                  <c:v>37461</c:v>
                </c:pt>
                <c:pt idx="929">
                  <c:v>37462</c:v>
                </c:pt>
                <c:pt idx="930">
                  <c:v>37463</c:v>
                </c:pt>
                <c:pt idx="931">
                  <c:v>37466</c:v>
                </c:pt>
                <c:pt idx="932">
                  <c:v>37467</c:v>
                </c:pt>
                <c:pt idx="933">
                  <c:v>37468</c:v>
                </c:pt>
                <c:pt idx="934">
                  <c:v>37469</c:v>
                </c:pt>
                <c:pt idx="935">
                  <c:v>37470</c:v>
                </c:pt>
                <c:pt idx="936">
                  <c:v>37473</c:v>
                </c:pt>
                <c:pt idx="937">
                  <c:v>37474</c:v>
                </c:pt>
                <c:pt idx="938">
                  <c:v>37475</c:v>
                </c:pt>
                <c:pt idx="939">
                  <c:v>37476</c:v>
                </c:pt>
                <c:pt idx="940">
                  <c:v>37477</c:v>
                </c:pt>
                <c:pt idx="941">
                  <c:v>37480</c:v>
                </c:pt>
                <c:pt idx="942">
                  <c:v>37481</c:v>
                </c:pt>
                <c:pt idx="943">
                  <c:v>37482</c:v>
                </c:pt>
                <c:pt idx="944">
                  <c:v>37483</c:v>
                </c:pt>
                <c:pt idx="945">
                  <c:v>37484</c:v>
                </c:pt>
                <c:pt idx="946">
                  <c:v>37487</c:v>
                </c:pt>
                <c:pt idx="947">
                  <c:v>37488</c:v>
                </c:pt>
                <c:pt idx="948">
                  <c:v>37489</c:v>
                </c:pt>
                <c:pt idx="949">
                  <c:v>37490</c:v>
                </c:pt>
                <c:pt idx="950">
                  <c:v>37491</c:v>
                </c:pt>
                <c:pt idx="951">
                  <c:v>37494</c:v>
                </c:pt>
                <c:pt idx="952">
                  <c:v>37495</c:v>
                </c:pt>
                <c:pt idx="953">
                  <c:v>37496</c:v>
                </c:pt>
                <c:pt idx="954">
                  <c:v>37497</c:v>
                </c:pt>
                <c:pt idx="955">
                  <c:v>37498</c:v>
                </c:pt>
                <c:pt idx="956">
                  <c:v>37501</c:v>
                </c:pt>
                <c:pt idx="957">
                  <c:v>37502</c:v>
                </c:pt>
                <c:pt idx="958">
                  <c:v>37503</c:v>
                </c:pt>
                <c:pt idx="959">
                  <c:v>37504</c:v>
                </c:pt>
                <c:pt idx="960">
                  <c:v>37505</c:v>
                </c:pt>
                <c:pt idx="961">
                  <c:v>37508</c:v>
                </c:pt>
                <c:pt idx="962">
                  <c:v>37509</c:v>
                </c:pt>
                <c:pt idx="963">
                  <c:v>37510</c:v>
                </c:pt>
                <c:pt idx="964">
                  <c:v>37511</c:v>
                </c:pt>
                <c:pt idx="965">
                  <c:v>37512</c:v>
                </c:pt>
                <c:pt idx="966">
                  <c:v>37515</c:v>
                </c:pt>
                <c:pt idx="967">
                  <c:v>37516</c:v>
                </c:pt>
                <c:pt idx="968">
                  <c:v>37517</c:v>
                </c:pt>
                <c:pt idx="969">
                  <c:v>37518</c:v>
                </c:pt>
                <c:pt idx="970">
                  <c:v>37519</c:v>
                </c:pt>
                <c:pt idx="971">
                  <c:v>37522</c:v>
                </c:pt>
                <c:pt idx="972">
                  <c:v>37523</c:v>
                </c:pt>
                <c:pt idx="973">
                  <c:v>37524</c:v>
                </c:pt>
                <c:pt idx="974">
                  <c:v>37525</c:v>
                </c:pt>
                <c:pt idx="975">
                  <c:v>37526</c:v>
                </c:pt>
                <c:pt idx="976">
                  <c:v>37529</c:v>
                </c:pt>
                <c:pt idx="977">
                  <c:v>37530</c:v>
                </c:pt>
                <c:pt idx="978">
                  <c:v>37531</c:v>
                </c:pt>
                <c:pt idx="979">
                  <c:v>37532</c:v>
                </c:pt>
                <c:pt idx="980">
                  <c:v>37533</c:v>
                </c:pt>
                <c:pt idx="981">
                  <c:v>37536</c:v>
                </c:pt>
                <c:pt idx="982">
                  <c:v>37537</c:v>
                </c:pt>
                <c:pt idx="983">
                  <c:v>37538</c:v>
                </c:pt>
                <c:pt idx="984">
                  <c:v>37539</c:v>
                </c:pt>
                <c:pt idx="985">
                  <c:v>37540</c:v>
                </c:pt>
                <c:pt idx="986">
                  <c:v>37543</c:v>
                </c:pt>
                <c:pt idx="987">
                  <c:v>37544</c:v>
                </c:pt>
                <c:pt idx="988">
                  <c:v>37545</c:v>
                </c:pt>
                <c:pt idx="989">
                  <c:v>37546</c:v>
                </c:pt>
                <c:pt idx="990">
                  <c:v>37547</c:v>
                </c:pt>
                <c:pt idx="991">
                  <c:v>37550</c:v>
                </c:pt>
                <c:pt idx="992">
                  <c:v>37551</c:v>
                </c:pt>
                <c:pt idx="993">
                  <c:v>37552</c:v>
                </c:pt>
                <c:pt idx="994">
                  <c:v>37553</c:v>
                </c:pt>
                <c:pt idx="995">
                  <c:v>37554</c:v>
                </c:pt>
                <c:pt idx="996">
                  <c:v>37557</c:v>
                </c:pt>
                <c:pt idx="997">
                  <c:v>37558</c:v>
                </c:pt>
                <c:pt idx="998">
                  <c:v>37559</c:v>
                </c:pt>
                <c:pt idx="999">
                  <c:v>37560</c:v>
                </c:pt>
                <c:pt idx="1000">
                  <c:v>37561</c:v>
                </c:pt>
                <c:pt idx="1001">
                  <c:v>37564</c:v>
                </c:pt>
                <c:pt idx="1002">
                  <c:v>37565</c:v>
                </c:pt>
                <c:pt idx="1003">
                  <c:v>37566</c:v>
                </c:pt>
                <c:pt idx="1004">
                  <c:v>37567</c:v>
                </c:pt>
                <c:pt idx="1005">
                  <c:v>37568</c:v>
                </c:pt>
                <c:pt idx="1006">
                  <c:v>37571</c:v>
                </c:pt>
                <c:pt idx="1007">
                  <c:v>37572</c:v>
                </c:pt>
                <c:pt idx="1008">
                  <c:v>37573</c:v>
                </c:pt>
                <c:pt idx="1009">
                  <c:v>37574</c:v>
                </c:pt>
                <c:pt idx="1010">
                  <c:v>37575</c:v>
                </c:pt>
                <c:pt idx="1011">
                  <c:v>37578</c:v>
                </c:pt>
                <c:pt idx="1012">
                  <c:v>37579</c:v>
                </c:pt>
                <c:pt idx="1013">
                  <c:v>37580</c:v>
                </c:pt>
                <c:pt idx="1014">
                  <c:v>37581</c:v>
                </c:pt>
                <c:pt idx="1015">
                  <c:v>37582</c:v>
                </c:pt>
                <c:pt idx="1016">
                  <c:v>37585</c:v>
                </c:pt>
                <c:pt idx="1017">
                  <c:v>37586</c:v>
                </c:pt>
                <c:pt idx="1018">
                  <c:v>37587</c:v>
                </c:pt>
                <c:pt idx="1019">
                  <c:v>37588</c:v>
                </c:pt>
                <c:pt idx="1020">
                  <c:v>37589</c:v>
                </c:pt>
                <c:pt idx="1021">
                  <c:v>37592</c:v>
                </c:pt>
                <c:pt idx="1022">
                  <c:v>37593</c:v>
                </c:pt>
                <c:pt idx="1023">
                  <c:v>37594</c:v>
                </c:pt>
                <c:pt idx="1024">
                  <c:v>37595</c:v>
                </c:pt>
                <c:pt idx="1025">
                  <c:v>37596</c:v>
                </c:pt>
                <c:pt idx="1026">
                  <c:v>37599</c:v>
                </c:pt>
                <c:pt idx="1027">
                  <c:v>37600</c:v>
                </c:pt>
                <c:pt idx="1028">
                  <c:v>37601</c:v>
                </c:pt>
                <c:pt idx="1029">
                  <c:v>37602</c:v>
                </c:pt>
                <c:pt idx="1030">
                  <c:v>37603</c:v>
                </c:pt>
                <c:pt idx="1031">
                  <c:v>37606</c:v>
                </c:pt>
                <c:pt idx="1032">
                  <c:v>37607</c:v>
                </c:pt>
                <c:pt idx="1033">
                  <c:v>37608</c:v>
                </c:pt>
                <c:pt idx="1034">
                  <c:v>37609</c:v>
                </c:pt>
                <c:pt idx="1035">
                  <c:v>37610</c:v>
                </c:pt>
                <c:pt idx="1036">
                  <c:v>37613</c:v>
                </c:pt>
                <c:pt idx="1037">
                  <c:v>37614</c:v>
                </c:pt>
                <c:pt idx="1038">
                  <c:v>37615</c:v>
                </c:pt>
                <c:pt idx="1039">
                  <c:v>37616</c:v>
                </c:pt>
                <c:pt idx="1040">
                  <c:v>37617</c:v>
                </c:pt>
                <c:pt idx="1041">
                  <c:v>37620</c:v>
                </c:pt>
                <c:pt idx="1042">
                  <c:v>37621</c:v>
                </c:pt>
                <c:pt idx="1043">
                  <c:v>37622</c:v>
                </c:pt>
                <c:pt idx="1044">
                  <c:v>37623</c:v>
                </c:pt>
                <c:pt idx="1045">
                  <c:v>37624</c:v>
                </c:pt>
                <c:pt idx="1046">
                  <c:v>37627</c:v>
                </c:pt>
                <c:pt idx="1047">
                  <c:v>37628</c:v>
                </c:pt>
                <c:pt idx="1048">
                  <c:v>37629</c:v>
                </c:pt>
                <c:pt idx="1049">
                  <c:v>37630</c:v>
                </c:pt>
                <c:pt idx="1050">
                  <c:v>37631</c:v>
                </c:pt>
                <c:pt idx="1051">
                  <c:v>37634</c:v>
                </c:pt>
                <c:pt idx="1052">
                  <c:v>37635</c:v>
                </c:pt>
                <c:pt idx="1053">
                  <c:v>37636</c:v>
                </c:pt>
                <c:pt idx="1054">
                  <c:v>37637</c:v>
                </c:pt>
                <c:pt idx="1055">
                  <c:v>37638</c:v>
                </c:pt>
                <c:pt idx="1056">
                  <c:v>37641</c:v>
                </c:pt>
                <c:pt idx="1057">
                  <c:v>37642</c:v>
                </c:pt>
                <c:pt idx="1058">
                  <c:v>37643</c:v>
                </c:pt>
                <c:pt idx="1059">
                  <c:v>37644</c:v>
                </c:pt>
                <c:pt idx="1060">
                  <c:v>37645</c:v>
                </c:pt>
                <c:pt idx="1061">
                  <c:v>37648</c:v>
                </c:pt>
                <c:pt idx="1062">
                  <c:v>37649</c:v>
                </c:pt>
                <c:pt idx="1063">
                  <c:v>37650</c:v>
                </c:pt>
                <c:pt idx="1064">
                  <c:v>37651</c:v>
                </c:pt>
                <c:pt idx="1065">
                  <c:v>37652</c:v>
                </c:pt>
                <c:pt idx="1066">
                  <c:v>37655</c:v>
                </c:pt>
                <c:pt idx="1067">
                  <c:v>37656</c:v>
                </c:pt>
                <c:pt idx="1068">
                  <c:v>37657</c:v>
                </c:pt>
                <c:pt idx="1069">
                  <c:v>37658</c:v>
                </c:pt>
                <c:pt idx="1070">
                  <c:v>37659</c:v>
                </c:pt>
                <c:pt idx="1071">
                  <c:v>37662</c:v>
                </c:pt>
                <c:pt idx="1072">
                  <c:v>37663</c:v>
                </c:pt>
                <c:pt idx="1073">
                  <c:v>37664</c:v>
                </c:pt>
                <c:pt idx="1074">
                  <c:v>37665</c:v>
                </c:pt>
                <c:pt idx="1075">
                  <c:v>37666</c:v>
                </c:pt>
                <c:pt idx="1076">
                  <c:v>37669</c:v>
                </c:pt>
                <c:pt idx="1077">
                  <c:v>37670</c:v>
                </c:pt>
                <c:pt idx="1078">
                  <c:v>37671</c:v>
                </c:pt>
                <c:pt idx="1079">
                  <c:v>37672</c:v>
                </c:pt>
                <c:pt idx="1080">
                  <c:v>37673</c:v>
                </c:pt>
                <c:pt idx="1081">
                  <c:v>37676</c:v>
                </c:pt>
                <c:pt idx="1082">
                  <c:v>37677</c:v>
                </c:pt>
                <c:pt idx="1083">
                  <c:v>37678</c:v>
                </c:pt>
                <c:pt idx="1084">
                  <c:v>37679</c:v>
                </c:pt>
                <c:pt idx="1085">
                  <c:v>37680</c:v>
                </c:pt>
                <c:pt idx="1086">
                  <c:v>37683</c:v>
                </c:pt>
                <c:pt idx="1087">
                  <c:v>37684</c:v>
                </c:pt>
                <c:pt idx="1088">
                  <c:v>37685</c:v>
                </c:pt>
                <c:pt idx="1089">
                  <c:v>37686</c:v>
                </c:pt>
                <c:pt idx="1090">
                  <c:v>37687</c:v>
                </c:pt>
                <c:pt idx="1091">
                  <c:v>37690</c:v>
                </c:pt>
                <c:pt idx="1092">
                  <c:v>37691</c:v>
                </c:pt>
                <c:pt idx="1093">
                  <c:v>37692</c:v>
                </c:pt>
                <c:pt idx="1094">
                  <c:v>37693</c:v>
                </c:pt>
                <c:pt idx="1095">
                  <c:v>37694</c:v>
                </c:pt>
                <c:pt idx="1096">
                  <c:v>37697</c:v>
                </c:pt>
                <c:pt idx="1097">
                  <c:v>37698</c:v>
                </c:pt>
                <c:pt idx="1098">
                  <c:v>37699</c:v>
                </c:pt>
                <c:pt idx="1099">
                  <c:v>37700</c:v>
                </c:pt>
                <c:pt idx="1100">
                  <c:v>37701</c:v>
                </c:pt>
                <c:pt idx="1101">
                  <c:v>37704</c:v>
                </c:pt>
                <c:pt idx="1102">
                  <c:v>37705</c:v>
                </c:pt>
                <c:pt idx="1103">
                  <c:v>37706</c:v>
                </c:pt>
                <c:pt idx="1104">
                  <c:v>37707</c:v>
                </c:pt>
                <c:pt idx="1105">
                  <c:v>37708</c:v>
                </c:pt>
                <c:pt idx="1106">
                  <c:v>37711</c:v>
                </c:pt>
                <c:pt idx="1107">
                  <c:v>37712</c:v>
                </c:pt>
                <c:pt idx="1108">
                  <c:v>37713</c:v>
                </c:pt>
                <c:pt idx="1109">
                  <c:v>37714</c:v>
                </c:pt>
                <c:pt idx="1110">
                  <c:v>37715</c:v>
                </c:pt>
                <c:pt idx="1111">
                  <c:v>37718</c:v>
                </c:pt>
                <c:pt idx="1112">
                  <c:v>37719</c:v>
                </c:pt>
                <c:pt idx="1113">
                  <c:v>37720</c:v>
                </c:pt>
                <c:pt idx="1114">
                  <c:v>37721</c:v>
                </c:pt>
                <c:pt idx="1115">
                  <c:v>37722</c:v>
                </c:pt>
                <c:pt idx="1116">
                  <c:v>37725</c:v>
                </c:pt>
                <c:pt idx="1117">
                  <c:v>37726</c:v>
                </c:pt>
                <c:pt idx="1118">
                  <c:v>37727</c:v>
                </c:pt>
                <c:pt idx="1119">
                  <c:v>37728</c:v>
                </c:pt>
                <c:pt idx="1120">
                  <c:v>37729</c:v>
                </c:pt>
                <c:pt idx="1121">
                  <c:v>37732</c:v>
                </c:pt>
                <c:pt idx="1122">
                  <c:v>37733</c:v>
                </c:pt>
                <c:pt idx="1123">
                  <c:v>37734</c:v>
                </c:pt>
                <c:pt idx="1124">
                  <c:v>37735</c:v>
                </c:pt>
                <c:pt idx="1125">
                  <c:v>37736</c:v>
                </c:pt>
                <c:pt idx="1126">
                  <c:v>37739</c:v>
                </c:pt>
                <c:pt idx="1127">
                  <c:v>37740</c:v>
                </c:pt>
                <c:pt idx="1128">
                  <c:v>37741</c:v>
                </c:pt>
                <c:pt idx="1129">
                  <c:v>37742</c:v>
                </c:pt>
                <c:pt idx="1130">
                  <c:v>37743</c:v>
                </c:pt>
                <c:pt idx="1131">
                  <c:v>37746</c:v>
                </c:pt>
                <c:pt idx="1132">
                  <c:v>37747</c:v>
                </c:pt>
                <c:pt idx="1133">
                  <c:v>37748</c:v>
                </c:pt>
                <c:pt idx="1134">
                  <c:v>37749</c:v>
                </c:pt>
                <c:pt idx="1135">
                  <c:v>37750</c:v>
                </c:pt>
                <c:pt idx="1136">
                  <c:v>37753</c:v>
                </c:pt>
                <c:pt idx="1137">
                  <c:v>37754</c:v>
                </c:pt>
                <c:pt idx="1138">
                  <c:v>37755</c:v>
                </c:pt>
                <c:pt idx="1139">
                  <c:v>37756</c:v>
                </c:pt>
                <c:pt idx="1140">
                  <c:v>37757</c:v>
                </c:pt>
                <c:pt idx="1141">
                  <c:v>37760</c:v>
                </c:pt>
                <c:pt idx="1142">
                  <c:v>37761</c:v>
                </c:pt>
                <c:pt idx="1143">
                  <c:v>37762</c:v>
                </c:pt>
                <c:pt idx="1144">
                  <c:v>37763</c:v>
                </c:pt>
                <c:pt idx="1145">
                  <c:v>37764</c:v>
                </c:pt>
                <c:pt idx="1146">
                  <c:v>37767</c:v>
                </c:pt>
                <c:pt idx="1147">
                  <c:v>37768</c:v>
                </c:pt>
                <c:pt idx="1148">
                  <c:v>37769</c:v>
                </c:pt>
                <c:pt idx="1149">
                  <c:v>37770</c:v>
                </c:pt>
                <c:pt idx="1150">
                  <c:v>37771</c:v>
                </c:pt>
                <c:pt idx="1151">
                  <c:v>37774</c:v>
                </c:pt>
                <c:pt idx="1152">
                  <c:v>37775</c:v>
                </c:pt>
                <c:pt idx="1153">
                  <c:v>37776</c:v>
                </c:pt>
                <c:pt idx="1154">
                  <c:v>37777</c:v>
                </c:pt>
                <c:pt idx="1155">
                  <c:v>37778</c:v>
                </c:pt>
                <c:pt idx="1156">
                  <c:v>37781</c:v>
                </c:pt>
                <c:pt idx="1157">
                  <c:v>37782</c:v>
                </c:pt>
                <c:pt idx="1158">
                  <c:v>37783</c:v>
                </c:pt>
                <c:pt idx="1159">
                  <c:v>37784</c:v>
                </c:pt>
                <c:pt idx="1160">
                  <c:v>37785</c:v>
                </c:pt>
                <c:pt idx="1161">
                  <c:v>37788</c:v>
                </c:pt>
                <c:pt idx="1162">
                  <c:v>37789</c:v>
                </c:pt>
                <c:pt idx="1163">
                  <c:v>37790</c:v>
                </c:pt>
                <c:pt idx="1164">
                  <c:v>37791</c:v>
                </c:pt>
                <c:pt idx="1165">
                  <c:v>37792</c:v>
                </c:pt>
                <c:pt idx="1166">
                  <c:v>37795</c:v>
                </c:pt>
                <c:pt idx="1167">
                  <c:v>37796</c:v>
                </c:pt>
                <c:pt idx="1168">
                  <c:v>37797</c:v>
                </c:pt>
                <c:pt idx="1169">
                  <c:v>37798</c:v>
                </c:pt>
                <c:pt idx="1170">
                  <c:v>37799</c:v>
                </c:pt>
                <c:pt idx="1171">
                  <c:v>37802</c:v>
                </c:pt>
                <c:pt idx="1172">
                  <c:v>37803</c:v>
                </c:pt>
                <c:pt idx="1173">
                  <c:v>37804</c:v>
                </c:pt>
                <c:pt idx="1174">
                  <c:v>37805</c:v>
                </c:pt>
                <c:pt idx="1175">
                  <c:v>37806</c:v>
                </c:pt>
                <c:pt idx="1176">
                  <c:v>37809</c:v>
                </c:pt>
                <c:pt idx="1177">
                  <c:v>37810</c:v>
                </c:pt>
                <c:pt idx="1178">
                  <c:v>37811</c:v>
                </c:pt>
                <c:pt idx="1179">
                  <c:v>37812</c:v>
                </c:pt>
                <c:pt idx="1180">
                  <c:v>37813</c:v>
                </c:pt>
                <c:pt idx="1181">
                  <c:v>37816</c:v>
                </c:pt>
                <c:pt idx="1182">
                  <c:v>37817</c:v>
                </c:pt>
                <c:pt idx="1183">
                  <c:v>37818</c:v>
                </c:pt>
                <c:pt idx="1184">
                  <c:v>37819</c:v>
                </c:pt>
                <c:pt idx="1185">
                  <c:v>37820</c:v>
                </c:pt>
                <c:pt idx="1186">
                  <c:v>37823</c:v>
                </c:pt>
                <c:pt idx="1187">
                  <c:v>37824</c:v>
                </c:pt>
                <c:pt idx="1188">
                  <c:v>37825</c:v>
                </c:pt>
                <c:pt idx="1189">
                  <c:v>37826</c:v>
                </c:pt>
                <c:pt idx="1190">
                  <c:v>37827</c:v>
                </c:pt>
                <c:pt idx="1191">
                  <c:v>37830</c:v>
                </c:pt>
                <c:pt idx="1192">
                  <c:v>37831</c:v>
                </c:pt>
                <c:pt idx="1193">
                  <c:v>37832</c:v>
                </c:pt>
                <c:pt idx="1194">
                  <c:v>37833</c:v>
                </c:pt>
                <c:pt idx="1195">
                  <c:v>37834</c:v>
                </c:pt>
                <c:pt idx="1196">
                  <c:v>37837</c:v>
                </c:pt>
                <c:pt idx="1197">
                  <c:v>37838</c:v>
                </c:pt>
                <c:pt idx="1198">
                  <c:v>37839</c:v>
                </c:pt>
                <c:pt idx="1199">
                  <c:v>37840</c:v>
                </c:pt>
                <c:pt idx="1200">
                  <c:v>37841</c:v>
                </c:pt>
                <c:pt idx="1201">
                  <c:v>37844</c:v>
                </c:pt>
                <c:pt idx="1202">
                  <c:v>37845</c:v>
                </c:pt>
                <c:pt idx="1203">
                  <c:v>37846</c:v>
                </c:pt>
                <c:pt idx="1204">
                  <c:v>37847</c:v>
                </c:pt>
                <c:pt idx="1205">
                  <c:v>37848</c:v>
                </c:pt>
                <c:pt idx="1206">
                  <c:v>37851</c:v>
                </c:pt>
                <c:pt idx="1207">
                  <c:v>37852</c:v>
                </c:pt>
                <c:pt idx="1208">
                  <c:v>37853</c:v>
                </c:pt>
                <c:pt idx="1209">
                  <c:v>37854</c:v>
                </c:pt>
                <c:pt idx="1210">
                  <c:v>37855</c:v>
                </c:pt>
                <c:pt idx="1211">
                  <c:v>37858</c:v>
                </c:pt>
                <c:pt idx="1212">
                  <c:v>37859</c:v>
                </c:pt>
                <c:pt idx="1213">
                  <c:v>37860</c:v>
                </c:pt>
                <c:pt idx="1214">
                  <c:v>37861</c:v>
                </c:pt>
                <c:pt idx="1215">
                  <c:v>37862</c:v>
                </c:pt>
                <c:pt idx="1216">
                  <c:v>37865</c:v>
                </c:pt>
                <c:pt idx="1217">
                  <c:v>37866</c:v>
                </c:pt>
                <c:pt idx="1218">
                  <c:v>37867</c:v>
                </c:pt>
                <c:pt idx="1219">
                  <c:v>37868</c:v>
                </c:pt>
                <c:pt idx="1220">
                  <c:v>37869</c:v>
                </c:pt>
                <c:pt idx="1221">
                  <c:v>37872</c:v>
                </c:pt>
                <c:pt idx="1222">
                  <c:v>37873</c:v>
                </c:pt>
                <c:pt idx="1223">
                  <c:v>37874</c:v>
                </c:pt>
                <c:pt idx="1224">
                  <c:v>37875</c:v>
                </c:pt>
                <c:pt idx="1225">
                  <c:v>37876</c:v>
                </c:pt>
                <c:pt idx="1226">
                  <c:v>37879</c:v>
                </c:pt>
                <c:pt idx="1227">
                  <c:v>37880</c:v>
                </c:pt>
                <c:pt idx="1228">
                  <c:v>37881</c:v>
                </c:pt>
                <c:pt idx="1229">
                  <c:v>37882</c:v>
                </c:pt>
                <c:pt idx="1230">
                  <c:v>37883</c:v>
                </c:pt>
                <c:pt idx="1231">
                  <c:v>37886</c:v>
                </c:pt>
                <c:pt idx="1232">
                  <c:v>37887</c:v>
                </c:pt>
                <c:pt idx="1233">
                  <c:v>37888</c:v>
                </c:pt>
                <c:pt idx="1234">
                  <c:v>37889</c:v>
                </c:pt>
                <c:pt idx="1235">
                  <c:v>37890</c:v>
                </c:pt>
                <c:pt idx="1236">
                  <c:v>37893</c:v>
                </c:pt>
                <c:pt idx="1237">
                  <c:v>37894</c:v>
                </c:pt>
                <c:pt idx="1238">
                  <c:v>37895</c:v>
                </c:pt>
                <c:pt idx="1239">
                  <c:v>37896</c:v>
                </c:pt>
                <c:pt idx="1240">
                  <c:v>37897</c:v>
                </c:pt>
                <c:pt idx="1241">
                  <c:v>37900</c:v>
                </c:pt>
                <c:pt idx="1242">
                  <c:v>37901</c:v>
                </c:pt>
                <c:pt idx="1243">
                  <c:v>37902</c:v>
                </c:pt>
                <c:pt idx="1244">
                  <c:v>37903</c:v>
                </c:pt>
                <c:pt idx="1245">
                  <c:v>37904</c:v>
                </c:pt>
                <c:pt idx="1246">
                  <c:v>37907</c:v>
                </c:pt>
                <c:pt idx="1247">
                  <c:v>37908</c:v>
                </c:pt>
                <c:pt idx="1248">
                  <c:v>37909</c:v>
                </c:pt>
                <c:pt idx="1249">
                  <c:v>37910</c:v>
                </c:pt>
                <c:pt idx="1250">
                  <c:v>37911</c:v>
                </c:pt>
                <c:pt idx="1251">
                  <c:v>37914</c:v>
                </c:pt>
                <c:pt idx="1252">
                  <c:v>37915</c:v>
                </c:pt>
                <c:pt idx="1253">
                  <c:v>37916</c:v>
                </c:pt>
                <c:pt idx="1254">
                  <c:v>37917</c:v>
                </c:pt>
                <c:pt idx="1255">
                  <c:v>37918</c:v>
                </c:pt>
                <c:pt idx="1256">
                  <c:v>37921</c:v>
                </c:pt>
                <c:pt idx="1257">
                  <c:v>37922</c:v>
                </c:pt>
                <c:pt idx="1258">
                  <c:v>37923</c:v>
                </c:pt>
                <c:pt idx="1259">
                  <c:v>37924</c:v>
                </c:pt>
                <c:pt idx="1260">
                  <c:v>37925</c:v>
                </c:pt>
                <c:pt idx="1261">
                  <c:v>37928</c:v>
                </c:pt>
                <c:pt idx="1262">
                  <c:v>37929</c:v>
                </c:pt>
                <c:pt idx="1263">
                  <c:v>37930</c:v>
                </c:pt>
                <c:pt idx="1264">
                  <c:v>37931</c:v>
                </c:pt>
                <c:pt idx="1265">
                  <c:v>37932</c:v>
                </c:pt>
                <c:pt idx="1266">
                  <c:v>37935</c:v>
                </c:pt>
                <c:pt idx="1267">
                  <c:v>37936</c:v>
                </c:pt>
                <c:pt idx="1268">
                  <c:v>37937</c:v>
                </c:pt>
                <c:pt idx="1269">
                  <c:v>37938</c:v>
                </c:pt>
                <c:pt idx="1270">
                  <c:v>37939</c:v>
                </c:pt>
                <c:pt idx="1271">
                  <c:v>37942</c:v>
                </c:pt>
                <c:pt idx="1272">
                  <c:v>37943</c:v>
                </c:pt>
                <c:pt idx="1273">
                  <c:v>37944</c:v>
                </c:pt>
                <c:pt idx="1274">
                  <c:v>37945</c:v>
                </c:pt>
                <c:pt idx="1275">
                  <c:v>37946</c:v>
                </c:pt>
                <c:pt idx="1276">
                  <c:v>37949</c:v>
                </c:pt>
                <c:pt idx="1277">
                  <c:v>37950</c:v>
                </c:pt>
                <c:pt idx="1278">
                  <c:v>37951</c:v>
                </c:pt>
                <c:pt idx="1279">
                  <c:v>37952</c:v>
                </c:pt>
                <c:pt idx="1280">
                  <c:v>37953</c:v>
                </c:pt>
                <c:pt idx="1281">
                  <c:v>37956</c:v>
                </c:pt>
                <c:pt idx="1282">
                  <c:v>37957</c:v>
                </c:pt>
                <c:pt idx="1283">
                  <c:v>37958</c:v>
                </c:pt>
                <c:pt idx="1284">
                  <c:v>37959</c:v>
                </c:pt>
                <c:pt idx="1285">
                  <c:v>37960</c:v>
                </c:pt>
                <c:pt idx="1286">
                  <c:v>37963</c:v>
                </c:pt>
                <c:pt idx="1287">
                  <c:v>37964</c:v>
                </c:pt>
                <c:pt idx="1288">
                  <c:v>37965</c:v>
                </c:pt>
                <c:pt idx="1289">
                  <c:v>37966</c:v>
                </c:pt>
                <c:pt idx="1290">
                  <c:v>37967</c:v>
                </c:pt>
                <c:pt idx="1291">
                  <c:v>37970</c:v>
                </c:pt>
                <c:pt idx="1292">
                  <c:v>37971</c:v>
                </c:pt>
                <c:pt idx="1293">
                  <c:v>37972</c:v>
                </c:pt>
                <c:pt idx="1294">
                  <c:v>37973</c:v>
                </c:pt>
                <c:pt idx="1295">
                  <c:v>37974</c:v>
                </c:pt>
                <c:pt idx="1296">
                  <c:v>37977</c:v>
                </c:pt>
                <c:pt idx="1297">
                  <c:v>37978</c:v>
                </c:pt>
                <c:pt idx="1298">
                  <c:v>37979</c:v>
                </c:pt>
                <c:pt idx="1299">
                  <c:v>37980</c:v>
                </c:pt>
                <c:pt idx="1300">
                  <c:v>37981</c:v>
                </c:pt>
                <c:pt idx="1301">
                  <c:v>37984</c:v>
                </c:pt>
                <c:pt idx="1302">
                  <c:v>37985</c:v>
                </c:pt>
                <c:pt idx="1303">
                  <c:v>37986</c:v>
                </c:pt>
                <c:pt idx="1304">
                  <c:v>37987</c:v>
                </c:pt>
                <c:pt idx="1305">
                  <c:v>37988</c:v>
                </c:pt>
                <c:pt idx="1306">
                  <c:v>37991</c:v>
                </c:pt>
                <c:pt idx="1307">
                  <c:v>37992</c:v>
                </c:pt>
                <c:pt idx="1308">
                  <c:v>37993</c:v>
                </c:pt>
                <c:pt idx="1309">
                  <c:v>37994</c:v>
                </c:pt>
                <c:pt idx="1310">
                  <c:v>37995</c:v>
                </c:pt>
                <c:pt idx="1311">
                  <c:v>37998</c:v>
                </c:pt>
                <c:pt idx="1312">
                  <c:v>37999</c:v>
                </c:pt>
                <c:pt idx="1313">
                  <c:v>38000</c:v>
                </c:pt>
                <c:pt idx="1314">
                  <c:v>38001</c:v>
                </c:pt>
                <c:pt idx="1315">
                  <c:v>38002</c:v>
                </c:pt>
                <c:pt idx="1316">
                  <c:v>38005</c:v>
                </c:pt>
                <c:pt idx="1317">
                  <c:v>38006</c:v>
                </c:pt>
                <c:pt idx="1318">
                  <c:v>38007</c:v>
                </c:pt>
                <c:pt idx="1319">
                  <c:v>38008</c:v>
                </c:pt>
                <c:pt idx="1320">
                  <c:v>38009</c:v>
                </c:pt>
                <c:pt idx="1321">
                  <c:v>38012</c:v>
                </c:pt>
                <c:pt idx="1322">
                  <c:v>38013</c:v>
                </c:pt>
                <c:pt idx="1323">
                  <c:v>38014</c:v>
                </c:pt>
                <c:pt idx="1324">
                  <c:v>38015</c:v>
                </c:pt>
                <c:pt idx="1325">
                  <c:v>38016</c:v>
                </c:pt>
                <c:pt idx="1326">
                  <c:v>38019</c:v>
                </c:pt>
                <c:pt idx="1327">
                  <c:v>38020</c:v>
                </c:pt>
                <c:pt idx="1328">
                  <c:v>38021</c:v>
                </c:pt>
                <c:pt idx="1329">
                  <c:v>38022</c:v>
                </c:pt>
                <c:pt idx="1330">
                  <c:v>38023</c:v>
                </c:pt>
                <c:pt idx="1331">
                  <c:v>38026</c:v>
                </c:pt>
                <c:pt idx="1332">
                  <c:v>38027</c:v>
                </c:pt>
                <c:pt idx="1333">
                  <c:v>38028</c:v>
                </c:pt>
                <c:pt idx="1334">
                  <c:v>38029</c:v>
                </c:pt>
                <c:pt idx="1335">
                  <c:v>38030</c:v>
                </c:pt>
                <c:pt idx="1336">
                  <c:v>38033</c:v>
                </c:pt>
                <c:pt idx="1337">
                  <c:v>38034</c:v>
                </c:pt>
                <c:pt idx="1338">
                  <c:v>38035</c:v>
                </c:pt>
                <c:pt idx="1339">
                  <c:v>38036</c:v>
                </c:pt>
                <c:pt idx="1340">
                  <c:v>38037</c:v>
                </c:pt>
                <c:pt idx="1341">
                  <c:v>38040</c:v>
                </c:pt>
                <c:pt idx="1342">
                  <c:v>38041</c:v>
                </c:pt>
                <c:pt idx="1343">
                  <c:v>38042</c:v>
                </c:pt>
                <c:pt idx="1344">
                  <c:v>38043</c:v>
                </c:pt>
                <c:pt idx="1345">
                  <c:v>38044</c:v>
                </c:pt>
                <c:pt idx="1346">
                  <c:v>38047</c:v>
                </c:pt>
                <c:pt idx="1347">
                  <c:v>38048</c:v>
                </c:pt>
                <c:pt idx="1348">
                  <c:v>38049</c:v>
                </c:pt>
                <c:pt idx="1349">
                  <c:v>38050</c:v>
                </c:pt>
                <c:pt idx="1350">
                  <c:v>38051</c:v>
                </c:pt>
                <c:pt idx="1351">
                  <c:v>38054</c:v>
                </c:pt>
                <c:pt idx="1352">
                  <c:v>38055</c:v>
                </c:pt>
                <c:pt idx="1353">
                  <c:v>38056</c:v>
                </c:pt>
                <c:pt idx="1354">
                  <c:v>38057</c:v>
                </c:pt>
                <c:pt idx="1355">
                  <c:v>38058</c:v>
                </c:pt>
                <c:pt idx="1356">
                  <c:v>38061</c:v>
                </c:pt>
                <c:pt idx="1357">
                  <c:v>38062</c:v>
                </c:pt>
                <c:pt idx="1358">
                  <c:v>38063</c:v>
                </c:pt>
                <c:pt idx="1359">
                  <c:v>38064</c:v>
                </c:pt>
                <c:pt idx="1360">
                  <c:v>38065</c:v>
                </c:pt>
                <c:pt idx="1361">
                  <c:v>38068</c:v>
                </c:pt>
                <c:pt idx="1362">
                  <c:v>38069</c:v>
                </c:pt>
                <c:pt idx="1363">
                  <c:v>38070</c:v>
                </c:pt>
                <c:pt idx="1364">
                  <c:v>38071</c:v>
                </c:pt>
                <c:pt idx="1365">
                  <c:v>38072</c:v>
                </c:pt>
                <c:pt idx="1366">
                  <c:v>38075</c:v>
                </c:pt>
                <c:pt idx="1367">
                  <c:v>38076</c:v>
                </c:pt>
                <c:pt idx="1368">
                  <c:v>38077</c:v>
                </c:pt>
                <c:pt idx="1369">
                  <c:v>38078</c:v>
                </c:pt>
                <c:pt idx="1370">
                  <c:v>38079</c:v>
                </c:pt>
                <c:pt idx="1371">
                  <c:v>38082</c:v>
                </c:pt>
                <c:pt idx="1372">
                  <c:v>38083</c:v>
                </c:pt>
                <c:pt idx="1373">
                  <c:v>38084</c:v>
                </c:pt>
                <c:pt idx="1374">
                  <c:v>38085</c:v>
                </c:pt>
                <c:pt idx="1375">
                  <c:v>38086</c:v>
                </c:pt>
                <c:pt idx="1376">
                  <c:v>38089</c:v>
                </c:pt>
                <c:pt idx="1377">
                  <c:v>38090</c:v>
                </c:pt>
                <c:pt idx="1378">
                  <c:v>38091</c:v>
                </c:pt>
                <c:pt idx="1379">
                  <c:v>38092</c:v>
                </c:pt>
                <c:pt idx="1380">
                  <c:v>38093</c:v>
                </c:pt>
                <c:pt idx="1381">
                  <c:v>38096</c:v>
                </c:pt>
                <c:pt idx="1382">
                  <c:v>38097</c:v>
                </c:pt>
                <c:pt idx="1383">
                  <c:v>38098</c:v>
                </c:pt>
                <c:pt idx="1384">
                  <c:v>38099</c:v>
                </c:pt>
                <c:pt idx="1385">
                  <c:v>38100</c:v>
                </c:pt>
                <c:pt idx="1386">
                  <c:v>38103</c:v>
                </c:pt>
                <c:pt idx="1387">
                  <c:v>38104</c:v>
                </c:pt>
                <c:pt idx="1388">
                  <c:v>38105</c:v>
                </c:pt>
                <c:pt idx="1389">
                  <c:v>38106</c:v>
                </c:pt>
                <c:pt idx="1390">
                  <c:v>38107</c:v>
                </c:pt>
                <c:pt idx="1391">
                  <c:v>38110</c:v>
                </c:pt>
                <c:pt idx="1392">
                  <c:v>38111</c:v>
                </c:pt>
                <c:pt idx="1393">
                  <c:v>38112</c:v>
                </c:pt>
                <c:pt idx="1394">
                  <c:v>38113</c:v>
                </c:pt>
                <c:pt idx="1395">
                  <c:v>38114</c:v>
                </c:pt>
                <c:pt idx="1396">
                  <c:v>38117</c:v>
                </c:pt>
                <c:pt idx="1397">
                  <c:v>38118</c:v>
                </c:pt>
                <c:pt idx="1398">
                  <c:v>38119</c:v>
                </c:pt>
                <c:pt idx="1399">
                  <c:v>38120</c:v>
                </c:pt>
                <c:pt idx="1400">
                  <c:v>38121</c:v>
                </c:pt>
                <c:pt idx="1401">
                  <c:v>38124</c:v>
                </c:pt>
                <c:pt idx="1402">
                  <c:v>38125</c:v>
                </c:pt>
                <c:pt idx="1403">
                  <c:v>38126</c:v>
                </c:pt>
                <c:pt idx="1404">
                  <c:v>38127</c:v>
                </c:pt>
                <c:pt idx="1405">
                  <c:v>38128</c:v>
                </c:pt>
                <c:pt idx="1406">
                  <c:v>38131</c:v>
                </c:pt>
                <c:pt idx="1407">
                  <c:v>38132</c:v>
                </c:pt>
                <c:pt idx="1408">
                  <c:v>38133</c:v>
                </c:pt>
                <c:pt idx="1409">
                  <c:v>38134</c:v>
                </c:pt>
                <c:pt idx="1410">
                  <c:v>38135</c:v>
                </c:pt>
                <c:pt idx="1411">
                  <c:v>38138</c:v>
                </c:pt>
                <c:pt idx="1412">
                  <c:v>38139</c:v>
                </c:pt>
                <c:pt idx="1413">
                  <c:v>38140</c:v>
                </c:pt>
                <c:pt idx="1414">
                  <c:v>38141</c:v>
                </c:pt>
                <c:pt idx="1415">
                  <c:v>38142</c:v>
                </c:pt>
                <c:pt idx="1416">
                  <c:v>38145</c:v>
                </c:pt>
                <c:pt idx="1417">
                  <c:v>38146</c:v>
                </c:pt>
                <c:pt idx="1418">
                  <c:v>38147</c:v>
                </c:pt>
                <c:pt idx="1419">
                  <c:v>38148</c:v>
                </c:pt>
                <c:pt idx="1420">
                  <c:v>38149</c:v>
                </c:pt>
                <c:pt idx="1421">
                  <c:v>38152</c:v>
                </c:pt>
                <c:pt idx="1422">
                  <c:v>38153</c:v>
                </c:pt>
                <c:pt idx="1423">
                  <c:v>38154</c:v>
                </c:pt>
                <c:pt idx="1424">
                  <c:v>38155</c:v>
                </c:pt>
                <c:pt idx="1425">
                  <c:v>38156</c:v>
                </c:pt>
                <c:pt idx="1426">
                  <c:v>38159</c:v>
                </c:pt>
                <c:pt idx="1427">
                  <c:v>38160</c:v>
                </c:pt>
                <c:pt idx="1428">
                  <c:v>38161</c:v>
                </c:pt>
                <c:pt idx="1429">
                  <c:v>38162</c:v>
                </c:pt>
                <c:pt idx="1430">
                  <c:v>38163</c:v>
                </c:pt>
                <c:pt idx="1431">
                  <c:v>38166</c:v>
                </c:pt>
                <c:pt idx="1432">
                  <c:v>38167</c:v>
                </c:pt>
                <c:pt idx="1433">
                  <c:v>38168</c:v>
                </c:pt>
                <c:pt idx="1434">
                  <c:v>38169</c:v>
                </c:pt>
                <c:pt idx="1435">
                  <c:v>38170</c:v>
                </c:pt>
                <c:pt idx="1436">
                  <c:v>38173</c:v>
                </c:pt>
                <c:pt idx="1437">
                  <c:v>38174</c:v>
                </c:pt>
                <c:pt idx="1438">
                  <c:v>38175</c:v>
                </c:pt>
                <c:pt idx="1439">
                  <c:v>38176</c:v>
                </c:pt>
                <c:pt idx="1440">
                  <c:v>38177</c:v>
                </c:pt>
                <c:pt idx="1441">
                  <c:v>38180</c:v>
                </c:pt>
                <c:pt idx="1442">
                  <c:v>38181</c:v>
                </c:pt>
                <c:pt idx="1443">
                  <c:v>38182</c:v>
                </c:pt>
                <c:pt idx="1444">
                  <c:v>38183</c:v>
                </c:pt>
                <c:pt idx="1445">
                  <c:v>38184</c:v>
                </c:pt>
                <c:pt idx="1446">
                  <c:v>38187</c:v>
                </c:pt>
                <c:pt idx="1447">
                  <c:v>38188</c:v>
                </c:pt>
                <c:pt idx="1448">
                  <c:v>38189</c:v>
                </c:pt>
                <c:pt idx="1449">
                  <c:v>38190</c:v>
                </c:pt>
                <c:pt idx="1450">
                  <c:v>38191</c:v>
                </c:pt>
                <c:pt idx="1451">
                  <c:v>38194</c:v>
                </c:pt>
                <c:pt idx="1452">
                  <c:v>38195</c:v>
                </c:pt>
                <c:pt idx="1453">
                  <c:v>38196</c:v>
                </c:pt>
                <c:pt idx="1454">
                  <c:v>38197</c:v>
                </c:pt>
                <c:pt idx="1455">
                  <c:v>38198</c:v>
                </c:pt>
                <c:pt idx="1456">
                  <c:v>38201</c:v>
                </c:pt>
                <c:pt idx="1457">
                  <c:v>38202</c:v>
                </c:pt>
                <c:pt idx="1458">
                  <c:v>38203</c:v>
                </c:pt>
                <c:pt idx="1459">
                  <c:v>38204</c:v>
                </c:pt>
                <c:pt idx="1460">
                  <c:v>38205</c:v>
                </c:pt>
                <c:pt idx="1461">
                  <c:v>38208</c:v>
                </c:pt>
                <c:pt idx="1462">
                  <c:v>38209</c:v>
                </c:pt>
                <c:pt idx="1463">
                  <c:v>38210</c:v>
                </c:pt>
                <c:pt idx="1464">
                  <c:v>38211</c:v>
                </c:pt>
                <c:pt idx="1465">
                  <c:v>38212</c:v>
                </c:pt>
                <c:pt idx="1466">
                  <c:v>38215</c:v>
                </c:pt>
                <c:pt idx="1467">
                  <c:v>38216</c:v>
                </c:pt>
                <c:pt idx="1468">
                  <c:v>38217</c:v>
                </c:pt>
                <c:pt idx="1469">
                  <c:v>38218</c:v>
                </c:pt>
                <c:pt idx="1470">
                  <c:v>38219</c:v>
                </c:pt>
                <c:pt idx="1471">
                  <c:v>38222</c:v>
                </c:pt>
                <c:pt idx="1472">
                  <c:v>38223</c:v>
                </c:pt>
                <c:pt idx="1473">
                  <c:v>38224</c:v>
                </c:pt>
                <c:pt idx="1474">
                  <c:v>38225</c:v>
                </c:pt>
                <c:pt idx="1475">
                  <c:v>38226</c:v>
                </c:pt>
                <c:pt idx="1476">
                  <c:v>38229</c:v>
                </c:pt>
                <c:pt idx="1477">
                  <c:v>38230</c:v>
                </c:pt>
                <c:pt idx="1478">
                  <c:v>38231</c:v>
                </c:pt>
                <c:pt idx="1479">
                  <c:v>38232</c:v>
                </c:pt>
                <c:pt idx="1480">
                  <c:v>38233</c:v>
                </c:pt>
                <c:pt idx="1481">
                  <c:v>38236</c:v>
                </c:pt>
                <c:pt idx="1482">
                  <c:v>38237</c:v>
                </c:pt>
                <c:pt idx="1483">
                  <c:v>38238</c:v>
                </c:pt>
                <c:pt idx="1484">
                  <c:v>38239</c:v>
                </c:pt>
                <c:pt idx="1485">
                  <c:v>38240</c:v>
                </c:pt>
                <c:pt idx="1486">
                  <c:v>38243</c:v>
                </c:pt>
                <c:pt idx="1487">
                  <c:v>38244</c:v>
                </c:pt>
                <c:pt idx="1488">
                  <c:v>38245</c:v>
                </c:pt>
                <c:pt idx="1489">
                  <c:v>38246</c:v>
                </c:pt>
                <c:pt idx="1490">
                  <c:v>38247</c:v>
                </c:pt>
                <c:pt idx="1491">
                  <c:v>38250</c:v>
                </c:pt>
                <c:pt idx="1492">
                  <c:v>38251</c:v>
                </c:pt>
                <c:pt idx="1493">
                  <c:v>38252</c:v>
                </c:pt>
                <c:pt idx="1494">
                  <c:v>38253</c:v>
                </c:pt>
                <c:pt idx="1495">
                  <c:v>38254</c:v>
                </c:pt>
                <c:pt idx="1496">
                  <c:v>38257</c:v>
                </c:pt>
                <c:pt idx="1497">
                  <c:v>38258</c:v>
                </c:pt>
                <c:pt idx="1498">
                  <c:v>38259</c:v>
                </c:pt>
                <c:pt idx="1499">
                  <c:v>38260</c:v>
                </c:pt>
                <c:pt idx="1500">
                  <c:v>38261</c:v>
                </c:pt>
                <c:pt idx="1501">
                  <c:v>38264</c:v>
                </c:pt>
                <c:pt idx="1502">
                  <c:v>38265</c:v>
                </c:pt>
                <c:pt idx="1503">
                  <c:v>38266</c:v>
                </c:pt>
                <c:pt idx="1504">
                  <c:v>38267</c:v>
                </c:pt>
                <c:pt idx="1505">
                  <c:v>38268</c:v>
                </c:pt>
                <c:pt idx="1506">
                  <c:v>38271</c:v>
                </c:pt>
                <c:pt idx="1507">
                  <c:v>38272</c:v>
                </c:pt>
                <c:pt idx="1508">
                  <c:v>38273</c:v>
                </c:pt>
                <c:pt idx="1509">
                  <c:v>38274</c:v>
                </c:pt>
                <c:pt idx="1510">
                  <c:v>38275</c:v>
                </c:pt>
                <c:pt idx="1511">
                  <c:v>38278</c:v>
                </c:pt>
                <c:pt idx="1512">
                  <c:v>38279</c:v>
                </c:pt>
                <c:pt idx="1513">
                  <c:v>38280</c:v>
                </c:pt>
                <c:pt idx="1514">
                  <c:v>38281</c:v>
                </c:pt>
                <c:pt idx="1515">
                  <c:v>38282</c:v>
                </c:pt>
                <c:pt idx="1516">
                  <c:v>38285</c:v>
                </c:pt>
                <c:pt idx="1517">
                  <c:v>38286</c:v>
                </c:pt>
                <c:pt idx="1518">
                  <c:v>38287</c:v>
                </c:pt>
                <c:pt idx="1519">
                  <c:v>38288</c:v>
                </c:pt>
                <c:pt idx="1520">
                  <c:v>38289</c:v>
                </c:pt>
                <c:pt idx="1521">
                  <c:v>38292</c:v>
                </c:pt>
                <c:pt idx="1522">
                  <c:v>38293</c:v>
                </c:pt>
                <c:pt idx="1523">
                  <c:v>38294</c:v>
                </c:pt>
                <c:pt idx="1524">
                  <c:v>38295</c:v>
                </c:pt>
                <c:pt idx="1525">
                  <c:v>38296</c:v>
                </c:pt>
                <c:pt idx="1526">
                  <c:v>38299</c:v>
                </c:pt>
                <c:pt idx="1527">
                  <c:v>38300</c:v>
                </c:pt>
                <c:pt idx="1528">
                  <c:v>38301</c:v>
                </c:pt>
                <c:pt idx="1529">
                  <c:v>38302</c:v>
                </c:pt>
                <c:pt idx="1530">
                  <c:v>38303</c:v>
                </c:pt>
                <c:pt idx="1531">
                  <c:v>38306</c:v>
                </c:pt>
                <c:pt idx="1532">
                  <c:v>38307</c:v>
                </c:pt>
                <c:pt idx="1533">
                  <c:v>38308</c:v>
                </c:pt>
                <c:pt idx="1534">
                  <c:v>38309</c:v>
                </c:pt>
                <c:pt idx="1535">
                  <c:v>38310</c:v>
                </c:pt>
                <c:pt idx="1536">
                  <c:v>38313</c:v>
                </c:pt>
                <c:pt idx="1537">
                  <c:v>38314</c:v>
                </c:pt>
                <c:pt idx="1538">
                  <c:v>38315</c:v>
                </c:pt>
                <c:pt idx="1539">
                  <c:v>38316</c:v>
                </c:pt>
                <c:pt idx="1540">
                  <c:v>38317</c:v>
                </c:pt>
                <c:pt idx="1541">
                  <c:v>38320</c:v>
                </c:pt>
                <c:pt idx="1542">
                  <c:v>38321</c:v>
                </c:pt>
                <c:pt idx="1543">
                  <c:v>38322</c:v>
                </c:pt>
                <c:pt idx="1544">
                  <c:v>38323</c:v>
                </c:pt>
                <c:pt idx="1545">
                  <c:v>38324</c:v>
                </c:pt>
                <c:pt idx="1546">
                  <c:v>38327</c:v>
                </c:pt>
                <c:pt idx="1547">
                  <c:v>38328</c:v>
                </c:pt>
                <c:pt idx="1548">
                  <c:v>38329</c:v>
                </c:pt>
                <c:pt idx="1549">
                  <c:v>38330</c:v>
                </c:pt>
                <c:pt idx="1550">
                  <c:v>38331</c:v>
                </c:pt>
                <c:pt idx="1551">
                  <c:v>38334</c:v>
                </c:pt>
                <c:pt idx="1552">
                  <c:v>38335</c:v>
                </c:pt>
                <c:pt idx="1553">
                  <c:v>38336</c:v>
                </c:pt>
                <c:pt idx="1554">
                  <c:v>38337</c:v>
                </c:pt>
                <c:pt idx="1555">
                  <c:v>38338</c:v>
                </c:pt>
                <c:pt idx="1556">
                  <c:v>38341</c:v>
                </c:pt>
                <c:pt idx="1557">
                  <c:v>38342</c:v>
                </c:pt>
                <c:pt idx="1558">
                  <c:v>38343</c:v>
                </c:pt>
                <c:pt idx="1559">
                  <c:v>38344</c:v>
                </c:pt>
                <c:pt idx="1560">
                  <c:v>38345</c:v>
                </c:pt>
                <c:pt idx="1561">
                  <c:v>38348</c:v>
                </c:pt>
                <c:pt idx="1562">
                  <c:v>38349</c:v>
                </c:pt>
                <c:pt idx="1563">
                  <c:v>38350</c:v>
                </c:pt>
                <c:pt idx="1564">
                  <c:v>38351</c:v>
                </c:pt>
                <c:pt idx="1565">
                  <c:v>38352</c:v>
                </c:pt>
                <c:pt idx="1566">
                  <c:v>38355</c:v>
                </c:pt>
                <c:pt idx="1567">
                  <c:v>38356</c:v>
                </c:pt>
                <c:pt idx="1568">
                  <c:v>38357</c:v>
                </c:pt>
                <c:pt idx="1569">
                  <c:v>38358</c:v>
                </c:pt>
                <c:pt idx="1570">
                  <c:v>38359</c:v>
                </c:pt>
                <c:pt idx="1571">
                  <c:v>38362</c:v>
                </c:pt>
                <c:pt idx="1572">
                  <c:v>38363</c:v>
                </c:pt>
                <c:pt idx="1573">
                  <c:v>38364</c:v>
                </c:pt>
                <c:pt idx="1574">
                  <c:v>38365</c:v>
                </c:pt>
                <c:pt idx="1575">
                  <c:v>38366</c:v>
                </c:pt>
                <c:pt idx="1576">
                  <c:v>38369</c:v>
                </c:pt>
                <c:pt idx="1577">
                  <c:v>38370</c:v>
                </c:pt>
                <c:pt idx="1578">
                  <c:v>38371</c:v>
                </c:pt>
                <c:pt idx="1579">
                  <c:v>38372</c:v>
                </c:pt>
                <c:pt idx="1580">
                  <c:v>38373</c:v>
                </c:pt>
                <c:pt idx="1581">
                  <c:v>38376</c:v>
                </c:pt>
                <c:pt idx="1582">
                  <c:v>38377</c:v>
                </c:pt>
                <c:pt idx="1583">
                  <c:v>38378</c:v>
                </c:pt>
                <c:pt idx="1584">
                  <c:v>38379</c:v>
                </c:pt>
                <c:pt idx="1585">
                  <c:v>38380</c:v>
                </c:pt>
                <c:pt idx="1586">
                  <c:v>38383</c:v>
                </c:pt>
                <c:pt idx="1587">
                  <c:v>38384</c:v>
                </c:pt>
                <c:pt idx="1588">
                  <c:v>38385</c:v>
                </c:pt>
                <c:pt idx="1589">
                  <c:v>38386</c:v>
                </c:pt>
                <c:pt idx="1590">
                  <c:v>38387</c:v>
                </c:pt>
                <c:pt idx="1591">
                  <c:v>38390</c:v>
                </c:pt>
                <c:pt idx="1592">
                  <c:v>38391</c:v>
                </c:pt>
                <c:pt idx="1593">
                  <c:v>38392</c:v>
                </c:pt>
                <c:pt idx="1594">
                  <c:v>38393</c:v>
                </c:pt>
                <c:pt idx="1595">
                  <c:v>38394</c:v>
                </c:pt>
                <c:pt idx="1596">
                  <c:v>38397</c:v>
                </c:pt>
                <c:pt idx="1597">
                  <c:v>38398</c:v>
                </c:pt>
                <c:pt idx="1598">
                  <c:v>38399</c:v>
                </c:pt>
                <c:pt idx="1599">
                  <c:v>38400</c:v>
                </c:pt>
                <c:pt idx="1600">
                  <c:v>38401</c:v>
                </c:pt>
                <c:pt idx="1601">
                  <c:v>38404</c:v>
                </c:pt>
                <c:pt idx="1602">
                  <c:v>38405</c:v>
                </c:pt>
                <c:pt idx="1603">
                  <c:v>38406</c:v>
                </c:pt>
                <c:pt idx="1604">
                  <c:v>38407</c:v>
                </c:pt>
                <c:pt idx="1605">
                  <c:v>38408</c:v>
                </c:pt>
                <c:pt idx="1606">
                  <c:v>38411</c:v>
                </c:pt>
                <c:pt idx="1607">
                  <c:v>38412</c:v>
                </c:pt>
                <c:pt idx="1608">
                  <c:v>38413</c:v>
                </c:pt>
                <c:pt idx="1609">
                  <c:v>38414</c:v>
                </c:pt>
                <c:pt idx="1610">
                  <c:v>38415</c:v>
                </c:pt>
                <c:pt idx="1611">
                  <c:v>38418</c:v>
                </c:pt>
                <c:pt idx="1612">
                  <c:v>38419</c:v>
                </c:pt>
                <c:pt idx="1613">
                  <c:v>38420</c:v>
                </c:pt>
                <c:pt idx="1614">
                  <c:v>38421</c:v>
                </c:pt>
                <c:pt idx="1615">
                  <c:v>38422</c:v>
                </c:pt>
                <c:pt idx="1616">
                  <c:v>38425</c:v>
                </c:pt>
                <c:pt idx="1617">
                  <c:v>38426</c:v>
                </c:pt>
                <c:pt idx="1618">
                  <c:v>38427</c:v>
                </c:pt>
                <c:pt idx="1619">
                  <c:v>38428</c:v>
                </c:pt>
                <c:pt idx="1620">
                  <c:v>38429</c:v>
                </c:pt>
                <c:pt idx="1621">
                  <c:v>38432</c:v>
                </c:pt>
                <c:pt idx="1622">
                  <c:v>38433</c:v>
                </c:pt>
                <c:pt idx="1623">
                  <c:v>38434</c:v>
                </c:pt>
                <c:pt idx="1624">
                  <c:v>38435</c:v>
                </c:pt>
                <c:pt idx="1625">
                  <c:v>38436</c:v>
                </c:pt>
                <c:pt idx="1626">
                  <c:v>38439</c:v>
                </c:pt>
                <c:pt idx="1627">
                  <c:v>38440</c:v>
                </c:pt>
                <c:pt idx="1628">
                  <c:v>38441</c:v>
                </c:pt>
                <c:pt idx="1629">
                  <c:v>38442</c:v>
                </c:pt>
                <c:pt idx="1630">
                  <c:v>38443</c:v>
                </c:pt>
                <c:pt idx="1631">
                  <c:v>38446</c:v>
                </c:pt>
                <c:pt idx="1632">
                  <c:v>38447</c:v>
                </c:pt>
                <c:pt idx="1633">
                  <c:v>38448</c:v>
                </c:pt>
                <c:pt idx="1634">
                  <c:v>38449</c:v>
                </c:pt>
                <c:pt idx="1635">
                  <c:v>38450</c:v>
                </c:pt>
                <c:pt idx="1636">
                  <c:v>38453</c:v>
                </c:pt>
                <c:pt idx="1637">
                  <c:v>38454</c:v>
                </c:pt>
                <c:pt idx="1638">
                  <c:v>38455</c:v>
                </c:pt>
                <c:pt idx="1639">
                  <c:v>38456</c:v>
                </c:pt>
                <c:pt idx="1640">
                  <c:v>38457</c:v>
                </c:pt>
                <c:pt idx="1641">
                  <c:v>38460</c:v>
                </c:pt>
                <c:pt idx="1642">
                  <c:v>38461</c:v>
                </c:pt>
                <c:pt idx="1643">
                  <c:v>38462</c:v>
                </c:pt>
                <c:pt idx="1644">
                  <c:v>38463</c:v>
                </c:pt>
                <c:pt idx="1645">
                  <c:v>38464</c:v>
                </c:pt>
                <c:pt idx="1646">
                  <c:v>38467</c:v>
                </c:pt>
                <c:pt idx="1647">
                  <c:v>38468</c:v>
                </c:pt>
                <c:pt idx="1648">
                  <c:v>38469</c:v>
                </c:pt>
                <c:pt idx="1649">
                  <c:v>38470</c:v>
                </c:pt>
                <c:pt idx="1650">
                  <c:v>38471</c:v>
                </c:pt>
                <c:pt idx="1651">
                  <c:v>38474</c:v>
                </c:pt>
                <c:pt idx="1652">
                  <c:v>38475</c:v>
                </c:pt>
                <c:pt idx="1653">
                  <c:v>38476</c:v>
                </c:pt>
                <c:pt idx="1654">
                  <c:v>38477</c:v>
                </c:pt>
                <c:pt idx="1655">
                  <c:v>38478</c:v>
                </c:pt>
                <c:pt idx="1656">
                  <c:v>38481</c:v>
                </c:pt>
                <c:pt idx="1657">
                  <c:v>38482</c:v>
                </c:pt>
                <c:pt idx="1658">
                  <c:v>38483</c:v>
                </c:pt>
                <c:pt idx="1659">
                  <c:v>38484</c:v>
                </c:pt>
                <c:pt idx="1660">
                  <c:v>38485</c:v>
                </c:pt>
                <c:pt idx="1661">
                  <c:v>38488</c:v>
                </c:pt>
                <c:pt idx="1662">
                  <c:v>38489</c:v>
                </c:pt>
                <c:pt idx="1663">
                  <c:v>38490</c:v>
                </c:pt>
                <c:pt idx="1664">
                  <c:v>38491</c:v>
                </c:pt>
                <c:pt idx="1665">
                  <c:v>38492</c:v>
                </c:pt>
                <c:pt idx="1666">
                  <c:v>38495</c:v>
                </c:pt>
                <c:pt idx="1667">
                  <c:v>38496</c:v>
                </c:pt>
                <c:pt idx="1668">
                  <c:v>38497</c:v>
                </c:pt>
                <c:pt idx="1669">
                  <c:v>38498</c:v>
                </c:pt>
                <c:pt idx="1670">
                  <c:v>38499</c:v>
                </c:pt>
                <c:pt idx="1671">
                  <c:v>38502</c:v>
                </c:pt>
                <c:pt idx="1672">
                  <c:v>38503</c:v>
                </c:pt>
                <c:pt idx="1673">
                  <c:v>38504</c:v>
                </c:pt>
                <c:pt idx="1674">
                  <c:v>38505</c:v>
                </c:pt>
                <c:pt idx="1675">
                  <c:v>38506</c:v>
                </c:pt>
                <c:pt idx="1676">
                  <c:v>38509</c:v>
                </c:pt>
                <c:pt idx="1677">
                  <c:v>38510</c:v>
                </c:pt>
                <c:pt idx="1678">
                  <c:v>38511</c:v>
                </c:pt>
                <c:pt idx="1679">
                  <c:v>38512</c:v>
                </c:pt>
                <c:pt idx="1680">
                  <c:v>38513</c:v>
                </c:pt>
                <c:pt idx="1681">
                  <c:v>38516</c:v>
                </c:pt>
                <c:pt idx="1682">
                  <c:v>38517</c:v>
                </c:pt>
                <c:pt idx="1683">
                  <c:v>38518</c:v>
                </c:pt>
                <c:pt idx="1684">
                  <c:v>38519</c:v>
                </c:pt>
                <c:pt idx="1685">
                  <c:v>38520</c:v>
                </c:pt>
                <c:pt idx="1686">
                  <c:v>38523</c:v>
                </c:pt>
                <c:pt idx="1687">
                  <c:v>38524</c:v>
                </c:pt>
                <c:pt idx="1688">
                  <c:v>38525</c:v>
                </c:pt>
                <c:pt idx="1689">
                  <c:v>38526</c:v>
                </c:pt>
                <c:pt idx="1690">
                  <c:v>38527</c:v>
                </c:pt>
                <c:pt idx="1691">
                  <c:v>38530</c:v>
                </c:pt>
                <c:pt idx="1692">
                  <c:v>38531</c:v>
                </c:pt>
                <c:pt idx="1693">
                  <c:v>38532</c:v>
                </c:pt>
                <c:pt idx="1694">
                  <c:v>38533</c:v>
                </c:pt>
                <c:pt idx="1695">
                  <c:v>38534</c:v>
                </c:pt>
                <c:pt idx="1696">
                  <c:v>38537</c:v>
                </c:pt>
                <c:pt idx="1697">
                  <c:v>38538</c:v>
                </c:pt>
                <c:pt idx="1698">
                  <c:v>38539</c:v>
                </c:pt>
                <c:pt idx="1699">
                  <c:v>38540</c:v>
                </c:pt>
                <c:pt idx="1700">
                  <c:v>38541</c:v>
                </c:pt>
                <c:pt idx="1701">
                  <c:v>38544</c:v>
                </c:pt>
                <c:pt idx="1702">
                  <c:v>38545</c:v>
                </c:pt>
                <c:pt idx="1703">
                  <c:v>38546</c:v>
                </c:pt>
                <c:pt idx="1704">
                  <c:v>38547</c:v>
                </c:pt>
                <c:pt idx="1705">
                  <c:v>38548</c:v>
                </c:pt>
                <c:pt idx="1706">
                  <c:v>38551</c:v>
                </c:pt>
                <c:pt idx="1707">
                  <c:v>38552</c:v>
                </c:pt>
                <c:pt idx="1708">
                  <c:v>38553</c:v>
                </c:pt>
                <c:pt idx="1709">
                  <c:v>38554</c:v>
                </c:pt>
                <c:pt idx="1710">
                  <c:v>38555</c:v>
                </c:pt>
                <c:pt idx="1711">
                  <c:v>38558</c:v>
                </c:pt>
                <c:pt idx="1712">
                  <c:v>38559</c:v>
                </c:pt>
                <c:pt idx="1713">
                  <c:v>38560</c:v>
                </c:pt>
                <c:pt idx="1714">
                  <c:v>38561</c:v>
                </c:pt>
                <c:pt idx="1715">
                  <c:v>38562</c:v>
                </c:pt>
                <c:pt idx="1716">
                  <c:v>38565</c:v>
                </c:pt>
                <c:pt idx="1717">
                  <c:v>38566</c:v>
                </c:pt>
                <c:pt idx="1718">
                  <c:v>38567</c:v>
                </c:pt>
                <c:pt idx="1719">
                  <c:v>38568</c:v>
                </c:pt>
                <c:pt idx="1720">
                  <c:v>38569</c:v>
                </c:pt>
                <c:pt idx="1721">
                  <c:v>38572</c:v>
                </c:pt>
                <c:pt idx="1722">
                  <c:v>38573</c:v>
                </c:pt>
                <c:pt idx="1723">
                  <c:v>38574</c:v>
                </c:pt>
                <c:pt idx="1724">
                  <c:v>38575</c:v>
                </c:pt>
                <c:pt idx="1725">
                  <c:v>38576</c:v>
                </c:pt>
                <c:pt idx="1726">
                  <c:v>38579</c:v>
                </c:pt>
                <c:pt idx="1727">
                  <c:v>38580</c:v>
                </c:pt>
                <c:pt idx="1728">
                  <c:v>38581</c:v>
                </c:pt>
                <c:pt idx="1729">
                  <c:v>38582</c:v>
                </c:pt>
                <c:pt idx="1730">
                  <c:v>38583</c:v>
                </c:pt>
                <c:pt idx="1731">
                  <c:v>38586</c:v>
                </c:pt>
                <c:pt idx="1732">
                  <c:v>38587</c:v>
                </c:pt>
                <c:pt idx="1733">
                  <c:v>38588</c:v>
                </c:pt>
                <c:pt idx="1734">
                  <c:v>38589</c:v>
                </c:pt>
                <c:pt idx="1735">
                  <c:v>38590</c:v>
                </c:pt>
                <c:pt idx="1736">
                  <c:v>38593</c:v>
                </c:pt>
                <c:pt idx="1737">
                  <c:v>38594</c:v>
                </c:pt>
                <c:pt idx="1738">
                  <c:v>38595</c:v>
                </c:pt>
                <c:pt idx="1739">
                  <c:v>38596</c:v>
                </c:pt>
                <c:pt idx="1740">
                  <c:v>38597</c:v>
                </c:pt>
                <c:pt idx="1741">
                  <c:v>38600</c:v>
                </c:pt>
                <c:pt idx="1742">
                  <c:v>38601</c:v>
                </c:pt>
                <c:pt idx="1743">
                  <c:v>38602</c:v>
                </c:pt>
                <c:pt idx="1744">
                  <c:v>38603</c:v>
                </c:pt>
                <c:pt idx="1745">
                  <c:v>38604</c:v>
                </c:pt>
                <c:pt idx="1746">
                  <c:v>38607</c:v>
                </c:pt>
                <c:pt idx="1747">
                  <c:v>38608</c:v>
                </c:pt>
                <c:pt idx="1748">
                  <c:v>38609</c:v>
                </c:pt>
                <c:pt idx="1749">
                  <c:v>38610</c:v>
                </c:pt>
                <c:pt idx="1750">
                  <c:v>38611</c:v>
                </c:pt>
                <c:pt idx="1751">
                  <c:v>38614</c:v>
                </c:pt>
                <c:pt idx="1752">
                  <c:v>38615</c:v>
                </c:pt>
                <c:pt idx="1753">
                  <c:v>38616</c:v>
                </c:pt>
                <c:pt idx="1754">
                  <c:v>38617</c:v>
                </c:pt>
                <c:pt idx="1755">
                  <c:v>38618</c:v>
                </c:pt>
                <c:pt idx="1756">
                  <c:v>38621</c:v>
                </c:pt>
                <c:pt idx="1757">
                  <c:v>38622</c:v>
                </c:pt>
                <c:pt idx="1758">
                  <c:v>38623</c:v>
                </c:pt>
                <c:pt idx="1759">
                  <c:v>38624</c:v>
                </c:pt>
                <c:pt idx="1760">
                  <c:v>38625</c:v>
                </c:pt>
                <c:pt idx="1761">
                  <c:v>38628</c:v>
                </c:pt>
                <c:pt idx="1762">
                  <c:v>38629</c:v>
                </c:pt>
                <c:pt idx="1763">
                  <c:v>38630</c:v>
                </c:pt>
                <c:pt idx="1764">
                  <c:v>38631</c:v>
                </c:pt>
                <c:pt idx="1765">
                  <c:v>38632</c:v>
                </c:pt>
                <c:pt idx="1766">
                  <c:v>38635</c:v>
                </c:pt>
                <c:pt idx="1767">
                  <c:v>38636</c:v>
                </c:pt>
                <c:pt idx="1768">
                  <c:v>38637</c:v>
                </c:pt>
                <c:pt idx="1769">
                  <c:v>38638</c:v>
                </c:pt>
                <c:pt idx="1770">
                  <c:v>38639</c:v>
                </c:pt>
                <c:pt idx="1771">
                  <c:v>38642</c:v>
                </c:pt>
                <c:pt idx="1772">
                  <c:v>38643</c:v>
                </c:pt>
                <c:pt idx="1773">
                  <c:v>38644</c:v>
                </c:pt>
                <c:pt idx="1774">
                  <c:v>38645</c:v>
                </c:pt>
                <c:pt idx="1775">
                  <c:v>38646</c:v>
                </c:pt>
                <c:pt idx="1776">
                  <c:v>38649</c:v>
                </c:pt>
                <c:pt idx="1777">
                  <c:v>38650</c:v>
                </c:pt>
                <c:pt idx="1778">
                  <c:v>38651</c:v>
                </c:pt>
                <c:pt idx="1779">
                  <c:v>38652</c:v>
                </c:pt>
                <c:pt idx="1780">
                  <c:v>38653</c:v>
                </c:pt>
                <c:pt idx="1781">
                  <c:v>38656</c:v>
                </c:pt>
                <c:pt idx="1782">
                  <c:v>38657</c:v>
                </c:pt>
                <c:pt idx="1783">
                  <c:v>38658</c:v>
                </c:pt>
                <c:pt idx="1784">
                  <c:v>38659</c:v>
                </c:pt>
                <c:pt idx="1785">
                  <c:v>38660</c:v>
                </c:pt>
                <c:pt idx="1786">
                  <c:v>38663</c:v>
                </c:pt>
                <c:pt idx="1787">
                  <c:v>38664</c:v>
                </c:pt>
                <c:pt idx="1788">
                  <c:v>38665</c:v>
                </c:pt>
                <c:pt idx="1789">
                  <c:v>38666</c:v>
                </c:pt>
                <c:pt idx="1790">
                  <c:v>38667</c:v>
                </c:pt>
                <c:pt idx="1791">
                  <c:v>38670</c:v>
                </c:pt>
                <c:pt idx="1792">
                  <c:v>38671</c:v>
                </c:pt>
                <c:pt idx="1793">
                  <c:v>38672</c:v>
                </c:pt>
                <c:pt idx="1794">
                  <c:v>38673</c:v>
                </c:pt>
                <c:pt idx="1795">
                  <c:v>38674</c:v>
                </c:pt>
                <c:pt idx="1796">
                  <c:v>38677</c:v>
                </c:pt>
                <c:pt idx="1797">
                  <c:v>38678</c:v>
                </c:pt>
                <c:pt idx="1798">
                  <c:v>38679</c:v>
                </c:pt>
                <c:pt idx="1799">
                  <c:v>38680</c:v>
                </c:pt>
                <c:pt idx="1800">
                  <c:v>38681</c:v>
                </c:pt>
                <c:pt idx="1801">
                  <c:v>38684</c:v>
                </c:pt>
                <c:pt idx="1802">
                  <c:v>38685</c:v>
                </c:pt>
                <c:pt idx="1803">
                  <c:v>38686</c:v>
                </c:pt>
                <c:pt idx="1804">
                  <c:v>38687</c:v>
                </c:pt>
                <c:pt idx="1805">
                  <c:v>38688</c:v>
                </c:pt>
                <c:pt idx="1806">
                  <c:v>38691</c:v>
                </c:pt>
                <c:pt idx="1807">
                  <c:v>38692</c:v>
                </c:pt>
                <c:pt idx="1808">
                  <c:v>38693</c:v>
                </c:pt>
                <c:pt idx="1809">
                  <c:v>38694</c:v>
                </c:pt>
                <c:pt idx="1810">
                  <c:v>38695</c:v>
                </c:pt>
                <c:pt idx="1811">
                  <c:v>38698</c:v>
                </c:pt>
                <c:pt idx="1812">
                  <c:v>38699</c:v>
                </c:pt>
                <c:pt idx="1813">
                  <c:v>38700</c:v>
                </c:pt>
                <c:pt idx="1814">
                  <c:v>38701</c:v>
                </c:pt>
                <c:pt idx="1815">
                  <c:v>38702</c:v>
                </c:pt>
                <c:pt idx="1816">
                  <c:v>38705</c:v>
                </c:pt>
                <c:pt idx="1817">
                  <c:v>38706</c:v>
                </c:pt>
                <c:pt idx="1818">
                  <c:v>38707</c:v>
                </c:pt>
                <c:pt idx="1819">
                  <c:v>38708</c:v>
                </c:pt>
                <c:pt idx="1820">
                  <c:v>38709</c:v>
                </c:pt>
                <c:pt idx="1821">
                  <c:v>38712</c:v>
                </c:pt>
                <c:pt idx="1822">
                  <c:v>38713</c:v>
                </c:pt>
                <c:pt idx="1823">
                  <c:v>38714</c:v>
                </c:pt>
                <c:pt idx="1824">
                  <c:v>38715</c:v>
                </c:pt>
                <c:pt idx="1825">
                  <c:v>38716</c:v>
                </c:pt>
                <c:pt idx="1826">
                  <c:v>38719</c:v>
                </c:pt>
                <c:pt idx="1827">
                  <c:v>38720</c:v>
                </c:pt>
                <c:pt idx="1828">
                  <c:v>38721</c:v>
                </c:pt>
                <c:pt idx="1829">
                  <c:v>38722</c:v>
                </c:pt>
                <c:pt idx="1830">
                  <c:v>38723</c:v>
                </c:pt>
                <c:pt idx="1831">
                  <c:v>38726</c:v>
                </c:pt>
                <c:pt idx="1832">
                  <c:v>38727</c:v>
                </c:pt>
                <c:pt idx="1833">
                  <c:v>38728</c:v>
                </c:pt>
                <c:pt idx="1834">
                  <c:v>38729</c:v>
                </c:pt>
                <c:pt idx="1835">
                  <c:v>38730</c:v>
                </c:pt>
                <c:pt idx="1836">
                  <c:v>38733</c:v>
                </c:pt>
                <c:pt idx="1837">
                  <c:v>38734</c:v>
                </c:pt>
                <c:pt idx="1838">
                  <c:v>38735</c:v>
                </c:pt>
                <c:pt idx="1839">
                  <c:v>38736</c:v>
                </c:pt>
                <c:pt idx="1840">
                  <c:v>38737</c:v>
                </c:pt>
                <c:pt idx="1841">
                  <c:v>38740</c:v>
                </c:pt>
                <c:pt idx="1842">
                  <c:v>38741</c:v>
                </c:pt>
                <c:pt idx="1843">
                  <c:v>38742</c:v>
                </c:pt>
                <c:pt idx="1844">
                  <c:v>38743</c:v>
                </c:pt>
                <c:pt idx="1845">
                  <c:v>38744</c:v>
                </c:pt>
                <c:pt idx="1846">
                  <c:v>38747</c:v>
                </c:pt>
                <c:pt idx="1847">
                  <c:v>38748</c:v>
                </c:pt>
                <c:pt idx="1848">
                  <c:v>38749</c:v>
                </c:pt>
                <c:pt idx="1849">
                  <c:v>38750</c:v>
                </c:pt>
                <c:pt idx="1850">
                  <c:v>38751</c:v>
                </c:pt>
                <c:pt idx="1851">
                  <c:v>38754</c:v>
                </c:pt>
                <c:pt idx="1852">
                  <c:v>38755</c:v>
                </c:pt>
                <c:pt idx="1853">
                  <c:v>38756</c:v>
                </c:pt>
                <c:pt idx="1854">
                  <c:v>38757</c:v>
                </c:pt>
                <c:pt idx="1855">
                  <c:v>38758</c:v>
                </c:pt>
                <c:pt idx="1856">
                  <c:v>38761</c:v>
                </c:pt>
                <c:pt idx="1857">
                  <c:v>38762</c:v>
                </c:pt>
                <c:pt idx="1858">
                  <c:v>38763</c:v>
                </c:pt>
                <c:pt idx="1859">
                  <c:v>38764</c:v>
                </c:pt>
                <c:pt idx="1860">
                  <c:v>38765</c:v>
                </c:pt>
                <c:pt idx="1861">
                  <c:v>38768</c:v>
                </c:pt>
                <c:pt idx="1862">
                  <c:v>38769</c:v>
                </c:pt>
                <c:pt idx="1863">
                  <c:v>38770</c:v>
                </c:pt>
                <c:pt idx="1864">
                  <c:v>38771</c:v>
                </c:pt>
                <c:pt idx="1865">
                  <c:v>38772</c:v>
                </c:pt>
                <c:pt idx="1866">
                  <c:v>38775</c:v>
                </c:pt>
                <c:pt idx="1867">
                  <c:v>38776</c:v>
                </c:pt>
                <c:pt idx="1868">
                  <c:v>38777</c:v>
                </c:pt>
                <c:pt idx="1869">
                  <c:v>38778</c:v>
                </c:pt>
                <c:pt idx="1870">
                  <c:v>38779</c:v>
                </c:pt>
                <c:pt idx="1871">
                  <c:v>38782</c:v>
                </c:pt>
                <c:pt idx="1872">
                  <c:v>38783</c:v>
                </c:pt>
                <c:pt idx="1873">
                  <c:v>38784</c:v>
                </c:pt>
                <c:pt idx="1874">
                  <c:v>38785</c:v>
                </c:pt>
                <c:pt idx="1875">
                  <c:v>38786</c:v>
                </c:pt>
                <c:pt idx="1876">
                  <c:v>38789</c:v>
                </c:pt>
                <c:pt idx="1877">
                  <c:v>38790</c:v>
                </c:pt>
                <c:pt idx="1878">
                  <c:v>38791</c:v>
                </c:pt>
                <c:pt idx="1879">
                  <c:v>38792</c:v>
                </c:pt>
                <c:pt idx="1880">
                  <c:v>38793</c:v>
                </c:pt>
                <c:pt idx="1881">
                  <c:v>38796</c:v>
                </c:pt>
                <c:pt idx="1882">
                  <c:v>38797</c:v>
                </c:pt>
                <c:pt idx="1883">
                  <c:v>38798</c:v>
                </c:pt>
                <c:pt idx="1884">
                  <c:v>38799</c:v>
                </c:pt>
                <c:pt idx="1885">
                  <c:v>38800</c:v>
                </c:pt>
                <c:pt idx="1886">
                  <c:v>38803</c:v>
                </c:pt>
                <c:pt idx="1887">
                  <c:v>38804</c:v>
                </c:pt>
                <c:pt idx="1888">
                  <c:v>38805</c:v>
                </c:pt>
                <c:pt idx="1889">
                  <c:v>38806</c:v>
                </c:pt>
                <c:pt idx="1890">
                  <c:v>38807</c:v>
                </c:pt>
                <c:pt idx="1891">
                  <c:v>38810</c:v>
                </c:pt>
                <c:pt idx="1892">
                  <c:v>38811</c:v>
                </c:pt>
                <c:pt idx="1893">
                  <c:v>38812</c:v>
                </c:pt>
                <c:pt idx="1894">
                  <c:v>38813</c:v>
                </c:pt>
                <c:pt idx="1895">
                  <c:v>38814</c:v>
                </c:pt>
                <c:pt idx="1896">
                  <c:v>38817</c:v>
                </c:pt>
                <c:pt idx="1897">
                  <c:v>38818</c:v>
                </c:pt>
                <c:pt idx="1898">
                  <c:v>38819</c:v>
                </c:pt>
                <c:pt idx="1899">
                  <c:v>38820</c:v>
                </c:pt>
                <c:pt idx="1900">
                  <c:v>38821</c:v>
                </c:pt>
                <c:pt idx="1901">
                  <c:v>38824</c:v>
                </c:pt>
                <c:pt idx="1902">
                  <c:v>38825</c:v>
                </c:pt>
                <c:pt idx="1903">
                  <c:v>38826</c:v>
                </c:pt>
                <c:pt idx="1904">
                  <c:v>38827</c:v>
                </c:pt>
                <c:pt idx="1905">
                  <c:v>38828</c:v>
                </c:pt>
                <c:pt idx="1906">
                  <c:v>38831</c:v>
                </c:pt>
                <c:pt idx="1907">
                  <c:v>38832</c:v>
                </c:pt>
                <c:pt idx="1908">
                  <c:v>38833</c:v>
                </c:pt>
                <c:pt idx="1909">
                  <c:v>38834</c:v>
                </c:pt>
                <c:pt idx="1910">
                  <c:v>38835</c:v>
                </c:pt>
                <c:pt idx="1911">
                  <c:v>38838</c:v>
                </c:pt>
                <c:pt idx="1912">
                  <c:v>38839</c:v>
                </c:pt>
                <c:pt idx="1913">
                  <c:v>38840</c:v>
                </c:pt>
                <c:pt idx="1914">
                  <c:v>38841</c:v>
                </c:pt>
                <c:pt idx="1915">
                  <c:v>38842</c:v>
                </c:pt>
                <c:pt idx="1916">
                  <c:v>38845</c:v>
                </c:pt>
                <c:pt idx="1917">
                  <c:v>38846</c:v>
                </c:pt>
                <c:pt idx="1918">
                  <c:v>38847</c:v>
                </c:pt>
                <c:pt idx="1919">
                  <c:v>38848</c:v>
                </c:pt>
                <c:pt idx="1920">
                  <c:v>38849</c:v>
                </c:pt>
                <c:pt idx="1921">
                  <c:v>38852</c:v>
                </c:pt>
                <c:pt idx="1922">
                  <c:v>38853</c:v>
                </c:pt>
                <c:pt idx="1923">
                  <c:v>38854</c:v>
                </c:pt>
                <c:pt idx="1924">
                  <c:v>38855</c:v>
                </c:pt>
                <c:pt idx="1925">
                  <c:v>38856</c:v>
                </c:pt>
                <c:pt idx="1926">
                  <c:v>38859</c:v>
                </c:pt>
                <c:pt idx="1927">
                  <c:v>38860</c:v>
                </c:pt>
                <c:pt idx="1928">
                  <c:v>38861</c:v>
                </c:pt>
                <c:pt idx="1929">
                  <c:v>38862</c:v>
                </c:pt>
                <c:pt idx="1930">
                  <c:v>38863</c:v>
                </c:pt>
                <c:pt idx="1931">
                  <c:v>38866</c:v>
                </c:pt>
                <c:pt idx="1932">
                  <c:v>38867</c:v>
                </c:pt>
                <c:pt idx="1933">
                  <c:v>38868</c:v>
                </c:pt>
                <c:pt idx="1934">
                  <c:v>38869</c:v>
                </c:pt>
                <c:pt idx="1935">
                  <c:v>38870</c:v>
                </c:pt>
                <c:pt idx="1936">
                  <c:v>38873</c:v>
                </c:pt>
                <c:pt idx="1937">
                  <c:v>38874</c:v>
                </c:pt>
                <c:pt idx="1938">
                  <c:v>38875</c:v>
                </c:pt>
                <c:pt idx="1939">
                  <c:v>38876</c:v>
                </c:pt>
                <c:pt idx="1940">
                  <c:v>38877</c:v>
                </c:pt>
                <c:pt idx="1941">
                  <c:v>38880</c:v>
                </c:pt>
                <c:pt idx="1942">
                  <c:v>38881</c:v>
                </c:pt>
                <c:pt idx="1943">
                  <c:v>38882</c:v>
                </c:pt>
                <c:pt idx="1944">
                  <c:v>38883</c:v>
                </c:pt>
                <c:pt idx="1945">
                  <c:v>38884</c:v>
                </c:pt>
                <c:pt idx="1946">
                  <c:v>38887</c:v>
                </c:pt>
                <c:pt idx="1947">
                  <c:v>38888</c:v>
                </c:pt>
                <c:pt idx="1948">
                  <c:v>38889</c:v>
                </c:pt>
                <c:pt idx="1949">
                  <c:v>38890</c:v>
                </c:pt>
                <c:pt idx="1950">
                  <c:v>38891</c:v>
                </c:pt>
                <c:pt idx="1951">
                  <c:v>38894</c:v>
                </c:pt>
                <c:pt idx="1952">
                  <c:v>38895</c:v>
                </c:pt>
                <c:pt idx="1953">
                  <c:v>38896</c:v>
                </c:pt>
                <c:pt idx="1954">
                  <c:v>38897</c:v>
                </c:pt>
                <c:pt idx="1955">
                  <c:v>38898</c:v>
                </c:pt>
                <c:pt idx="1956">
                  <c:v>38901</c:v>
                </c:pt>
                <c:pt idx="1957">
                  <c:v>38902</c:v>
                </c:pt>
                <c:pt idx="1958">
                  <c:v>38903</c:v>
                </c:pt>
                <c:pt idx="1959">
                  <c:v>38904</c:v>
                </c:pt>
                <c:pt idx="1960">
                  <c:v>38905</c:v>
                </c:pt>
                <c:pt idx="1961">
                  <c:v>38908</c:v>
                </c:pt>
                <c:pt idx="1962">
                  <c:v>38909</c:v>
                </c:pt>
                <c:pt idx="1963">
                  <c:v>38910</c:v>
                </c:pt>
                <c:pt idx="1964">
                  <c:v>38911</c:v>
                </c:pt>
                <c:pt idx="1965">
                  <c:v>38912</c:v>
                </c:pt>
                <c:pt idx="1966">
                  <c:v>38915</c:v>
                </c:pt>
                <c:pt idx="1967">
                  <c:v>38916</c:v>
                </c:pt>
                <c:pt idx="1968">
                  <c:v>38917</c:v>
                </c:pt>
                <c:pt idx="1969">
                  <c:v>38918</c:v>
                </c:pt>
                <c:pt idx="1970">
                  <c:v>38919</c:v>
                </c:pt>
                <c:pt idx="1971">
                  <c:v>38922</c:v>
                </c:pt>
                <c:pt idx="1972">
                  <c:v>38923</c:v>
                </c:pt>
                <c:pt idx="1973">
                  <c:v>38924</c:v>
                </c:pt>
                <c:pt idx="1974">
                  <c:v>38925</c:v>
                </c:pt>
                <c:pt idx="1975">
                  <c:v>38926</c:v>
                </c:pt>
                <c:pt idx="1976">
                  <c:v>38929</c:v>
                </c:pt>
                <c:pt idx="1977">
                  <c:v>38930</c:v>
                </c:pt>
                <c:pt idx="1978">
                  <c:v>38931</c:v>
                </c:pt>
                <c:pt idx="1979">
                  <c:v>38932</c:v>
                </c:pt>
                <c:pt idx="1980">
                  <c:v>38933</c:v>
                </c:pt>
                <c:pt idx="1981">
                  <c:v>38936</c:v>
                </c:pt>
                <c:pt idx="1982">
                  <c:v>38937</c:v>
                </c:pt>
                <c:pt idx="1983">
                  <c:v>38938</c:v>
                </c:pt>
                <c:pt idx="1984">
                  <c:v>38939</c:v>
                </c:pt>
                <c:pt idx="1985">
                  <c:v>38940</c:v>
                </c:pt>
                <c:pt idx="1986">
                  <c:v>38943</c:v>
                </c:pt>
                <c:pt idx="1987">
                  <c:v>38944</c:v>
                </c:pt>
                <c:pt idx="1988">
                  <c:v>38945</c:v>
                </c:pt>
                <c:pt idx="1989">
                  <c:v>38946</c:v>
                </c:pt>
                <c:pt idx="1990">
                  <c:v>38947</c:v>
                </c:pt>
                <c:pt idx="1991">
                  <c:v>38950</c:v>
                </c:pt>
                <c:pt idx="1992">
                  <c:v>38951</c:v>
                </c:pt>
                <c:pt idx="1993">
                  <c:v>38952</c:v>
                </c:pt>
                <c:pt idx="1994">
                  <c:v>38953</c:v>
                </c:pt>
                <c:pt idx="1995">
                  <c:v>38954</c:v>
                </c:pt>
                <c:pt idx="1996">
                  <c:v>38957</c:v>
                </c:pt>
                <c:pt idx="1997">
                  <c:v>38958</c:v>
                </c:pt>
                <c:pt idx="1998">
                  <c:v>38959</c:v>
                </c:pt>
                <c:pt idx="1999">
                  <c:v>38960</c:v>
                </c:pt>
                <c:pt idx="2000">
                  <c:v>38961</c:v>
                </c:pt>
                <c:pt idx="2001">
                  <c:v>38964</c:v>
                </c:pt>
                <c:pt idx="2002">
                  <c:v>38965</c:v>
                </c:pt>
                <c:pt idx="2003">
                  <c:v>38966</c:v>
                </c:pt>
                <c:pt idx="2004">
                  <c:v>38967</c:v>
                </c:pt>
                <c:pt idx="2005">
                  <c:v>38968</c:v>
                </c:pt>
                <c:pt idx="2006">
                  <c:v>38971</c:v>
                </c:pt>
                <c:pt idx="2007">
                  <c:v>38972</c:v>
                </c:pt>
                <c:pt idx="2008">
                  <c:v>38973</c:v>
                </c:pt>
                <c:pt idx="2009">
                  <c:v>38974</c:v>
                </c:pt>
                <c:pt idx="2010">
                  <c:v>38975</c:v>
                </c:pt>
                <c:pt idx="2011">
                  <c:v>38978</c:v>
                </c:pt>
                <c:pt idx="2012">
                  <c:v>38979</c:v>
                </c:pt>
                <c:pt idx="2013">
                  <c:v>38980</c:v>
                </c:pt>
                <c:pt idx="2014">
                  <c:v>38981</c:v>
                </c:pt>
                <c:pt idx="2015">
                  <c:v>38982</c:v>
                </c:pt>
                <c:pt idx="2016">
                  <c:v>38985</c:v>
                </c:pt>
                <c:pt idx="2017">
                  <c:v>38986</c:v>
                </c:pt>
                <c:pt idx="2018">
                  <c:v>38987</c:v>
                </c:pt>
                <c:pt idx="2019">
                  <c:v>38988</c:v>
                </c:pt>
                <c:pt idx="2020">
                  <c:v>38989</c:v>
                </c:pt>
                <c:pt idx="2021">
                  <c:v>38992</c:v>
                </c:pt>
                <c:pt idx="2022">
                  <c:v>38993</c:v>
                </c:pt>
                <c:pt idx="2023">
                  <c:v>38994</c:v>
                </c:pt>
                <c:pt idx="2024">
                  <c:v>38995</c:v>
                </c:pt>
                <c:pt idx="2025">
                  <c:v>38996</c:v>
                </c:pt>
                <c:pt idx="2026">
                  <c:v>38999</c:v>
                </c:pt>
                <c:pt idx="2027">
                  <c:v>39000</c:v>
                </c:pt>
                <c:pt idx="2028">
                  <c:v>39001</c:v>
                </c:pt>
                <c:pt idx="2029">
                  <c:v>39002</c:v>
                </c:pt>
                <c:pt idx="2030">
                  <c:v>39003</c:v>
                </c:pt>
                <c:pt idx="2031">
                  <c:v>39006</c:v>
                </c:pt>
                <c:pt idx="2032">
                  <c:v>39007</c:v>
                </c:pt>
                <c:pt idx="2033">
                  <c:v>39008</c:v>
                </c:pt>
                <c:pt idx="2034">
                  <c:v>39009</c:v>
                </c:pt>
                <c:pt idx="2035">
                  <c:v>39010</c:v>
                </c:pt>
                <c:pt idx="2036">
                  <c:v>39013</c:v>
                </c:pt>
                <c:pt idx="2037">
                  <c:v>39014</c:v>
                </c:pt>
                <c:pt idx="2038">
                  <c:v>39015</c:v>
                </c:pt>
                <c:pt idx="2039">
                  <c:v>39016</c:v>
                </c:pt>
                <c:pt idx="2040">
                  <c:v>39017</c:v>
                </c:pt>
                <c:pt idx="2041">
                  <c:v>39020</c:v>
                </c:pt>
                <c:pt idx="2042">
                  <c:v>39021</c:v>
                </c:pt>
                <c:pt idx="2043">
                  <c:v>39022</c:v>
                </c:pt>
                <c:pt idx="2044">
                  <c:v>39023</c:v>
                </c:pt>
                <c:pt idx="2045">
                  <c:v>39024</c:v>
                </c:pt>
                <c:pt idx="2046">
                  <c:v>39027</c:v>
                </c:pt>
                <c:pt idx="2047">
                  <c:v>39028</c:v>
                </c:pt>
                <c:pt idx="2048">
                  <c:v>39029</c:v>
                </c:pt>
                <c:pt idx="2049">
                  <c:v>39030</c:v>
                </c:pt>
                <c:pt idx="2050">
                  <c:v>39031</c:v>
                </c:pt>
                <c:pt idx="2051">
                  <c:v>39034</c:v>
                </c:pt>
                <c:pt idx="2052">
                  <c:v>39035</c:v>
                </c:pt>
                <c:pt idx="2053">
                  <c:v>39036</c:v>
                </c:pt>
                <c:pt idx="2054">
                  <c:v>39037</c:v>
                </c:pt>
                <c:pt idx="2055">
                  <c:v>39038</c:v>
                </c:pt>
                <c:pt idx="2056">
                  <c:v>39041</c:v>
                </c:pt>
                <c:pt idx="2057">
                  <c:v>39042</c:v>
                </c:pt>
                <c:pt idx="2058">
                  <c:v>39043</c:v>
                </c:pt>
                <c:pt idx="2059">
                  <c:v>39044</c:v>
                </c:pt>
                <c:pt idx="2060">
                  <c:v>39045</c:v>
                </c:pt>
                <c:pt idx="2061">
                  <c:v>39048</c:v>
                </c:pt>
                <c:pt idx="2062">
                  <c:v>39049</c:v>
                </c:pt>
                <c:pt idx="2063">
                  <c:v>39050</c:v>
                </c:pt>
                <c:pt idx="2064">
                  <c:v>39051</c:v>
                </c:pt>
                <c:pt idx="2065">
                  <c:v>39052</c:v>
                </c:pt>
                <c:pt idx="2066">
                  <c:v>39055</c:v>
                </c:pt>
                <c:pt idx="2067">
                  <c:v>39056</c:v>
                </c:pt>
                <c:pt idx="2068">
                  <c:v>39057</c:v>
                </c:pt>
                <c:pt idx="2069">
                  <c:v>39058</c:v>
                </c:pt>
                <c:pt idx="2070">
                  <c:v>39059</c:v>
                </c:pt>
                <c:pt idx="2071">
                  <c:v>39062</c:v>
                </c:pt>
                <c:pt idx="2072">
                  <c:v>39063</c:v>
                </c:pt>
                <c:pt idx="2073">
                  <c:v>39064</c:v>
                </c:pt>
                <c:pt idx="2074">
                  <c:v>39065</c:v>
                </c:pt>
                <c:pt idx="2075">
                  <c:v>39066</c:v>
                </c:pt>
                <c:pt idx="2076">
                  <c:v>39069</c:v>
                </c:pt>
                <c:pt idx="2077">
                  <c:v>39070</c:v>
                </c:pt>
                <c:pt idx="2078">
                  <c:v>39071</c:v>
                </c:pt>
                <c:pt idx="2079">
                  <c:v>39072</c:v>
                </c:pt>
                <c:pt idx="2080">
                  <c:v>39073</c:v>
                </c:pt>
                <c:pt idx="2081">
                  <c:v>39076</c:v>
                </c:pt>
                <c:pt idx="2082">
                  <c:v>39077</c:v>
                </c:pt>
                <c:pt idx="2083">
                  <c:v>39078</c:v>
                </c:pt>
                <c:pt idx="2084">
                  <c:v>39079</c:v>
                </c:pt>
                <c:pt idx="2085">
                  <c:v>39080</c:v>
                </c:pt>
                <c:pt idx="2086">
                  <c:v>39083</c:v>
                </c:pt>
                <c:pt idx="2087">
                  <c:v>39084</c:v>
                </c:pt>
                <c:pt idx="2088">
                  <c:v>39085</c:v>
                </c:pt>
                <c:pt idx="2089">
                  <c:v>39086</c:v>
                </c:pt>
                <c:pt idx="2090">
                  <c:v>39087</c:v>
                </c:pt>
                <c:pt idx="2091">
                  <c:v>39090</c:v>
                </c:pt>
                <c:pt idx="2092">
                  <c:v>39091</c:v>
                </c:pt>
                <c:pt idx="2093">
                  <c:v>39092</c:v>
                </c:pt>
                <c:pt idx="2094">
                  <c:v>39093</c:v>
                </c:pt>
                <c:pt idx="2095">
                  <c:v>39094</c:v>
                </c:pt>
                <c:pt idx="2096">
                  <c:v>39097</c:v>
                </c:pt>
                <c:pt idx="2097">
                  <c:v>39098</c:v>
                </c:pt>
                <c:pt idx="2098">
                  <c:v>39099</c:v>
                </c:pt>
                <c:pt idx="2099">
                  <c:v>39100</c:v>
                </c:pt>
                <c:pt idx="2100">
                  <c:v>39101</c:v>
                </c:pt>
                <c:pt idx="2101">
                  <c:v>39104</c:v>
                </c:pt>
                <c:pt idx="2102">
                  <c:v>39105</c:v>
                </c:pt>
                <c:pt idx="2103">
                  <c:v>39106</c:v>
                </c:pt>
                <c:pt idx="2104">
                  <c:v>39107</c:v>
                </c:pt>
                <c:pt idx="2105">
                  <c:v>39108</c:v>
                </c:pt>
                <c:pt idx="2106">
                  <c:v>39111</c:v>
                </c:pt>
                <c:pt idx="2107">
                  <c:v>39112</c:v>
                </c:pt>
                <c:pt idx="2108">
                  <c:v>39113</c:v>
                </c:pt>
                <c:pt idx="2109">
                  <c:v>39114</c:v>
                </c:pt>
                <c:pt idx="2110">
                  <c:v>39115</c:v>
                </c:pt>
                <c:pt idx="2111">
                  <c:v>39118</c:v>
                </c:pt>
                <c:pt idx="2112">
                  <c:v>39119</c:v>
                </c:pt>
                <c:pt idx="2113">
                  <c:v>39120</c:v>
                </c:pt>
                <c:pt idx="2114">
                  <c:v>39121</c:v>
                </c:pt>
                <c:pt idx="2115">
                  <c:v>39122</c:v>
                </c:pt>
                <c:pt idx="2116">
                  <c:v>39125</c:v>
                </c:pt>
                <c:pt idx="2117">
                  <c:v>39126</c:v>
                </c:pt>
                <c:pt idx="2118">
                  <c:v>39127</c:v>
                </c:pt>
                <c:pt idx="2119">
                  <c:v>39128</c:v>
                </c:pt>
                <c:pt idx="2120">
                  <c:v>39129</c:v>
                </c:pt>
                <c:pt idx="2121">
                  <c:v>39132</c:v>
                </c:pt>
                <c:pt idx="2122">
                  <c:v>39133</c:v>
                </c:pt>
                <c:pt idx="2123">
                  <c:v>39134</c:v>
                </c:pt>
                <c:pt idx="2124">
                  <c:v>39135</c:v>
                </c:pt>
                <c:pt idx="2125">
                  <c:v>39136</c:v>
                </c:pt>
                <c:pt idx="2126">
                  <c:v>39139</c:v>
                </c:pt>
                <c:pt idx="2127">
                  <c:v>39140</c:v>
                </c:pt>
                <c:pt idx="2128">
                  <c:v>39141</c:v>
                </c:pt>
                <c:pt idx="2129">
                  <c:v>39142</c:v>
                </c:pt>
                <c:pt idx="2130">
                  <c:v>39143</c:v>
                </c:pt>
                <c:pt idx="2131">
                  <c:v>39146</c:v>
                </c:pt>
                <c:pt idx="2132">
                  <c:v>39147</c:v>
                </c:pt>
                <c:pt idx="2133">
                  <c:v>39148</c:v>
                </c:pt>
                <c:pt idx="2134">
                  <c:v>39149</c:v>
                </c:pt>
                <c:pt idx="2135">
                  <c:v>39150</c:v>
                </c:pt>
                <c:pt idx="2136">
                  <c:v>39153</c:v>
                </c:pt>
                <c:pt idx="2137">
                  <c:v>39154</c:v>
                </c:pt>
                <c:pt idx="2138">
                  <c:v>39155</c:v>
                </c:pt>
                <c:pt idx="2139">
                  <c:v>39156</c:v>
                </c:pt>
                <c:pt idx="2140">
                  <c:v>39157</c:v>
                </c:pt>
                <c:pt idx="2141">
                  <c:v>39160</c:v>
                </c:pt>
                <c:pt idx="2142">
                  <c:v>39161</c:v>
                </c:pt>
                <c:pt idx="2143">
                  <c:v>39162</c:v>
                </c:pt>
                <c:pt idx="2144">
                  <c:v>39163</c:v>
                </c:pt>
                <c:pt idx="2145">
                  <c:v>39164</c:v>
                </c:pt>
                <c:pt idx="2146">
                  <c:v>39167</c:v>
                </c:pt>
                <c:pt idx="2147">
                  <c:v>39168</c:v>
                </c:pt>
                <c:pt idx="2148">
                  <c:v>39169</c:v>
                </c:pt>
                <c:pt idx="2149">
                  <c:v>39170</c:v>
                </c:pt>
                <c:pt idx="2150">
                  <c:v>39171</c:v>
                </c:pt>
                <c:pt idx="2151">
                  <c:v>39174</c:v>
                </c:pt>
                <c:pt idx="2152">
                  <c:v>39175</c:v>
                </c:pt>
                <c:pt idx="2153">
                  <c:v>39176</c:v>
                </c:pt>
                <c:pt idx="2154">
                  <c:v>39177</c:v>
                </c:pt>
                <c:pt idx="2155">
                  <c:v>39178</c:v>
                </c:pt>
                <c:pt idx="2156">
                  <c:v>39181</c:v>
                </c:pt>
                <c:pt idx="2157">
                  <c:v>39182</c:v>
                </c:pt>
                <c:pt idx="2158">
                  <c:v>39183</c:v>
                </c:pt>
                <c:pt idx="2159">
                  <c:v>39184</c:v>
                </c:pt>
                <c:pt idx="2160">
                  <c:v>39185</c:v>
                </c:pt>
                <c:pt idx="2161">
                  <c:v>39188</c:v>
                </c:pt>
                <c:pt idx="2162">
                  <c:v>39189</c:v>
                </c:pt>
                <c:pt idx="2163">
                  <c:v>39190</c:v>
                </c:pt>
                <c:pt idx="2164">
                  <c:v>39191</c:v>
                </c:pt>
                <c:pt idx="2165">
                  <c:v>39192</c:v>
                </c:pt>
                <c:pt idx="2166">
                  <c:v>39195</c:v>
                </c:pt>
                <c:pt idx="2167">
                  <c:v>39196</c:v>
                </c:pt>
                <c:pt idx="2168">
                  <c:v>39197</c:v>
                </c:pt>
                <c:pt idx="2169">
                  <c:v>39198</c:v>
                </c:pt>
                <c:pt idx="2170">
                  <c:v>39199</c:v>
                </c:pt>
                <c:pt idx="2171">
                  <c:v>39202</c:v>
                </c:pt>
                <c:pt idx="2172">
                  <c:v>39203</c:v>
                </c:pt>
                <c:pt idx="2173">
                  <c:v>39204</c:v>
                </c:pt>
                <c:pt idx="2174">
                  <c:v>39205</c:v>
                </c:pt>
                <c:pt idx="2175">
                  <c:v>39206</c:v>
                </c:pt>
                <c:pt idx="2176">
                  <c:v>39209</c:v>
                </c:pt>
                <c:pt idx="2177">
                  <c:v>39210</c:v>
                </c:pt>
                <c:pt idx="2178">
                  <c:v>39211</c:v>
                </c:pt>
                <c:pt idx="2179">
                  <c:v>39212</c:v>
                </c:pt>
                <c:pt idx="2180">
                  <c:v>39213</c:v>
                </c:pt>
                <c:pt idx="2181">
                  <c:v>39216</c:v>
                </c:pt>
                <c:pt idx="2182">
                  <c:v>39217</c:v>
                </c:pt>
                <c:pt idx="2183">
                  <c:v>39218</c:v>
                </c:pt>
                <c:pt idx="2184">
                  <c:v>39219</c:v>
                </c:pt>
                <c:pt idx="2185">
                  <c:v>39220</c:v>
                </c:pt>
                <c:pt idx="2186">
                  <c:v>39223</c:v>
                </c:pt>
                <c:pt idx="2187">
                  <c:v>39224</c:v>
                </c:pt>
                <c:pt idx="2188">
                  <c:v>39225</c:v>
                </c:pt>
                <c:pt idx="2189">
                  <c:v>39226</c:v>
                </c:pt>
                <c:pt idx="2190">
                  <c:v>39227</c:v>
                </c:pt>
                <c:pt idx="2191">
                  <c:v>39230</c:v>
                </c:pt>
                <c:pt idx="2192">
                  <c:v>39231</c:v>
                </c:pt>
                <c:pt idx="2193">
                  <c:v>39232</c:v>
                </c:pt>
                <c:pt idx="2194">
                  <c:v>39233</c:v>
                </c:pt>
                <c:pt idx="2195">
                  <c:v>39234</c:v>
                </c:pt>
                <c:pt idx="2196">
                  <c:v>39237</c:v>
                </c:pt>
                <c:pt idx="2197">
                  <c:v>39238</c:v>
                </c:pt>
                <c:pt idx="2198">
                  <c:v>39239</c:v>
                </c:pt>
                <c:pt idx="2199">
                  <c:v>39240</c:v>
                </c:pt>
                <c:pt idx="2200">
                  <c:v>39241</c:v>
                </c:pt>
                <c:pt idx="2201">
                  <c:v>39244</c:v>
                </c:pt>
                <c:pt idx="2202">
                  <c:v>39245</c:v>
                </c:pt>
                <c:pt idx="2203">
                  <c:v>39246</c:v>
                </c:pt>
                <c:pt idx="2204">
                  <c:v>39247</c:v>
                </c:pt>
                <c:pt idx="2205">
                  <c:v>39248</c:v>
                </c:pt>
                <c:pt idx="2206">
                  <c:v>39251</c:v>
                </c:pt>
                <c:pt idx="2207">
                  <c:v>39252</c:v>
                </c:pt>
                <c:pt idx="2208">
                  <c:v>39253</c:v>
                </c:pt>
                <c:pt idx="2209">
                  <c:v>39254</c:v>
                </c:pt>
                <c:pt idx="2210">
                  <c:v>39255</c:v>
                </c:pt>
                <c:pt idx="2211">
                  <c:v>39258</c:v>
                </c:pt>
                <c:pt idx="2212">
                  <c:v>39259</c:v>
                </c:pt>
                <c:pt idx="2213">
                  <c:v>39260</c:v>
                </c:pt>
                <c:pt idx="2214">
                  <c:v>39261</c:v>
                </c:pt>
                <c:pt idx="2215">
                  <c:v>39262</c:v>
                </c:pt>
                <c:pt idx="2216">
                  <c:v>39265</c:v>
                </c:pt>
                <c:pt idx="2217">
                  <c:v>39266</c:v>
                </c:pt>
                <c:pt idx="2218">
                  <c:v>39267</c:v>
                </c:pt>
                <c:pt idx="2219">
                  <c:v>39268</c:v>
                </c:pt>
                <c:pt idx="2220">
                  <c:v>39269</c:v>
                </c:pt>
                <c:pt idx="2221">
                  <c:v>39272</c:v>
                </c:pt>
                <c:pt idx="2222">
                  <c:v>39273</c:v>
                </c:pt>
                <c:pt idx="2223">
                  <c:v>39274</c:v>
                </c:pt>
                <c:pt idx="2224">
                  <c:v>39275</c:v>
                </c:pt>
                <c:pt idx="2225">
                  <c:v>39276</c:v>
                </c:pt>
                <c:pt idx="2226">
                  <c:v>39279</c:v>
                </c:pt>
                <c:pt idx="2227">
                  <c:v>39280</c:v>
                </c:pt>
                <c:pt idx="2228">
                  <c:v>39281</c:v>
                </c:pt>
                <c:pt idx="2229">
                  <c:v>39282</c:v>
                </c:pt>
                <c:pt idx="2230">
                  <c:v>39283</c:v>
                </c:pt>
                <c:pt idx="2231">
                  <c:v>39286</c:v>
                </c:pt>
                <c:pt idx="2232">
                  <c:v>39287</c:v>
                </c:pt>
                <c:pt idx="2233">
                  <c:v>39288</c:v>
                </c:pt>
                <c:pt idx="2234">
                  <c:v>39289</c:v>
                </c:pt>
                <c:pt idx="2235">
                  <c:v>39290</c:v>
                </c:pt>
                <c:pt idx="2236">
                  <c:v>39293</c:v>
                </c:pt>
                <c:pt idx="2237">
                  <c:v>39294</c:v>
                </c:pt>
                <c:pt idx="2238">
                  <c:v>39295</c:v>
                </c:pt>
                <c:pt idx="2239">
                  <c:v>39296</c:v>
                </c:pt>
                <c:pt idx="2240">
                  <c:v>39297</c:v>
                </c:pt>
                <c:pt idx="2241">
                  <c:v>39300</c:v>
                </c:pt>
                <c:pt idx="2242">
                  <c:v>39301</c:v>
                </c:pt>
                <c:pt idx="2243">
                  <c:v>39302</c:v>
                </c:pt>
                <c:pt idx="2244">
                  <c:v>39303</c:v>
                </c:pt>
                <c:pt idx="2245">
                  <c:v>39304</c:v>
                </c:pt>
                <c:pt idx="2246">
                  <c:v>39307</c:v>
                </c:pt>
                <c:pt idx="2247">
                  <c:v>39308</c:v>
                </c:pt>
                <c:pt idx="2248">
                  <c:v>39309</c:v>
                </c:pt>
                <c:pt idx="2249">
                  <c:v>39310</c:v>
                </c:pt>
                <c:pt idx="2250">
                  <c:v>39311</c:v>
                </c:pt>
                <c:pt idx="2251">
                  <c:v>39314</c:v>
                </c:pt>
                <c:pt idx="2252">
                  <c:v>39315</c:v>
                </c:pt>
                <c:pt idx="2253">
                  <c:v>39316</c:v>
                </c:pt>
                <c:pt idx="2254">
                  <c:v>39317</c:v>
                </c:pt>
                <c:pt idx="2255">
                  <c:v>39318</c:v>
                </c:pt>
                <c:pt idx="2256">
                  <c:v>39321</c:v>
                </c:pt>
                <c:pt idx="2257">
                  <c:v>39322</c:v>
                </c:pt>
                <c:pt idx="2258">
                  <c:v>39323</c:v>
                </c:pt>
                <c:pt idx="2259">
                  <c:v>39324</c:v>
                </c:pt>
                <c:pt idx="2260">
                  <c:v>39325</c:v>
                </c:pt>
                <c:pt idx="2261">
                  <c:v>39328</c:v>
                </c:pt>
                <c:pt idx="2262">
                  <c:v>39329</c:v>
                </c:pt>
                <c:pt idx="2263">
                  <c:v>39330</c:v>
                </c:pt>
                <c:pt idx="2264">
                  <c:v>39331</c:v>
                </c:pt>
                <c:pt idx="2265">
                  <c:v>39332</c:v>
                </c:pt>
                <c:pt idx="2266">
                  <c:v>39335</c:v>
                </c:pt>
                <c:pt idx="2267">
                  <c:v>39336</c:v>
                </c:pt>
                <c:pt idx="2268">
                  <c:v>39337</c:v>
                </c:pt>
                <c:pt idx="2269">
                  <c:v>39338</c:v>
                </c:pt>
                <c:pt idx="2270">
                  <c:v>39339</c:v>
                </c:pt>
                <c:pt idx="2271">
                  <c:v>39342</c:v>
                </c:pt>
                <c:pt idx="2272">
                  <c:v>39343</c:v>
                </c:pt>
                <c:pt idx="2273">
                  <c:v>39344</c:v>
                </c:pt>
                <c:pt idx="2274">
                  <c:v>39345</c:v>
                </c:pt>
                <c:pt idx="2275">
                  <c:v>39346</c:v>
                </c:pt>
                <c:pt idx="2276">
                  <c:v>39349</c:v>
                </c:pt>
                <c:pt idx="2277">
                  <c:v>39350</c:v>
                </c:pt>
                <c:pt idx="2278">
                  <c:v>39351</c:v>
                </c:pt>
                <c:pt idx="2279">
                  <c:v>39352</c:v>
                </c:pt>
                <c:pt idx="2280">
                  <c:v>39353</c:v>
                </c:pt>
                <c:pt idx="2281">
                  <c:v>39356</c:v>
                </c:pt>
                <c:pt idx="2282">
                  <c:v>39357</c:v>
                </c:pt>
                <c:pt idx="2283">
                  <c:v>39358</c:v>
                </c:pt>
                <c:pt idx="2284">
                  <c:v>39359</c:v>
                </c:pt>
                <c:pt idx="2285">
                  <c:v>39360</c:v>
                </c:pt>
                <c:pt idx="2286">
                  <c:v>39363</c:v>
                </c:pt>
                <c:pt idx="2287">
                  <c:v>39364</c:v>
                </c:pt>
                <c:pt idx="2288">
                  <c:v>39365</c:v>
                </c:pt>
                <c:pt idx="2289">
                  <c:v>39366</c:v>
                </c:pt>
                <c:pt idx="2290">
                  <c:v>39367</c:v>
                </c:pt>
                <c:pt idx="2291">
                  <c:v>39370</c:v>
                </c:pt>
                <c:pt idx="2292">
                  <c:v>39371</c:v>
                </c:pt>
                <c:pt idx="2293">
                  <c:v>39372</c:v>
                </c:pt>
                <c:pt idx="2294">
                  <c:v>39373</c:v>
                </c:pt>
                <c:pt idx="2295">
                  <c:v>39374</c:v>
                </c:pt>
                <c:pt idx="2296">
                  <c:v>39377</c:v>
                </c:pt>
                <c:pt idx="2297">
                  <c:v>39378</c:v>
                </c:pt>
                <c:pt idx="2298">
                  <c:v>39379</c:v>
                </c:pt>
                <c:pt idx="2299">
                  <c:v>39380</c:v>
                </c:pt>
                <c:pt idx="2300">
                  <c:v>39381</c:v>
                </c:pt>
                <c:pt idx="2301">
                  <c:v>39384</c:v>
                </c:pt>
                <c:pt idx="2302">
                  <c:v>39385</c:v>
                </c:pt>
                <c:pt idx="2303">
                  <c:v>39386</c:v>
                </c:pt>
                <c:pt idx="2304">
                  <c:v>39387</c:v>
                </c:pt>
                <c:pt idx="2305">
                  <c:v>39388</c:v>
                </c:pt>
                <c:pt idx="2306">
                  <c:v>39391</c:v>
                </c:pt>
                <c:pt idx="2307">
                  <c:v>39392</c:v>
                </c:pt>
                <c:pt idx="2308">
                  <c:v>39393</c:v>
                </c:pt>
                <c:pt idx="2309">
                  <c:v>39394</c:v>
                </c:pt>
                <c:pt idx="2310">
                  <c:v>39395</c:v>
                </c:pt>
                <c:pt idx="2311">
                  <c:v>39398</c:v>
                </c:pt>
                <c:pt idx="2312">
                  <c:v>39399</c:v>
                </c:pt>
                <c:pt idx="2313">
                  <c:v>39400</c:v>
                </c:pt>
                <c:pt idx="2314">
                  <c:v>39401</c:v>
                </c:pt>
                <c:pt idx="2315">
                  <c:v>39402</c:v>
                </c:pt>
                <c:pt idx="2316">
                  <c:v>39405</c:v>
                </c:pt>
                <c:pt idx="2317">
                  <c:v>39406</c:v>
                </c:pt>
                <c:pt idx="2318">
                  <c:v>39407</c:v>
                </c:pt>
                <c:pt idx="2319">
                  <c:v>39408</c:v>
                </c:pt>
                <c:pt idx="2320">
                  <c:v>39409</c:v>
                </c:pt>
                <c:pt idx="2321">
                  <c:v>39412</c:v>
                </c:pt>
                <c:pt idx="2322">
                  <c:v>39413</c:v>
                </c:pt>
                <c:pt idx="2323">
                  <c:v>39414</c:v>
                </c:pt>
                <c:pt idx="2324">
                  <c:v>39415</c:v>
                </c:pt>
                <c:pt idx="2325">
                  <c:v>39416</c:v>
                </c:pt>
                <c:pt idx="2326">
                  <c:v>39419</c:v>
                </c:pt>
                <c:pt idx="2327">
                  <c:v>39420</c:v>
                </c:pt>
                <c:pt idx="2328">
                  <c:v>39421</c:v>
                </c:pt>
                <c:pt idx="2329">
                  <c:v>39422</c:v>
                </c:pt>
                <c:pt idx="2330">
                  <c:v>39423</c:v>
                </c:pt>
                <c:pt idx="2331">
                  <c:v>39426</c:v>
                </c:pt>
                <c:pt idx="2332">
                  <c:v>39427</c:v>
                </c:pt>
                <c:pt idx="2333">
                  <c:v>39428</c:v>
                </c:pt>
                <c:pt idx="2334">
                  <c:v>39429</c:v>
                </c:pt>
                <c:pt idx="2335">
                  <c:v>39430</c:v>
                </c:pt>
                <c:pt idx="2336">
                  <c:v>39433</c:v>
                </c:pt>
                <c:pt idx="2337">
                  <c:v>39434</c:v>
                </c:pt>
                <c:pt idx="2338">
                  <c:v>39435</c:v>
                </c:pt>
                <c:pt idx="2339">
                  <c:v>39436</c:v>
                </c:pt>
                <c:pt idx="2340">
                  <c:v>39437</c:v>
                </c:pt>
                <c:pt idx="2341">
                  <c:v>39440</c:v>
                </c:pt>
                <c:pt idx="2342">
                  <c:v>39441</c:v>
                </c:pt>
                <c:pt idx="2343">
                  <c:v>39442</c:v>
                </c:pt>
                <c:pt idx="2344">
                  <c:v>39443</c:v>
                </c:pt>
                <c:pt idx="2345">
                  <c:v>39444</c:v>
                </c:pt>
                <c:pt idx="2346">
                  <c:v>39447</c:v>
                </c:pt>
                <c:pt idx="2347">
                  <c:v>39448</c:v>
                </c:pt>
                <c:pt idx="2348">
                  <c:v>39449</c:v>
                </c:pt>
                <c:pt idx="2349">
                  <c:v>39450</c:v>
                </c:pt>
                <c:pt idx="2350">
                  <c:v>39451</c:v>
                </c:pt>
                <c:pt idx="2351">
                  <c:v>39454</c:v>
                </c:pt>
                <c:pt idx="2352">
                  <c:v>39455</c:v>
                </c:pt>
                <c:pt idx="2353">
                  <c:v>39456</c:v>
                </c:pt>
                <c:pt idx="2354">
                  <c:v>39457</c:v>
                </c:pt>
                <c:pt idx="2355">
                  <c:v>39458</c:v>
                </c:pt>
                <c:pt idx="2356">
                  <c:v>39461</c:v>
                </c:pt>
                <c:pt idx="2357">
                  <c:v>39462</c:v>
                </c:pt>
                <c:pt idx="2358">
                  <c:v>39463</c:v>
                </c:pt>
                <c:pt idx="2359">
                  <c:v>39464</c:v>
                </c:pt>
                <c:pt idx="2360">
                  <c:v>39465</c:v>
                </c:pt>
                <c:pt idx="2361">
                  <c:v>39468</c:v>
                </c:pt>
                <c:pt idx="2362">
                  <c:v>39469</c:v>
                </c:pt>
                <c:pt idx="2363">
                  <c:v>39470</c:v>
                </c:pt>
                <c:pt idx="2364">
                  <c:v>39471</c:v>
                </c:pt>
                <c:pt idx="2365">
                  <c:v>39472</c:v>
                </c:pt>
                <c:pt idx="2366">
                  <c:v>39475</c:v>
                </c:pt>
                <c:pt idx="2367">
                  <c:v>39476</c:v>
                </c:pt>
                <c:pt idx="2368">
                  <c:v>39477</c:v>
                </c:pt>
                <c:pt idx="2369">
                  <c:v>39478</c:v>
                </c:pt>
                <c:pt idx="2370">
                  <c:v>39479</c:v>
                </c:pt>
                <c:pt idx="2371">
                  <c:v>39482</c:v>
                </c:pt>
                <c:pt idx="2372">
                  <c:v>39483</c:v>
                </c:pt>
                <c:pt idx="2373">
                  <c:v>39484</c:v>
                </c:pt>
                <c:pt idx="2374">
                  <c:v>39485</c:v>
                </c:pt>
                <c:pt idx="2375">
                  <c:v>39486</c:v>
                </c:pt>
                <c:pt idx="2376">
                  <c:v>39489</c:v>
                </c:pt>
                <c:pt idx="2377">
                  <c:v>39490</c:v>
                </c:pt>
                <c:pt idx="2378">
                  <c:v>39491</c:v>
                </c:pt>
                <c:pt idx="2379">
                  <c:v>39492</c:v>
                </c:pt>
                <c:pt idx="2380">
                  <c:v>39493</c:v>
                </c:pt>
                <c:pt idx="2381">
                  <c:v>39496</c:v>
                </c:pt>
                <c:pt idx="2382">
                  <c:v>39497</c:v>
                </c:pt>
                <c:pt idx="2383">
                  <c:v>39498</c:v>
                </c:pt>
                <c:pt idx="2384">
                  <c:v>39499</c:v>
                </c:pt>
                <c:pt idx="2385">
                  <c:v>39500</c:v>
                </c:pt>
                <c:pt idx="2386">
                  <c:v>39503</c:v>
                </c:pt>
                <c:pt idx="2387">
                  <c:v>39504</c:v>
                </c:pt>
                <c:pt idx="2388">
                  <c:v>39505</c:v>
                </c:pt>
                <c:pt idx="2389">
                  <c:v>39506</c:v>
                </c:pt>
                <c:pt idx="2390">
                  <c:v>39507</c:v>
                </c:pt>
                <c:pt idx="2391">
                  <c:v>39510</c:v>
                </c:pt>
                <c:pt idx="2392">
                  <c:v>39511</c:v>
                </c:pt>
                <c:pt idx="2393">
                  <c:v>39512</c:v>
                </c:pt>
                <c:pt idx="2394">
                  <c:v>39513</c:v>
                </c:pt>
                <c:pt idx="2395">
                  <c:v>39514</c:v>
                </c:pt>
                <c:pt idx="2396">
                  <c:v>39517</c:v>
                </c:pt>
                <c:pt idx="2397">
                  <c:v>39518</c:v>
                </c:pt>
                <c:pt idx="2398">
                  <c:v>39519</c:v>
                </c:pt>
                <c:pt idx="2399">
                  <c:v>39520</c:v>
                </c:pt>
                <c:pt idx="2400">
                  <c:v>39521</c:v>
                </c:pt>
                <c:pt idx="2401">
                  <c:v>39524</c:v>
                </c:pt>
                <c:pt idx="2402">
                  <c:v>39525</c:v>
                </c:pt>
                <c:pt idx="2403">
                  <c:v>39526</c:v>
                </c:pt>
                <c:pt idx="2404">
                  <c:v>39527</c:v>
                </c:pt>
                <c:pt idx="2405">
                  <c:v>39528</c:v>
                </c:pt>
                <c:pt idx="2406">
                  <c:v>39531</c:v>
                </c:pt>
                <c:pt idx="2407">
                  <c:v>39532</c:v>
                </c:pt>
                <c:pt idx="2408">
                  <c:v>39533</c:v>
                </c:pt>
                <c:pt idx="2409">
                  <c:v>39534</c:v>
                </c:pt>
                <c:pt idx="2410">
                  <c:v>39535</c:v>
                </c:pt>
                <c:pt idx="2411">
                  <c:v>39538</c:v>
                </c:pt>
                <c:pt idx="2412">
                  <c:v>39539</c:v>
                </c:pt>
                <c:pt idx="2413">
                  <c:v>39540</c:v>
                </c:pt>
                <c:pt idx="2414">
                  <c:v>39541</c:v>
                </c:pt>
                <c:pt idx="2415">
                  <c:v>39542</c:v>
                </c:pt>
                <c:pt idx="2416">
                  <c:v>39545</c:v>
                </c:pt>
                <c:pt idx="2417">
                  <c:v>39546</c:v>
                </c:pt>
                <c:pt idx="2418">
                  <c:v>39547</c:v>
                </c:pt>
                <c:pt idx="2419">
                  <c:v>39548</c:v>
                </c:pt>
                <c:pt idx="2420">
                  <c:v>39549</c:v>
                </c:pt>
                <c:pt idx="2421">
                  <c:v>39552</c:v>
                </c:pt>
                <c:pt idx="2422">
                  <c:v>39553</c:v>
                </c:pt>
                <c:pt idx="2423">
                  <c:v>39554</c:v>
                </c:pt>
                <c:pt idx="2424">
                  <c:v>39555</c:v>
                </c:pt>
                <c:pt idx="2425">
                  <c:v>39556</c:v>
                </c:pt>
                <c:pt idx="2426">
                  <c:v>39559</c:v>
                </c:pt>
                <c:pt idx="2427">
                  <c:v>39560</c:v>
                </c:pt>
                <c:pt idx="2428">
                  <c:v>39561</c:v>
                </c:pt>
                <c:pt idx="2429">
                  <c:v>39562</c:v>
                </c:pt>
                <c:pt idx="2430">
                  <c:v>39563</c:v>
                </c:pt>
                <c:pt idx="2431">
                  <c:v>39566</c:v>
                </c:pt>
                <c:pt idx="2432">
                  <c:v>39567</c:v>
                </c:pt>
                <c:pt idx="2433">
                  <c:v>39568</c:v>
                </c:pt>
                <c:pt idx="2434">
                  <c:v>39569</c:v>
                </c:pt>
                <c:pt idx="2435">
                  <c:v>39570</c:v>
                </c:pt>
                <c:pt idx="2436">
                  <c:v>39573</c:v>
                </c:pt>
                <c:pt idx="2437">
                  <c:v>39574</c:v>
                </c:pt>
                <c:pt idx="2438">
                  <c:v>39575</c:v>
                </c:pt>
                <c:pt idx="2439">
                  <c:v>39576</c:v>
                </c:pt>
                <c:pt idx="2440">
                  <c:v>39577</c:v>
                </c:pt>
                <c:pt idx="2441">
                  <c:v>39580</c:v>
                </c:pt>
                <c:pt idx="2442">
                  <c:v>39581</c:v>
                </c:pt>
                <c:pt idx="2443">
                  <c:v>39582</c:v>
                </c:pt>
                <c:pt idx="2444">
                  <c:v>39583</c:v>
                </c:pt>
                <c:pt idx="2445">
                  <c:v>39584</c:v>
                </c:pt>
                <c:pt idx="2446">
                  <c:v>39587</c:v>
                </c:pt>
                <c:pt idx="2447">
                  <c:v>39588</c:v>
                </c:pt>
                <c:pt idx="2448">
                  <c:v>39589</c:v>
                </c:pt>
                <c:pt idx="2449">
                  <c:v>39590</c:v>
                </c:pt>
                <c:pt idx="2450">
                  <c:v>39591</c:v>
                </c:pt>
                <c:pt idx="2451">
                  <c:v>39594</c:v>
                </c:pt>
                <c:pt idx="2452">
                  <c:v>39595</c:v>
                </c:pt>
                <c:pt idx="2453">
                  <c:v>39596</c:v>
                </c:pt>
                <c:pt idx="2454">
                  <c:v>39597</c:v>
                </c:pt>
                <c:pt idx="2455">
                  <c:v>39598</c:v>
                </c:pt>
                <c:pt idx="2456">
                  <c:v>39601</c:v>
                </c:pt>
                <c:pt idx="2457">
                  <c:v>39602</c:v>
                </c:pt>
                <c:pt idx="2458">
                  <c:v>39603</c:v>
                </c:pt>
                <c:pt idx="2459">
                  <c:v>39604</c:v>
                </c:pt>
                <c:pt idx="2460">
                  <c:v>39605</c:v>
                </c:pt>
                <c:pt idx="2461">
                  <c:v>39608</c:v>
                </c:pt>
                <c:pt idx="2462">
                  <c:v>39609</c:v>
                </c:pt>
                <c:pt idx="2463">
                  <c:v>39610</c:v>
                </c:pt>
                <c:pt idx="2464">
                  <c:v>39611</c:v>
                </c:pt>
                <c:pt idx="2465">
                  <c:v>39612</c:v>
                </c:pt>
                <c:pt idx="2466">
                  <c:v>39615</c:v>
                </c:pt>
                <c:pt idx="2467">
                  <c:v>39616</c:v>
                </c:pt>
                <c:pt idx="2468">
                  <c:v>39617</c:v>
                </c:pt>
                <c:pt idx="2469">
                  <c:v>39618</c:v>
                </c:pt>
                <c:pt idx="2470">
                  <c:v>39619</c:v>
                </c:pt>
                <c:pt idx="2471">
                  <c:v>39622</c:v>
                </c:pt>
                <c:pt idx="2472">
                  <c:v>39623</c:v>
                </c:pt>
                <c:pt idx="2473">
                  <c:v>39624</c:v>
                </c:pt>
                <c:pt idx="2474">
                  <c:v>39625</c:v>
                </c:pt>
                <c:pt idx="2475">
                  <c:v>39626</c:v>
                </c:pt>
                <c:pt idx="2476">
                  <c:v>39629</c:v>
                </c:pt>
                <c:pt idx="2477">
                  <c:v>39630</c:v>
                </c:pt>
                <c:pt idx="2478">
                  <c:v>39631</c:v>
                </c:pt>
                <c:pt idx="2479">
                  <c:v>39632</c:v>
                </c:pt>
                <c:pt idx="2480">
                  <c:v>39633</c:v>
                </c:pt>
                <c:pt idx="2481">
                  <c:v>39636</c:v>
                </c:pt>
                <c:pt idx="2482">
                  <c:v>39637</c:v>
                </c:pt>
                <c:pt idx="2483">
                  <c:v>39638</c:v>
                </c:pt>
                <c:pt idx="2484">
                  <c:v>39639</c:v>
                </c:pt>
                <c:pt idx="2485">
                  <c:v>39640</c:v>
                </c:pt>
                <c:pt idx="2486">
                  <c:v>39643</c:v>
                </c:pt>
                <c:pt idx="2487">
                  <c:v>39644</c:v>
                </c:pt>
                <c:pt idx="2488">
                  <c:v>39645</c:v>
                </c:pt>
                <c:pt idx="2489">
                  <c:v>39646</c:v>
                </c:pt>
                <c:pt idx="2490">
                  <c:v>39647</c:v>
                </c:pt>
                <c:pt idx="2491">
                  <c:v>39650</c:v>
                </c:pt>
                <c:pt idx="2492">
                  <c:v>39651</c:v>
                </c:pt>
                <c:pt idx="2493">
                  <c:v>39652</c:v>
                </c:pt>
                <c:pt idx="2494">
                  <c:v>39653</c:v>
                </c:pt>
                <c:pt idx="2495">
                  <c:v>39654</c:v>
                </c:pt>
                <c:pt idx="2496">
                  <c:v>39657</c:v>
                </c:pt>
                <c:pt idx="2497">
                  <c:v>39658</c:v>
                </c:pt>
                <c:pt idx="2498">
                  <c:v>39659</c:v>
                </c:pt>
                <c:pt idx="2499">
                  <c:v>39660</c:v>
                </c:pt>
                <c:pt idx="2500">
                  <c:v>39661</c:v>
                </c:pt>
                <c:pt idx="2501">
                  <c:v>39664</c:v>
                </c:pt>
                <c:pt idx="2502">
                  <c:v>39665</c:v>
                </c:pt>
                <c:pt idx="2503">
                  <c:v>39666</c:v>
                </c:pt>
                <c:pt idx="2504">
                  <c:v>39667</c:v>
                </c:pt>
                <c:pt idx="2505">
                  <c:v>39668</c:v>
                </c:pt>
                <c:pt idx="2506">
                  <c:v>39671</c:v>
                </c:pt>
                <c:pt idx="2507">
                  <c:v>39672</c:v>
                </c:pt>
                <c:pt idx="2508">
                  <c:v>39673</c:v>
                </c:pt>
                <c:pt idx="2509">
                  <c:v>39674</c:v>
                </c:pt>
                <c:pt idx="2510">
                  <c:v>39675</c:v>
                </c:pt>
                <c:pt idx="2511">
                  <c:v>39678</c:v>
                </c:pt>
                <c:pt idx="2512">
                  <c:v>39679</c:v>
                </c:pt>
                <c:pt idx="2513">
                  <c:v>39680</c:v>
                </c:pt>
                <c:pt idx="2514">
                  <c:v>39681</c:v>
                </c:pt>
                <c:pt idx="2515">
                  <c:v>39682</c:v>
                </c:pt>
                <c:pt idx="2516">
                  <c:v>39685</c:v>
                </c:pt>
                <c:pt idx="2517">
                  <c:v>39686</c:v>
                </c:pt>
                <c:pt idx="2518">
                  <c:v>39687</c:v>
                </c:pt>
                <c:pt idx="2519">
                  <c:v>39688</c:v>
                </c:pt>
                <c:pt idx="2520">
                  <c:v>39689</c:v>
                </c:pt>
                <c:pt idx="2521">
                  <c:v>39692</c:v>
                </c:pt>
                <c:pt idx="2522">
                  <c:v>39693</c:v>
                </c:pt>
                <c:pt idx="2523">
                  <c:v>39694</c:v>
                </c:pt>
                <c:pt idx="2524">
                  <c:v>39695</c:v>
                </c:pt>
                <c:pt idx="2525">
                  <c:v>39696</c:v>
                </c:pt>
                <c:pt idx="2526">
                  <c:v>39699</c:v>
                </c:pt>
                <c:pt idx="2527">
                  <c:v>39700</c:v>
                </c:pt>
                <c:pt idx="2528">
                  <c:v>39701</c:v>
                </c:pt>
                <c:pt idx="2529">
                  <c:v>39702</c:v>
                </c:pt>
                <c:pt idx="2530">
                  <c:v>39703</c:v>
                </c:pt>
                <c:pt idx="2531">
                  <c:v>39706</c:v>
                </c:pt>
                <c:pt idx="2532">
                  <c:v>39707</c:v>
                </c:pt>
                <c:pt idx="2533">
                  <c:v>39708</c:v>
                </c:pt>
                <c:pt idx="2534">
                  <c:v>39709</c:v>
                </c:pt>
                <c:pt idx="2535">
                  <c:v>39710</c:v>
                </c:pt>
                <c:pt idx="2536">
                  <c:v>39713</c:v>
                </c:pt>
                <c:pt idx="2537">
                  <c:v>39714</c:v>
                </c:pt>
                <c:pt idx="2538">
                  <c:v>39715</c:v>
                </c:pt>
                <c:pt idx="2539">
                  <c:v>39716</c:v>
                </c:pt>
                <c:pt idx="2540">
                  <c:v>39717</c:v>
                </c:pt>
                <c:pt idx="2541">
                  <c:v>39720</c:v>
                </c:pt>
                <c:pt idx="2542">
                  <c:v>39721</c:v>
                </c:pt>
                <c:pt idx="2543">
                  <c:v>39722</c:v>
                </c:pt>
                <c:pt idx="2544">
                  <c:v>39723</c:v>
                </c:pt>
                <c:pt idx="2545">
                  <c:v>39724</c:v>
                </c:pt>
                <c:pt idx="2546">
                  <c:v>39727</c:v>
                </c:pt>
                <c:pt idx="2547">
                  <c:v>39728</c:v>
                </c:pt>
                <c:pt idx="2548">
                  <c:v>39729</c:v>
                </c:pt>
                <c:pt idx="2549">
                  <c:v>39730</c:v>
                </c:pt>
                <c:pt idx="2550">
                  <c:v>39731</c:v>
                </c:pt>
                <c:pt idx="2551">
                  <c:v>39734</c:v>
                </c:pt>
                <c:pt idx="2552">
                  <c:v>39735</c:v>
                </c:pt>
                <c:pt idx="2553">
                  <c:v>39736</c:v>
                </c:pt>
                <c:pt idx="2554">
                  <c:v>39737</c:v>
                </c:pt>
                <c:pt idx="2555">
                  <c:v>39738</c:v>
                </c:pt>
                <c:pt idx="2556">
                  <c:v>39741</c:v>
                </c:pt>
                <c:pt idx="2557">
                  <c:v>39742</c:v>
                </c:pt>
                <c:pt idx="2558">
                  <c:v>39743</c:v>
                </c:pt>
                <c:pt idx="2559">
                  <c:v>39744</c:v>
                </c:pt>
                <c:pt idx="2560">
                  <c:v>39745</c:v>
                </c:pt>
                <c:pt idx="2561">
                  <c:v>39748</c:v>
                </c:pt>
                <c:pt idx="2562">
                  <c:v>39749</c:v>
                </c:pt>
                <c:pt idx="2563">
                  <c:v>39750</c:v>
                </c:pt>
                <c:pt idx="2564">
                  <c:v>39751</c:v>
                </c:pt>
                <c:pt idx="2565">
                  <c:v>39752</c:v>
                </c:pt>
                <c:pt idx="2566">
                  <c:v>39755</c:v>
                </c:pt>
                <c:pt idx="2567">
                  <c:v>39756</c:v>
                </c:pt>
                <c:pt idx="2568">
                  <c:v>39757</c:v>
                </c:pt>
                <c:pt idx="2569">
                  <c:v>39758</c:v>
                </c:pt>
                <c:pt idx="2570">
                  <c:v>39759</c:v>
                </c:pt>
                <c:pt idx="2571">
                  <c:v>39762</c:v>
                </c:pt>
                <c:pt idx="2572">
                  <c:v>39763</c:v>
                </c:pt>
                <c:pt idx="2573">
                  <c:v>39764</c:v>
                </c:pt>
                <c:pt idx="2574">
                  <c:v>39765</c:v>
                </c:pt>
                <c:pt idx="2575">
                  <c:v>39766</c:v>
                </c:pt>
                <c:pt idx="2576">
                  <c:v>39769</c:v>
                </c:pt>
                <c:pt idx="2577">
                  <c:v>39770</c:v>
                </c:pt>
                <c:pt idx="2578">
                  <c:v>39771</c:v>
                </c:pt>
                <c:pt idx="2579">
                  <c:v>39772</c:v>
                </c:pt>
                <c:pt idx="2580">
                  <c:v>39773</c:v>
                </c:pt>
                <c:pt idx="2581">
                  <c:v>39776</c:v>
                </c:pt>
                <c:pt idx="2582">
                  <c:v>39777</c:v>
                </c:pt>
                <c:pt idx="2583">
                  <c:v>39778</c:v>
                </c:pt>
                <c:pt idx="2584">
                  <c:v>39779</c:v>
                </c:pt>
                <c:pt idx="2585">
                  <c:v>39780</c:v>
                </c:pt>
                <c:pt idx="2586">
                  <c:v>39783</c:v>
                </c:pt>
                <c:pt idx="2587">
                  <c:v>39784</c:v>
                </c:pt>
                <c:pt idx="2588">
                  <c:v>39785</c:v>
                </c:pt>
                <c:pt idx="2589">
                  <c:v>39786</c:v>
                </c:pt>
                <c:pt idx="2590">
                  <c:v>39787</c:v>
                </c:pt>
                <c:pt idx="2591">
                  <c:v>39790</c:v>
                </c:pt>
                <c:pt idx="2592">
                  <c:v>39791</c:v>
                </c:pt>
                <c:pt idx="2593">
                  <c:v>39792</c:v>
                </c:pt>
                <c:pt idx="2594">
                  <c:v>39793</c:v>
                </c:pt>
                <c:pt idx="2595">
                  <c:v>39794</c:v>
                </c:pt>
                <c:pt idx="2596">
                  <c:v>39797</c:v>
                </c:pt>
                <c:pt idx="2597">
                  <c:v>39798</c:v>
                </c:pt>
                <c:pt idx="2598">
                  <c:v>39799</c:v>
                </c:pt>
                <c:pt idx="2599">
                  <c:v>39800</c:v>
                </c:pt>
                <c:pt idx="2600">
                  <c:v>39801</c:v>
                </c:pt>
                <c:pt idx="2601">
                  <c:v>39804</c:v>
                </c:pt>
                <c:pt idx="2602">
                  <c:v>39805</c:v>
                </c:pt>
                <c:pt idx="2603">
                  <c:v>39806</c:v>
                </c:pt>
                <c:pt idx="2604">
                  <c:v>39807</c:v>
                </c:pt>
                <c:pt idx="2605">
                  <c:v>39808</c:v>
                </c:pt>
                <c:pt idx="2606">
                  <c:v>39811</c:v>
                </c:pt>
                <c:pt idx="2607">
                  <c:v>39812</c:v>
                </c:pt>
                <c:pt idx="2608">
                  <c:v>39813</c:v>
                </c:pt>
                <c:pt idx="2609">
                  <c:v>39814</c:v>
                </c:pt>
                <c:pt idx="2610">
                  <c:v>39815</c:v>
                </c:pt>
                <c:pt idx="2611">
                  <c:v>39818</c:v>
                </c:pt>
                <c:pt idx="2612">
                  <c:v>39819</c:v>
                </c:pt>
                <c:pt idx="2613">
                  <c:v>39820</c:v>
                </c:pt>
                <c:pt idx="2614">
                  <c:v>39821</c:v>
                </c:pt>
                <c:pt idx="2615">
                  <c:v>39822</c:v>
                </c:pt>
                <c:pt idx="2616">
                  <c:v>39825</c:v>
                </c:pt>
                <c:pt idx="2617">
                  <c:v>39826</c:v>
                </c:pt>
                <c:pt idx="2618">
                  <c:v>39827</c:v>
                </c:pt>
                <c:pt idx="2619">
                  <c:v>39828</c:v>
                </c:pt>
                <c:pt idx="2620">
                  <c:v>39829</c:v>
                </c:pt>
                <c:pt idx="2621">
                  <c:v>39832</c:v>
                </c:pt>
                <c:pt idx="2622">
                  <c:v>39833</c:v>
                </c:pt>
                <c:pt idx="2623">
                  <c:v>39834</c:v>
                </c:pt>
                <c:pt idx="2624">
                  <c:v>39835</c:v>
                </c:pt>
                <c:pt idx="2625">
                  <c:v>39836</c:v>
                </c:pt>
                <c:pt idx="2626">
                  <c:v>39839</c:v>
                </c:pt>
                <c:pt idx="2627">
                  <c:v>39840</c:v>
                </c:pt>
                <c:pt idx="2628">
                  <c:v>39841</c:v>
                </c:pt>
                <c:pt idx="2629">
                  <c:v>39842</c:v>
                </c:pt>
                <c:pt idx="2630">
                  <c:v>39843</c:v>
                </c:pt>
                <c:pt idx="2631">
                  <c:v>39846</c:v>
                </c:pt>
                <c:pt idx="2632">
                  <c:v>39847</c:v>
                </c:pt>
                <c:pt idx="2633">
                  <c:v>39848</c:v>
                </c:pt>
                <c:pt idx="2634">
                  <c:v>39849</c:v>
                </c:pt>
                <c:pt idx="2635">
                  <c:v>39850</c:v>
                </c:pt>
                <c:pt idx="2636">
                  <c:v>39853</c:v>
                </c:pt>
                <c:pt idx="2637">
                  <c:v>39854</c:v>
                </c:pt>
                <c:pt idx="2638">
                  <c:v>39855</c:v>
                </c:pt>
                <c:pt idx="2639">
                  <c:v>39856</c:v>
                </c:pt>
                <c:pt idx="2640">
                  <c:v>39857</c:v>
                </c:pt>
                <c:pt idx="2641">
                  <c:v>39860</c:v>
                </c:pt>
                <c:pt idx="2642">
                  <c:v>39861</c:v>
                </c:pt>
                <c:pt idx="2643">
                  <c:v>39862</c:v>
                </c:pt>
                <c:pt idx="2644">
                  <c:v>39863</c:v>
                </c:pt>
                <c:pt idx="2645">
                  <c:v>39864</c:v>
                </c:pt>
                <c:pt idx="2646">
                  <c:v>39867</c:v>
                </c:pt>
                <c:pt idx="2647">
                  <c:v>39868</c:v>
                </c:pt>
                <c:pt idx="2648">
                  <c:v>39869</c:v>
                </c:pt>
                <c:pt idx="2649">
                  <c:v>39870</c:v>
                </c:pt>
                <c:pt idx="2650">
                  <c:v>39871</c:v>
                </c:pt>
                <c:pt idx="2651">
                  <c:v>39874</c:v>
                </c:pt>
                <c:pt idx="2652">
                  <c:v>39875</c:v>
                </c:pt>
                <c:pt idx="2653">
                  <c:v>39876</c:v>
                </c:pt>
                <c:pt idx="2654">
                  <c:v>39877</c:v>
                </c:pt>
                <c:pt idx="2655">
                  <c:v>39878</c:v>
                </c:pt>
                <c:pt idx="2656">
                  <c:v>39881</c:v>
                </c:pt>
                <c:pt idx="2657">
                  <c:v>39882</c:v>
                </c:pt>
                <c:pt idx="2658">
                  <c:v>39883</c:v>
                </c:pt>
                <c:pt idx="2659">
                  <c:v>39884</c:v>
                </c:pt>
                <c:pt idx="2660">
                  <c:v>39885</c:v>
                </c:pt>
                <c:pt idx="2661">
                  <c:v>39888</c:v>
                </c:pt>
                <c:pt idx="2662">
                  <c:v>39889</c:v>
                </c:pt>
                <c:pt idx="2663">
                  <c:v>39890</c:v>
                </c:pt>
                <c:pt idx="2664">
                  <c:v>39891</c:v>
                </c:pt>
                <c:pt idx="2665">
                  <c:v>39892</c:v>
                </c:pt>
                <c:pt idx="2666">
                  <c:v>39895</c:v>
                </c:pt>
                <c:pt idx="2667">
                  <c:v>39896</c:v>
                </c:pt>
                <c:pt idx="2668">
                  <c:v>39897</c:v>
                </c:pt>
                <c:pt idx="2669">
                  <c:v>39898</c:v>
                </c:pt>
                <c:pt idx="2670">
                  <c:v>39899</c:v>
                </c:pt>
                <c:pt idx="2671">
                  <c:v>39902</c:v>
                </c:pt>
                <c:pt idx="2672">
                  <c:v>39903</c:v>
                </c:pt>
                <c:pt idx="2673">
                  <c:v>39904</c:v>
                </c:pt>
                <c:pt idx="2674">
                  <c:v>39905</c:v>
                </c:pt>
                <c:pt idx="2675">
                  <c:v>39906</c:v>
                </c:pt>
                <c:pt idx="2676">
                  <c:v>39909</c:v>
                </c:pt>
                <c:pt idx="2677">
                  <c:v>39910</c:v>
                </c:pt>
                <c:pt idx="2678">
                  <c:v>39911</c:v>
                </c:pt>
                <c:pt idx="2679">
                  <c:v>39912</c:v>
                </c:pt>
                <c:pt idx="2680">
                  <c:v>39913</c:v>
                </c:pt>
                <c:pt idx="2681">
                  <c:v>39916</c:v>
                </c:pt>
                <c:pt idx="2682">
                  <c:v>39917</c:v>
                </c:pt>
                <c:pt idx="2683">
                  <c:v>39918</c:v>
                </c:pt>
                <c:pt idx="2684">
                  <c:v>39919</c:v>
                </c:pt>
                <c:pt idx="2685">
                  <c:v>39920</c:v>
                </c:pt>
                <c:pt idx="2686">
                  <c:v>39923</c:v>
                </c:pt>
                <c:pt idx="2687">
                  <c:v>39924</c:v>
                </c:pt>
                <c:pt idx="2688">
                  <c:v>39925</c:v>
                </c:pt>
                <c:pt idx="2689">
                  <c:v>39926</c:v>
                </c:pt>
                <c:pt idx="2690">
                  <c:v>39927</c:v>
                </c:pt>
                <c:pt idx="2691">
                  <c:v>39930</c:v>
                </c:pt>
                <c:pt idx="2692">
                  <c:v>39931</c:v>
                </c:pt>
                <c:pt idx="2693">
                  <c:v>39932</c:v>
                </c:pt>
                <c:pt idx="2694">
                  <c:v>39933</c:v>
                </c:pt>
                <c:pt idx="2695">
                  <c:v>39934</c:v>
                </c:pt>
                <c:pt idx="2696">
                  <c:v>39937</c:v>
                </c:pt>
                <c:pt idx="2697">
                  <c:v>39938</c:v>
                </c:pt>
                <c:pt idx="2698">
                  <c:v>39939</c:v>
                </c:pt>
                <c:pt idx="2699">
                  <c:v>39940</c:v>
                </c:pt>
                <c:pt idx="2700">
                  <c:v>39941</c:v>
                </c:pt>
                <c:pt idx="2701">
                  <c:v>39944</c:v>
                </c:pt>
                <c:pt idx="2702">
                  <c:v>39945</c:v>
                </c:pt>
                <c:pt idx="2703">
                  <c:v>39946</c:v>
                </c:pt>
                <c:pt idx="2704">
                  <c:v>39947</c:v>
                </c:pt>
                <c:pt idx="2705">
                  <c:v>39948</c:v>
                </c:pt>
                <c:pt idx="2706">
                  <c:v>39951</c:v>
                </c:pt>
                <c:pt idx="2707">
                  <c:v>39952</c:v>
                </c:pt>
                <c:pt idx="2708">
                  <c:v>39953</c:v>
                </c:pt>
                <c:pt idx="2709">
                  <c:v>39954</c:v>
                </c:pt>
                <c:pt idx="2710">
                  <c:v>39955</c:v>
                </c:pt>
                <c:pt idx="2711">
                  <c:v>39958</c:v>
                </c:pt>
                <c:pt idx="2712">
                  <c:v>39959</c:v>
                </c:pt>
                <c:pt idx="2713">
                  <c:v>39960</c:v>
                </c:pt>
                <c:pt idx="2714">
                  <c:v>39961</c:v>
                </c:pt>
                <c:pt idx="2715">
                  <c:v>39962</c:v>
                </c:pt>
                <c:pt idx="2716">
                  <c:v>39965</c:v>
                </c:pt>
                <c:pt idx="2717">
                  <c:v>39966</c:v>
                </c:pt>
                <c:pt idx="2718">
                  <c:v>39967</c:v>
                </c:pt>
                <c:pt idx="2719">
                  <c:v>39968</c:v>
                </c:pt>
                <c:pt idx="2720">
                  <c:v>39969</c:v>
                </c:pt>
                <c:pt idx="2721">
                  <c:v>39972</c:v>
                </c:pt>
                <c:pt idx="2722">
                  <c:v>39973</c:v>
                </c:pt>
                <c:pt idx="2723">
                  <c:v>39974</c:v>
                </c:pt>
                <c:pt idx="2724">
                  <c:v>39975</c:v>
                </c:pt>
                <c:pt idx="2725">
                  <c:v>39976</c:v>
                </c:pt>
                <c:pt idx="2726">
                  <c:v>39979</c:v>
                </c:pt>
                <c:pt idx="2727">
                  <c:v>39980</c:v>
                </c:pt>
                <c:pt idx="2728">
                  <c:v>39981</c:v>
                </c:pt>
                <c:pt idx="2729">
                  <c:v>39982</c:v>
                </c:pt>
                <c:pt idx="2730">
                  <c:v>39983</c:v>
                </c:pt>
                <c:pt idx="2731">
                  <c:v>39986</c:v>
                </c:pt>
                <c:pt idx="2732">
                  <c:v>39987</c:v>
                </c:pt>
                <c:pt idx="2733">
                  <c:v>39988</c:v>
                </c:pt>
                <c:pt idx="2734">
                  <c:v>39989</c:v>
                </c:pt>
                <c:pt idx="2735">
                  <c:v>39990</c:v>
                </c:pt>
                <c:pt idx="2736">
                  <c:v>39993</c:v>
                </c:pt>
                <c:pt idx="2737">
                  <c:v>39994</c:v>
                </c:pt>
                <c:pt idx="2738">
                  <c:v>39995</c:v>
                </c:pt>
                <c:pt idx="2739">
                  <c:v>39996</c:v>
                </c:pt>
                <c:pt idx="2740">
                  <c:v>39997</c:v>
                </c:pt>
                <c:pt idx="2741">
                  <c:v>40000</c:v>
                </c:pt>
                <c:pt idx="2742">
                  <c:v>40001</c:v>
                </c:pt>
                <c:pt idx="2743">
                  <c:v>40002</c:v>
                </c:pt>
                <c:pt idx="2744">
                  <c:v>40003</c:v>
                </c:pt>
                <c:pt idx="2745">
                  <c:v>40004</c:v>
                </c:pt>
                <c:pt idx="2746">
                  <c:v>40007</c:v>
                </c:pt>
                <c:pt idx="2747">
                  <c:v>40008</c:v>
                </c:pt>
                <c:pt idx="2748">
                  <c:v>40009</c:v>
                </c:pt>
                <c:pt idx="2749">
                  <c:v>40010</c:v>
                </c:pt>
                <c:pt idx="2750">
                  <c:v>40011</c:v>
                </c:pt>
                <c:pt idx="2751">
                  <c:v>40014</c:v>
                </c:pt>
                <c:pt idx="2752">
                  <c:v>40015</c:v>
                </c:pt>
                <c:pt idx="2753">
                  <c:v>40016</c:v>
                </c:pt>
                <c:pt idx="2754">
                  <c:v>40017</c:v>
                </c:pt>
                <c:pt idx="2755">
                  <c:v>40018</c:v>
                </c:pt>
                <c:pt idx="2756">
                  <c:v>40021</c:v>
                </c:pt>
                <c:pt idx="2757">
                  <c:v>40022</c:v>
                </c:pt>
                <c:pt idx="2758">
                  <c:v>40023</c:v>
                </c:pt>
                <c:pt idx="2759">
                  <c:v>40024</c:v>
                </c:pt>
                <c:pt idx="2760">
                  <c:v>40025</c:v>
                </c:pt>
                <c:pt idx="2761">
                  <c:v>40028</c:v>
                </c:pt>
                <c:pt idx="2762">
                  <c:v>40029</c:v>
                </c:pt>
                <c:pt idx="2763">
                  <c:v>40030</c:v>
                </c:pt>
                <c:pt idx="2764">
                  <c:v>40031</c:v>
                </c:pt>
                <c:pt idx="2765">
                  <c:v>40032</c:v>
                </c:pt>
                <c:pt idx="2766">
                  <c:v>40035</c:v>
                </c:pt>
                <c:pt idx="2767">
                  <c:v>40036</c:v>
                </c:pt>
                <c:pt idx="2768">
                  <c:v>40037</c:v>
                </c:pt>
                <c:pt idx="2769">
                  <c:v>40038</c:v>
                </c:pt>
                <c:pt idx="2770">
                  <c:v>40039</c:v>
                </c:pt>
                <c:pt idx="2771">
                  <c:v>40042</c:v>
                </c:pt>
                <c:pt idx="2772">
                  <c:v>40043</c:v>
                </c:pt>
                <c:pt idx="2773">
                  <c:v>40044</c:v>
                </c:pt>
                <c:pt idx="2774">
                  <c:v>40045</c:v>
                </c:pt>
                <c:pt idx="2775">
                  <c:v>40046</c:v>
                </c:pt>
                <c:pt idx="2776">
                  <c:v>40049</c:v>
                </c:pt>
                <c:pt idx="2777">
                  <c:v>40050</c:v>
                </c:pt>
                <c:pt idx="2778">
                  <c:v>40051</c:v>
                </c:pt>
                <c:pt idx="2779">
                  <c:v>40052</c:v>
                </c:pt>
                <c:pt idx="2780">
                  <c:v>40053</c:v>
                </c:pt>
                <c:pt idx="2781">
                  <c:v>40056</c:v>
                </c:pt>
                <c:pt idx="2782">
                  <c:v>40057</c:v>
                </c:pt>
                <c:pt idx="2783">
                  <c:v>40058</c:v>
                </c:pt>
                <c:pt idx="2784">
                  <c:v>40059</c:v>
                </c:pt>
                <c:pt idx="2785">
                  <c:v>40060</c:v>
                </c:pt>
                <c:pt idx="2786">
                  <c:v>40063</c:v>
                </c:pt>
                <c:pt idx="2787">
                  <c:v>40064</c:v>
                </c:pt>
                <c:pt idx="2788">
                  <c:v>40065</c:v>
                </c:pt>
                <c:pt idx="2789">
                  <c:v>40066</c:v>
                </c:pt>
                <c:pt idx="2790">
                  <c:v>40067</c:v>
                </c:pt>
                <c:pt idx="2791">
                  <c:v>40070</c:v>
                </c:pt>
                <c:pt idx="2792">
                  <c:v>40071</c:v>
                </c:pt>
                <c:pt idx="2793">
                  <c:v>40072</c:v>
                </c:pt>
                <c:pt idx="2794">
                  <c:v>40073</c:v>
                </c:pt>
                <c:pt idx="2795">
                  <c:v>40074</c:v>
                </c:pt>
                <c:pt idx="2796">
                  <c:v>40077</c:v>
                </c:pt>
                <c:pt idx="2797">
                  <c:v>40078</c:v>
                </c:pt>
                <c:pt idx="2798">
                  <c:v>40079</c:v>
                </c:pt>
                <c:pt idx="2799">
                  <c:v>40080</c:v>
                </c:pt>
                <c:pt idx="2800">
                  <c:v>40081</c:v>
                </c:pt>
                <c:pt idx="2801">
                  <c:v>40084</c:v>
                </c:pt>
                <c:pt idx="2802">
                  <c:v>40085</c:v>
                </c:pt>
                <c:pt idx="2803">
                  <c:v>40086</c:v>
                </c:pt>
                <c:pt idx="2804">
                  <c:v>40087</c:v>
                </c:pt>
                <c:pt idx="2805">
                  <c:v>40088</c:v>
                </c:pt>
                <c:pt idx="2806">
                  <c:v>40091</c:v>
                </c:pt>
                <c:pt idx="2807">
                  <c:v>40092</c:v>
                </c:pt>
                <c:pt idx="2808">
                  <c:v>40093</c:v>
                </c:pt>
                <c:pt idx="2809">
                  <c:v>40094</c:v>
                </c:pt>
                <c:pt idx="2810">
                  <c:v>40095</c:v>
                </c:pt>
                <c:pt idx="2811">
                  <c:v>40098</c:v>
                </c:pt>
                <c:pt idx="2812">
                  <c:v>40099</c:v>
                </c:pt>
                <c:pt idx="2813">
                  <c:v>40100</c:v>
                </c:pt>
                <c:pt idx="2814">
                  <c:v>40101</c:v>
                </c:pt>
                <c:pt idx="2815">
                  <c:v>40102</c:v>
                </c:pt>
                <c:pt idx="2816">
                  <c:v>40105</c:v>
                </c:pt>
                <c:pt idx="2817">
                  <c:v>40106</c:v>
                </c:pt>
                <c:pt idx="2818">
                  <c:v>40107</c:v>
                </c:pt>
                <c:pt idx="2819">
                  <c:v>40108</c:v>
                </c:pt>
                <c:pt idx="2820">
                  <c:v>40109</c:v>
                </c:pt>
                <c:pt idx="2821">
                  <c:v>40112</c:v>
                </c:pt>
                <c:pt idx="2822">
                  <c:v>40113</c:v>
                </c:pt>
                <c:pt idx="2823">
                  <c:v>40114</c:v>
                </c:pt>
                <c:pt idx="2824">
                  <c:v>40115</c:v>
                </c:pt>
                <c:pt idx="2825">
                  <c:v>40116</c:v>
                </c:pt>
                <c:pt idx="2826">
                  <c:v>40119</c:v>
                </c:pt>
                <c:pt idx="2827">
                  <c:v>40120</c:v>
                </c:pt>
                <c:pt idx="2828">
                  <c:v>40121</c:v>
                </c:pt>
                <c:pt idx="2829">
                  <c:v>40122</c:v>
                </c:pt>
                <c:pt idx="2830">
                  <c:v>40123</c:v>
                </c:pt>
                <c:pt idx="2831">
                  <c:v>40126</c:v>
                </c:pt>
                <c:pt idx="2832">
                  <c:v>40127</c:v>
                </c:pt>
                <c:pt idx="2833">
                  <c:v>40128</c:v>
                </c:pt>
                <c:pt idx="2834">
                  <c:v>40129</c:v>
                </c:pt>
                <c:pt idx="2835">
                  <c:v>40130</c:v>
                </c:pt>
                <c:pt idx="2836">
                  <c:v>40133</c:v>
                </c:pt>
                <c:pt idx="2837">
                  <c:v>40134</c:v>
                </c:pt>
                <c:pt idx="2838">
                  <c:v>40135</c:v>
                </c:pt>
                <c:pt idx="2839">
                  <c:v>40136</c:v>
                </c:pt>
                <c:pt idx="2840">
                  <c:v>40137</c:v>
                </c:pt>
                <c:pt idx="2841">
                  <c:v>40140</c:v>
                </c:pt>
                <c:pt idx="2842">
                  <c:v>40141</c:v>
                </c:pt>
                <c:pt idx="2843">
                  <c:v>40142</c:v>
                </c:pt>
                <c:pt idx="2844">
                  <c:v>40143</c:v>
                </c:pt>
                <c:pt idx="2845">
                  <c:v>40144</c:v>
                </c:pt>
                <c:pt idx="2846">
                  <c:v>40147</c:v>
                </c:pt>
                <c:pt idx="2847">
                  <c:v>40148</c:v>
                </c:pt>
                <c:pt idx="2848">
                  <c:v>40149</c:v>
                </c:pt>
                <c:pt idx="2849">
                  <c:v>40150</c:v>
                </c:pt>
                <c:pt idx="2850">
                  <c:v>40151</c:v>
                </c:pt>
                <c:pt idx="2851">
                  <c:v>40154</c:v>
                </c:pt>
                <c:pt idx="2852">
                  <c:v>40155</c:v>
                </c:pt>
                <c:pt idx="2853">
                  <c:v>40156</c:v>
                </c:pt>
                <c:pt idx="2854">
                  <c:v>40157</c:v>
                </c:pt>
                <c:pt idx="2855">
                  <c:v>40158</c:v>
                </c:pt>
                <c:pt idx="2856">
                  <c:v>40161</c:v>
                </c:pt>
                <c:pt idx="2857">
                  <c:v>40162</c:v>
                </c:pt>
                <c:pt idx="2858">
                  <c:v>40163</c:v>
                </c:pt>
                <c:pt idx="2859">
                  <c:v>40164</c:v>
                </c:pt>
                <c:pt idx="2860">
                  <c:v>40165</c:v>
                </c:pt>
                <c:pt idx="2861">
                  <c:v>40168</c:v>
                </c:pt>
                <c:pt idx="2862">
                  <c:v>40169</c:v>
                </c:pt>
                <c:pt idx="2863">
                  <c:v>40170</c:v>
                </c:pt>
                <c:pt idx="2864">
                  <c:v>40171</c:v>
                </c:pt>
                <c:pt idx="2865">
                  <c:v>40172</c:v>
                </c:pt>
                <c:pt idx="2866">
                  <c:v>40175</c:v>
                </c:pt>
                <c:pt idx="2867">
                  <c:v>40176</c:v>
                </c:pt>
                <c:pt idx="2868">
                  <c:v>40177</c:v>
                </c:pt>
                <c:pt idx="2869">
                  <c:v>40178</c:v>
                </c:pt>
                <c:pt idx="2870">
                  <c:v>40179</c:v>
                </c:pt>
                <c:pt idx="2871">
                  <c:v>40182</c:v>
                </c:pt>
                <c:pt idx="2872">
                  <c:v>40183</c:v>
                </c:pt>
                <c:pt idx="2873">
                  <c:v>40184</c:v>
                </c:pt>
                <c:pt idx="2874">
                  <c:v>40185</c:v>
                </c:pt>
                <c:pt idx="2875">
                  <c:v>40186</c:v>
                </c:pt>
                <c:pt idx="2876">
                  <c:v>40189</c:v>
                </c:pt>
                <c:pt idx="2877">
                  <c:v>40190</c:v>
                </c:pt>
                <c:pt idx="2878">
                  <c:v>40191</c:v>
                </c:pt>
                <c:pt idx="2879">
                  <c:v>40192</c:v>
                </c:pt>
                <c:pt idx="2880">
                  <c:v>40193</c:v>
                </c:pt>
                <c:pt idx="2881">
                  <c:v>40196</c:v>
                </c:pt>
                <c:pt idx="2882">
                  <c:v>40197</c:v>
                </c:pt>
                <c:pt idx="2883">
                  <c:v>40198</c:v>
                </c:pt>
                <c:pt idx="2884">
                  <c:v>40199</c:v>
                </c:pt>
                <c:pt idx="2885">
                  <c:v>40200</c:v>
                </c:pt>
                <c:pt idx="2886">
                  <c:v>40203</c:v>
                </c:pt>
                <c:pt idx="2887">
                  <c:v>40204</c:v>
                </c:pt>
                <c:pt idx="2888">
                  <c:v>40205</c:v>
                </c:pt>
                <c:pt idx="2889">
                  <c:v>40206</c:v>
                </c:pt>
                <c:pt idx="2890">
                  <c:v>40207</c:v>
                </c:pt>
                <c:pt idx="2891">
                  <c:v>40210</c:v>
                </c:pt>
                <c:pt idx="2892">
                  <c:v>40211</c:v>
                </c:pt>
                <c:pt idx="2893">
                  <c:v>40212</c:v>
                </c:pt>
                <c:pt idx="2894">
                  <c:v>40213</c:v>
                </c:pt>
                <c:pt idx="2895">
                  <c:v>40214</c:v>
                </c:pt>
                <c:pt idx="2896">
                  <c:v>40217</c:v>
                </c:pt>
                <c:pt idx="2897">
                  <c:v>40218</c:v>
                </c:pt>
                <c:pt idx="2898">
                  <c:v>40219</c:v>
                </c:pt>
                <c:pt idx="2899">
                  <c:v>40220</c:v>
                </c:pt>
                <c:pt idx="2900">
                  <c:v>40221</c:v>
                </c:pt>
                <c:pt idx="2901">
                  <c:v>40224</c:v>
                </c:pt>
                <c:pt idx="2902">
                  <c:v>40225</c:v>
                </c:pt>
                <c:pt idx="2903">
                  <c:v>40226</c:v>
                </c:pt>
                <c:pt idx="2904">
                  <c:v>40227</c:v>
                </c:pt>
                <c:pt idx="2905">
                  <c:v>40228</c:v>
                </c:pt>
                <c:pt idx="2906">
                  <c:v>40231</c:v>
                </c:pt>
                <c:pt idx="2907">
                  <c:v>40232</c:v>
                </c:pt>
                <c:pt idx="2908">
                  <c:v>40233</c:v>
                </c:pt>
                <c:pt idx="2909">
                  <c:v>40234</c:v>
                </c:pt>
                <c:pt idx="2910">
                  <c:v>40235</c:v>
                </c:pt>
                <c:pt idx="2911">
                  <c:v>40238</c:v>
                </c:pt>
                <c:pt idx="2912">
                  <c:v>40239</c:v>
                </c:pt>
                <c:pt idx="2913">
                  <c:v>40240</c:v>
                </c:pt>
                <c:pt idx="2914">
                  <c:v>40241</c:v>
                </c:pt>
                <c:pt idx="2915">
                  <c:v>40242</c:v>
                </c:pt>
                <c:pt idx="2916">
                  <c:v>40245</c:v>
                </c:pt>
                <c:pt idx="2917">
                  <c:v>40246</c:v>
                </c:pt>
                <c:pt idx="2918">
                  <c:v>40247</c:v>
                </c:pt>
                <c:pt idx="2919">
                  <c:v>40248</c:v>
                </c:pt>
                <c:pt idx="2920">
                  <c:v>40249</c:v>
                </c:pt>
                <c:pt idx="2921">
                  <c:v>40252</c:v>
                </c:pt>
                <c:pt idx="2922">
                  <c:v>40253</c:v>
                </c:pt>
                <c:pt idx="2923">
                  <c:v>40254</c:v>
                </c:pt>
                <c:pt idx="2924">
                  <c:v>40255</c:v>
                </c:pt>
                <c:pt idx="2925">
                  <c:v>40256</c:v>
                </c:pt>
                <c:pt idx="2926">
                  <c:v>40259</c:v>
                </c:pt>
                <c:pt idx="2927">
                  <c:v>40260</c:v>
                </c:pt>
                <c:pt idx="2928">
                  <c:v>40261</c:v>
                </c:pt>
                <c:pt idx="2929">
                  <c:v>40262</c:v>
                </c:pt>
                <c:pt idx="2930">
                  <c:v>40263</c:v>
                </c:pt>
                <c:pt idx="2931">
                  <c:v>40266</c:v>
                </c:pt>
                <c:pt idx="2932">
                  <c:v>40267</c:v>
                </c:pt>
                <c:pt idx="2933">
                  <c:v>40268</c:v>
                </c:pt>
                <c:pt idx="2934">
                  <c:v>40269</c:v>
                </c:pt>
                <c:pt idx="2935">
                  <c:v>40270</c:v>
                </c:pt>
                <c:pt idx="2936">
                  <c:v>40273</c:v>
                </c:pt>
                <c:pt idx="2937">
                  <c:v>40274</c:v>
                </c:pt>
                <c:pt idx="2938">
                  <c:v>40275</c:v>
                </c:pt>
                <c:pt idx="2939">
                  <c:v>40276</c:v>
                </c:pt>
                <c:pt idx="2940">
                  <c:v>40277</c:v>
                </c:pt>
                <c:pt idx="2941">
                  <c:v>40280</c:v>
                </c:pt>
                <c:pt idx="2942">
                  <c:v>40281</c:v>
                </c:pt>
                <c:pt idx="2943">
                  <c:v>40282</c:v>
                </c:pt>
                <c:pt idx="2944">
                  <c:v>40283</c:v>
                </c:pt>
                <c:pt idx="2945">
                  <c:v>40284</c:v>
                </c:pt>
                <c:pt idx="2946">
                  <c:v>40287</c:v>
                </c:pt>
                <c:pt idx="2947">
                  <c:v>40288</c:v>
                </c:pt>
                <c:pt idx="2948">
                  <c:v>40289</c:v>
                </c:pt>
                <c:pt idx="2949">
                  <c:v>40290</c:v>
                </c:pt>
                <c:pt idx="2950">
                  <c:v>40291</c:v>
                </c:pt>
                <c:pt idx="2951">
                  <c:v>40294</c:v>
                </c:pt>
                <c:pt idx="2952">
                  <c:v>40295</c:v>
                </c:pt>
                <c:pt idx="2953">
                  <c:v>40296</c:v>
                </c:pt>
                <c:pt idx="2954">
                  <c:v>40297</c:v>
                </c:pt>
                <c:pt idx="2955">
                  <c:v>40298</c:v>
                </c:pt>
                <c:pt idx="2956">
                  <c:v>40301</c:v>
                </c:pt>
                <c:pt idx="2957">
                  <c:v>40302</c:v>
                </c:pt>
                <c:pt idx="2958">
                  <c:v>40303</c:v>
                </c:pt>
                <c:pt idx="2959">
                  <c:v>40304</c:v>
                </c:pt>
                <c:pt idx="2960">
                  <c:v>40305</c:v>
                </c:pt>
                <c:pt idx="2961">
                  <c:v>40308</c:v>
                </c:pt>
                <c:pt idx="2962">
                  <c:v>40309</c:v>
                </c:pt>
                <c:pt idx="2963">
                  <c:v>40310</c:v>
                </c:pt>
                <c:pt idx="2964">
                  <c:v>40311</c:v>
                </c:pt>
                <c:pt idx="2965">
                  <c:v>40312</c:v>
                </c:pt>
                <c:pt idx="2966">
                  <c:v>40315</c:v>
                </c:pt>
                <c:pt idx="2967">
                  <c:v>40316</c:v>
                </c:pt>
                <c:pt idx="2968">
                  <c:v>40317</c:v>
                </c:pt>
                <c:pt idx="2969">
                  <c:v>40318</c:v>
                </c:pt>
                <c:pt idx="2970">
                  <c:v>40319</c:v>
                </c:pt>
                <c:pt idx="2971">
                  <c:v>40322</c:v>
                </c:pt>
                <c:pt idx="2972">
                  <c:v>40323</c:v>
                </c:pt>
                <c:pt idx="2973">
                  <c:v>40324</c:v>
                </c:pt>
                <c:pt idx="2974">
                  <c:v>40325</c:v>
                </c:pt>
                <c:pt idx="2975">
                  <c:v>40326</c:v>
                </c:pt>
                <c:pt idx="2976">
                  <c:v>40329</c:v>
                </c:pt>
                <c:pt idx="2977">
                  <c:v>40330</c:v>
                </c:pt>
                <c:pt idx="2978">
                  <c:v>40331</c:v>
                </c:pt>
                <c:pt idx="2979">
                  <c:v>40332</c:v>
                </c:pt>
                <c:pt idx="2980">
                  <c:v>40333</c:v>
                </c:pt>
                <c:pt idx="2981">
                  <c:v>40336</c:v>
                </c:pt>
                <c:pt idx="2982">
                  <c:v>40337</c:v>
                </c:pt>
                <c:pt idx="2983">
                  <c:v>40338</c:v>
                </c:pt>
                <c:pt idx="2984">
                  <c:v>40339</c:v>
                </c:pt>
                <c:pt idx="2985">
                  <c:v>40340</c:v>
                </c:pt>
                <c:pt idx="2986">
                  <c:v>40343</c:v>
                </c:pt>
                <c:pt idx="2987">
                  <c:v>40344</c:v>
                </c:pt>
                <c:pt idx="2988">
                  <c:v>40345</c:v>
                </c:pt>
                <c:pt idx="2989">
                  <c:v>40346</c:v>
                </c:pt>
                <c:pt idx="2990">
                  <c:v>40347</c:v>
                </c:pt>
                <c:pt idx="2991">
                  <c:v>40350</c:v>
                </c:pt>
                <c:pt idx="2992">
                  <c:v>40351</c:v>
                </c:pt>
                <c:pt idx="2993">
                  <c:v>40352</c:v>
                </c:pt>
                <c:pt idx="2994">
                  <c:v>40353</c:v>
                </c:pt>
                <c:pt idx="2995">
                  <c:v>40354</c:v>
                </c:pt>
                <c:pt idx="2996">
                  <c:v>40357</c:v>
                </c:pt>
                <c:pt idx="2997">
                  <c:v>40358</c:v>
                </c:pt>
                <c:pt idx="2998">
                  <c:v>40359</c:v>
                </c:pt>
                <c:pt idx="2999">
                  <c:v>40360</c:v>
                </c:pt>
                <c:pt idx="3000">
                  <c:v>40361</c:v>
                </c:pt>
                <c:pt idx="3001">
                  <c:v>40364</c:v>
                </c:pt>
                <c:pt idx="3002">
                  <c:v>40365</c:v>
                </c:pt>
                <c:pt idx="3003">
                  <c:v>40366</c:v>
                </c:pt>
                <c:pt idx="3004">
                  <c:v>40367</c:v>
                </c:pt>
                <c:pt idx="3005">
                  <c:v>40368</c:v>
                </c:pt>
                <c:pt idx="3006">
                  <c:v>40371</c:v>
                </c:pt>
                <c:pt idx="3007">
                  <c:v>40372</c:v>
                </c:pt>
                <c:pt idx="3008">
                  <c:v>40373</c:v>
                </c:pt>
                <c:pt idx="3009">
                  <c:v>40374</c:v>
                </c:pt>
                <c:pt idx="3010">
                  <c:v>40375</c:v>
                </c:pt>
                <c:pt idx="3011">
                  <c:v>40378</c:v>
                </c:pt>
                <c:pt idx="3012">
                  <c:v>40379</c:v>
                </c:pt>
                <c:pt idx="3013">
                  <c:v>40380</c:v>
                </c:pt>
                <c:pt idx="3014">
                  <c:v>40381</c:v>
                </c:pt>
                <c:pt idx="3015">
                  <c:v>40382</c:v>
                </c:pt>
                <c:pt idx="3016">
                  <c:v>40385</c:v>
                </c:pt>
                <c:pt idx="3017">
                  <c:v>40386</c:v>
                </c:pt>
                <c:pt idx="3018">
                  <c:v>40387</c:v>
                </c:pt>
                <c:pt idx="3019">
                  <c:v>40388</c:v>
                </c:pt>
                <c:pt idx="3020">
                  <c:v>40389</c:v>
                </c:pt>
                <c:pt idx="3021">
                  <c:v>40392</c:v>
                </c:pt>
                <c:pt idx="3022">
                  <c:v>40393</c:v>
                </c:pt>
                <c:pt idx="3023">
                  <c:v>40394</c:v>
                </c:pt>
                <c:pt idx="3024">
                  <c:v>40395</c:v>
                </c:pt>
                <c:pt idx="3025">
                  <c:v>40396</c:v>
                </c:pt>
                <c:pt idx="3026">
                  <c:v>40399</c:v>
                </c:pt>
                <c:pt idx="3027">
                  <c:v>40400</c:v>
                </c:pt>
                <c:pt idx="3028">
                  <c:v>40401</c:v>
                </c:pt>
                <c:pt idx="3029">
                  <c:v>40402</c:v>
                </c:pt>
                <c:pt idx="3030">
                  <c:v>40403</c:v>
                </c:pt>
                <c:pt idx="3031">
                  <c:v>40406</c:v>
                </c:pt>
                <c:pt idx="3032">
                  <c:v>40407</c:v>
                </c:pt>
                <c:pt idx="3033">
                  <c:v>40408</c:v>
                </c:pt>
                <c:pt idx="3034">
                  <c:v>40409</c:v>
                </c:pt>
                <c:pt idx="3035">
                  <c:v>40410</c:v>
                </c:pt>
                <c:pt idx="3036">
                  <c:v>40413</c:v>
                </c:pt>
                <c:pt idx="3037">
                  <c:v>40414</c:v>
                </c:pt>
                <c:pt idx="3038">
                  <c:v>40415</c:v>
                </c:pt>
                <c:pt idx="3039">
                  <c:v>40416</c:v>
                </c:pt>
                <c:pt idx="3040">
                  <c:v>40417</c:v>
                </c:pt>
                <c:pt idx="3041">
                  <c:v>40420</c:v>
                </c:pt>
                <c:pt idx="3042">
                  <c:v>40421</c:v>
                </c:pt>
                <c:pt idx="3043">
                  <c:v>40422</c:v>
                </c:pt>
                <c:pt idx="3044">
                  <c:v>40423</c:v>
                </c:pt>
                <c:pt idx="3045">
                  <c:v>40424</c:v>
                </c:pt>
                <c:pt idx="3046">
                  <c:v>40427</c:v>
                </c:pt>
                <c:pt idx="3047">
                  <c:v>40428</c:v>
                </c:pt>
                <c:pt idx="3048">
                  <c:v>40429</c:v>
                </c:pt>
                <c:pt idx="3049">
                  <c:v>40430</c:v>
                </c:pt>
                <c:pt idx="3050">
                  <c:v>40431</c:v>
                </c:pt>
                <c:pt idx="3051">
                  <c:v>40434</c:v>
                </c:pt>
                <c:pt idx="3052">
                  <c:v>40435</c:v>
                </c:pt>
                <c:pt idx="3053">
                  <c:v>40436</c:v>
                </c:pt>
                <c:pt idx="3054">
                  <c:v>40437</c:v>
                </c:pt>
                <c:pt idx="3055">
                  <c:v>40438</c:v>
                </c:pt>
                <c:pt idx="3056">
                  <c:v>40441</c:v>
                </c:pt>
                <c:pt idx="3057">
                  <c:v>40442</c:v>
                </c:pt>
                <c:pt idx="3058">
                  <c:v>40443</c:v>
                </c:pt>
                <c:pt idx="3059">
                  <c:v>40444</c:v>
                </c:pt>
                <c:pt idx="3060">
                  <c:v>40445</c:v>
                </c:pt>
                <c:pt idx="3061">
                  <c:v>40448</c:v>
                </c:pt>
                <c:pt idx="3062">
                  <c:v>40449</c:v>
                </c:pt>
                <c:pt idx="3063">
                  <c:v>40450</c:v>
                </c:pt>
                <c:pt idx="3064">
                  <c:v>40451</c:v>
                </c:pt>
                <c:pt idx="3065">
                  <c:v>40452</c:v>
                </c:pt>
                <c:pt idx="3066">
                  <c:v>40455</c:v>
                </c:pt>
                <c:pt idx="3067">
                  <c:v>40456</c:v>
                </c:pt>
                <c:pt idx="3068">
                  <c:v>40457</c:v>
                </c:pt>
                <c:pt idx="3069">
                  <c:v>40458</c:v>
                </c:pt>
                <c:pt idx="3070">
                  <c:v>40459</c:v>
                </c:pt>
                <c:pt idx="3071">
                  <c:v>40462</c:v>
                </c:pt>
                <c:pt idx="3072">
                  <c:v>40463</c:v>
                </c:pt>
                <c:pt idx="3073">
                  <c:v>40464</c:v>
                </c:pt>
                <c:pt idx="3074">
                  <c:v>40465</c:v>
                </c:pt>
                <c:pt idx="3075">
                  <c:v>40466</c:v>
                </c:pt>
                <c:pt idx="3076">
                  <c:v>40469</c:v>
                </c:pt>
                <c:pt idx="3077">
                  <c:v>40470</c:v>
                </c:pt>
                <c:pt idx="3078">
                  <c:v>40471</c:v>
                </c:pt>
                <c:pt idx="3079">
                  <c:v>40472</c:v>
                </c:pt>
                <c:pt idx="3080">
                  <c:v>40473</c:v>
                </c:pt>
                <c:pt idx="3081">
                  <c:v>40476</c:v>
                </c:pt>
                <c:pt idx="3082">
                  <c:v>40477</c:v>
                </c:pt>
                <c:pt idx="3083">
                  <c:v>40478</c:v>
                </c:pt>
                <c:pt idx="3084">
                  <c:v>40479</c:v>
                </c:pt>
                <c:pt idx="3085">
                  <c:v>40480</c:v>
                </c:pt>
                <c:pt idx="3086">
                  <c:v>40483</c:v>
                </c:pt>
                <c:pt idx="3087">
                  <c:v>40484</c:v>
                </c:pt>
                <c:pt idx="3088">
                  <c:v>40485</c:v>
                </c:pt>
                <c:pt idx="3089">
                  <c:v>40486</c:v>
                </c:pt>
                <c:pt idx="3090">
                  <c:v>40487</c:v>
                </c:pt>
                <c:pt idx="3091">
                  <c:v>40490</c:v>
                </c:pt>
                <c:pt idx="3092">
                  <c:v>40491</c:v>
                </c:pt>
                <c:pt idx="3093">
                  <c:v>40492</c:v>
                </c:pt>
                <c:pt idx="3094">
                  <c:v>40493</c:v>
                </c:pt>
                <c:pt idx="3095">
                  <c:v>40494</c:v>
                </c:pt>
                <c:pt idx="3096">
                  <c:v>40497</c:v>
                </c:pt>
                <c:pt idx="3097">
                  <c:v>40498</c:v>
                </c:pt>
                <c:pt idx="3098">
                  <c:v>40499</c:v>
                </c:pt>
                <c:pt idx="3099">
                  <c:v>40500</c:v>
                </c:pt>
                <c:pt idx="3100">
                  <c:v>40501</c:v>
                </c:pt>
                <c:pt idx="3101">
                  <c:v>40504</c:v>
                </c:pt>
                <c:pt idx="3102">
                  <c:v>40505</c:v>
                </c:pt>
                <c:pt idx="3103">
                  <c:v>40506</c:v>
                </c:pt>
                <c:pt idx="3104">
                  <c:v>40507</c:v>
                </c:pt>
                <c:pt idx="3105">
                  <c:v>40508</c:v>
                </c:pt>
                <c:pt idx="3106">
                  <c:v>40511</c:v>
                </c:pt>
                <c:pt idx="3107">
                  <c:v>40512</c:v>
                </c:pt>
                <c:pt idx="3108">
                  <c:v>40513</c:v>
                </c:pt>
                <c:pt idx="3109">
                  <c:v>40514</c:v>
                </c:pt>
                <c:pt idx="3110">
                  <c:v>40515</c:v>
                </c:pt>
                <c:pt idx="3111">
                  <c:v>40518</c:v>
                </c:pt>
                <c:pt idx="3112">
                  <c:v>40519</c:v>
                </c:pt>
                <c:pt idx="3113">
                  <c:v>40520</c:v>
                </c:pt>
                <c:pt idx="3114">
                  <c:v>40521</c:v>
                </c:pt>
                <c:pt idx="3115">
                  <c:v>40522</c:v>
                </c:pt>
                <c:pt idx="3116">
                  <c:v>40525</c:v>
                </c:pt>
                <c:pt idx="3117">
                  <c:v>40526</c:v>
                </c:pt>
                <c:pt idx="3118">
                  <c:v>40527</c:v>
                </c:pt>
                <c:pt idx="3119">
                  <c:v>40528</c:v>
                </c:pt>
                <c:pt idx="3120">
                  <c:v>40529</c:v>
                </c:pt>
                <c:pt idx="3121">
                  <c:v>40532</c:v>
                </c:pt>
                <c:pt idx="3122">
                  <c:v>40533</c:v>
                </c:pt>
                <c:pt idx="3123">
                  <c:v>40534</c:v>
                </c:pt>
                <c:pt idx="3124">
                  <c:v>40535</c:v>
                </c:pt>
                <c:pt idx="3125">
                  <c:v>40536</c:v>
                </c:pt>
                <c:pt idx="3126">
                  <c:v>40539</c:v>
                </c:pt>
                <c:pt idx="3127">
                  <c:v>40540</c:v>
                </c:pt>
                <c:pt idx="3128">
                  <c:v>40541</c:v>
                </c:pt>
                <c:pt idx="3129">
                  <c:v>40542</c:v>
                </c:pt>
                <c:pt idx="3130">
                  <c:v>40543</c:v>
                </c:pt>
                <c:pt idx="3131">
                  <c:v>40546</c:v>
                </c:pt>
                <c:pt idx="3132">
                  <c:v>40547</c:v>
                </c:pt>
                <c:pt idx="3133">
                  <c:v>40548</c:v>
                </c:pt>
                <c:pt idx="3134">
                  <c:v>40549</c:v>
                </c:pt>
                <c:pt idx="3135">
                  <c:v>40550</c:v>
                </c:pt>
                <c:pt idx="3136">
                  <c:v>40553</c:v>
                </c:pt>
                <c:pt idx="3137">
                  <c:v>40554</c:v>
                </c:pt>
                <c:pt idx="3138">
                  <c:v>40555</c:v>
                </c:pt>
                <c:pt idx="3139">
                  <c:v>40556</c:v>
                </c:pt>
                <c:pt idx="3140">
                  <c:v>40557</c:v>
                </c:pt>
                <c:pt idx="3141">
                  <c:v>40560</c:v>
                </c:pt>
                <c:pt idx="3142">
                  <c:v>40561</c:v>
                </c:pt>
                <c:pt idx="3143">
                  <c:v>40562</c:v>
                </c:pt>
                <c:pt idx="3144">
                  <c:v>40563</c:v>
                </c:pt>
                <c:pt idx="3145">
                  <c:v>40564</c:v>
                </c:pt>
                <c:pt idx="3146">
                  <c:v>40567</c:v>
                </c:pt>
                <c:pt idx="3147">
                  <c:v>40568</c:v>
                </c:pt>
                <c:pt idx="3148">
                  <c:v>40569</c:v>
                </c:pt>
                <c:pt idx="3149">
                  <c:v>40570</c:v>
                </c:pt>
                <c:pt idx="3150">
                  <c:v>40571</c:v>
                </c:pt>
                <c:pt idx="3151">
                  <c:v>40574</c:v>
                </c:pt>
                <c:pt idx="3152">
                  <c:v>40575</c:v>
                </c:pt>
                <c:pt idx="3153">
                  <c:v>40576</c:v>
                </c:pt>
                <c:pt idx="3154">
                  <c:v>40577</c:v>
                </c:pt>
                <c:pt idx="3155">
                  <c:v>40578</c:v>
                </c:pt>
                <c:pt idx="3156">
                  <c:v>40581</c:v>
                </c:pt>
                <c:pt idx="3157">
                  <c:v>40582</c:v>
                </c:pt>
                <c:pt idx="3158">
                  <c:v>40583</c:v>
                </c:pt>
                <c:pt idx="3159">
                  <c:v>40584</c:v>
                </c:pt>
                <c:pt idx="3160">
                  <c:v>40585</c:v>
                </c:pt>
                <c:pt idx="3161">
                  <c:v>40588</c:v>
                </c:pt>
                <c:pt idx="3162">
                  <c:v>40589</c:v>
                </c:pt>
                <c:pt idx="3163">
                  <c:v>40590</c:v>
                </c:pt>
                <c:pt idx="3164">
                  <c:v>40591</c:v>
                </c:pt>
                <c:pt idx="3165">
                  <c:v>40592</c:v>
                </c:pt>
                <c:pt idx="3166">
                  <c:v>40595</c:v>
                </c:pt>
                <c:pt idx="3167">
                  <c:v>40596</c:v>
                </c:pt>
                <c:pt idx="3168">
                  <c:v>40597</c:v>
                </c:pt>
                <c:pt idx="3169">
                  <c:v>40598</c:v>
                </c:pt>
                <c:pt idx="3170">
                  <c:v>40599</c:v>
                </c:pt>
                <c:pt idx="3171">
                  <c:v>40602</c:v>
                </c:pt>
                <c:pt idx="3172">
                  <c:v>40603</c:v>
                </c:pt>
                <c:pt idx="3173">
                  <c:v>40604</c:v>
                </c:pt>
                <c:pt idx="3174">
                  <c:v>40605</c:v>
                </c:pt>
                <c:pt idx="3175">
                  <c:v>40606</c:v>
                </c:pt>
                <c:pt idx="3176">
                  <c:v>40609</c:v>
                </c:pt>
                <c:pt idx="3177">
                  <c:v>40610</c:v>
                </c:pt>
                <c:pt idx="3178">
                  <c:v>40611</c:v>
                </c:pt>
                <c:pt idx="3179">
                  <c:v>40612</c:v>
                </c:pt>
                <c:pt idx="3180">
                  <c:v>40613</c:v>
                </c:pt>
                <c:pt idx="3181">
                  <c:v>40616</c:v>
                </c:pt>
                <c:pt idx="3182">
                  <c:v>40617</c:v>
                </c:pt>
                <c:pt idx="3183">
                  <c:v>40618</c:v>
                </c:pt>
                <c:pt idx="3184">
                  <c:v>40619</c:v>
                </c:pt>
                <c:pt idx="3185">
                  <c:v>40620</c:v>
                </c:pt>
                <c:pt idx="3186">
                  <c:v>40623</c:v>
                </c:pt>
                <c:pt idx="3187">
                  <c:v>40624</c:v>
                </c:pt>
                <c:pt idx="3188">
                  <c:v>40625</c:v>
                </c:pt>
                <c:pt idx="3189">
                  <c:v>40626</c:v>
                </c:pt>
                <c:pt idx="3190">
                  <c:v>40627</c:v>
                </c:pt>
                <c:pt idx="3191">
                  <c:v>40630</c:v>
                </c:pt>
                <c:pt idx="3192">
                  <c:v>40631</c:v>
                </c:pt>
                <c:pt idx="3193">
                  <c:v>40632</c:v>
                </c:pt>
                <c:pt idx="3194">
                  <c:v>40633</c:v>
                </c:pt>
                <c:pt idx="3195">
                  <c:v>40634</c:v>
                </c:pt>
                <c:pt idx="3196">
                  <c:v>40637</c:v>
                </c:pt>
                <c:pt idx="3197">
                  <c:v>40638</c:v>
                </c:pt>
                <c:pt idx="3198">
                  <c:v>40639</c:v>
                </c:pt>
                <c:pt idx="3199">
                  <c:v>40640</c:v>
                </c:pt>
                <c:pt idx="3200">
                  <c:v>40641</c:v>
                </c:pt>
                <c:pt idx="3201">
                  <c:v>40644</c:v>
                </c:pt>
                <c:pt idx="3202">
                  <c:v>40645</c:v>
                </c:pt>
                <c:pt idx="3203">
                  <c:v>40646</c:v>
                </c:pt>
                <c:pt idx="3204">
                  <c:v>40647</c:v>
                </c:pt>
                <c:pt idx="3205">
                  <c:v>40648</c:v>
                </c:pt>
                <c:pt idx="3206">
                  <c:v>40651</c:v>
                </c:pt>
                <c:pt idx="3207">
                  <c:v>40652</c:v>
                </c:pt>
                <c:pt idx="3208">
                  <c:v>40653</c:v>
                </c:pt>
                <c:pt idx="3209">
                  <c:v>40654</c:v>
                </c:pt>
                <c:pt idx="3210">
                  <c:v>40655</c:v>
                </c:pt>
                <c:pt idx="3211">
                  <c:v>40658</c:v>
                </c:pt>
                <c:pt idx="3212">
                  <c:v>40659</c:v>
                </c:pt>
                <c:pt idx="3213">
                  <c:v>40660</c:v>
                </c:pt>
                <c:pt idx="3214">
                  <c:v>40661</c:v>
                </c:pt>
                <c:pt idx="3215">
                  <c:v>40662</c:v>
                </c:pt>
                <c:pt idx="3216">
                  <c:v>40665</c:v>
                </c:pt>
                <c:pt idx="3217">
                  <c:v>40666</c:v>
                </c:pt>
                <c:pt idx="3218">
                  <c:v>40667</c:v>
                </c:pt>
                <c:pt idx="3219">
                  <c:v>40668</c:v>
                </c:pt>
                <c:pt idx="3220">
                  <c:v>40669</c:v>
                </c:pt>
                <c:pt idx="3221">
                  <c:v>40672</c:v>
                </c:pt>
                <c:pt idx="3222">
                  <c:v>40673</c:v>
                </c:pt>
                <c:pt idx="3223">
                  <c:v>40674</c:v>
                </c:pt>
                <c:pt idx="3224">
                  <c:v>40675</c:v>
                </c:pt>
                <c:pt idx="3225">
                  <c:v>40676</c:v>
                </c:pt>
                <c:pt idx="3226">
                  <c:v>40679</c:v>
                </c:pt>
                <c:pt idx="3227">
                  <c:v>40680</c:v>
                </c:pt>
                <c:pt idx="3228">
                  <c:v>40681</c:v>
                </c:pt>
                <c:pt idx="3229">
                  <c:v>40682</c:v>
                </c:pt>
                <c:pt idx="3230">
                  <c:v>40683</c:v>
                </c:pt>
                <c:pt idx="3231">
                  <c:v>40686</c:v>
                </c:pt>
                <c:pt idx="3232">
                  <c:v>40687</c:v>
                </c:pt>
                <c:pt idx="3233">
                  <c:v>40688</c:v>
                </c:pt>
                <c:pt idx="3234">
                  <c:v>40689</c:v>
                </c:pt>
                <c:pt idx="3235">
                  <c:v>40690</c:v>
                </c:pt>
                <c:pt idx="3236">
                  <c:v>40693</c:v>
                </c:pt>
                <c:pt idx="3237">
                  <c:v>40694</c:v>
                </c:pt>
                <c:pt idx="3238">
                  <c:v>40695</c:v>
                </c:pt>
                <c:pt idx="3239">
                  <c:v>40696</c:v>
                </c:pt>
                <c:pt idx="3240">
                  <c:v>40697</c:v>
                </c:pt>
                <c:pt idx="3241">
                  <c:v>40700</c:v>
                </c:pt>
                <c:pt idx="3242">
                  <c:v>40701</c:v>
                </c:pt>
                <c:pt idx="3243">
                  <c:v>40702</c:v>
                </c:pt>
                <c:pt idx="3244">
                  <c:v>40703</c:v>
                </c:pt>
                <c:pt idx="3245">
                  <c:v>40704</c:v>
                </c:pt>
                <c:pt idx="3246">
                  <c:v>40707</c:v>
                </c:pt>
                <c:pt idx="3247">
                  <c:v>40708</c:v>
                </c:pt>
                <c:pt idx="3248">
                  <c:v>40709</c:v>
                </c:pt>
                <c:pt idx="3249">
                  <c:v>40710</c:v>
                </c:pt>
                <c:pt idx="3250">
                  <c:v>40711</c:v>
                </c:pt>
                <c:pt idx="3251">
                  <c:v>40714</c:v>
                </c:pt>
                <c:pt idx="3252">
                  <c:v>40715</c:v>
                </c:pt>
                <c:pt idx="3253">
                  <c:v>40716</c:v>
                </c:pt>
                <c:pt idx="3254">
                  <c:v>40717</c:v>
                </c:pt>
                <c:pt idx="3255">
                  <c:v>40718</c:v>
                </c:pt>
                <c:pt idx="3256">
                  <c:v>40721</c:v>
                </c:pt>
                <c:pt idx="3257">
                  <c:v>40722</c:v>
                </c:pt>
                <c:pt idx="3258">
                  <c:v>40723</c:v>
                </c:pt>
                <c:pt idx="3259">
                  <c:v>40724</c:v>
                </c:pt>
                <c:pt idx="3260">
                  <c:v>40725</c:v>
                </c:pt>
                <c:pt idx="3261">
                  <c:v>40728</c:v>
                </c:pt>
                <c:pt idx="3262">
                  <c:v>40729</c:v>
                </c:pt>
                <c:pt idx="3263">
                  <c:v>40730</c:v>
                </c:pt>
                <c:pt idx="3264">
                  <c:v>40731</c:v>
                </c:pt>
                <c:pt idx="3265">
                  <c:v>40732</c:v>
                </c:pt>
                <c:pt idx="3266">
                  <c:v>40735</c:v>
                </c:pt>
                <c:pt idx="3267">
                  <c:v>40736</c:v>
                </c:pt>
                <c:pt idx="3268">
                  <c:v>40737</c:v>
                </c:pt>
                <c:pt idx="3269">
                  <c:v>40738</c:v>
                </c:pt>
                <c:pt idx="3270">
                  <c:v>40739</c:v>
                </c:pt>
                <c:pt idx="3271">
                  <c:v>40742</c:v>
                </c:pt>
                <c:pt idx="3272">
                  <c:v>40743</c:v>
                </c:pt>
                <c:pt idx="3273">
                  <c:v>40744</c:v>
                </c:pt>
                <c:pt idx="3274">
                  <c:v>40745</c:v>
                </c:pt>
                <c:pt idx="3275">
                  <c:v>40746</c:v>
                </c:pt>
                <c:pt idx="3276">
                  <c:v>40749</c:v>
                </c:pt>
                <c:pt idx="3277">
                  <c:v>40750</c:v>
                </c:pt>
                <c:pt idx="3278">
                  <c:v>40751</c:v>
                </c:pt>
                <c:pt idx="3279">
                  <c:v>40752</c:v>
                </c:pt>
                <c:pt idx="3280">
                  <c:v>40753</c:v>
                </c:pt>
                <c:pt idx="3281">
                  <c:v>40756</c:v>
                </c:pt>
                <c:pt idx="3282">
                  <c:v>40757</c:v>
                </c:pt>
                <c:pt idx="3283">
                  <c:v>40758</c:v>
                </c:pt>
                <c:pt idx="3284">
                  <c:v>40759</c:v>
                </c:pt>
                <c:pt idx="3285">
                  <c:v>40760</c:v>
                </c:pt>
                <c:pt idx="3286">
                  <c:v>40763</c:v>
                </c:pt>
                <c:pt idx="3287">
                  <c:v>40764</c:v>
                </c:pt>
                <c:pt idx="3288">
                  <c:v>40765</c:v>
                </c:pt>
                <c:pt idx="3289">
                  <c:v>40766</c:v>
                </c:pt>
                <c:pt idx="3290">
                  <c:v>40767</c:v>
                </c:pt>
                <c:pt idx="3291">
                  <c:v>40770</c:v>
                </c:pt>
                <c:pt idx="3292">
                  <c:v>40771</c:v>
                </c:pt>
                <c:pt idx="3293">
                  <c:v>40772</c:v>
                </c:pt>
                <c:pt idx="3294">
                  <c:v>40773</c:v>
                </c:pt>
                <c:pt idx="3295">
                  <c:v>40774</c:v>
                </c:pt>
                <c:pt idx="3296">
                  <c:v>40777</c:v>
                </c:pt>
                <c:pt idx="3297">
                  <c:v>40778</c:v>
                </c:pt>
                <c:pt idx="3298">
                  <c:v>40779</c:v>
                </c:pt>
                <c:pt idx="3299">
                  <c:v>40780</c:v>
                </c:pt>
                <c:pt idx="3300">
                  <c:v>40781</c:v>
                </c:pt>
                <c:pt idx="3301">
                  <c:v>40784</c:v>
                </c:pt>
                <c:pt idx="3302">
                  <c:v>40785</c:v>
                </c:pt>
                <c:pt idx="3303">
                  <c:v>40786</c:v>
                </c:pt>
                <c:pt idx="3304">
                  <c:v>40787</c:v>
                </c:pt>
                <c:pt idx="3305">
                  <c:v>40788</c:v>
                </c:pt>
                <c:pt idx="3306">
                  <c:v>40791</c:v>
                </c:pt>
                <c:pt idx="3307">
                  <c:v>40792</c:v>
                </c:pt>
                <c:pt idx="3308">
                  <c:v>40793</c:v>
                </c:pt>
                <c:pt idx="3309">
                  <c:v>40794</c:v>
                </c:pt>
                <c:pt idx="3310">
                  <c:v>40795</c:v>
                </c:pt>
                <c:pt idx="3311">
                  <c:v>40798</c:v>
                </c:pt>
                <c:pt idx="3312">
                  <c:v>40799</c:v>
                </c:pt>
                <c:pt idx="3313">
                  <c:v>40800</c:v>
                </c:pt>
                <c:pt idx="3314">
                  <c:v>40801</c:v>
                </c:pt>
                <c:pt idx="3315">
                  <c:v>40802</c:v>
                </c:pt>
                <c:pt idx="3316">
                  <c:v>40805</c:v>
                </c:pt>
                <c:pt idx="3317">
                  <c:v>40806</c:v>
                </c:pt>
                <c:pt idx="3318">
                  <c:v>40807</c:v>
                </c:pt>
                <c:pt idx="3319">
                  <c:v>40808</c:v>
                </c:pt>
                <c:pt idx="3320">
                  <c:v>40809</c:v>
                </c:pt>
                <c:pt idx="3321">
                  <c:v>40812</c:v>
                </c:pt>
                <c:pt idx="3322">
                  <c:v>40813</c:v>
                </c:pt>
                <c:pt idx="3323">
                  <c:v>40814</c:v>
                </c:pt>
                <c:pt idx="3324">
                  <c:v>40815</c:v>
                </c:pt>
                <c:pt idx="3325">
                  <c:v>40816</c:v>
                </c:pt>
                <c:pt idx="3326">
                  <c:v>40819</c:v>
                </c:pt>
                <c:pt idx="3327">
                  <c:v>40820</c:v>
                </c:pt>
                <c:pt idx="3328">
                  <c:v>40821</c:v>
                </c:pt>
                <c:pt idx="3329">
                  <c:v>40822</c:v>
                </c:pt>
                <c:pt idx="3330">
                  <c:v>40823</c:v>
                </c:pt>
                <c:pt idx="3331">
                  <c:v>40826</c:v>
                </c:pt>
                <c:pt idx="3332">
                  <c:v>40827</c:v>
                </c:pt>
                <c:pt idx="3333">
                  <c:v>40828</c:v>
                </c:pt>
                <c:pt idx="3334">
                  <c:v>40829</c:v>
                </c:pt>
                <c:pt idx="3335">
                  <c:v>40830</c:v>
                </c:pt>
                <c:pt idx="3336">
                  <c:v>40833</c:v>
                </c:pt>
                <c:pt idx="3337">
                  <c:v>40834</c:v>
                </c:pt>
                <c:pt idx="3338">
                  <c:v>40835</c:v>
                </c:pt>
                <c:pt idx="3339">
                  <c:v>40836</c:v>
                </c:pt>
                <c:pt idx="3340">
                  <c:v>40837</c:v>
                </c:pt>
                <c:pt idx="3341">
                  <c:v>40840</c:v>
                </c:pt>
                <c:pt idx="3342">
                  <c:v>40841</c:v>
                </c:pt>
                <c:pt idx="3343">
                  <c:v>40842</c:v>
                </c:pt>
                <c:pt idx="3344">
                  <c:v>40843</c:v>
                </c:pt>
                <c:pt idx="3345">
                  <c:v>40844</c:v>
                </c:pt>
                <c:pt idx="3346">
                  <c:v>40847</c:v>
                </c:pt>
                <c:pt idx="3347">
                  <c:v>40848</c:v>
                </c:pt>
                <c:pt idx="3348">
                  <c:v>40849</c:v>
                </c:pt>
                <c:pt idx="3349">
                  <c:v>40850</c:v>
                </c:pt>
                <c:pt idx="3350">
                  <c:v>40851</c:v>
                </c:pt>
                <c:pt idx="3351">
                  <c:v>40854</c:v>
                </c:pt>
                <c:pt idx="3352">
                  <c:v>40855</c:v>
                </c:pt>
                <c:pt idx="3353">
                  <c:v>40856</c:v>
                </c:pt>
                <c:pt idx="3354">
                  <c:v>40857</c:v>
                </c:pt>
                <c:pt idx="3355">
                  <c:v>40858</c:v>
                </c:pt>
                <c:pt idx="3356">
                  <c:v>40861</c:v>
                </c:pt>
                <c:pt idx="3357">
                  <c:v>40862</c:v>
                </c:pt>
                <c:pt idx="3358">
                  <c:v>40863</c:v>
                </c:pt>
                <c:pt idx="3359">
                  <c:v>40864</c:v>
                </c:pt>
                <c:pt idx="3360">
                  <c:v>40865</c:v>
                </c:pt>
                <c:pt idx="3361">
                  <c:v>40868</c:v>
                </c:pt>
                <c:pt idx="3362">
                  <c:v>40869</c:v>
                </c:pt>
                <c:pt idx="3363">
                  <c:v>40870</c:v>
                </c:pt>
                <c:pt idx="3364">
                  <c:v>40871</c:v>
                </c:pt>
                <c:pt idx="3365">
                  <c:v>40872</c:v>
                </c:pt>
                <c:pt idx="3366">
                  <c:v>40875</c:v>
                </c:pt>
                <c:pt idx="3367">
                  <c:v>40876</c:v>
                </c:pt>
                <c:pt idx="3368">
                  <c:v>40877</c:v>
                </c:pt>
                <c:pt idx="3369">
                  <c:v>40878</c:v>
                </c:pt>
                <c:pt idx="3370">
                  <c:v>40879</c:v>
                </c:pt>
                <c:pt idx="3371">
                  <c:v>40882</c:v>
                </c:pt>
                <c:pt idx="3372">
                  <c:v>40883</c:v>
                </c:pt>
                <c:pt idx="3373">
                  <c:v>40884</c:v>
                </c:pt>
                <c:pt idx="3374">
                  <c:v>40885</c:v>
                </c:pt>
                <c:pt idx="3375">
                  <c:v>40886</c:v>
                </c:pt>
                <c:pt idx="3376">
                  <c:v>40889</c:v>
                </c:pt>
                <c:pt idx="3377">
                  <c:v>40890</c:v>
                </c:pt>
                <c:pt idx="3378">
                  <c:v>40891</c:v>
                </c:pt>
                <c:pt idx="3379">
                  <c:v>40892</c:v>
                </c:pt>
                <c:pt idx="3380">
                  <c:v>40893</c:v>
                </c:pt>
                <c:pt idx="3381">
                  <c:v>40896</c:v>
                </c:pt>
                <c:pt idx="3382">
                  <c:v>40897</c:v>
                </c:pt>
                <c:pt idx="3383">
                  <c:v>40898</c:v>
                </c:pt>
                <c:pt idx="3384">
                  <c:v>40899</c:v>
                </c:pt>
                <c:pt idx="3385">
                  <c:v>40900</c:v>
                </c:pt>
                <c:pt idx="3386">
                  <c:v>40903</c:v>
                </c:pt>
                <c:pt idx="3387">
                  <c:v>40904</c:v>
                </c:pt>
                <c:pt idx="3388">
                  <c:v>40905</c:v>
                </c:pt>
                <c:pt idx="3389">
                  <c:v>40906</c:v>
                </c:pt>
                <c:pt idx="3390">
                  <c:v>40907</c:v>
                </c:pt>
                <c:pt idx="3391">
                  <c:v>40910</c:v>
                </c:pt>
                <c:pt idx="3392">
                  <c:v>40911</c:v>
                </c:pt>
                <c:pt idx="3393">
                  <c:v>40912</c:v>
                </c:pt>
                <c:pt idx="3394">
                  <c:v>40913</c:v>
                </c:pt>
                <c:pt idx="3395">
                  <c:v>40914</c:v>
                </c:pt>
                <c:pt idx="3396">
                  <c:v>40917</c:v>
                </c:pt>
                <c:pt idx="3397">
                  <c:v>40918</c:v>
                </c:pt>
                <c:pt idx="3398">
                  <c:v>40919</c:v>
                </c:pt>
                <c:pt idx="3399">
                  <c:v>40920</c:v>
                </c:pt>
                <c:pt idx="3400">
                  <c:v>40921</c:v>
                </c:pt>
                <c:pt idx="3401">
                  <c:v>40924</c:v>
                </c:pt>
                <c:pt idx="3402">
                  <c:v>40925</c:v>
                </c:pt>
                <c:pt idx="3403">
                  <c:v>40926</c:v>
                </c:pt>
                <c:pt idx="3404">
                  <c:v>40927</c:v>
                </c:pt>
                <c:pt idx="3405">
                  <c:v>40928</c:v>
                </c:pt>
                <c:pt idx="3406">
                  <c:v>40931</c:v>
                </c:pt>
                <c:pt idx="3407">
                  <c:v>40932</c:v>
                </c:pt>
                <c:pt idx="3408">
                  <c:v>40933</c:v>
                </c:pt>
                <c:pt idx="3409">
                  <c:v>40934</c:v>
                </c:pt>
                <c:pt idx="3410">
                  <c:v>40935</c:v>
                </c:pt>
                <c:pt idx="3411">
                  <c:v>40938</c:v>
                </c:pt>
                <c:pt idx="3412">
                  <c:v>40939</c:v>
                </c:pt>
                <c:pt idx="3413">
                  <c:v>40940</c:v>
                </c:pt>
                <c:pt idx="3414">
                  <c:v>40941</c:v>
                </c:pt>
                <c:pt idx="3415">
                  <c:v>40942</c:v>
                </c:pt>
                <c:pt idx="3416">
                  <c:v>40945</c:v>
                </c:pt>
                <c:pt idx="3417">
                  <c:v>40946</c:v>
                </c:pt>
                <c:pt idx="3418">
                  <c:v>40947</c:v>
                </c:pt>
                <c:pt idx="3419">
                  <c:v>40948</c:v>
                </c:pt>
                <c:pt idx="3420">
                  <c:v>40949</c:v>
                </c:pt>
                <c:pt idx="3421">
                  <c:v>40952</c:v>
                </c:pt>
                <c:pt idx="3422">
                  <c:v>40953</c:v>
                </c:pt>
                <c:pt idx="3423">
                  <c:v>40954</c:v>
                </c:pt>
                <c:pt idx="3424">
                  <c:v>40955</c:v>
                </c:pt>
                <c:pt idx="3425">
                  <c:v>40956</c:v>
                </c:pt>
                <c:pt idx="3426">
                  <c:v>40959</c:v>
                </c:pt>
                <c:pt idx="3427">
                  <c:v>40960</c:v>
                </c:pt>
                <c:pt idx="3428">
                  <c:v>40961</c:v>
                </c:pt>
                <c:pt idx="3429">
                  <c:v>40962</c:v>
                </c:pt>
                <c:pt idx="3430">
                  <c:v>40963</c:v>
                </c:pt>
                <c:pt idx="3431">
                  <c:v>40966</c:v>
                </c:pt>
                <c:pt idx="3432">
                  <c:v>40967</c:v>
                </c:pt>
                <c:pt idx="3433">
                  <c:v>40968</c:v>
                </c:pt>
                <c:pt idx="3434">
                  <c:v>40969</c:v>
                </c:pt>
                <c:pt idx="3435">
                  <c:v>40970</c:v>
                </c:pt>
                <c:pt idx="3436">
                  <c:v>40973</c:v>
                </c:pt>
                <c:pt idx="3437">
                  <c:v>40974</c:v>
                </c:pt>
                <c:pt idx="3438">
                  <c:v>40975</c:v>
                </c:pt>
                <c:pt idx="3439">
                  <c:v>40976</c:v>
                </c:pt>
                <c:pt idx="3440">
                  <c:v>40977</c:v>
                </c:pt>
                <c:pt idx="3441">
                  <c:v>40980</c:v>
                </c:pt>
                <c:pt idx="3442">
                  <c:v>40981</c:v>
                </c:pt>
                <c:pt idx="3443">
                  <c:v>40982</c:v>
                </c:pt>
                <c:pt idx="3444">
                  <c:v>40983</c:v>
                </c:pt>
                <c:pt idx="3445">
                  <c:v>40984</c:v>
                </c:pt>
                <c:pt idx="3446">
                  <c:v>40987</c:v>
                </c:pt>
                <c:pt idx="3447">
                  <c:v>40988</c:v>
                </c:pt>
                <c:pt idx="3448">
                  <c:v>40989</c:v>
                </c:pt>
                <c:pt idx="3449">
                  <c:v>40990</c:v>
                </c:pt>
                <c:pt idx="3450">
                  <c:v>40991</c:v>
                </c:pt>
                <c:pt idx="3451">
                  <c:v>40994</c:v>
                </c:pt>
                <c:pt idx="3452">
                  <c:v>40995</c:v>
                </c:pt>
                <c:pt idx="3453">
                  <c:v>40996</c:v>
                </c:pt>
                <c:pt idx="3454">
                  <c:v>40997</c:v>
                </c:pt>
                <c:pt idx="3455">
                  <c:v>40998</c:v>
                </c:pt>
                <c:pt idx="3456">
                  <c:v>41001</c:v>
                </c:pt>
                <c:pt idx="3457">
                  <c:v>41002</c:v>
                </c:pt>
                <c:pt idx="3458">
                  <c:v>41003</c:v>
                </c:pt>
                <c:pt idx="3459">
                  <c:v>41004</c:v>
                </c:pt>
                <c:pt idx="3460">
                  <c:v>41005</c:v>
                </c:pt>
                <c:pt idx="3461">
                  <c:v>41008</c:v>
                </c:pt>
                <c:pt idx="3462">
                  <c:v>41009</c:v>
                </c:pt>
                <c:pt idx="3463">
                  <c:v>41010</c:v>
                </c:pt>
                <c:pt idx="3464">
                  <c:v>41011</c:v>
                </c:pt>
                <c:pt idx="3465">
                  <c:v>41012</c:v>
                </c:pt>
                <c:pt idx="3466">
                  <c:v>41015</c:v>
                </c:pt>
                <c:pt idx="3467">
                  <c:v>41016</c:v>
                </c:pt>
                <c:pt idx="3468">
                  <c:v>41017</c:v>
                </c:pt>
                <c:pt idx="3469">
                  <c:v>41018</c:v>
                </c:pt>
                <c:pt idx="3470">
                  <c:v>41019</c:v>
                </c:pt>
                <c:pt idx="3471">
                  <c:v>41022</c:v>
                </c:pt>
                <c:pt idx="3472">
                  <c:v>41023</c:v>
                </c:pt>
                <c:pt idx="3473">
                  <c:v>41024</c:v>
                </c:pt>
                <c:pt idx="3474">
                  <c:v>41025</c:v>
                </c:pt>
                <c:pt idx="3475">
                  <c:v>41026</c:v>
                </c:pt>
                <c:pt idx="3476">
                  <c:v>41029</c:v>
                </c:pt>
                <c:pt idx="3477">
                  <c:v>41030</c:v>
                </c:pt>
                <c:pt idx="3478">
                  <c:v>41031</c:v>
                </c:pt>
                <c:pt idx="3479">
                  <c:v>41032</c:v>
                </c:pt>
                <c:pt idx="3480">
                  <c:v>41033</c:v>
                </c:pt>
                <c:pt idx="3481">
                  <c:v>41036</c:v>
                </c:pt>
                <c:pt idx="3482">
                  <c:v>41037</c:v>
                </c:pt>
                <c:pt idx="3483">
                  <c:v>41038</c:v>
                </c:pt>
                <c:pt idx="3484">
                  <c:v>41039</c:v>
                </c:pt>
                <c:pt idx="3485">
                  <c:v>41040</c:v>
                </c:pt>
                <c:pt idx="3486">
                  <c:v>41043</c:v>
                </c:pt>
                <c:pt idx="3487">
                  <c:v>41044</c:v>
                </c:pt>
                <c:pt idx="3488">
                  <c:v>41045</c:v>
                </c:pt>
                <c:pt idx="3489">
                  <c:v>41046</c:v>
                </c:pt>
                <c:pt idx="3490">
                  <c:v>41047</c:v>
                </c:pt>
                <c:pt idx="3491">
                  <c:v>41050</c:v>
                </c:pt>
                <c:pt idx="3492">
                  <c:v>41051</c:v>
                </c:pt>
                <c:pt idx="3493">
                  <c:v>41052</c:v>
                </c:pt>
                <c:pt idx="3494">
                  <c:v>41053</c:v>
                </c:pt>
                <c:pt idx="3495">
                  <c:v>41054</c:v>
                </c:pt>
                <c:pt idx="3496">
                  <c:v>41057</c:v>
                </c:pt>
                <c:pt idx="3497">
                  <c:v>41058</c:v>
                </c:pt>
                <c:pt idx="3498">
                  <c:v>41059</c:v>
                </c:pt>
                <c:pt idx="3499">
                  <c:v>41060</c:v>
                </c:pt>
                <c:pt idx="3500">
                  <c:v>41061</c:v>
                </c:pt>
                <c:pt idx="3501">
                  <c:v>41064</c:v>
                </c:pt>
                <c:pt idx="3502">
                  <c:v>41065</c:v>
                </c:pt>
                <c:pt idx="3503">
                  <c:v>41066</c:v>
                </c:pt>
                <c:pt idx="3504">
                  <c:v>41067</c:v>
                </c:pt>
                <c:pt idx="3505">
                  <c:v>41068</c:v>
                </c:pt>
                <c:pt idx="3506">
                  <c:v>41071</c:v>
                </c:pt>
                <c:pt idx="3507">
                  <c:v>41072</c:v>
                </c:pt>
                <c:pt idx="3508">
                  <c:v>41073</c:v>
                </c:pt>
                <c:pt idx="3509">
                  <c:v>41074</c:v>
                </c:pt>
                <c:pt idx="3510">
                  <c:v>41075</c:v>
                </c:pt>
                <c:pt idx="3511">
                  <c:v>41078</c:v>
                </c:pt>
                <c:pt idx="3512">
                  <c:v>41079</c:v>
                </c:pt>
                <c:pt idx="3513">
                  <c:v>41080</c:v>
                </c:pt>
                <c:pt idx="3514">
                  <c:v>41081</c:v>
                </c:pt>
                <c:pt idx="3515">
                  <c:v>41082</c:v>
                </c:pt>
                <c:pt idx="3516">
                  <c:v>41085</c:v>
                </c:pt>
                <c:pt idx="3517">
                  <c:v>41086</c:v>
                </c:pt>
                <c:pt idx="3518">
                  <c:v>41087</c:v>
                </c:pt>
                <c:pt idx="3519">
                  <c:v>41088</c:v>
                </c:pt>
                <c:pt idx="3520">
                  <c:v>41089</c:v>
                </c:pt>
                <c:pt idx="3521">
                  <c:v>41092</c:v>
                </c:pt>
                <c:pt idx="3522">
                  <c:v>41093</c:v>
                </c:pt>
                <c:pt idx="3523">
                  <c:v>41094</c:v>
                </c:pt>
                <c:pt idx="3524">
                  <c:v>41095</c:v>
                </c:pt>
                <c:pt idx="3525">
                  <c:v>41096</c:v>
                </c:pt>
                <c:pt idx="3526">
                  <c:v>41099</c:v>
                </c:pt>
                <c:pt idx="3527">
                  <c:v>41100</c:v>
                </c:pt>
                <c:pt idx="3528">
                  <c:v>41101</c:v>
                </c:pt>
                <c:pt idx="3529">
                  <c:v>41102</c:v>
                </c:pt>
                <c:pt idx="3530">
                  <c:v>41103</c:v>
                </c:pt>
                <c:pt idx="3531">
                  <c:v>41106</c:v>
                </c:pt>
                <c:pt idx="3532">
                  <c:v>41107</c:v>
                </c:pt>
                <c:pt idx="3533">
                  <c:v>41108</c:v>
                </c:pt>
                <c:pt idx="3534">
                  <c:v>41109</c:v>
                </c:pt>
                <c:pt idx="3535">
                  <c:v>41110</c:v>
                </c:pt>
                <c:pt idx="3536">
                  <c:v>41113</c:v>
                </c:pt>
                <c:pt idx="3537">
                  <c:v>41114</c:v>
                </c:pt>
                <c:pt idx="3538">
                  <c:v>41115</c:v>
                </c:pt>
                <c:pt idx="3539">
                  <c:v>41116</c:v>
                </c:pt>
                <c:pt idx="3540">
                  <c:v>41117</c:v>
                </c:pt>
                <c:pt idx="3541">
                  <c:v>41120</c:v>
                </c:pt>
                <c:pt idx="3542">
                  <c:v>41121</c:v>
                </c:pt>
                <c:pt idx="3543">
                  <c:v>41122</c:v>
                </c:pt>
                <c:pt idx="3544">
                  <c:v>41123</c:v>
                </c:pt>
                <c:pt idx="3545">
                  <c:v>41124</c:v>
                </c:pt>
                <c:pt idx="3546">
                  <c:v>41127</c:v>
                </c:pt>
                <c:pt idx="3547">
                  <c:v>41128</c:v>
                </c:pt>
                <c:pt idx="3548">
                  <c:v>41129</c:v>
                </c:pt>
                <c:pt idx="3549">
                  <c:v>41130</c:v>
                </c:pt>
                <c:pt idx="3550">
                  <c:v>41131</c:v>
                </c:pt>
                <c:pt idx="3551">
                  <c:v>41134</c:v>
                </c:pt>
                <c:pt idx="3552">
                  <c:v>41135</c:v>
                </c:pt>
                <c:pt idx="3553">
                  <c:v>41136</c:v>
                </c:pt>
                <c:pt idx="3554">
                  <c:v>41137</c:v>
                </c:pt>
                <c:pt idx="3555">
                  <c:v>41138</c:v>
                </c:pt>
                <c:pt idx="3556">
                  <c:v>41141</c:v>
                </c:pt>
                <c:pt idx="3557">
                  <c:v>41142</c:v>
                </c:pt>
                <c:pt idx="3558">
                  <c:v>41143</c:v>
                </c:pt>
                <c:pt idx="3559">
                  <c:v>41144</c:v>
                </c:pt>
                <c:pt idx="3560">
                  <c:v>41145</c:v>
                </c:pt>
                <c:pt idx="3561">
                  <c:v>41148</c:v>
                </c:pt>
                <c:pt idx="3562">
                  <c:v>41149</c:v>
                </c:pt>
                <c:pt idx="3563">
                  <c:v>41150</c:v>
                </c:pt>
                <c:pt idx="3564">
                  <c:v>41151</c:v>
                </c:pt>
                <c:pt idx="3565">
                  <c:v>41152</c:v>
                </c:pt>
                <c:pt idx="3566">
                  <c:v>41155</c:v>
                </c:pt>
                <c:pt idx="3567">
                  <c:v>41156</c:v>
                </c:pt>
                <c:pt idx="3568">
                  <c:v>41157</c:v>
                </c:pt>
                <c:pt idx="3569">
                  <c:v>41158</c:v>
                </c:pt>
                <c:pt idx="3570">
                  <c:v>41159</c:v>
                </c:pt>
                <c:pt idx="3571">
                  <c:v>41162</c:v>
                </c:pt>
                <c:pt idx="3572">
                  <c:v>41163</c:v>
                </c:pt>
                <c:pt idx="3573">
                  <c:v>41164</c:v>
                </c:pt>
                <c:pt idx="3574">
                  <c:v>41165</c:v>
                </c:pt>
                <c:pt idx="3575">
                  <c:v>41166</c:v>
                </c:pt>
                <c:pt idx="3576">
                  <c:v>41169</c:v>
                </c:pt>
                <c:pt idx="3577">
                  <c:v>41170</c:v>
                </c:pt>
                <c:pt idx="3578">
                  <c:v>41171</c:v>
                </c:pt>
                <c:pt idx="3579">
                  <c:v>41172</c:v>
                </c:pt>
                <c:pt idx="3580">
                  <c:v>41173</c:v>
                </c:pt>
                <c:pt idx="3581">
                  <c:v>41176</c:v>
                </c:pt>
                <c:pt idx="3582">
                  <c:v>41177</c:v>
                </c:pt>
                <c:pt idx="3583">
                  <c:v>41178</c:v>
                </c:pt>
                <c:pt idx="3584">
                  <c:v>41179</c:v>
                </c:pt>
                <c:pt idx="3585">
                  <c:v>41180</c:v>
                </c:pt>
                <c:pt idx="3586">
                  <c:v>41183</c:v>
                </c:pt>
                <c:pt idx="3587">
                  <c:v>41184</c:v>
                </c:pt>
                <c:pt idx="3588">
                  <c:v>41185</c:v>
                </c:pt>
                <c:pt idx="3589">
                  <c:v>41186</c:v>
                </c:pt>
                <c:pt idx="3590">
                  <c:v>41187</c:v>
                </c:pt>
                <c:pt idx="3591">
                  <c:v>41190</c:v>
                </c:pt>
                <c:pt idx="3592">
                  <c:v>41191</c:v>
                </c:pt>
                <c:pt idx="3593">
                  <c:v>41192</c:v>
                </c:pt>
                <c:pt idx="3594">
                  <c:v>41193</c:v>
                </c:pt>
                <c:pt idx="3595">
                  <c:v>41194</c:v>
                </c:pt>
                <c:pt idx="3596">
                  <c:v>41197</c:v>
                </c:pt>
                <c:pt idx="3597">
                  <c:v>41198</c:v>
                </c:pt>
                <c:pt idx="3598">
                  <c:v>41199</c:v>
                </c:pt>
                <c:pt idx="3599">
                  <c:v>41200</c:v>
                </c:pt>
                <c:pt idx="3600">
                  <c:v>41201</c:v>
                </c:pt>
                <c:pt idx="3601">
                  <c:v>41204</c:v>
                </c:pt>
                <c:pt idx="3602">
                  <c:v>41205</c:v>
                </c:pt>
                <c:pt idx="3603">
                  <c:v>41206</c:v>
                </c:pt>
                <c:pt idx="3604">
                  <c:v>41207</c:v>
                </c:pt>
                <c:pt idx="3605">
                  <c:v>41208</c:v>
                </c:pt>
                <c:pt idx="3606">
                  <c:v>41211</c:v>
                </c:pt>
                <c:pt idx="3607">
                  <c:v>41212</c:v>
                </c:pt>
                <c:pt idx="3608">
                  <c:v>41213</c:v>
                </c:pt>
                <c:pt idx="3609">
                  <c:v>41214</c:v>
                </c:pt>
                <c:pt idx="3610">
                  <c:v>41215</c:v>
                </c:pt>
                <c:pt idx="3611">
                  <c:v>41218</c:v>
                </c:pt>
                <c:pt idx="3612">
                  <c:v>41219</c:v>
                </c:pt>
                <c:pt idx="3613">
                  <c:v>41220</c:v>
                </c:pt>
                <c:pt idx="3614">
                  <c:v>41221</c:v>
                </c:pt>
                <c:pt idx="3615">
                  <c:v>41222</c:v>
                </c:pt>
                <c:pt idx="3616">
                  <c:v>41225</c:v>
                </c:pt>
                <c:pt idx="3617">
                  <c:v>41226</c:v>
                </c:pt>
                <c:pt idx="3618">
                  <c:v>41227</c:v>
                </c:pt>
                <c:pt idx="3619">
                  <c:v>41228</c:v>
                </c:pt>
                <c:pt idx="3620">
                  <c:v>41229</c:v>
                </c:pt>
                <c:pt idx="3621">
                  <c:v>41232</c:v>
                </c:pt>
                <c:pt idx="3622">
                  <c:v>41233</c:v>
                </c:pt>
                <c:pt idx="3623">
                  <c:v>41234</c:v>
                </c:pt>
                <c:pt idx="3624">
                  <c:v>41235</c:v>
                </c:pt>
                <c:pt idx="3625">
                  <c:v>41236</c:v>
                </c:pt>
                <c:pt idx="3626">
                  <c:v>41239</c:v>
                </c:pt>
                <c:pt idx="3627">
                  <c:v>41240</c:v>
                </c:pt>
                <c:pt idx="3628">
                  <c:v>41241</c:v>
                </c:pt>
                <c:pt idx="3629">
                  <c:v>41242</c:v>
                </c:pt>
                <c:pt idx="3630">
                  <c:v>41243</c:v>
                </c:pt>
                <c:pt idx="3631">
                  <c:v>41246</c:v>
                </c:pt>
                <c:pt idx="3632">
                  <c:v>41247</c:v>
                </c:pt>
                <c:pt idx="3633">
                  <c:v>41248</c:v>
                </c:pt>
                <c:pt idx="3634">
                  <c:v>41249</c:v>
                </c:pt>
                <c:pt idx="3635">
                  <c:v>41250</c:v>
                </c:pt>
                <c:pt idx="3636">
                  <c:v>41253</c:v>
                </c:pt>
                <c:pt idx="3637">
                  <c:v>41254</c:v>
                </c:pt>
                <c:pt idx="3638">
                  <c:v>41255</c:v>
                </c:pt>
                <c:pt idx="3639">
                  <c:v>41256</c:v>
                </c:pt>
                <c:pt idx="3640">
                  <c:v>41257</c:v>
                </c:pt>
                <c:pt idx="3641">
                  <c:v>41260</c:v>
                </c:pt>
                <c:pt idx="3642">
                  <c:v>41261</c:v>
                </c:pt>
                <c:pt idx="3643">
                  <c:v>41262</c:v>
                </c:pt>
                <c:pt idx="3644">
                  <c:v>41263</c:v>
                </c:pt>
                <c:pt idx="3645">
                  <c:v>41264</c:v>
                </c:pt>
                <c:pt idx="3646">
                  <c:v>41267</c:v>
                </c:pt>
                <c:pt idx="3647">
                  <c:v>41268</c:v>
                </c:pt>
                <c:pt idx="3648">
                  <c:v>41269</c:v>
                </c:pt>
                <c:pt idx="3649">
                  <c:v>41270</c:v>
                </c:pt>
                <c:pt idx="3650">
                  <c:v>41271</c:v>
                </c:pt>
                <c:pt idx="3651">
                  <c:v>41274</c:v>
                </c:pt>
                <c:pt idx="3652">
                  <c:v>41275</c:v>
                </c:pt>
                <c:pt idx="3653">
                  <c:v>41276</c:v>
                </c:pt>
                <c:pt idx="3654">
                  <c:v>41277</c:v>
                </c:pt>
                <c:pt idx="3655">
                  <c:v>41278</c:v>
                </c:pt>
                <c:pt idx="3656">
                  <c:v>41281</c:v>
                </c:pt>
                <c:pt idx="3657">
                  <c:v>41282</c:v>
                </c:pt>
                <c:pt idx="3658">
                  <c:v>41283</c:v>
                </c:pt>
                <c:pt idx="3659">
                  <c:v>41284</c:v>
                </c:pt>
                <c:pt idx="3660">
                  <c:v>41285</c:v>
                </c:pt>
                <c:pt idx="3661">
                  <c:v>41288</c:v>
                </c:pt>
                <c:pt idx="3662">
                  <c:v>41289</c:v>
                </c:pt>
                <c:pt idx="3663">
                  <c:v>41290</c:v>
                </c:pt>
                <c:pt idx="3664">
                  <c:v>41291</c:v>
                </c:pt>
                <c:pt idx="3665">
                  <c:v>41292</c:v>
                </c:pt>
                <c:pt idx="3666">
                  <c:v>41295</c:v>
                </c:pt>
                <c:pt idx="3667">
                  <c:v>41296</c:v>
                </c:pt>
                <c:pt idx="3668">
                  <c:v>41297</c:v>
                </c:pt>
                <c:pt idx="3669">
                  <c:v>41298</c:v>
                </c:pt>
                <c:pt idx="3670">
                  <c:v>41299</c:v>
                </c:pt>
                <c:pt idx="3671">
                  <c:v>41302</c:v>
                </c:pt>
                <c:pt idx="3672">
                  <c:v>41303</c:v>
                </c:pt>
                <c:pt idx="3673">
                  <c:v>41304</c:v>
                </c:pt>
                <c:pt idx="3674">
                  <c:v>41305</c:v>
                </c:pt>
                <c:pt idx="3675">
                  <c:v>41306</c:v>
                </c:pt>
                <c:pt idx="3676">
                  <c:v>41309</c:v>
                </c:pt>
                <c:pt idx="3677">
                  <c:v>41310</c:v>
                </c:pt>
                <c:pt idx="3678">
                  <c:v>41311</c:v>
                </c:pt>
                <c:pt idx="3679">
                  <c:v>41312</c:v>
                </c:pt>
                <c:pt idx="3680">
                  <c:v>41313</c:v>
                </c:pt>
                <c:pt idx="3681">
                  <c:v>41316</c:v>
                </c:pt>
                <c:pt idx="3682">
                  <c:v>41317</c:v>
                </c:pt>
                <c:pt idx="3683">
                  <c:v>41318</c:v>
                </c:pt>
                <c:pt idx="3684">
                  <c:v>41319</c:v>
                </c:pt>
                <c:pt idx="3685">
                  <c:v>41320</c:v>
                </c:pt>
                <c:pt idx="3686">
                  <c:v>41323</c:v>
                </c:pt>
                <c:pt idx="3687">
                  <c:v>41324</c:v>
                </c:pt>
                <c:pt idx="3688">
                  <c:v>41325</c:v>
                </c:pt>
                <c:pt idx="3689">
                  <c:v>41326</c:v>
                </c:pt>
                <c:pt idx="3690">
                  <c:v>41327</c:v>
                </c:pt>
                <c:pt idx="3691">
                  <c:v>41330</c:v>
                </c:pt>
                <c:pt idx="3692">
                  <c:v>41331</c:v>
                </c:pt>
                <c:pt idx="3693">
                  <c:v>41332</c:v>
                </c:pt>
                <c:pt idx="3694">
                  <c:v>41333</c:v>
                </c:pt>
                <c:pt idx="3695">
                  <c:v>41334</c:v>
                </c:pt>
                <c:pt idx="3696">
                  <c:v>41337</c:v>
                </c:pt>
                <c:pt idx="3697">
                  <c:v>41338</c:v>
                </c:pt>
                <c:pt idx="3698">
                  <c:v>41339</c:v>
                </c:pt>
                <c:pt idx="3699">
                  <c:v>41340</c:v>
                </c:pt>
                <c:pt idx="3700">
                  <c:v>41341</c:v>
                </c:pt>
                <c:pt idx="3701">
                  <c:v>41344</c:v>
                </c:pt>
                <c:pt idx="3702">
                  <c:v>41345</c:v>
                </c:pt>
                <c:pt idx="3703">
                  <c:v>41346</c:v>
                </c:pt>
                <c:pt idx="3704">
                  <c:v>41347</c:v>
                </c:pt>
                <c:pt idx="3705">
                  <c:v>41348</c:v>
                </c:pt>
                <c:pt idx="3706">
                  <c:v>41351</c:v>
                </c:pt>
                <c:pt idx="3707">
                  <c:v>41352</c:v>
                </c:pt>
                <c:pt idx="3708">
                  <c:v>41353</c:v>
                </c:pt>
                <c:pt idx="3709">
                  <c:v>41354</c:v>
                </c:pt>
                <c:pt idx="3710">
                  <c:v>41355</c:v>
                </c:pt>
                <c:pt idx="3711">
                  <c:v>41358</c:v>
                </c:pt>
                <c:pt idx="3712">
                  <c:v>41359</c:v>
                </c:pt>
                <c:pt idx="3713">
                  <c:v>41360</c:v>
                </c:pt>
                <c:pt idx="3714">
                  <c:v>41361</c:v>
                </c:pt>
                <c:pt idx="3715">
                  <c:v>41362</c:v>
                </c:pt>
                <c:pt idx="3716">
                  <c:v>41365</c:v>
                </c:pt>
                <c:pt idx="3717">
                  <c:v>41366</c:v>
                </c:pt>
                <c:pt idx="3718">
                  <c:v>41367</c:v>
                </c:pt>
                <c:pt idx="3719">
                  <c:v>41368</c:v>
                </c:pt>
                <c:pt idx="3720">
                  <c:v>41369</c:v>
                </c:pt>
                <c:pt idx="3721">
                  <c:v>41372</c:v>
                </c:pt>
                <c:pt idx="3722">
                  <c:v>41373</c:v>
                </c:pt>
                <c:pt idx="3723">
                  <c:v>41374</c:v>
                </c:pt>
                <c:pt idx="3724">
                  <c:v>41375</c:v>
                </c:pt>
                <c:pt idx="3725">
                  <c:v>41376</c:v>
                </c:pt>
                <c:pt idx="3726">
                  <c:v>41379</c:v>
                </c:pt>
                <c:pt idx="3727">
                  <c:v>41380</c:v>
                </c:pt>
                <c:pt idx="3728">
                  <c:v>41381</c:v>
                </c:pt>
                <c:pt idx="3729">
                  <c:v>41382</c:v>
                </c:pt>
                <c:pt idx="3730">
                  <c:v>41383</c:v>
                </c:pt>
                <c:pt idx="3731">
                  <c:v>41386</c:v>
                </c:pt>
                <c:pt idx="3732">
                  <c:v>41387</c:v>
                </c:pt>
                <c:pt idx="3733">
                  <c:v>41388</c:v>
                </c:pt>
                <c:pt idx="3734">
                  <c:v>41389</c:v>
                </c:pt>
                <c:pt idx="3735">
                  <c:v>41390</c:v>
                </c:pt>
                <c:pt idx="3736">
                  <c:v>41393</c:v>
                </c:pt>
                <c:pt idx="3737">
                  <c:v>41394</c:v>
                </c:pt>
                <c:pt idx="3738">
                  <c:v>41395</c:v>
                </c:pt>
                <c:pt idx="3739">
                  <c:v>41396</c:v>
                </c:pt>
                <c:pt idx="3740">
                  <c:v>41397</c:v>
                </c:pt>
                <c:pt idx="3741">
                  <c:v>41400</c:v>
                </c:pt>
                <c:pt idx="3742">
                  <c:v>41401</c:v>
                </c:pt>
                <c:pt idx="3743">
                  <c:v>41402</c:v>
                </c:pt>
                <c:pt idx="3744">
                  <c:v>41403</c:v>
                </c:pt>
                <c:pt idx="3745">
                  <c:v>41404</c:v>
                </c:pt>
                <c:pt idx="3746">
                  <c:v>41407</c:v>
                </c:pt>
                <c:pt idx="3747">
                  <c:v>41408</c:v>
                </c:pt>
                <c:pt idx="3748">
                  <c:v>41409</c:v>
                </c:pt>
                <c:pt idx="3749">
                  <c:v>41410</c:v>
                </c:pt>
                <c:pt idx="3750">
                  <c:v>41411</c:v>
                </c:pt>
                <c:pt idx="3751">
                  <c:v>41414</c:v>
                </c:pt>
                <c:pt idx="3752">
                  <c:v>41415</c:v>
                </c:pt>
                <c:pt idx="3753">
                  <c:v>41416</c:v>
                </c:pt>
                <c:pt idx="3754">
                  <c:v>41417</c:v>
                </c:pt>
                <c:pt idx="3755">
                  <c:v>41418</c:v>
                </c:pt>
                <c:pt idx="3756">
                  <c:v>41421</c:v>
                </c:pt>
                <c:pt idx="3757">
                  <c:v>41422</c:v>
                </c:pt>
                <c:pt idx="3758">
                  <c:v>41423</c:v>
                </c:pt>
                <c:pt idx="3759">
                  <c:v>41424</c:v>
                </c:pt>
                <c:pt idx="3760">
                  <c:v>41425</c:v>
                </c:pt>
                <c:pt idx="3761">
                  <c:v>41428</c:v>
                </c:pt>
                <c:pt idx="3762">
                  <c:v>41429</c:v>
                </c:pt>
                <c:pt idx="3763">
                  <c:v>41430</c:v>
                </c:pt>
                <c:pt idx="3764">
                  <c:v>41431</c:v>
                </c:pt>
                <c:pt idx="3765">
                  <c:v>41432</c:v>
                </c:pt>
                <c:pt idx="3766">
                  <c:v>41435</c:v>
                </c:pt>
                <c:pt idx="3767">
                  <c:v>41436</c:v>
                </c:pt>
                <c:pt idx="3768">
                  <c:v>41437</c:v>
                </c:pt>
                <c:pt idx="3769">
                  <c:v>41438</c:v>
                </c:pt>
                <c:pt idx="3770">
                  <c:v>41439</c:v>
                </c:pt>
                <c:pt idx="3771">
                  <c:v>41442</c:v>
                </c:pt>
                <c:pt idx="3772">
                  <c:v>41443</c:v>
                </c:pt>
                <c:pt idx="3773">
                  <c:v>41444</c:v>
                </c:pt>
                <c:pt idx="3774">
                  <c:v>41445</c:v>
                </c:pt>
                <c:pt idx="3775">
                  <c:v>41446</c:v>
                </c:pt>
                <c:pt idx="3776">
                  <c:v>41449</c:v>
                </c:pt>
                <c:pt idx="3777">
                  <c:v>41450</c:v>
                </c:pt>
                <c:pt idx="3778">
                  <c:v>41451</c:v>
                </c:pt>
                <c:pt idx="3779">
                  <c:v>41452</c:v>
                </c:pt>
                <c:pt idx="3780">
                  <c:v>41453</c:v>
                </c:pt>
                <c:pt idx="3781">
                  <c:v>41456</c:v>
                </c:pt>
                <c:pt idx="3782">
                  <c:v>41457</c:v>
                </c:pt>
                <c:pt idx="3783">
                  <c:v>41458</c:v>
                </c:pt>
                <c:pt idx="3784">
                  <c:v>41459</c:v>
                </c:pt>
                <c:pt idx="3785">
                  <c:v>41460</c:v>
                </c:pt>
                <c:pt idx="3786">
                  <c:v>41463</c:v>
                </c:pt>
                <c:pt idx="3787">
                  <c:v>41464</c:v>
                </c:pt>
                <c:pt idx="3788">
                  <c:v>41465</c:v>
                </c:pt>
                <c:pt idx="3789">
                  <c:v>41466</c:v>
                </c:pt>
                <c:pt idx="3790">
                  <c:v>41467</c:v>
                </c:pt>
                <c:pt idx="3791">
                  <c:v>41470</c:v>
                </c:pt>
                <c:pt idx="3792">
                  <c:v>41471</c:v>
                </c:pt>
                <c:pt idx="3793">
                  <c:v>41472</c:v>
                </c:pt>
                <c:pt idx="3794">
                  <c:v>41473</c:v>
                </c:pt>
                <c:pt idx="3795">
                  <c:v>41474</c:v>
                </c:pt>
                <c:pt idx="3796">
                  <c:v>41477</c:v>
                </c:pt>
                <c:pt idx="3797">
                  <c:v>41478</c:v>
                </c:pt>
                <c:pt idx="3798">
                  <c:v>41479</c:v>
                </c:pt>
                <c:pt idx="3799">
                  <c:v>41480</c:v>
                </c:pt>
                <c:pt idx="3800">
                  <c:v>41481</c:v>
                </c:pt>
                <c:pt idx="3801">
                  <c:v>41484</c:v>
                </c:pt>
                <c:pt idx="3802">
                  <c:v>41485</c:v>
                </c:pt>
                <c:pt idx="3803">
                  <c:v>41486</c:v>
                </c:pt>
                <c:pt idx="3804">
                  <c:v>41487</c:v>
                </c:pt>
                <c:pt idx="3805">
                  <c:v>41488</c:v>
                </c:pt>
                <c:pt idx="3806">
                  <c:v>41491</c:v>
                </c:pt>
                <c:pt idx="3807">
                  <c:v>41492</c:v>
                </c:pt>
                <c:pt idx="3808">
                  <c:v>41493</c:v>
                </c:pt>
                <c:pt idx="3809">
                  <c:v>41494</c:v>
                </c:pt>
                <c:pt idx="3810">
                  <c:v>41495</c:v>
                </c:pt>
                <c:pt idx="3811">
                  <c:v>41498</c:v>
                </c:pt>
                <c:pt idx="3812">
                  <c:v>41499</c:v>
                </c:pt>
                <c:pt idx="3813">
                  <c:v>41500</c:v>
                </c:pt>
                <c:pt idx="3814">
                  <c:v>41501</c:v>
                </c:pt>
                <c:pt idx="3815">
                  <c:v>41502</c:v>
                </c:pt>
                <c:pt idx="3816">
                  <c:v>41505</c:v>
                </c:pt>
                <c:pt idx="3817">
                  <c:v>41506</c:v>
                </c:pt>
                <c:pt idx="3818">
                  <c:v>41507</c:v>
                </c:pt>
                <c:pt idx="3819">
                  <c:v>41508</c:v>
                </c:pt>
                <c:pt idx="3820">
                  <c:v>41509</c:v>
                </c:pt>
                <c:pt idx="3821">
                  <c:v>41512</c:v>
                </c:pt>
                <c:pt idx="3822">
                  <c:v>41513</c:v>
                </c:pt>
                <c:pt idx="3823">
                  <c:v>41514</c:v>
                </c:pt>
                <c:pt idx="3824">
                  <c:v>41515</c:v>
                </c:pt>
                <c:pt idx="3825">
                  <c:v>41516</c:v>
                </c:pt>
                <c:pt idx="3826">
                  <c:v>41519</c:v>
                </c:pt>
                <c:pt idx="3827">
                  <c:v>41520</c:v>
                </c:pt>
                <c:pt idx="3828">
                  <c:v>41521</c:v>
                </c:pt>
                <c:pt idx="3829">
                  <c:v>41522</c:v>
                </c:pt>
                <c:pt idx="3830">
                  <c:v>41523</c:v>
                </c:pt>
                <c:pt idx="3831">
                  <c:v>41526</c:v>
                </c:pt>
                <c:pt idx="3832">
                  <c:v>41527</c:v>
                </c:pt>
                <c:pt idx="3833">
                  <c:v>41528</c:v>
                </c:pt>
                <c:pt idx="3834">
                  <c:v>41529</c:v>
                </c:pt>
                <c:pt idx="3835">
                  <c:v>41530</c:v>
                </c:pt>
                <c:pt idx="3836">
                  <c:v>41533</c:v>
                </c:pt>
                <c:pt idx="3837">
                  <c:v>41534</c:v>
                </c:pt>
                <c:pt idx="3838">
                  <c:v>41535</c:v>
                </c:pt>
                <c:pt idx="3839">
                  <c:v>41536</c:v>
                </c:pt>
                <c:pt idx="3840">
                  <c:v>41537</c:v>
                </c:pt>
                <c:pt idx="3841">
                  <c:v>41540</c:v>
                </c:pt>
                <c:pt idx="3842">
                  <c:v>41541</c:v>
                </c:pt>
                <c:pt idx="3843">
                  <c:v>41542</c:v>
                </c:pt>
                <c:pt idx="3844">
                  <c:v>41543</c:v>
                </c:pt>
                <c:pt idx="3845">
                  <c:v>41544</c:v>
                </c:pt>
                <c:pt idx="3846">
                  <c:v>41547</c:v>
                </c:pt>
                <c:pt idx="3847">
                  <c:v>41548</c:v>
                </c:pt>
                <c:pt idx="3848">
                  <c:v>41549</c:v>
                </c:pt>
                <c:pt idx="3849">
                  <c:v>41550</c:v>
                </c:pt>
                <c:pt idx="3850">
                  <c:v>41551</c:v>
                </c:pt>
                <c:pt idx="3851">
                  <c:v>41554</c:v>
                </c:pt>
                <c:pt idx="3852">
                  <c:v>41555</c:v>
                </c:pt>
                <c:pt idx="3853">
                  <c:v>41556</c:v>
                </c:pt>
                <c:pt idx="3854">
                  <c:v>41557</c:v>
                </c:pt>
                <c:pt idx="3855">
                  <c:v>41558</c:v>
                </c:pt>
                <c:pt idx="3856">
                  <c:v>41561</c:v>
                </c:pt>
                <c:pt idx="3857">
                  <c:v>41562</c:v>
                </c:pt>
                <c:pt idx="3858">
                  <c:v>41563</c:v>
                </c:pt>
                <c:pt idx="3859">
                  <c:v>41564</c:v>
                </c:pt>
                <c:pt idx="3860">
                  <c:v>41565</c:v>
                </c:pt>
                <c:pt idx="3861">
                  <c:v>41568</c:v>
                </c:pt>
                <c:pt idx="3862">
                  <c:v>41569</c:v>
                </c:pt>
                <c:pt idx="3863">
                  <c:v>41570</c:v>
                </c:pt>
                <c:pt idx="3864">
                  <c:v>41571</c:v>
                </c:pt>
                <c:pt idx="3865">
                  <c:v>41572</c:v>
                </c:pt>
                <c:pt idx="3866">
                  <c:v>41575</c:v>
                </c:pt>
                <c:pt idx="3867">
                  <c:v>41576</c:v>
                </c:pt>
                <c:pt idx="3868">
                  <c:v>41577</c:v>
                </c:pt>
                <c:pt idx="3869">
                  <c:v>41578</c:v>
                </c:pt>
                <c:pt idx="3870">
                  <c:v>41579</c:v>
                </c:pt>
                <c:pt idx="3871">
                  <c:v>41582</c:v>
                </c:pt>
                <c:pt idx="3872">
                  <c:v>41583</c:v>
                </c:pt>
                <c:pt idx="3873">
                  <c:v>41584</c:v>
                </c:pt>
                <c:pt idx="3874">
                  <c:v>41585</c:v>
                </c:pt>
                <c:pt idx="3875">
                  <c:v>41586</c:v>
                </c:pt>
                <c:pt idx="3876">
                  <c:v>41589</c:v>
                </c:pt>
                <c:pt idx="3877">
                  <c:v>41590</c:v>
                </c:pt>
                <c:pt idx="3878">
                  <c:v>41591</c:v>
                </c:pt>
                <c:pt idx="3879">
                  <c:v>41592</c:v>
                </c:pt>
                <c:pt idx="3880">
                  <c:v>41593</c:v>
                </c:pt>
                <c:pt idx="3881">
                  <c:v>41596</c:v>
                </c:pt>
                <c:pt idx="3882">
                  <c:v>41597</c:v>
                </c:pt>
                <c:pt idx="3883">
                  <c:v>41598</c:v>
                </c:pt>
                <c:pt idx="3884">
                  <c:v>41599</c:v>
                </c:pt>
                <c:pt idx="3885">
                  <c:v>41600</c:v>
                </c:pt>
                <c:pt idx="3886">
                  <c:v>41603</c:v>
                </c:pt>
                <c:pt idx="3887">
                  <c:v>41604</c:v>
                </c:pt>
                <c:pt idx="3888">
                  <c:v>41605</c:v>
                </c:pt>
                <c:pt idx="3889">
                  <c:v>41606</c:v>
                </c:pt>
                <c:pt idx="3890">
                  <c:v>41607</c:v>
                </c:pt>
                <c:pt idx="3891">
                  <c:v>41610</c:v>
                </c:pt>
                <c:pt idx="3892">
                  <c:v>41611</c:v>
                </c:pt>
                <c:pt idx="3893">
                  <c:v>41612</c:v>
                </c:pt>
                <c:pt idx="3894">
                  <c:v>41613</c:v>
                </c:pt>
                <c:pt idx="3895">
                  <c:v>41614</c:v>
                </c:pt>
                <c:pt idx="3896">
                  <c:v>41617</c:v>
                </c:pt>
                <c:pt idx="3897">
                  <c:v>41618</c:v>
                </c:pt>
                <c:pt idx="3898">
                  <c:v>41619</c:v>
                </c:pt>
                <c:pt idx="3899">
                  <c:v>41620</c:v>
                </c:pt>
                <c:pt idx="3900">
                  <c:v>41621</c:v>
                </c:pt>
                <c:pt idx="3901">
                  <c:v>41624</c:v>
                </c:pt>
                <c:pt idx="3902">
                  <c:v>41625</c:v>
                </c:pt>
                <c:pt idx="3903">
                  <c:v>41626</c:v>
                </c:pt>
                <c:pt idx="3904">
                  <c:v>41627</c:v>
                </c:pt>
                <c:pt idx="3905">
                  <c:v>41628</c:v>
                </c:pt>
                <c:pt idx="3906">
                  <c:v>41631</c:v>
                </c:pt>
                <c:pt idx="3907">
                  <c:v>41632</c:v>
                </c:pt>
                <c:pt idx="3908">
                  <c:v>41633</c:v>
                </c:pt>
                <c:pt idx="3909">
                  <c:v>41634</c:v>
                </c:pt>
                <c:pt idx="3910">
                  <c:v>41635</c:v>
                </c:pt>
                <c:pt idx="3911">
                  <c:v>41638</c:v>
                </c:pt>
                <c:pt idx="3912">
                  <c:v>41639</c:v>
                </c:pt>
                <c:pt idx="3913">
                  <c:v>41640</c:v>
                </c:pt>
                <c:pt idx="3914">
                  <c:v>41641</c:v>
                </c:pt>
                <c:pt idx="3915">
                  <c:v>41642</c:v>
                </c:pt>
                <c:pt idx="3916">
                  <c:v>41645</c:v>
                </c:pt>
                <c:pt idx="3917">
                  <c:v>41646</c:v>
                </c:pt>
                <c:pt idx="3918">
                  <c:v>41647</c:v>
                </c:pt>
                <c:pt idx="3919">
                  <c:v>41648</c:v>
                </c:pt>
                <c:pt idx="3920">
                  <c:v>41649</c:v>
                </c:pt>
                <c:pt idx="3921">
                  <c:v>41652</c:v>
                </c:pt>
                <c:pt idx="3922">
                  <c:v>41653</c:v>
                </c:pt>
                <c:pt idx="3923">
                  <c:v>41654</c:v>
                </c:pt>
                <c:pt idx="3924">
                  <c:v>41655</c:v>
                </c:pt>
                <c:pt idx="3925">
                  <c:v>41656</c:v>
                </c:pt>
                <c:pt idx="3926">
                  <c:v>41659</c:v>
                </c:pt>
                <c:pt idx="3927">
                  <c:v>41660</c:v>
                </c:pt>
                <c:pt idx="3928">
                  <c:v>41661</c:v>
                </c:pt>
                <c:pt idx="3929">
                  <c:v>41662</c:v>
                </c:pt>
                <c:pt idx="3930">
                  <c:v>41663</c:v>
                </c:pt>
                <c:pt idx="3931">
                  <c:v>41666</c:v>
                </c:pt>
                <c:pt idx="3932">
                  <c:v>41667</c:v>
                </c:pt>
                <c:pt idx="3933">
                  <c:v>41668</c:v>
                </c:pt>
                <c:pt idx="3934">
                  <c:v>41669</c:v>
                </c:pt>
                <c:pt idx="3935">
                  <c:v>41670</c:v>
                </c:pt>
                <c:pt idx="3936">
                  <c:v>41673</c:v>
                </c:pt>
                <c:pt idx="3937">
                  <c:v>41674</c:v>
                </c:pt>
                <c:pt idx="3938">
                  <c:v>41675</c:v>
                </c:pt>
                <c:pt idx="3939">
                  <c:v>41676</c:v>
                </c:pt>
                <c:pt idx="3940">
                  <c:v>41677</c:v>
                </c:pt>
                <c:pt idx="3941">
                  <c:v>41680</c:v>
                </c:pt>
                <c:pt idx="3942">
                  <c:v>41681</c:v>
                </c:pt>
                <c:pt idx="3943">
                  <c:v>41682</c:v>
                </c:pt>
                <c:pt idx="3944">
                  <c:v>41683</c:v>
                </c:pt>
                <c:pt idx="3945">
                  <c:v>41684</c:v>
                </c:pt>
                <c:pt idx="3946">
                  <c:v>41687</c:v>
                </c:pt>
                <c:pt idx="3947">
                  <c:v>41688</c:v>
                </c:pt>
                <c:pt idx="3948">
                  <c:v>41689</c:v>
                </c:pt>
                <c:pt idx="3949">
                  <c:v>41690</c:v>
                </c:pt>
                <c:pt idx="3950">
                  <c:v>41691</c:v>
                </c:pt>
                <c:pt idx="3951">
                  <c:v>41694</c:v>
                </c:pt>
                <c:pt idx="3952">
                  <c:v>41695</c:v>
                </c:pt>
                <c:pt idx="3953">
                  <c:v>41696</c:v>
                </c:pt>
                <c:pt idx="3954">
                  <c:v>41697</c:v>
                </c:pt>
                <c:pt idx="3955">
                  <c:v>41698</c:v>
                </c:pt>
                <c:pt idx="3956">
                  <c:v>41701</c:v>
                </c:pt>
                <c:pt idx="3957">
                  <c:v>41702</c:v>
                </c:pt>
                <c:pt idx="3958">
                  <c:v>41703</c:v>
                </c:pt>
                <c:pt idx="3959">
                  <c:v>41704</c:v>
                </c:pt>
                <c:pt idx="3960">
                  <c:v>41705</c:v>
                </c:pt>
                <c:pt idx="3961">
                  <c:v>41708</c:v>
                </c:pt>
                <c:pt idx="3962">
                  <c:v>41709</c:v>
                </c:pt>
                <c:pt idx="3963">
                  <c:v>41710</c:v>
                </c:pt>
                <c:pt idx="3964">
                  <c:v>41711</c:v>
                </c:pt>
                <c:pt idx="3965">
                  <c:v>41712</c:v>
                </c:pt>
                <c:pt idx="3966">
                  <c:v>41715</c:v>
                </c:pt>
                <c:pt idx="3967">
                  <c:v>41716</c:v>
                </c:pt>
                <c:pt idx="3968">
                  <c:v>41717</c:v>
                </c:pt>
                <c:pt idx="3969">
                  <c:v>41718</c:v>
                </c:pt>
                <c:pt idx="3970">
                  <c:v>41719</c:v>
                </c:pt>
                <c:pt idx="3971">
                  <c:v>41722</c:v>
                </c:pt>
                <c:pt idx="3972">
                  <c:v>41723</c:v>
                </c:pt>
                <c:pt idx="3973">
                  <c:v>41724</c:v>
                </c:pt>
                <c:pt idx="3974">
                  <c:v>41725</c:v>
                </c:pt>
                <c:pt idx="3975">
                  <c:v>41726</c:v>
                </c:pt>
                <c:pt idx="3976">
                  <c:v>41729</c:v>
                </c:pt>
                <c:pt idx="3977">
                  <c:v>41730</c:v>
                </c:pt>
                <c:pt idx="3978">
                  <c:v>41731</c:v>
                </c:pt>
                <c:pt idx="3979">
                  <c:v>41732</c:v>
                </c:pt>
                <c:pt idx="3980">
                  <c:v>41733</c:v>
                </c:pt>
                <c:pt idx="3981">
                  <c:v>41736</c:v>
                </c:pt>
                <c:pt idx="3982">
                  <c:v>41737</c:v>
                </c:pt>
                <c:pt idx="3983">
                  <c:v>41738</c:v>
                </c:pt>
                <c:pt idx="3984">
                  <c:v>41739</c:v>
                </c:pt>
                <c:pt idx="3985">
                  <c:v>41740</c:v>
                </c:pt>
                <c:pt idx="3986">
                  <c:v>41743</c:v>
                </c:pt>
                <c:pt idx="3987">
                  <c:v>41744</c:v>
                </c:pt>
                <c:pt idx="3988">
                  <c:v>41745</c:v>
                </c:pt>
                <c:pt idx="3989">
                  <c:v>41746</c:v>
                </c:pt>
                <c:pt idx="3990">
                  <c:v>41747</c:v>
                </c:pt>
                <c:pt idx="3991">
                  <c:v>41750</c:v>
                </c:pt>
                <c:pt idx="3992">
                  <c:v>41751</c:v>
                </c:pt>
                <c:pt idx="3993">
                  <c:v>41752</c:v>
                </c:pt>
                <c:pt idx="3994">
                  <c:v>41753</c:v>
                </c:pt>
                <c:pt idx="3995">
                  <c:v>41754</c:v>
                </c:pt>
                <c:pt idx="3996">
                  <c:v>41757</c:v>
                </c:pt>
                <c:pt idx="3997">
                  <c:v>41758</c:v>
                </c:pt>
                <c:pt idx="3998">
                  <c:v>41759</c:v>
                </c:pt>
                <c:pt idx="3999">
                  <c:v>41760</c:v>
                </c:pt>
                <c:pt idx="4000">
                  <c:v>41761</c:v>
                </c:pt>
                <c:pt idx="4001">
                  <c:v>41764</c:v>
                </c:pt>
                <c:pt idx="4002">
                  <c:v>41765</c:v>
                </c:pt>
                <c:pt idx="4003">
                  <c:v>41766</c:v>
                </c:pt>
                <c:pt idx="4004">
                  <c:v>41767</c:v>
                </c:pt>
                <c:pt idx="4005">
                  <c:v>41768</c:v>
                </c:pt>
                <c:pt idx="4006">
                  <c:v>41771</c:v>
                </c:pt>
                <c:pt idx="4007">
                  <c:v>41772</c:v>
                </c:pt>
                <c:pt idx="4008">
                  <c:v>41773</c:v>
                </c:pt>
                <c:pt idx="4009">
                  <c:v>41774</c:v>
                </c:pt>
                <c:pt idx="4010">
                  <c:v>41775</c:v>
                </c:pt>
                <c:pt idx="4011">
                  <c:v>41778</c:v>
                </c:pt>
                <c:pt idx="4012">
                  <c:v>41779</c:v>
                </c:pt>
                <c:pt idx="4013">
                  <c:v>41780</c:v>
                </c:pt>
                <c:pt idx="4014">
                  <c:v>41781</c:v>
                </c:pt>
                <c:pt idx="4015">
                  <c:v>41782</c:v>
                </c:pt>
                <c:pt idx="4016">
                  <c:v>41785</c:v>
                </c:pt>
                <c:pt idx="4017">
                  <c:v>41786</c:v>
                </c:pt>
                <c:pt idx="4018">
                  <c:v>41787</c:v>
                </c:pt>
                <c:pt idx="4019">
                  <c:v>41788</c:v>
                </c:pt>
                <c:pt idx="4020">
                  <c:v>41789</c:v>
                </c:pt>
                <c:pt idx="4021">
                  <c:v>41792</c:v>
                </c:pt>
                <c:pt idx="4022">
                  <c:v>41793</c:v>
                </c:pt>
                <c:pt idx="4023">
                  <c:v>41794</c:v>
                </c:pt>
                <c:pt idx="4024">
                  <c:v>41795</c:v>
                </c:pt>
                <c:pt idx="4025">
                  <c:v>41796</c:v>
                </c:pt>
                <c:pt idx="4026">
                  <c:v>41799</c:v>
                </c:pt>
                <c:pt idx="4027">
                  <c:v>41800</c:v>
                </c:pt>
                <c:pt idx="4028">
                  <c:v>41801</c:v>
                </c:pt>
                <c:pt idx="4029">
                  <c:v>41802</c:v>
                </c:pt>
                <c:pt idx="4030">
                  <c:v>41803</c:v>
                </c:pt>
                <c:pt idx="4031">
                  <c:v>41806</c:v>
                </c:pt>
                <c:pt idx="4032">
                  <c:v>41807</c:v>
                </c:pt>
                <c:pt idx="4033">
                  <c:v>41808</c:v>
                </c:pt>
                <c:pt idx="4034">
                  <c:v>41809</c:v>
                </c:pt>
                <c:pt idx="4035">
                  <c:v>41810</c:v>
                </c:pt>
                <c:pt idx="4036">
                  <c:v>41813</c:v>
                </c:pt>
                <c:pt idx="4037">
                  <c:v>41814</c:v>
                </c:pt>
                <c:pt idx="4038">
                  <c:v>41815</c:v>
                </c:pt>
                <c:pt idx="4039">
                  <c:v>41816</c:v>
                </c:pt>
                <c:pt idx="4040">
                  <c:v>41817</c:v>
                </c:pt>
                <c:pt idx="4041">
                  <c:v>41820</c:v>
                </c:pt>
                <c:pt idx="4042">
                  <c:v>41821</c:v>
                </c:pt>
                <c:pt idx="4043">
                  <c:v>41822</c:v>
                </c:pt>
                <c:pt idx="4044">
                  <c:v>41823</c:v>
                </c:pt>
                <c:pt idx="4045">
                  <c:v>41824</c:v>
                </c:pt>
                <c:pt idx="4046">
                  <c:v>41827</c:v>
                </c:pt>
                <c:pt idx="4047">
                  <c:v>41828</c:v>
                </c:pt>
                <c:pt idx="4048">
                  <c:v>41829</c:v>
                </c:pt>
                <c:pt idx="4049">
                  <c:v>41830</c:v>
                </c:pt>
                <c:pt idx="4050">
                  <c:v>41831</c:v>
                </c:pt>
                <c:pt idx="4051">
                  <c:v>41834</c:v>
                </c:pt>
                <c:pt idx="4052">
                  <c:v>41835</c:v>
                </c:pt>
                <c:pt idx="4053">
                  <c:v>41836</c:v>
                </c:pt>
                <c:pt idx="4054">
                  <c:v>41837</c:v>
                </c:pt>
                <c:pt idx="4055">
                  <c:v>41838</c:v>
                </c:pt>
                <c:pt idx="4056">
                  <c:v>41841</c:v>
                </c:pt>
                <c:pt idx="4057">
                  <c:v>41842</c:v>
                </c:pt>
                <c:pt idx="4058">
                  <c:v>41843</c:v>
                </c:pt>
                <c:pt idx="4059">
                  <c:v>41844</c:v>
                </c:pt>
                <c:pt idx="4060">
                  <c:v>41845</c:v>
                </c:pt>
                <c:pt idx="4061">
                  <c:v>41848</c:v>
                </c:pt>
                <c:pt idx="4062">
                  <c:v>41849</c:v>
                </c:pt>
                <c:pt idx="4063">
                  <c:v>41850</c:v>
                </c:pt>
                <c:pt idx="4064">
                  <c:v>41851</c:v>
                </c:pt>
                <c:pt idx="4065">
                  <c:v>41852</c:v>
                </c:pt>
                <c:pt idx="4066">
                  <c:v>41855</c:v>
                </c:pt>
                <c:pt idx="4067">
                  <c:v>41856</c:v>
                </c:pt>
                <c:pt idx="4068">
                  <c:v>41857</c:v>
                </c:pt>
                <c:pt idx="4069">
                  <c:v>41858</c:v>
                </c:pt>
                <c:pt idx="4070">
                  <c:v>41859</c:v>
                </c:pt>
                <c:pt idx="4071">
                  <c:v>41862</c:v>
                </c:pt>
                <c:pt idx="4072">
                  <c:v>41863</c:v>
                </c:pt>
                <c:pt idx="4073">
                  <c:v>41864</c:v>
                </c:pt>
                <c:pt idx="4074">
                  <c:v>41865</c:v>
                </c:pt>
                <c:pt idx="4075">
                  <c:v>41866</c:v>
                </c:pt>
                <c:pt idx="4076">
                  <c:v>41869</c:v>
                </c:pt>
                <c:pt idx="4077">
                  <c:v>41870</c:v>
                </c:pt>
                <c:pt idx="4078">
                  <c:v>41871</c:v>
                </c:pt>
                <c:pt idx="4079">
                  <c:v>41872</c:v>
                </c:pt>
                <c:pt idx="4080">
                  <c:v>41873</c:v>
                </c:pt>
                <c:pt idx="4081">
                  <c:v>41876</c:v>
                </c:pt>
                <c:pt idx="4082">
                  <c:v>41877</c:v>
                </c:pt>
                <c:pt idx="4083">
                  <c:v>41878</c:v>
                </c:pt>
                <c:pt idx="4084">
                  <c:v>41879</c:v>
                </c:pt>
                <c:pt idx="4085">
                  <c:v>41880</c:v>
                </c:pt>
                <c:pt idx="4086">
                  <c:v>41883</c:v>
                </c:pt>
                <c:pt idx="4087">
                  <c:v>41884</c:v>
                </c:pt>
                <c:pt idx="4088">
                  <c:v>41885</c:v>
                </c:pt>
                <c:pt idx="4089">
                  <c:v>41886</c:v>
                </c:pt>
                <c:pt idx="4090">
                  <c:v>41887</c:v>
                </c:pt>
                <c:pt idx="4091">
                  <c:v>41890</c:v>
                </c:pt>
                <c:pt idx="4092">
                  <c:v>41891</c:v>
                </c:pt>
                <c:pt idx="4093">
                  <c:v>41892</c:v>
                </c:pt>
                <c:pt idx="4094">
                  <c:v>41893</c:v>
                </c:pt>
                <c:pt idx="4095">
                  <c:v>41894</c:v>
                </c:pt>
                <c:pt idx="4096">
                  <c:v>41897</c:v>
                </c:pt>
                <c:pt idx="4097">
                  <c:v>41898</c:v>
                </c:pt>
                <c:pt idx="4098">
                  <c:v>41899</c:v>
                </c:pt>
                <c:pt idx="4099">
                  <c:v>41900</c:v>
                </c:pt>
                <c:pt idx="4100">
                  <c:v>41901</c:v>
                </c:pt>
                <c:pt idx="4101">
                  <c:v>41904</c:v>
                </c:pt>
                <c:pt idx="4102">
                  <c:v>41905</c:v>
                </c:pt>
                <c:pt idx="4103">
                  <c:v>41906</c:v>
                </c:pt>
                <c:pt idx="4104">
                  <c:v>41907</c:v>
                </c:pt>
                <c:pt idx="4105">
                  <c:v>41908</c:v>
                </c:pt>
                <c:pt idx="4106">
                  <c:v>41911</c:v>
                </c:pt>
                <c:pt idx="4107">
                  <c:v>41912</c:v>
                </c:pt>
                <c:pt idx="4108">
                  <c:v>41913</c:v>
                </c:pt>
                <c:pt idx="4109">
                  <c:v>41914</c:v>
                </c:pt>
                <c:pt idx="4110">
                  <c:v>41915</c:v>
                </c:pt>
                <c:pt idx="4111">
                  <c:v>41918</c:v>
                </c:pt>
                <c:pt idx="4112">
                  <c:v>41919</c:v>
                </c:pt>
                <c:pt idx="4113">
                  <c:v>41920</c:v>
                </c:pt>
                <c:pt idx="4114">
                  <c:v>41921</c:v>
                </c:pt>
                <c:pt idx="4115">
                  <c:v>41922</c:v>
                </c:pt>
                <c:pt idx="4116">
                  <c:v>41925</c:v>
                </c:pt>
                <c:pt idx="4117">
                  <c:v>41926</c:v>
                </c:pt>
                <c:pt idx="4118">
                  <c:v>41927</c:v>
                </c:pt>
                <c:pt idx="4119">
                  <c:v>41928</c:v>
                </c:pt>
                <c:pt idx="4120">
                  <c:v>41929</c:v>
                </c:pt>
                <c:pt idx="4121">
                  <c:v>41932</c:v>
                </c:pt>
                <c:pt idx="4122">
                  <c:v>41933</c:v>
                </c:pt>
                <c:pt idx="4123">
                  <c:v>41934</c:v>
                </c:pt>
                <c:pt idx="4124">
                  <c:v>41935</c:v>
                </c:pt>
                <c:pt idx="4125">
                  <c:v>41936</c:v>
                </c:pt>
                <c:pt idx="4126">
                  <c:v>41939</c:v>
                </c:pt>
                <c:pt idx="4127">
                  <c:v>41940</c:v>
                </c:pt>
                <c:pt idx="4128">
                  <c:v>41941</c:v>
                </c:pt>
                <c:pt idx="4129">
                  <c:v>41942</c:v>
                </c:pt>
                <c:pt idx="4130">
                  <c:v>41943</c:v>
                </c:pt>
                <c:pt idx="4131">
                  <c:v>41946</c:v>
                </c:pt>
                <c:pt idx="4132">
                  <c:v>41947</c:v>
                </c:pt>
                <c:pt idx="4133">
                  <c:v>41948</c:v>
                </c:pt>
                <c:pt idx="4134">
                  <c:v>41949</c:v>
                </c:pt>
                <c:pt idx="4135">
                  <c:v>41950</c:v>
                </c:pt>
                <c:pt idx="4136">
                  <c:v>41953</c:v>
                </c:pt>
                <c:pt idx="4137">
                  <c:v>41954</c:v>
                </c:pt>
                <c:pt idx="4138">
                  <c:v>41955</c:v>
                </c:pt>
                <c:pt idx="4139">
                  <c:v>41956</c:v>
                </c:pt>
                <c:pt idx="4140">
                  <c:v>41957</c:v>
                </c:pt>
                <c:pt idx="4141">
                  <c:v>41960</c:v>
                </c:pt>
                <c:pt idx="4142">
                  <c:v>41961</c:v>
                </c:pt>
                <c:pt idx="4143">
                  <c:v>41962</c:v>
                </c:pt>
                <c:pt idx="4144">
                  <c:v>41963</c:v>
                </c:pt>
                <c:pt idx="4145">
                  <c:v>41964</c:v>
                </c:pt>
                <c:pt idx="4146">
                  <c:v>41967</c:v>
                </c:pt>
                <c:pt idx="4147">
                  <c:v>41968</c:v>
                </c:pt>
                <c:pt idx="4148">
                  <c:v>41969</c:v>
                </c:pt>
                <c:pt idx="4149">
                  <c:v>41970</c:v>
                </c:pt>
                <c:pt idx="4150">
                  <c:v>41971</c:v>
                </c:pt>
                <c:pt idx="4151">
                  <c:v>41974</c:v>
                </c:pt>
                <c:pt idx="4152">
                  <c:v>41975</c:v>
                </c:pt>
                <c:pt idx="4153">
                  <c:v>41976</c:v>
                </c:pt>
                <c:pt idx="4154">
                  <c:v>41977</c:v>
                </c:pt>
                <c:pt idx="4155">
                  <c:v>41978</c:v>
                </c:pt>
                <c:pt idx="4156">
                  <c:v>41981</c:v>
                </c:pt>
                <c:pt idx="4157">
                  <c:v>41982</c:v>
                </c:pt>
                <c:pt idx="4158">
                  <c:v>41983</c:v>
                </c:pt>
                <c:pt idx="4159">
                  <c:v>41984</c:v>
                </c:pt>
                <c:pt idx="4160">
                  <c:v>41985</c:v>
                </c:pt>
                <c:pt idx="4161">
                  <c:v>41988</c:v>
                </c:pt>
                <c:pt idx="4162">
                  <c:v>41989</c:v>
                </c:pt>
                <c:pt idx="4163">
                  <c:v>41990</c:v>
                </c:pt>
                <c:pt idx="4164">
                  <c:v>41991</c:v>
                </c:pt>
                <c:pt idx="4165">
                  <c:v>41992</c:v>
                </c:pt>
                <c:pt idx="4166">
                  <c:v>41995</c:v>
                </c:pt>
                <c:pt idx="4167">
                  <c:v>41996</c:v>
                </c:pt>
                <c:pt idx="4168">
                  <c:v>41997</c:v>
                </c:pt>
                <c:pt idx="4169">
                  <c:v>41998</c:v>
                </c:pt>
                <c:pt idx="4170">
                  <c:v>41999</c:v>
                </c:pt>
                <c:pt idx="4171">
                  <c:v>42002</c:v>
                </c:pt>
                <c:pt idx="4172">
                  <c:v>42003</c:v>
                </c:pt>
                <c:pt idx="4173">
                  <c:v>42004</c:v>
                </c:pt>
                <c:pt idx="4174">
                  <c:v>42005</c:v>
                </c:pt>
                <c:pt idx="4175">
                  <c:v>42006</c:v>
                </c:pt>
                <c:pt idx="4176">
                  <c:v>42009</c:v>
                </c:pt>
                <c:pt idx="4177">
                  <c:v>42010</c:v>
                </c:pt>
                <c:pt idx="4178">
                  <c:v>42011</c:v>
                </c:pt>
                <c:pt idx="4179">
                  <c:v>42012</c:v>
                </c:pt>
                <c:pt idx="4180">
                  <c:v>42013</c:v>
                </c:pt>
                <c:pt idx="4181">
                  <c:v>42016</c:v>
                </c:pt>
                <c:pt idx="4182">
                  <c:v>42017</c:v>
                </c:pt>
                <c:pt idx="4183">
                  <c:v>42018</c:v>
                </c:pt>
                <c:pt idx="4184">
                  <c:v>42019</c:v>
                </c:pt>
                <c:pt idx="4185">
                  <c:v>42020</c:v>
                </c:pt>
                <c:pt idx="4186">
                  <c:v>42023</c:v>
                </c:pt>
                <c:pt idx="4187">
                  <c:v>42024</c:v>
                </c:pt>
                <c:pt idx="4188">
                  <c:v>42025</c:v>
                </c:pt>
                <c:pt idx="4189">
                  <c:v>42026</c:v>
                </c:pt>
                <c:pt idx="4190">
                  <c:v>42027</c:v>
                </c:pt>
                <c:pt idx="4191">
                  <c:v>42030</c:v>
                </c:pt>
                <c:pt idx="4192">
                  <c:v>42031</c:v>
                </c:pt>
                <c:pt idx="4193">
                  <c:v>42032</c:v>
                </c:pt>
                <c:pt idx="4194">
                  <c:v>42033</c:v>
                </c:pt>
                <c:pt idx="4195">
                  <c:v>42034</c:v>
                </c:pt>
                <c:pt idx="4196">
                  <c:v>42037</c:v>
                </c:pt>
                <c:pt idx="4197">
                  <c:v>42038</c:v>
                </c:pt>
                <c:pt idx="4198">
                  <c:v>42039</c:v>
                </c:pt>
                <c:pt idx="4199">
                  <c:v>42040</c:v>
                </c:pt>
                <c:pt idx="4200">
                  <c:v>42041</c:v>
                </c:pt>
                <c:pt idx="4201">
                  <c:v>42044</c:v>
                </c:pt>
                <c:pt idx="4202">
                  <c:v>42045</c:v>
                </c:pt>
                <c:pt idx="4203">
                  <c:v>42046</c:v>
                </c:pt>
                <c:pt idx="4204">
                  <c:v>42047</c:v>
                </c:pt>
                <c:pt idx="4205">
                  <c:v>42048</c:v>
                </c:pt>
                <c:pt idx="4206">
                  <c:v>42051</c:v>
                </c:pt>
                <c:pt idx="4207">
                  <c:v>42052</c:v>
                </c:pt>
                <c:pt idx="4208">
                  <c:v>42053</c:v>
                </c:pt>
                <c:pt idx="4209">
                  <c:v>42054</c:v>
                </c:pt>
                <c:pt idx="4210">
                  <c:v>42055</c:v>
                </c:pt>
                <c:pt idx="4211">
                  <c:v>42058</c:v>
                </c:pt>
                <c:pt idx="4212">
                  <c:v>42059</c:v>
                </c:pt>
                <c:pt idx="4213">
                  <c:v>42060</c:v>
                </c:pt>
                <c:pt idx="4214">
                  <c:v>42061</c:v>
                </c:pt>
                <c:pt idx="4215">
                  <c:v>42062</c:v>
                </c:pt>
                <c:pt idx="4216">
                  <c:v>42065</c:v>
                </c:pt>
                <c:pt idx="4217">
                  <c:v>42066</c:v>
                </c:pt>
                <c:pt idx="4218">
                  <c:v>42067</c:v>
                </c:pt>
                <c:pt idx="4219">
                  <c:v>42068</c:v>
                </c:pt>
                <c:pt idx="4220">
                  <c:v>42069</c:v>
                </c:pt>
                <c:pt idx="4221">
                  <c:v>42072</c:v>
                </c:pt>
                <c:pt idx="4222">
                  <c:v>42073</c:v>
                </c:pt>
                <c:pt idx="4223">
                  <c:v>42074</c:v>
                </c:pt>
                <c:pt idx="4224">
                  <c:v>42075</c:v>
                </c:pt>
                <c:pt idx="4225">
                  <c:v>42076</c:v>
                </c:pt>
                <c:pt idx="4226">
                  <c:v>42079</c:v>
                </c:pt>
                <c:pt idx="4227">
                  <c:v>42080</c:v>
                </c:pt>
                <c:pt idx="4228">
                  <c:v>42081</c:v>
                </c:pt>
                <c:pt idx="4229">
                  <c:v>42082</c:v>
                </c:pt>
                <c:pt idx="4230">
                  <c:v>42083</c:v>
                </c:pt>
                <c:pt idx="4231">
                  <c:v>42086</c:v>
                </c:pt>
                <c:pt idx="4232">
                  <c:v>42087</c:v>
                </c:pt>
                <c:pt idx="4233">
                  <c:v>42088</c:v>
                </c:pt>
                <c:pt idx="4234">
                  <c:v>42089</c:v>
                </c:pt>
                <c:pt idx="4235">
                  <c:v>42090</c:v>
                </c:pt>
                <c:pt idx="4236">
                  <c:v>42093</c:v>
                </c:pt>
                <c:pt idx="4237">
                  <c:v>42094</c:v>
                </c:pt>
                <c:pt idx="4238">
                  <c:v>42095</c:v>
                </c:pt>
                <c:pt idx="4239">
                  <c:v>42096</c:v>
                </c:pt>
                <c:pt idx="4240">
                  <c:v>42097</c:v>
                </c:pt>
                <c:pt idx="4241">
                  <c:v>42100</c:v>
                </c:pt>
                <c:pt idx="4242">
                  <c:v>42101</c:v>
                </c:pt>
                <c:pt idx="4243">
                  <c:v>42102</c:v>
                </c:pt>
                <c:pt idx="4244">
                  <c:v>42103</c:v>
                </c:pt>
                <c:pt idx="4245">
                  <c:v>42104</c:v>
                </c:pt>
                <c:pt idx="4246">
                  <c:v>42107</c:v>
                </c:pt>
                <c:pt idx="4247">
                  <c:v>42108</c:v>
                </c:pt>
                <c:pt idx="4248">
                  <c:v>42109</c:v>
                </c:pt>
                <c:pt idx="4249">
                  <c:v>42110</c:v>
                </c:pt>
                <c:pt idx="4250">
                  <c:v>42111</c:v>
                </c:pt>
                <c:pt idx="4251">
                  <c:v>42114</c:v>
                </c:pt>
                <c:pt idx="4252">
                  <c:v>42115</c:v>
                </c:pt>
                <c:pt idx="4253">
                  <c:v>42116</c:v>
                </c:pt>
                <c:pt idx="4254">
                  <c:v>42117</c:v>
                </c:pt>
                <c:pt idx="4255">
                  <c:v>42118</c:v>
                </c:pt>
                <c:pt idx="4256">
                  <c:v>42121</c:v>
                </c:pt>
                <c:pt idx="4257">
                  <c:v>42122</c:v>
                </c:pt>
                <c:pt idx="4258">
                  <c:v>42123</c:v>
                </c:pt>
                <c:pt idx="4259">
                  <c:v>42124</c:v>
                </c:pt>
                <c:pt idx="4260">
                  <c:v>42125</c:v>
                </c:pt>
                <c:pt idx="4261">
                  <c:v>42128</c:v>
                </c:pt>
                <c:pt idx="4262">
                  <c:v>42129</c:v>
                </c:pt>
                <c:pt idx="4263">
                  <c:v>42130</c:v>
                </c:pt>
                <c:pt idx="4264">
                  <c:v>42131</c:v>
                </c:pt>
                <c:pt idx="4265">
                  <c:v>42132</c:v>
                </c:pt>
                <c:pt idx="4266">
                  <c:v>42135</c:v>
                </c:pt>
                <c:pt idx="4267">
                  <c:v>42136</c:v>
                </c:pt>
                <c:pt idx="4268">
                  <c:v>42137</c:v>
                </c:pt>
                <c:pt idx="4269">
                  <c:v>42138</c:v>
                </c:pt>
                <c:pt idx="4270">
                  <c:v>42139</c:v>
                </c:pt>
                <c:pt idx="4271">
                  <c:v>42142</c:v>
                </c:pt>
                <c:pt idx="4272">
                  <c:v>42143</c:v>
                </c:pt>
                <c:pt idx="4273">
                  <c:v>42144</c:v>
                </c:pt>
                <c:pt idx="4274">
                  <c:v>42145</c:v>
                </c:pt>
                <c:pt idx="4275">
                  <c:v>42146</c:v>
                </c:pt>
                <c:pt idx="4276">
                  <c:v>42149</c:v>
                </c:pt>
                <c:pt idx="4277">
                  <c:v>42150</c:v>
                </c:pt>
                <c:pt idx="4278">
                  <c:v>42151</c:v>
                </c:pt>
                <c:pt idx="4279">
                  <c:v>42152</c:v>
                </c:pt>
                <c:pt idx="4280">
                  <c:v>42153</c:v>
                </c:pt>
                <c:pt idx="4281">
                  <c:v>42156</c:v>
                </c:pt>
                <c:pt idx="4282">
                  <c:v>42157</c:v>
                </c:pt>
                <c:pt idx="4283">
                  <c:v>42158</c:v>
                </c:pt>
                <c:pt idx="4284">
                  <c:v>42159</c:v>
                </c:pt>
                <c:pt idx="4285">
                  <c:v>42160</c:v>
                </c:pt>
                <c:pt idx="4286">
                  <c:v>42163</c:v>
                </c:pt>
                <c:pt idx="4287">
                  <c:v>42164</c:v>
                </c:pt>
                <c:pt idx="4288">
                  <c:v>42165</c:v>
                </c:pt>
                <c:pt idx="4289">
                  <c:v>42166</c:v>
                </c:pt>
                <c:pt idx="4290">
                  <c:v>42167</c:v>
                </c:pt>
                <c:pt idx="4291">
                  <c:v>42170</c:v>
                </c:pt>
                <c:pt idx="4292">
                  <c:v>42171</c:v>
                </c:pt>
                <c:pt idx="4293">
                  <c:v>42172</c:v>
                </c:pt>
                <c:pt idx="4294">
                  <c:v>42173</c:v>
                </c:pt>
                <c:pt idx="4295">
                  <c:v>42174</c:v>
                </c:pt>
                <c:pt idx="4296">
                  <c:v>42177</c:v>
                </c:pt>
                <c:pt idx="4297">
                  <c:v>42178</c:v>
                </c:pt>
                <c:pt idx="4298">
                  <c:v>42179</c:v>
                </c:pt>
                <c:pt idx="4299">
                  <c:v>42180</c:v>
                </c:pt>
                <c:pt idx="4300">
                  <c:v>42181</c:v>
                </c:pt>
                <c:pt idx="4301">
                  <c:v>42184</c:v>
                </c:pt>
                <c:pt idx="4302">
                  <c:v>42185</c:v>
                </c:pt>
                <c:pt idx="4303">
                  <c:v>42186</c:v>
                </c:pt>
                <c:pt idx="4304">
                  <c:v>42187</c:v>
                </c:pt>
                <c:pt idx="4305">
                  <c:v>42188</c:v>
                </c:pt>
                <c:pt idx="4306">
                  <c:v>42191</c:v>
                </c:pt>
                <c:pt idx="4307">
                  <c:v>42192</c:v>
                </c:pt>
                <c:pt idx="4308">
                  <c:v>42193</c:v>
                </c:pt>
                <c:pt idx="4309">
                  <c:v>42194</c:v>
                </c:pt>
                <c:pt idx="4310">
                  <c:v>42195</c:v>
                </c:pt>
                <c:pt idx="4311">
                  <c:v>42198</c:v>
                </c:pt>
                <c:pt idx="4312">
                  <c:v>42199</c:v>
                </c:pt>
                <c:pt idx="4313">
                  <c:v>42200</c:v>
                </c:pt>
                <c:pt idx="4314">
                  <c:v>42201</c:v>
                </c:pt>
                <c:pt idx="4315">
                  <c:v>42202</c:v>
                </c:pt>
                <c:pt idx="4316">
                  <c:v>42205</c:v>
                </c:pt>
                <c:pt idx="4317">
                  <c:v>42206</c:v>
                </c:pt>
                <c:pt idx="4318">
                  <c:v>42207</c:v>
                </c:pt>
                <c:pt idx="4319">
                  <c:v>42208</c:v>
                </c:pt>
                <c:pt idx="4320">
                  <c:v>42209</c:v>
                </c:pt>
                <c:pt idx="4321">
                  <c:v>42212</c:v>
                </c:pt>
                <c:pt idx="4322">
                  <c:v>42213</c:v>
                </c:pt>
                <c:pt idx="4323">
                  <c:v>42214</c:v>
                </c:pt>
                <c:pt idx="4324">
                  <c:v>42215</c:v>
                </c:pt>
                <c:pt idx="4325">
                  <c:v>42216</c:v>
                </c:pt>
                <c:pt idx="4326">
                  <c:v>42219</c:v>
                </c:pt>
                <c:pt idx="4327">
                  <c:v>42220</c:v>
                </c:pt>
                <c:pt idx="4328">
                  <c:v>42221</c:v>
                </c:pt>
                <c:pt idx="4329">
                  <c:v>42222</c:v>
                </c:pt>
                <c:pt idx="4330">
                  <c:v>42223</c:v>
                </c:pt>
                <c:pt idx="4331">
                  <c:v>42226</c:v>
                </c:pt>
                <c:pt idx="4332">
                  <c:v>42227</c:v>
                </c:pt>
                <c:pt idx="4333">
                  <c:v>42228</c:v>
                </c:pt>
                <c:pt idx="4334">
                  <c:v>42229</c:v>
                </c:pt>
                <c:pt idx="4335">
                  <c:v>42230</c:v>
                </c:pt>
                <c:pt idx="4336">
                  <c:v>42233</c:v>
                </c:pt>
                <c:pt idx="4337">
                  <c:v>42234</c:v>
                </c:pt>
                <c:pt idx="4338">
                  <c:v>42235</c:v>
                </c:pt>
                <c:pt idx="4339">
                  <c:v>42236</c:v>
                </c:pt>
                <c:pt idx="4340">
                  <c:v>42237</c:v>
                </c:pt>
                <c:pt idx="4341">
                  <c:v>42240</c:v>
                </c:pt>
                <c:pt idx="4342">
                  <c:v>42241</c:v>
                </c:pt>
                <c:pt idx="4343">
                  <c:v>42242</c:v>
                </c:pt>
                <c:pt idx="4344">
                  <c:v>42243</c:v>
                </c:pt>
                <c:pt idx="4345">
                  <c:v>42244</c:v>
                </c:pt>
                <c:pt idx="4346">
                  <c:v>42247</c:v>
                </c:pt>
                <c:pt idx="4347">
                  <c:v>42248</c:v>
                </c:pt>
                <c:pt idx="4348">
                  <c:v>42249</c:v>
                </c:pt>
                <c:pt idx="4349">
                  <c:v>42250</c:v>
                </c:pt>
                <c:pt idx="4350">
                  <c:v>42251</c:v>
                </c:pt>
                <c:pt idx="4351">
                  <c:v>42254</c:v>
                </c:pt>
                <c:pt idx="4352">
                  <c:v>42255</c:v>
                </c:pt>
                <c:pt idx="4353">
                  <c:v>42256</c:v>
                </c:pt>
                <c:pt idx="4354">
                  <c:v>42257</c:v>
                </c:pt>
                <c:pt idx="4355">
                  <c:v>42258</c:v>
                </c:pt>
                <c:pt idx="4356">
                  <c:v>42261</c:v>
                </c:pt>
                <c:pt idx="4357">
                  <c:v>42262</c:v>
                </c:pt>
                <c:pt idx="4358">
                  <c:v>42263</c:v>
                </c:pt>
                <c:pt idx="4359">
                  <c:v>42264</c:v>
                </c:pt>
                <c:pt idx="4360">
                  <c:v>42265</c:v>
                </c:pt>
                <c:pt idx="4361">
                  <c:v>42268</c:v>
                </c:pt>
                <c:pt idx="4362">
                  <c:v>42269</c:v>
                </c:pt>
                <c:pt idx="4363">
                  <c:v>42270</c:v>
                </c:pt>
                <c:pt idx="4364">
                  <c:v>42271</c:v>
                </c:pt>
                <c:pt idx="4365">
                  <c:v>42272</c:v>
                </c:pt>
                <c:pt idx="4366">
                  <c:v>42275</c:v>
                </c:pt>
                <c:pt idx="4367">
                  <c:v>42276</c:v>
                </c:pt>
                <c:pt idx="4368">
                  <c:v>42277</c:v>
                </c:pt>
                <c:pt idx="4369">
                  <c:v>42278</c:v>
                </c:pt>
                <c:pt idx="4370">
                  <c:v>42279</c:v>
                </c:pt>
                <c:pt idx="4371">
                  <c:v>42282</c:v>
                </c:pt>
                <c:pt idx="4372">
                  <c:v>42283</c:v>
                </c:pt>
                <c:pt idx="4373">
                  <c:v>42284</c:v>
                </c:pt>
                <c:pt idx="4374">
                  <c:v>42285</c:v>
                </c:pt>
                <c:pt idx="4375">
                  <c:v>42286</c:v>
                </c:pt>
                <c:pt idx="4376">
                  <c:v>42289</c:v>
                </c:pt>
                <c:pt idx="4377">
                  <c:v>42290</c:v>
                </c:pt>
                <c:pt idx="4378">
                  <c:v>42291</c:v>
                </c:pt>
                <c:pt idx="4379">
                  <c:v>42292</c:v>
                </c:pt>
                <c:pt idx="4380">
                  <c:v>42293</c:v>
                </c:pt>
                <c:pt idx="4381">
                  <c:v>42296</c:v>
                </c:pt>
                <c:pt idx="4382">
                  <c:v>42297</c:v>
                </c:pt>
                <c:pt idx="4383">
                  <c:v>42298</c:v>
                </c:pt>
                <c:pt idx="4384">
                  <c:v>42299</c:v>
                </c:pt>
                <c:pt idx="4385">
                  <c:v>42300</c:v>
                </c:pt>
                <c:pt idx="4386">
                  <c:v>42303</c:v>
                </c:pt>
                <c:pt idx="4387">
                  <c:v>42304</c:v>
                </c:pt>
                <c:pt idx="4388">
                  <c:v>42305</c:v>
                </c:pt>
                <c:pt idx="4389">
                  <c:v>42306</c:v>
                </c:pt>
                <c:pt idx="4390">
                  <c:v>42307</c:v>
                </c:pt>
                <c:pt idx="4391">
                  <c:v>42310</c:v>
                </c:pt>
                <c:pt idx="4392">
                  <c:v>42311</c:v>
                </c:pt>
                <c:pt idx="4393">
                  <c:v>42312</c:v>
                </c:pt>
                <c:pt idx="4394">
                  <c:v>42313</c:v>
                </c:pt>
                <c:pt idx="4395">
                  <c:v>42314</c:v>
                </c:pt>
                <c:pt idx="4396">
                  <c:v>42317</c:v>
                </c:pt>
                <c:pt idx="4397">
                  <c:v>42318</c:v>
                </c:pt>
                <c:pt idx="4398">
                  <c:v>42319</c:v>
                </c:pt>
                <c:pt idx="4399">
                  <c:v>42320</c:v>
                </c:pt>
                <c:pt idx="4400">
                  <c:v>42321</c:v>
                </c:pt>
                <c:pt idx="4401">
                  <c:v>42324</c:v>
                </c:pt>
                <c:pt idx="4402">
                  <c:v>42325</c:v>
                </c:pt>
                <c:pt idx="4403">
                  <c:v>42326</c:v>
                </c:pt>
                <c:pt idx="4404">
                  <c:v>42327</c:v>
                </c:pt>
                <c:pt idx="4405">
                  <c:v>42328</c:v>
                </c:pt>
                <c:pt idx="4406">
                  <c:v>42331</c:v>
                </c:pt>
                <c:pt idx="4407">
                  <c:v>42332</c:v>
                </c:pt>
                <c:pt idx="4408">
                  <c:v>42333</c:v>
                </c:pt>
                <c:pt idx="4409">
                  <c:v>42334</c:v>
                </c:pt>
                <c:pt idx="4410">
                  <c:v>42335</c:v>
                </c:pt>
                <c:pt idx="4411">
                  <c:v>42338</c:v>
                </c:pt>
                <c:pt idx="4412">
                  <c:v>42339</c:v>
                </c:pt>
                <c:pt idx="4413">
                  <c:v>42340</c:v>
                </c:pt>
                <c:pt idx="4414">
                  <c:v>42341</c:v>
                </c:pt>
                <c:pt idx="4415">
                  <c:v>42342</c:v>
                </c:pt>
                <c:pt idx="4416">
                  <c:v>42345</c:v>
                </c:pt>
                <c:pt idx="4417">
                  <c:v>42346</c:v>
                </c:pt>
                <c:pt idx="4418">
                  <c:v>42347</c:v>
                </c:pt>
                <c:pt idx="4419">
                  <c:v>42348</c:v>
                </c:pt>
                <c:pt idx="4420">
                  <c:v>42349</c:v>
                </c:pt>
                <c:pt idx="4421">
                  <c:v>42352</c:v>
                </c:pt>
                <c:pt idx="4422">
                  <c:v>42353</c:v>
                </c:pt>
                <c:pt idx="4423">
                  <c:v>42354</c:v>
                </c:pt>
                <c:pt idx="4424">
                  <c:v>42355</c:v>
                </c:pt>
                <c:pt idx="4425">
                  <c:v>42356</c:v>
                </c:pt>
                <c:pt idx="4426">
                  <c:v>42359</c:v>
                </c:pt>
                <c:pt idx="4427">
                  <c:v>42360</c:v>
                </c:pt>
                <c:pt idx="4428">
                  <c:v>42361</c:v>
                </c:pt>
                <c:pt idx="4429">
                  <c:v>42362</c:v>
                </c:pt>
                <c:pt idx="4430">
                  <c:v>42363</c:v>
                </c:pt>
                <c:pt idx="4431">
                  <c:v>42366</c:v>
                </c:pt>
                <c:pt idx="4432">
                  <c:v>42367</c:v>
                </c:pt>
                <c:pt idx="4433">
                  <c:v>42368</c:v>
                </c:pt>
                <c:pt idx="4434">
                  <c:v>42369</c:v>
                </c:pt>
                <c:pt idx="4435">
                  <c:v>42370</c:v>
                </c:pt>
                <c:pt idx="4436">
                  <c:v>42373</c:v>
                </c:pt>
                <c:pt idx="4437">
                  <c:v>42374</c:v>
                </c:pt>
                <c:pt idx="4438">
                  <c:v>42375</c:v>
                </c:pt>
                <c:pt idx="4439">
                  <c:v>42376</c:v>
                </c:pt>
                <c:pt idx="4440">
                  <c:v>42377</c:v>
                </c:pt>
                <c:pt idx="4441">
                  <c:v>42380</c:v>
                </c:pt>
                <c:pt idx="4442">
                  <c:v>42381</c:v>
                </c:pt>
                <c:pt idx="4443">
                  <c:v>42382</c:v>
                </c:pt>
                <c:pt idx="4444">
                  <c:v>42383</c:v>
                </c:pt>
                <c:pt idx="4445">
                  <c:v>42384</c:v>
                </c:pt>
                <c:pt idx="4446">
                  <c:v>42387</c:v>
                </c:pt>
                <c:pt idx="4447">
                  <c:v>42388</c:v>
                </c:pt>
                <c:pt idx="4448">
                  <c:v>42389</c:v>
                </c:pt>
                <c:pt idx="4449">
                  <c:v>42390</c:v>
                </c:pt>
                <c:pt idx="4450">
                  <c:v>42391</c:v>
                </c:pt>
                <c:pt idx="4451">
                  <c:v>42394</c:v>
                </c:pt>
                <c:pt idx="4452">
                  <c:v>42395</c:v>
                </c:pt>
                <c:pt idx="4453">
                  <c:v>42396</c:v>
                </c:pt>
                <c:pt idx="4454">
                  <c:v>42397</c:v>
                </c:pt>
                <c:pt idx="4455">
                  <c:v>42398</c:v>
                </c:pt>
                <c:pt idx="4456">
                  <c:v>42401</c:v>
                </c:pt>
                <c:pt idx="4457">
                  <c:v>42402</c:v>
                </c:pt>
                <c:pt idx="4458">
                  <c:v>42403</c:v>
                </c:pt>
                <c:pt idx="4459">
                  <c:v>42404</c:v>
                </c:pt>
                <c:pt idx="4460">
                  <c:v>42405</c:v>
                </c:pt>
                <c:pt idx="4461">
                  <c:v>42408</c:v>
                </c:pt>
                <c:pt idx="4462">
                  <c:v>42409</c:v>
                </c:pt>
                <c:pt idx="4463">
                  <c:v>42410</c:v>
                </c:pt>
                <c:pt idx="4464">
                  <c:v>42411</c:v>
                </c:pt>
                <c:pt idx="4465">
                  <c:v>42412</c:v>
                </c:pt>
                <c:pt idx="4466">
                  <c:v>42415</c:v>
                </c:pt>
                <c:pt idx="4467">
                  <c:v>42416</c:v>
                </c:pt>
                <c:pt idx="4468">
                  <c:v>42417</c:v>
                </c:pt>
                <c:pt idx="4469">
                  <c:v>42418</c:v>
                </c:pt>
                <c:pt idx="4470">
                  <c:v>42419</c:v>
                </c:pt>
                <c:pt idx="4471">
                  <c:v>42422</c:v>
                </c:pt>
                <c:pt idx="4472">
                  <c:v>42423</c:v>
                </c:pt>
                <c:pt idx="4473">
                  <c:v>42424</c:v>
                </c:pt>
                <c:pt idx="4474">
                  <c:v>42425</c:v>
                </c:pt>
                <c:pt idx="4475">
                  <c:v>42426</c:v>
                </c:pt>
                <c:pt idx="4476">
                  <c:v>42429</c:v>
                </c:pt>
                <c:pt idx="4477">
                  <c:v>42430</c:v>
                </c:pt>
                <c:pt idx="4478">
                  <c:v>42431</c:v>
                </c:pt>
                <c:pt idx="4479">
                  <c:v>42432</c:v>
                </c:pt>
                <c:pt idx="4480">
                  <c:v>42433</c:v>
                </c:pt>
                <c:pt idx="4481">
                  <c:v>42436</c:v>
                </c:pt>
                <c:pt idx="4482">
                  <c:v>42437</c:v>
                </c:pt>
                <c:pt idx="4483">
                  <c:v>42438</c:v>
                </c:pt>
                <c:pt idx="4484">
                  <c:v>42439</c:v>
                </c:pt>
                <c:pt idx="4485">
                  <c:v>42440</c:v>
                </c:pt>
                <c:pt idx="4486">
                  <c:v>42443</c:v>
                </c:pt>
                <c:pt idx="4487">
                  <c:v>42444</c:v>
                </c:pt>
                <c:pt idx="4488">
                  <c:v>42445</c:v>
                </c:pt>
                <c:pt idx="4489">
                  <c:v>42446</c:v>
                </c:pt>
                <c:pt idx="4490">
                  <c:v>42447</c:v>
                </c:pt>
                <c:pt idx="4491">
                  <c:v>42450</c:v>
                </c:pt>
                <c:pt idx="4492">
                  <c:v>42451</c:v>
                </c:pt>
                <c:pt idx="4493">
                  <c:v>42452</c:v>
                </c:pt>
                <c:pt idx="4494">
                  <c:v>42453</c:v>
                </c:pt>
                <c:pt idx="4495">
                  <c:v>42454</c:v>
                </c:pt>
                <c:pt idx="4496">
                  <c:v>42457</c:v>
                </c:pt>
                <c:pt idx="4497">
                  <c:v>42458</c:v>
                </c:pt>
                <c:pt idx="4498">
                  <c:v>42459</c:v>
                </c:pt>
                <c:pt idx="4499">
                  <c:v>42460</c:v>
                </c:pt>
              </c:numCache>
            </c:numRef>
          </c:cat>
          <c:val>
            <c:numRef>
              <c:f>'Figure 12.7a'!$B$2:$B$4501</c:f>
              <c:numCache>
                <c:formatCode>General</c:formatCode>
                <c:ptCount val="4500"/>
                <c:pt idx="0">
                  <c:v>3</c:v>
                </c:pt>
                <c:pt idx="1">
                  <c:v>3</c:v>
                </c:pt>
                <c:pt idx="2">
                  <c:v>3</c:v>
                </c:pt>
                <c:pt idx="3">
                  <c:v>3</c:v>
                </c:pt>
                <c:pt idx="4">
                  <c:v>3</c:v>
                </c:pt>
                <c:pt idx="5">
                  <c:v>3</c:v>
                </c:pt>
                <c:pt idx="6">
                  <c:v>3</c:v>
                </c:pt>
                <c:pt idx="7">
                  <c:v>3</c:v>
                </c:pt>
                <c:pt idx="8">
                  <c:v>3</c:v>
                </c:pt>
                <c:pt idx="9">
                  <c:v>3</c:v>
                </c:pt>
                <c:pt idx="10">
                  <c:v>3</c:v>
                </c:pt>
                <c:pt idx="11">
                  <c:v>3</c:v>
                </c:pt>
                <c:pt idx="12">
                  <c:v>3</c:v>
                </c:pt>
                <c:pt idx="13">
                  <c:v>3</c:v>
                </c:pt>
                <c:pt idx="14">
                  <c:v>3</c:v>
                </c:pt>
                <c:pt idx="15">
                  <c:v>3</c:v>
                </c:pt>
                <c:pt idx="16">
                  <c:v>3</c:v>
                </c:pt>
                <c:pt idx="17">
                  <c:v>3</c:v>
                </c:pt>
                <c:pt idx="18">
                  <c:v>3</c:v>
                </c:pt>
                <c:pt idx="19">
                  <c:v>3</c:v>
                </c:pt>
                <c:pt idx="20">
                  <c:v>3</c:v>
                </c:pt>
                <c:pt idx="21">
                  <c:v>3</c:v>
                </c:pt>
                <c:pt idx="22">
                  <c:v>3</c:v>
                </c:pt>
                <c:pt idx="23">
                  <c:v>3</c:v>
                </c:pt>
                <c:pt idx="24">
                  <c:v>3</c:v>
                </c:pt>
                <c:pt idx="25">
                  <c:v>3</c:v>
                </c:pt>
                <c:pt idx="26">
                  <c:v>3</c:v>
                </c:pt>
                <c:pt idx="27">
                  <c:v>3</c:v>
                </c:pt>
                <c:pt idx="28">
                  <c:v>3</c:v>
                </c:pt>
                <c:pt idx="29">
                  <c:v>3</c:v>
                </c:pt>
                <c:pt idx="30">
                  <c:v>3</c:v>
                </c:pt>
                <c:pt idx="31">
                  <c:v>3</c:v>
                </c:pt>
                <c:pt idx="32">
                  <c:v>3</c:v>
                </c:pt>
                <c:pt idx="33">
                  <c:v>3</c:v>
                </c:pt>
                <c:pt idx="34">
                  <c:v>3</c:v>
                </c:pt>
                <c:pt idx="35">
                  <c:v>3</c:v>
                </c:pt>
                <c:pt idx="36">
                  <c:v>3</c:v>
                </c:pt>
                <c:pt idx="37">
                  <c:v>3</c:v>
                </c:pt>
                <c:pt idx="38">
                  <c:v>3</c:v>
                </c:pt>
                <c:pt idx="39">
                  <c:v>3</c:v>
                </c:pt>
                <c:pt idx="40">
                  <c:v>3</c:v>
                </c:pt>
                <c:pt idx="41">
                  <c:v>3</c:v>
                </c:pt>
                <c:pt idx="42">
                  <c:v>3</c:v>
                </c:pt>
                <c:pt idx="43">
                  <c:v>3</c:v>
                </c:pt>
                <c:pt idx="44">
                  <c:v>3</c:v>
                </c:pt>
                <c:pt idx="45">
                  <c:v>3</c:v>
                </c:pt>
                <c:pt idx="46">
                  <c:v>3</c:v>
                </c:pt>
                <c:pt idx="47">
                  <c:v>3</c:v>
                </c:pt>
                <c:pt idx="48">
                  <c:v>3</c:v>
                </c:pt>
                <c:pt idx="49">
                  <c:v>3</c:v>
                </c:pt>
                <c:pt idx="50">
                  <c:v>3</c:v>
                </c:pt>
                <c:pt idx="51">
                  <c:v>3</c:v>
                </c:pt>
                <c:pt idx="52">
                  <c:v>3</c:v>
                </c:pt>
                <c:pt idx="53">
                  <c:v>3</c:v>
                </c:pt>
                <c:pt idx="54">
                  <c:v>3</c:v>
                </c:pt>
                <c:pt idx="55">
                  <c:v>3</c:v>
                </c:pt>
                <c:pt idx="56">
                  <c:v>3</c:v>
                </c:pt>
                <c:pt idx="57">
                  <c:v>3</c:v>
                </c:pt>
                <c:pt idx="58">
                  <c:v>3</c:v>
                </c:pt>
                <c:pt idx="59">
                  <c:v>3</c:v>
                </c:pt>
                <c:pt idx="60">
                  <c:v>3</c:v>
                </c:pt>
                <c:pt idx="61">
                  <c:v>3</c:v>
                </c:pt>
                <c:pt idx="62">
                  <c:v>3</c:v>
                </c:pt>
                <c:pt idx="63">
                  <c:v>3</c:v>
                </c:pt>
                <c:pt idx="64">
                  <c:v>3</c:v>
                </c:pt>
                <c:pt idx="65">
                  <c:v>3</c:v>
                </c:pt>
                <c:pt idx="66">
                  <c:v>3</c:v>
                </c:pt>
                <c:pt idx="67">
                  <c:v>3</c:v>
                </c:pt>
                <c:pt idx="68">
                  <c:v>3</c:v>
                </c:pt>
                <c:pt idx="69">
                  <c:v>3</c:v>
                </c:pt>
                <c:pt idx="70">
                  <c:v>2.5</c:v>
                </c:pt>
                <c:pt idx="71">
                  <c:v>2.5</c:v>
                </c:pt>
                <c:pt idx="72">
                  <c:v>2.5</c:v>
                </c:pt>
                <c:pt idx="73">
                  <c:v>2.5</c:v>
                </c:pt>
                <c:pt idx="74">
                  <c:v>2.5</c:v>
                </c:pt>
                <c:pt idx="75">
                  <c:v>2.5</c:v>
                </c:pt>
                <c:pt idx="76">
                  <c:v>2.5</c:v>
                </c:pt>
                <c:pt idx="77">
                  <c:v>2.5</c:v>
                </c:pt>
                <c:pt idx="78">
                  <c:v>2.5</c:v>
                </c:pt>
                <c:pt idx="79">
                  <c:v>2.5</c:v>
                </c:pt>
                <c:pt idx="80">
                  <c:v>2.5</c:v>
                </c:pt>
                <c:pt idx="81">
                  <c:v>2.5</c:v>
                </c:pt>
                <c:pt idx="82">
                  <c:v>2.5</c:v>
                </c:pt>
                <c:pt idx="83">
                  <c:v>2.5</c:v>
                </c:pt>
                <c:pt idx="84">
                  <c:v>2.5</c:v>
                </c:pt>
                <c:pt idx="85">
                  <c:v>2.5</c:v>
                </c:pt>
                <c:pt idx="86">
                  <c:v>2.5</c:v>
                </c:pt>
                <c:pt idx="87">
                  <c:v>2.5</c:v>
                </c:pt>
                <c:pt idx="88">
                  <c:v>2.5</c:v>
                </c:pt>
                <c:pt idx="89">
                  <c:v>2.5</c:v>
                </c:pt>
                <c:pt idx="90">
                  <c:v>2.5</c:v>
                </c:pt>
                <c:pt idx="91">
                  <c:v>2.5</c:v>
                </c:pt>
                <c:pt idx="92">
                  <c:v>2.5</c:v>
                </c:pt>
                <c:pt idx="93">
                  <c:v>2.5</c:v>
                </c:pt>
                <c:pt idx="94">
                  <c:v>2.5</c:v>
                </c:pt>
                <c:pt idx="95">
                  <c:v>2.5</c:v>
                </c:pt>
                <c:pt idx="96">
                  <c:v>2.5</c:v>
                </c:pt>
                <c:pt idx="97">
                  <c:v>2.5</c:v>
                </c:pt>
                <c:pt idx="98">
                  <c:v>2.5</c:v>
                </c:pt>
                <c:pt idx="99">
                  <c:v>2.5</c:v>
                </c:pt>
                <c:pt idx="100">
                  <c:v>2.5</c:v>
                </c:pt>
                <c:pt idx="101">
                  <c:v>2.5</c:v>
                </c:pt>
                <c:pt idx="102">
                  <c:v>2.5</c:v>
                </c:pt>
                <c:pt idx="103">
                  <c:v>2.5</c:v>
                </c:pt>
                <c:pt idx="104">
                  <c:v>2.5</c:v>
                </c:pt>
                <c:pt idx="105">
                  <c:v>2.5</c:v>
                </c:pt>
                <c:pt idx="106">
                  <c:v>2.5</c:v>
                </c:pt>
                <c:pt idx="107">
                  <c:v>2.5</c:v>
                </c:pt>
                <c:pt idx="108">
                  <c:v>2.5</c:v>
                </c:pt>
                <c:pt idx="109">
                  <c:v>2.5</c:v>
                </c:pt>
                <c:pt idx="110">
                  <c:v>2.5</c:v>
                </c:pt>
                <c:pt idx="111">
                  <c:v>2.5</c:v>
                </c:pt>
                <c:pt idx="112">
                  <c:v>2.5</c:v>
                </c:pt>
                <c:pt idx="113">
                  <c:v>2.5</c:v>
                </c:pt>
                <c:pt idx="114">
                  <c:v>2.5</c:v>
                </c:pt>
                <c:pt idx="115">
                  <c:v>2.5</c:v>
                </c:pt>
                <c:pt idx="116">
                  <c:v>2.5</c:v>
                </c:pt>
                <c:pt idx="117">
                  <c:v>2.5</c:v>
                </c:pt>
                <c:pt idx="118">
                  <c:v>2.5</c:v>
                </c:pt>
                <c:pt idx="119">
                  <c:v>2.5</c:v>
                </c:pt>
                <c:pt idx="120">
                  <c:v>2.5</c:v>
                </c:pt>
                <c:pt idx="121">
                  <c:v>2.5</c:v>
                </c:pt>
                <c:pt idx="122">
                  <c:v>2.5</c:v>
                </c:pt>
                <c:pt idx="123">
                  <c:v>2.5</c:v>
                </c:pt>
                <c:pt idx="124">
                  <c:v>2.5</c:v>
                </c:pt>
                <c:pt idx="125">
                  <c:v>2.5</c:v>
                </c:pt>
                <c:pt idx="126">
                  <c:v>2.5</c:v>
                </c:pt>
                <c:pt idx="127">
                  <c:v>2.5</c:v>
                </c:pt>
                <c:pt idx="128">
                  <c:v>2.5</c:v>
                </c:pt>
                <c:pt idx="129">
                  <c:v>2.5</c:v>
                </c:pt>
                <c:pt idx="130">
                  <c:v>2.5</c:v>
                </c:pt>
                <c:pt idx="131">
                  <c:v>2.5</c:v>
                </c:pt>
                <c:pt idx="132">
                  <c:v>2.5</c:v>
                </c:pt>
                <c:pt idx="133">
                  <c:v>2.5</c:v>
                </c:pt>
                <c:pt idx="134">
                  <c:v>2.5</c:v>
                </c:pt>
                <c:pt idx="135">
                  <c:v>2.5</c:v>
                </c:pt>
                <c:pt idx="136">
                  <c:v>2.5</c:v>
                </c:pt>
                <c:pt idx="137">
                  <c:v>2.5</c:v>
                </c:pt>
                <c:pt idx="138">
                  <c:v>2.5</c:v>
                </c:pt>
                <c:pt idx="139">
                  <c:v>2.5</c:v>
                </c:pt>
                <c:pt idx="140">
                  <c:v>2.5</c:v>
                </c:pt>
                <c:pt idx="141">
                  <c:v>2.5</c:v>
                </c:pt>
                <c:pt idx="142">
                  <c:v>2.5</c:v>
                </c:pt>
                <c:pt idx="143">
                  <c:v>2.5</c:v>
                </c:pt>
                <c:pt idx="144">
                  <c:v>2.5</c:v>
                </c:pt>
                <c:pt idx="145">
                  <c:v>2.5</c:v>
                </c:pt>
                <c:pt idx="146">
                  <c:v>2.5</c:v>
                </c:pt>
                <c:pt idx="147">
                  <c:v>2.5</c:v>
                </c:pt>
                <c:pt idx="148">
                  <c:v>2.5</c:v>
                </c:pt>
                <c:pt idx="149">
                  <c:v>2.5</c:v>
                </c:pt>
                <c:pt idx="150">
                  <c:v>2.5</c:v>
                </c:pt>
                <c:pt idx="151">
                  <c:v>2.5</c:v>
                </c:pt>
                <c:pt idx="152">
                  <c:v>2.5</c:v>
                </c:pt>
                <c:pt idx="153">
                  <c:v>2.5</c:v>
                </c:pt>
                <c:pt idx="154">
                  <c:v>2.5</c:v>
                </c:pt>
                <c:pt idx="155">
                  <c:v>2.5</c:v>
                </c:pt>
                <c:pt idx="156">
                  <c:v>2.5</c:v>
                </c:pt>
                <c:pt idx="157">
                  <c:v>2.5</c:v>
                </c:pt>
                <c:pt idx="158">
                  <c:v>2.5</c:v>
                </c:pt>
                <c:pt idx="159">
                  <c:v>2.5</c:v>
                </c:pt>
                <c:pt idx="160">
                  <c:v>2.5</c:v>
                </c:pt>
                <c:pt idx="161">
                  <c:v>2.5</c:v>
                </c:pt>
                <c:pt idx="162">
                  <c:v>2.5</c:v>
                </c:pt>
                <c:pt idx="163">
                  <c:v>2.5</c:v>
                </c:pt>
                <c:pt idx="164">
                  <c:v>2.5</c:v>
                </c:pt>
                <c:pt idx="165">
                  <c:v>2.5</c:v>
                </c:pt>
                <c:pt idx="166">
                  <c:v>2.5</c:v>
                </c:pt>
                <c:pt idx="167">
                  <c:v>2.5</c:v>
                </c:pt>
                <c:pt idx="168">
                  <c:v>2.5</c:v>
                </c:pt>
                <c:pt idx="169">
                  <c:v>2.5</c:v>
                </c:pt>
                <c:pt idx="170">
                  <c:v>2.5</c:v>
                </c:pt>
                <c:pt idx="171">
                  <c:v>2.5</c:v>
                </c:pt>
                <c:pt idx="172">
                  <c:v>2.5</c:v>
                </c:pt>
                <c:pt idx="173">
                  <c:v>2.5</c:v>
                </c:pt>
                <c:pt idx="174">
                  <c:v>2.5</c:v>
                </c:pt>
                <c:pt idx="175">
                  <c:v>2.5</c:v>
                </c:pt>
                <c:pt idx="176">
                  <c:v>2.5</c:v>
                </c:pt>
                <c:pt idx="177">
                  <c:v>2.5</c:v>
                </c:pt>
                <c:pt idx="178">
                  <c:v>2.5</c:v>
                </c:pt>
                <c:pt idx="179">
                  <c:v>2.5</c:v>
                </c:pt>
                <c:pt idx="180">
                  <c:v>2.5</c:v>
                </c:pt>
                <c:pt idx="181">
                  <c:v>2.5</c:v>
                </c:pt>
                <c:pt idx="182">
                  <c:v>2.5</c:v>
                </c:pt>
                <c:pt idx="183">
                  <c:v>2.5</c:v>
                </c:pt>
                <c:pt idx="184">
                  <c:v>2.5</c:v>
                </c:pt>
                <c:pt idx="185">
                  <c:v>2.5</c:v>
                </c:pt>
                <c:pt idx="186">
                  <c:v>2.5</c:v>
                </c:pt>
                <c:pt idx="187">
                  <c:v>2.5</c:v>
                </c:pt>
                <c:pt idx="188">
                  <c:v>2.5</c:v>
                </c:pt>
                <c:pt idx="189">
                  <c:v>2.5</c:v>
                </c:pt>
                <c:pt idx="190">
                  <c:v>2.5</c:v>
                </c:pt>
                <c:pt idx="191">
                  <c:v>2.5</c:v>
                </c:pt>
                <c:pt idx="192">
                  <c:v>2.5</c:v>
                </c:pt>
                <c:pt idx="193">
                  <c:v>2.5</c:v>
                </c:pt>
                <c:pt idx="194">
                  <c:v>2.5</c:v>
                </c:pt>
                <c:pt idx="195">
                  <c:v>2.5</c:v>
                </c:pt>
                <c:pt idx="196">
                  <c:v>2.5</c:v>
                </c:pt>
                <c:pt idx="197">
                  <c:v>2.5</c:v>
                </c:pt>
                <c:pt idx="198">
                  <c:v>2.5</c:v>
                </c:pt>
                <c:pt idx="199">
                  <c:v>2.5</c:v>
                </c:pt>
                <c:pt idx="200">
                  <c:v>2.5</c:v>
                </c:pt>
                <c:pt idx="201">
                  <c:v>2.5</c:v>
                </c:pt>
                <c:pt idx="202">
                  <c:v>2.5</c:v>
                </c:pt>
                <c:pt idx="203">
                  <c:v>2.5</c:v>
                </c:pt>
                <c:pt idx="204">
                  <c:v>2.5</c:v>
                </c:pt>
                <c:pt idx="205">
                  <c:v>2.5</c:v>
                </c:pt>
                <c:pt idx="206">
                  <c:v>2.5</c:v>
                </c:pt>
                <c:pt idx="207">
                  <c:v>2.5</c:v>
                </c:pt>
                <c:pt idx="208">
                  <c:v>2.5</c:v>
                </c:pt>
                <c:pt idx="209">
                  <c:v>2.5</c:v>
                </c:pt>
                <c:pt idx="210">
                  <c:v>2.5</c:v>
                </c:pt>
                <c:pt idx="211">
                  <c:v>2.5</c:v>
                </c:pt>
                <c:pt idx="212">
                  <c:v>2.5</c:v>
                </c:pt>
                <c:pt idx="213">
                  <c:v>2.5</c:v>
                </c:pt>
                <c:pt idx="214">
                  <c:v>2.5</c:v>
                </c:pt>
                <c:pt idx="215">
                  <c:v>2.5</c:v>
                </c:pt>
                <c:pt idx="216">
                  <c:v>2.5</c:v>
                </c:pt>
                <c:pt idx="217">
                  <c:v>2.5</c:v>
                </c:pt>
                <c:pt idx="218">
                  <c:v>2.5</c:v>
                </c:pt>
                <c:pt idx="219">
                  <c:v>2.5</c:v>
                </c:pt>
                <c:pt idx="220">
                  <c:v>3</c:v>
                </c:pt>
                <c:pt idx="221">
                  <c:v>3</c:v>
                </c:pt>
                <c:pt idx="222">
                  <c:v>3</c:v>
                </c:pt>
                <c:pt idx="223">
                  <c:v>3</c:v>
                </c:pt>
                <c:pt idx="224">
                  <c:v>3</c:v>
                </c:pt>
                <c:pt idx="225">
                  <c:v>3</c:v>
                </c:pt>
                <c:pt idx="226">
                  <c:v>3</c:v>
                </c:pt>
                <c:pt idx="227">
                  <c:v>3</c:v>
                </c:pt>
                <c:pt idx="228">
                  <c:v>3</c:v>
                </c:pt>
                <c:pt idx="229">
                  <c:v>3</c:v>
                </c:pt>
                <c:pt idx="230">
                  <c:v>3</c:v>
                </c:pt>
                <c:pt idx="231">
                  <c:v>3</c:v>
                </c:pt>
                <c:pt idx="232">
                  <c:v>3</c:v>
                </c:pt>
                <c:pt idx="233">
                  <c:v>3</c:v>
                </c:pt>
                <c:pt idx="234">
                  <c:v>3</c:v>
                </c:pt>
                <c:pt idx="235">
                  <c:v>3</c:v>
                </c:pt>
                <c:pt idx="236">
                  <c:v>3</c:v>
                </c:pt>
                <c:pt idx="237">
                  <c:v>3</c:v>
                </c:pt>
                <c:pt idx="238">
                  <c:v>3</c:v>
                </c:pt>
                <c:pt idx="239">
                  <c:v>3</c:v>
                </c:pt>
                <c:pt idx="240">
                  <c:v>3</c:v>
                </c:pt>
                <c:pt idx="241">
                  <c:v>3</c:v>
                </c:pt>
                <c:pt idx="242">
                  <c:v>3</c:v>
                </c:pt>
                <c:pt idx="243">
                  <c:v>3</c:v>
                </c:pt>
                <c:pt idx="244">
                  <c:v>3</c:v>
                </c:pt>
                <c:pt idx="245">
                  <c:v>3</c:v>
                </c:pt>
                <c:pt idx="246">
                  <c:v>3</c:v>
                </c:pt>
                <c:pt idx="247">
                  <c:v>3</c:v>
                </c:pt>
                <c:pt idx="248">
                  <c:v>3</c:v>
                </c:pt>
                <c:pt idx="249">
                  <c:v>3</c:v>
                </c:pt>
                <c:pt idx="250">
                  <c:v>3</c:v>
                </c:pt>
                <c:pt idx="251">
                  <c:v>3</c:v>
                </c:pt>
                <c:pt idx="252">
                  <c:v>3</c:v>
                </c:pt>
                <c:pt idx="253">
                  <c:v>3</c:v>
                </c:pt>
                <c:pt idx="254">
                  <c:v>3</c:v>
                </c:pt>
                <c:pt idx="255">
                  <c:v>3</c:v>
                </c:pt>
                <c:pt idx="256">
                  <c:v>3</c:v>
                </c:pt>
                <c:pt idx="257">
                  <c:v>3</c:v>
                </c:pt>
                <c:pt idx="258">
                  <c:v>3</c:v>
                </c:pt>
                <c:pt idx="259">
                  <c:v>3</c:v>
                </c:pt>
                <c:pt idx="260">
                  <c:v>3</c:v>
                </c:pt>
                <c:pt idx="261">
                  <c:v>3</c:v>
                </c:pt>
                <c:pt idx="262">
                  <c:v>3</c:v>
                </c:pt>
                <c:pt idx="263">
                  <c:v>3</c:v>
                </c:pt>
                <c:pt idx="264">
                  <c:v>3</c:v>
                </c:pt>
                <c:pt idx="265">
                  <c:v>3</c:v>
                </c:pt>
                <c:pt idx="266">
                  <c:v>3</c:v>
                </c:pt>
                <c:pt idx="267">
                  <c:v>3</c:v>
                </c:pt>
                <c:pt idx="268">
                  <c:v>3</c:v>
                </c:pt>
                <c:pt idx="269">
                  <c:v>3</c:v>
                </c:pt>
                <c:pt idx="270">
                  <c:v>3</c:v>
                </c:pt>
                <c:pt idx="271">
                  <c:v>3</c:v>
                </c:pt>
                <c:pt idx="272">
                  <c:v>3</c:v>
                </c:pt>
                <c:pt idx="273">
                  <c:v>3</c:v>
                </c:pt>
                <c:pt idx="274">
                  <c:v>3</c:v>
                </c:pt>
                <c:pt idx="275">
                  <c:v>3</c:v>
                </c:pt>
                <c:pt idx="276">
                  <c:v>3</c:v>
                </c:pt>
                <c:pt idx="277">
                  <c:v>3</c:v>
                </c:pt>
                <c:pt idx="278">
                  <c:v>3</c:v>
                </c:pt>
                <c:pt idx="279">
                  <c:v>3</c:v>
                </c:pt>
                <c:pt idx="280">
                  <c:v>3</c:v>
                </c:pt>
                <c:pt idx="281">
                  <c:v>3</c:v>
                </c:pt>
                <c:pt idx="282">
                  <c:v>3</c:v>
                </c:pt>
                <c:pt idx="283">
                  <c:v>3</c:v>
                </c:pt>
                <c:pt idx="284">
                  <c:v>3</c:v>
                </c:pt>
                <c:pt idx="285">
                  <c:v>3.25</c:v>
                </c:pt>
                <c:pt idx="286">
                  <c:v>3.25</c:v>
                </c:pt>
                <c:pt idx="287">
                  <c:v>3.25</c:v>
                </c:pt>
                <c:pt idx="288">
                  <c:v>3.25</c:v>
                </c:pt>
                <c:pt idx="289">
                  <c:v>3.25</c:v>
                </c:pt>
                <c:pt idx="290">
                  <c:v>3.25</c:v>
                </c:pt>
                <c:pt idx="291">
                  <c:v>3.25</c:v>
                </c:pt>
                <c:pt idx="292">
                  <c:v>3.25</c:v>
                </c:pt>
                <c:pt idx="293">
                  <c:v>3.25</c:v>
                </c:pt>
                <c:pt idx="294">
                  <c:v>3.25</c:v>
                </c:pt>
                <c:pt idx="295">
                  <c:v>3.25</c:v>
                </c:pt>
                <c:pt idx="296">
                  <c:v>3.25</c:v>
                </c:pt>
                <c:pt idx="297">
                  <c:v>3.25</c:v>
                </c:pt>
                <c:pt idx="298">
                  <c:v>3.25</c:v>
                </c:pt>
                <c:pt idx="299">
                  <c:v>3.25</c:v>
                </c:pt>
                <c:pt idx="300">
                  <c:v>3.25</c:v>
                </c:pt>
                <c:pt idx="301">
                  <c:v>3.25</c:v>
                </c:pt>
                <c:pt idx="302">
                  <c:v>3.25</c:v>
                </c:pt>
                <c:pt idx="303">
                  <c:v>3.25</c:v>
                </c:pt>
                <c:pt idx="304">
                  <c:v>3.25</c:v>
                </c:pt>
                <c:pt idx="305">
                  <c:v>3.25</c:v>
                </c:pt>
                <c:pt idx="306">
                  <c:v>3.25</c:v>
                </c:pt>
                <c:pt idx="307">
                  <c:v>3.25</c:v>
                </c:pt>
                <c:pt idx="308">
                  <c:v>3.25</c:v>
                </c:pt>
                <c:pt idx="309">
                  <c:v>3.25</c:v>
                </c:pt>
                <c:pt idx="310">
                  <c:v>3.25</c:v>
                </c:pt>
                <c:pt idx="311">
                  <c:v>3.25</c:v>
                </c:pt>
                <c:pt idx="312">
                  <c:v>3.25</c:v>
                </c:pt>
                <c:pt idx="313">
                  <c:v>3.25</c:v>
                </c:pt>
                <c:pt idx="314">
                  <c:v>3.25</c:v>
                </c:pt>
                <c:pt idx="315">
                  <c:v>3.5</c:v>
                </c:pt>
                <c:pt idx="316">
                  <c:v>3.5</c:v>
                </c:pt>
                <c:pt idx="317">
                  <c:v>3.5</c:v>
                </c:pt>
                <c:pt idx="318">
                  <c:v>3.5</c:v>
                </c:pt>
                <c:pt idx="319">
                  <c:v>3.5</c:v>
                </c:pt>
                <c:pt idx="320">
                  <c:v>3.5</c:v>
                </c:pt>
                <c:pt idx="321">
                  <c:v>3.5</c:v>
                </c:pt>
                <c:pt idx="322">
                  <c:v>3.5</c:v>
                </c:pt>
                <c:pt idx="323">
                  <c:v>3.5</c:v>
                </c:pt>
                <c:pt idx="324">
                  <c:v>3.5</c:v>
                </c:pt>
                <c:pt idx="325">
                  <c:v>3.5</c:v>
                </c:pt>
                <c:pt idx="326">
                  <c:v>3.5</c:v>
                </c:pt>
                <c:pt idx="327">
                  <c:v>3.5</c:v>
                </c:pt>
                <c:pt idx="328">
                  <c:v>3.5</c:v>
                </c:pt>
                <c:pt idx="329">
                  <c:v>3.5</c:v>
                </c:pt>
                <c:pt idx="330">
                  <c:v>3.5</c:v>
                </c:pt>
                <c:pt idx="331">
                  <c:v>3.5</c:v>
                </c:pt>
                <c:pt idx="332">
                  <c:v>3.5</c:v>
                </c:pt>
                <c:pt idx="333">
                  <c:v>3.5</c:v>
                </c:pt>
                <c:pt idx="334">
                  <c:v>3.5</c:v>
                </c:pt>
                <c:pt idx="335">
                  <c:v>3.5</c:v>
                </c:pt>
                <c:pt idx="336">
                  <c:v>3.5</c:v>
                </c:pt>
                <c:pt idx="337">
                  <c:v>3.5</c:v>
                </c:pt>
                <c:pt idx="338">
                  <c:v>3.5</c:v>
                </c:pt>
                <c:pt idx="339">
                  <c:v>3.5</c:v>
                </c:pt>
                <c:pt idx="340">
                  <c:v>3.5</c:v>
                </c:pt>
                <c:pt idx="341">
                  <c:v>3.5</c:v>
                </c:pt>
                <c:pt idx="342">
                  <c:v>3.5</c:v>
                </c:pt>
                <c:pt idx="343">
                  <c:v>3.5</c:v>
                </c:pt>
                <c:pt idx="344">
                  <c:v>3.5</c:v>
                </c:pt>
                <c:pt idx="345">
                  <c:v>3.75</c:v>
                </c:pt>
                <c:pt idx="346">
                  <c:v>3.75</c:v>
                </c:pt>
                <c:pt idx="347">
                  <c:v>3.75</c:v>
                </c:pt>
                <c:pt idx="348">
                  <c:v>3.75</c:v>
                </c:pt>
                <c:pt idx="349">
                  <c:v>3.75</c:v>
                </c:pt>
                <c:pt idx="350">
                  <c:v>3.75</c:v>
                </c:pt>
                <c:pt idx="351">
                  <c:v>3.75</c:v>
                </c:pt>
                <c:pt idx="352">
                  <c:v>3.75</c:v>
                </c:pt>
                <c:pt idx="353">
                  <c:v>3.75</c:v>
                </c:pt>
                <c:pt idx="354">
                  <c:v>3.75</c:v>
                </c:pt>
                <c:pt idx="355">
                  <c:v>3.75</c:v>
                </c:pt>
                <c:pt idx="356">
                  <c:v>3.75</c:v>
                </c:pt>
                <c:pt idx="357">
                  <c:v>3.75</c:v>
                </c:pt>
                <c:pt idx="358">
                  <c:v>3.75</c:v>
                </c:pt>
                <c:pt idx="359">
                  <c:v>3.75</c:v>
                </c:pt>
                <c:pt idx="360">
                  <c:v>3.75</c:v>
                </c:pt>
                <c:pt idx="361">
                  <c:v>3.75</c:v>
                </c:pt>
                <c:pt idx="362">
                  <c:v>3.75</c:v>
                </c:pt>
                <c:pt idx="363">
                  <c:v>3.75</c:v>
                </c:pt>
                <c:pt idx="364">
                  <c:v>3.75</c:v>
                </c:pt>
                <c:pt idx="365">
                  <c:v>3.75</c:v>
                </c:pt>
                <c:pt idx="366">
                  <c:v>3.75</c:v>
                </c:pt>
                <c:pt idx="367">
                  <c:v>3.75</c:v>
                </c:pt>
                <c:pt idx="368">
                  <c:v>3.75</c:v>
                </c:pt>
                <c:pt idx="369">
                  <c:v>3.75</c:v>
                </c:pt>
                <c:pt idx="370">
                  <c:v>3.75</c:v>
                </c:pt>
                <c:pt idx="371">
                  <c:v>3.75</c:v>
                </c:pt>
                <c:pt idx="372">
                  <c:v>3.75</c:v>
                </c:pt>
                <c:pt idx="373">
                  <c:v>3.75</c:v>
                </c:pt>
                <c:pt idx="374">
                  <c:v>3.75</c:v>
                </c:pt>
                <c:pt idx="375">
                  <c:v>4.25</c:v>
                </c:pt>
                <c:pt idx="376">
                  <c:v>4.25</c:v>
                </c:pt>
                <c:pt idx="377">
                  <c:v>4.25</c:v>
                </c:pt>
                <c:pt idx="378">
                  <c:v>4.25</c:v>
                </c:pt>
                <c:pt idx="379">
                  <c:v>4.25</c:v>
                </c:pt>
                <c:pt idx="380">
                  <c:v>4.25</c:v>
                </c:pt>
                <c:pt idx="381">
                  <c:v>4.25</c:v>
                </c:pt>
                <c:pt idx="382">
                  <c:v>4.25</c:v>
                </c:pt>
                <c:pt idx="383">
                  <c:v>4.25</c:v>
                </c:pt>
                <c:pt idx="384">
                  <c:v>4.25</c:v>
                </c:pt>
                <c:pt idx="385">
                  <c:v>4.25</c:v>
                </c:pt>
                <c:pt idx="386">
                  <c:v>4.25</c:v>
                </c:pt>
                <c:pt idx="387">
                  <c:v>4.25</c:v>
                </c:pt>
                <c:pt idx="388">
                  <c:v>4.25</c:v>
                </c:pt>
                <c:pt idx="389">
                  <c:v>4.25</c:v>
                </c:pt>
                <c:pt idx="390">
                  <c:v>4.25</c:v>
                </c:pt>
                <c:pt idx="391">
                  <c:v>4.25</c:v>
                </c:pt>
                <c:pt idx="392">
                  <c:v>4.25</c:v>
                </c:pt>
                <c:pt idx="393">
                  <c:v>4.25</c:v>
                </c:pt>
                <c:pt idx="394">
                  <c:v>4.25</c:v>
                </c:pt>
                <c:pt idx="395">
                  <c:v>4.25</c:v>
                </c:pt>
                <c:pt idx="396">
                  <c:v>4.25</c:v>
                </c:pt>
                <c:pt idx="397">
                  <c:v>4.25</c:v>
                </c:pt>
                <c:pt idx="398">
                  <c:v>4.25</c:v>
                </c:pt>
                <c:pt idx="399">
                  <c:v>4.25</c:v>
                </c:pt>
                <c:pt idx="400">
                  <c:v>4.25</c:v>
                </c:pt>
                <c:pt idx="401">
                  <c:v>4.25</c:v>
                </c:pt>
                <c:pt idx="402">
                  <c:v>4.25</c:v>
                </c:pt>
                <c:pt idx="403">
                  <c:v>4.25</c:v>
                </c:pt>
                <c:pt idx="404">
                  <c:v>4.25</c:v>
                </c:pt>
                <c:pt idx="405">
                  <c:v>4.25</c:v>
                </c:pt>
                <c:pt idx="406">
                  <c:v>4.25</c:v>
                </c:pt>
                <c:pt idx="407">
                  <c:v>4.25</c:v>
                </c:pt>
                <c:pt idx="408">
                  <c:v>4.25</c:v>
                </c:pt>
                <c:pt idx="409">
                  <c:v>4.25</c:v>
                </c:pt>
                <c:pt idx="410">
                  <c:v>4.25</c:v>
                </c:pt>
                <c:pt idx="411">
                  <c:v>4.25</c:v>
                </c:pt>
                <c:pt idx="412">
                  <c:v>4.25</c:v>
                </c:pt>
                <c:pt idx="413">
                  <c:v>4.25</c:v>
                </c:pt>
                <c:pt idx="414">
                  <c:v>4.25</c:v>
                </c:pt>
                <c:pt idx="415">
                  <c:v>4.25</c:v>
                </c:pt>
                <c:pt idx="416">
                  <c:v>4.25</c:v>
                </c:pt>
                <c:pt idx="417">
                  <c:v>4.25</c:v>
                </c:pt>
                <c:pt idx="418">
                  <c:v>4.25</c:v>
                </c:pt>
                <c:pt idx="419">
                  <c:v>4.25</c:v>
                </c:pt>
                <c:pt idx="420">
                  <c:v>4.25</c:v>
                </c:pt>
                <c:pt idx="421">
                  <c:v>4.25</c:v>
                </c:pt>
                <c:pt idx="422">
                  <c:v>4.25</c:v>
                </c:pt>
                <c:pt idx="423">
                  <c:v>4.25</c:v>
                </c:pt>
                <c:pt idx="424">
                  <c:v>4.25</c:v>
                </c:pt>
                <c:pt idx="425">
                  <c:v>4.25</c:v>
                </c:pt>
                <c:pt idx="426">
                  <c:v>4.25</c:v>
                </c:pt>
                <c:pt idx="427">
                  <c:v>4.25</c:v>
                </c:pt>
                <c:pt idx="428">
                  <c:v>4.25</c:v>
                </c:pt>
                <c:pt idx="429">
                  <c:v>4.25</c:v>
                </c:pt>
                <c:pt idx="430">
                  <c:v>4.25</c:v>
                </c:pt>
                <c:pt idx="431">
                  <c:v>4.25</c:v>
                </c:pt>
                <c:pt idx="432">
                  <c:v>4.25</c:v>
                </c:pt>
                <c:pt idx="433">
                  <c:v>4.25</c:v>
                </c:pt>
                <c:pt idx="434">
                  <c:v>4.25</c:v>
                </c:pt>
                <c:pt idx="435">
                  <c:v>4.5</c:v>
                </c:pt>
                <c:pt idx="436">
                  <c:v>4.5</c:v>
                </c:pt>
                <c:pt idx="437">
                  <c:v>4.5</c:v>
                </c:pt>
                <c:pt idx="438">
                  <c:v>4.5</c:v>
                </c:pt>
                <c:pt idx="439">
                  <c:v>4.5</c:v>
                </c:pt>
                <c:pt idx="440">
                  <c:v>4.5</c:v>
                </c:pt>
                <c:pt idx="441">
                  <c:v>4.5</c:v>
                </c:pt>
                <c:pt idx="442">
                  <c:v>4.5</c:v>
                </c:pt>
                <c:pt idx="443">
                  <c:v>4.5</c:v>
                </c:pt>
                <c:pt idx="444">
                  <c:v>4.5</c:v>
                </c:pt>
                <c:pt idx="445">
                  <c:v>4.5</c:v>
                </c:pt>
                <c:pt idx="446">
                  <c:v>4.5</c:v>
                </c:pt>
                <c:pt idx="447">
                  <c:v>4.5</c:v>
                </c:pt>
                <c:pt idx="448">
                  <c:v>4.5</c:v>
                </c:pt>
                <c:pt idx="449">
                  <c:v>4.5</c:v>
                </c:pt>
                <c:pt idx="450">
                  <c:v>4.5</c:v>
                </c:pt>
                <c:pt idx="451">
                  <c:v>4.5</c:v>
                </c:pt>
                <c:pt idx="452">
                  <c:v>4.5</c:v>
                </c:pt>
                <c:pt idx="453">
                  <c:v>4.5</c:v>
                </c:pt>
                <c:pt idx="454">
                  <c:v>4.5</c:v>
                </c:pt>
                <c:pt idx="455">
                  <c:v>4.5</c:v>
                </c:pt>
                <c:pt idx="456">
                  <c:v>4.5</c:v>
                </c:pt>
                <c:pt idx="457">
                  <c:v>4.5</c:v>
                </c:pt>
                <c:pt idx="458">
                  <c:v>4.5</c:v>
                </c:pt>
                <c:pt idx="459">
                  <c:v>4.5</c:v>
                </c:pt>
                <c:pt idx="460">
                  <c:v>4.75</c:v>
                </c:pt>
                <c:pt idx="461">
                  <c:v>4.75</c:v>
                </c:pt>
                <c:pt idx="462">
                  <c:v>4.75</c:v>
                </c:pt>
                <c:pt idx="463">
                  <c:v>4.75</c:v>
                </c:pt>
                <c:pt idx="464">
                  <c:v>4.75</c:v>
                </c:pt>
                <c:pt idx="465">
                  <c:v>4.75</c:v>
                </c:pt>
                <c:pt idx="466">
                  <c:v>4.75</c:v>
                </c:pt>
                <c:pt idx="467">
                  <c:v>4.75</c:v>
                </c:pt>
                <c:pt idx="468">
                  <c:v>4.75</c:v>
                </c:pt>
                <c:pt idx="469">
                  <c:v>4.75</c:v>
                </c:pt>
                <c:pt idx="470">
                  <c:v>4.75</c:v>
                </c:pt>
                <c:pt idx="471">
                  <c:v>4.75</c:v>
                </c:pt>
                <c:pt idx="472">
                  <c:v>4.75</c:v>
                </c:pt>
                <c:pt idx="473">
                  <c:v>4.75</c:v>
                </c:pt>
                <c:pt idx="474">
                  <c:v>4.75</c:v>
                </c:pt>
                <c:pt idx="475">
                  <c:v>4.75</c:v>
                </c:pt>
                <c:pt idx="476">
                  <c:v>4.75</c:v>
                </c:pt>
                <c:pt idx="477">
                  <c:v>4.75</c:v>
                </c:pt>
                <c:pt idx="478">
                  <c:v>4.75</c:v>
                </c:pt>
                <c:pt idx="479">
                  <c:v>4.75</c:v>
                </c:pt>
                <c:pt idx="480">
                  <c:v>4.75</c:v>
                </c:pt>
                <c:pt idx="481">
                  <c:v>4.75</c:v>
                </c:pt>
                <c:pt idx="482">
                  <c:v>4.75</c:v>
                </c:pt>
                <c:pt idx="483">
                  <c:v>4.75</c:v>
                </c:pt>
                <c:pt idx="484">
                  <c:v>4.75</c:v>
                </c:pt>
                <c:pt idx="485">
                  <c:v>4.75</c:v>
                </c:pt>
                <c:pt idx="486">
                  <c:v>4.75</c:v>
                </c:pt>
                <c:pt idx="487">
                  <c:v>4.75</c:v>
                </c:pt>
                <c:pt idx="488">
                  <c:v>4.75</c:v>
                </c:pt>
                <c:pt idx="489">
                  <c:v>4.75</c:v>
                </c:pt>
                <c:pt idx="490">
                  <c:v>4.75</c:v>
                </c:pt>
                <c:pt idx="491">
                  <c:v>4.75</c:v>
                </c:pt>
                <c:pt idx="492">
                  <c:v>4.75</c:v>
                </c:pt>
                <c:pt idx="493">
                  <c:v>4.75</c:v>
                </c:pt>
                <c:pt idx="494">
                  <c:v>4.75</c:v>
                </c:pt>
                <c:pt idx="495">
                  <c:v>4.75</c:v>
                </c:pt>
                <c:pt idx="496">
                  <c:v>4.75</c:v>
                </c:pt>
                <c:pt idx="497">
                  <c:v>4.75</c:v>
                </c:pt>
                <c:pt idx="498">
                  <c:v>4.75</c:v>
                </c:pt>
                <c:pt idx="499">
                  <c:v>4.75</c:v>
                </c:pt>
                <c:pt idx="500">
                  <c:v>4.75</c:v>
                </c:pt>
                <c:pt idx="501">
                  <c:v>4.75</c:v>
                </c:pt>
                <c:pt idx="502">
                  <c:v>4.75</c:v>
                </c:pt>
                <c:pt idx="503">
                  <c:v>4.75</c:v>
                </c:pt>
                <c:pt idx="504">
                  <c:v>4.75</c:v>
                </c:pt>
                <c:pt idx="505">
                  <c:v>4.75</c:v>
                </c:pt>
                <c:pt idx="506">
                  <c:v>4.75</c:v>
                </c:pt>
                <c:pt idx="507">
                  <c:v>4.75</c:v>
                </c:pt>
                <c:pt idx="508">
                  <c:v>4.75</c:v>
                </c:pt>
                <c:pt idx="509">
                  <c:v>4.75</c:v>
                </c:pt>
                <c:pt idx="510">
                  <c:v>4.75</c:v>
                </c:pt>
                <c:pt idx="511">
                  <c:v>4.75</c:v>
                </c:pt>
                <c:pt idx="512">
                  <c:v>4.75</c:v>
                </c:pt>
                <c:pt idx="513">
                  <c:v>4.75</c:v>
                </c:pt>
                <c:pt idx="514">
                  <c:v>4.75</c:v>
                </c:pt>
                <c:pt idx="515">
                  <c:v>4.75</c:v>
                </c:pt>
                <c:pt idx="516">
                  <c:v>4.75</c:v>
                </c:pt>
                <c:pt idx="517">
                  <c:v>4.75</c:v>
                </c:pt>
                <c:pt idx="518">
                  <c:v>4.75</c:v>
                </c:pt>
                <c:pt idx="519">
                  <c:v>4.75</c:v>
                </c:pt>
                <c:pt idx="520">
                  <c:v>4.75</c:v>
                </c:pt>
                <c:pt idx="521">
                  <c:v>4.75</c:v>
                </c:pt>
                <c:pt idx="522">
                  <c:v>4.75</c:v>
                </c:pt>
                <c:pt idx="523">
                  <c:v>4.75</c:v>
                </c:pt>
                <c:pt idx="524">
                  <c:v>4.75</c:v>
                </c:pt>
                <c:pt idx="525">
                  <c:v>4.75</c:v>
                </c:pt>
                <c:pt idx="526">
                  <c:v>4.75</c:v>
                </c:pt>
                <c:pt idx="527">
                  <c:v>4.75</c:v>
                </c:pt>
                <c:pt idx="528">
                  <c:v>4.75</c:v>
                </c:pt>
                <c:pt idx="529">
                  <c:v>4.75</c:v>
                </c:pt>
                <c:pt idx="530">
                  <c:v>4.75</c:v>
                </c:pt>
                <c:pt idx="531">
                  <c:v>4.75</c:v>
                </c:pt>
                <c:pt idx="532">
                  <c:v>4.75</c:v>
                </c:pt>
                <c:pt idx="533">
                  <c:v>4.75</c:v>
                </c:pt>
                <c:pt idx="534">
                  <c:v>4.75</c:v>
                </c:pt>
                <c:pt idx="535">
                  <c:v>4.75</c:v>
                </c:pt>
                <c:pt idx="536">
                  <c:v>4.75</c:v>
                </c:pt>
                <c:pt idx="537">
                  <c:v>4.75</c:v>
                </c:pt>
                <c:pt idx="538">
                  <c:v>4.75</c:v>
                </c:pt>
                <c:pt idx="539">
                  <c:v>4.75</c:v>
                </c:pt>
                <c:pt idx="540">
                  <c:v>4.75</c:v>
                </c:pt>
                <c:pt idx="541">
                  <c:v>4.75</c:v>
                </c:pt>
                <c:pt idx="542">
                  <c:v>4.75</c:v>
                </c:pt>
                <c:pt idx="543">
                  <c:v>4.75</c:v>
                </c:pt>
                <c:pt idx="544">
                  <c:v>4.75</c:v>
                </c:pt>
                <c:pt idx="545">
                  <c:v>4.75</c:v>
                </c:pt>
                <c:pt idx="546">
                  <c:v>4.75</c:v>
                </c:pt>
                <c:pt idx="547">
                  <c:v>4.75</c:v>
                </c:pt>
                <c:pt idx="548">
                  <c:v>4.75</c:v>
                </c:pt>
                <c:pt idx="549">
                  <c:v>4.75</c:v>
                </c:pt>
                <c:pt idx="550">
                  <c:v>4.75</c:v>
                </c:pt>
                <c:pt idx="551">
                  <c:v>4.75</c:v>
                </c:pt>
                <c:pt idx="552">
                  <c:v>4.75</c:v>
                </c:pt>
                <c:pt idx="553">
                  <c:v>4.75</c:v>
                </c:pt>
                <c:pt idx="554">
                  <c:v>4.75</c:v>
                </c:pt>
                <c:pt idx="555">
                  <c:v>4.75</c:v>
                </c:pt>
                <c:pt idx="556">
                  <c:v>4.75</c:v>
                </c:pt>
                <c:pt idx="557">
                  <c:v>4.75</c:v>
                </c:pt>
                <c:pt idx="558">
                  <c:v>4.75</c:v>
                </c:pt>
                <c:pt idx="559">
                  <c:v>4.75</c:v>
                </c:pt>
                <c:pt idx="560">
                  <c:v>4.75</c:v>
                </c:pt>
                <c:pt idx="561">
                  <c:v>4.75</c:v>
                </c:pt>
                <c:pt idx="562">
                  <c:v>4.75</c:v>
                </c:pt>
                <c:pt idx="563">
                  <c:v>4.75</c:v>
                </c:pt>
                <c:pt idx="564">
                  <c:v>4.75</c:v>
                </c:pt>
                <c:pt idx="565">
                  <c:v>4.75</c:v>
                </c:pt>
                <c:pt idx="566">
                  <c:v>4.75</c:v>
                </c:pt>
                <c:pt idx="567">
                  <c:v>4.75</c:v>
                </c:pt>
                <c:pt idx="568">
                  <c:v>4.75</c:v>
                </c:pt>
                <c:pt idx="569">
                  <c:v>4.75</c:v>
                </c:pt>
                <c:pt idx="570">
                  <c:v>4.75</c:v>
                </c:pt>
                <c:pt idx="571">
                  <c:v>4.75</c:v>
                </c:pt>
                <c:pt idx="572">
                  <c:v>4.75</c:v>
                </c:pt>
                <c:pt idx="573">
                  <c:v>4.75</c:v>
                </c:pt>
                <c:pt idx="574">
                  <c:v>4.75</c:v>
                </c:pt>
                <c:pt idx="575">
                  <c:v>4.75</c:v>
                </c:pt>
                <c:pt idx="576">
                  <c:v>4.75</c:v>
                </c:pt>
                <c:pt idx="577">
                  <c:v>4.75</c:v>
                </c:pt>
                <c:pt idx="578">
                  <c:v>4.75</c:v>
                </c:pt>
                <c:pt idx="579">
                  <c:v>4.75</c:v>
                </c:pt>
                <c:pt idx="580">
                  <c:v>4.75</c:v>
                </c:pt>
                <c:pt idx="581">
                  <c:v>4.75</c:v>
                </c:pt>
                <c:pt idx="582">
                  <c:v>4.75</c:v>
                </c:pt>
                <c:pt idx="583">
                  <c:v>4.75</c:v>
                </c:pt>
                <c:pt idx="584">
                  <c:v>4.75</c:v>
                </c:pt>
                <c:pt idx="585">
                  <c:v>4.75</c:v>
                </c:pt>
                <c:pt idx="586">
                  <c:v>4.75</c:v>
                </c:pt>
                <c:pt idx="587">
                  <c:v>4.75</c:v>
                </c:pt>
                <c:pt idx="588">
                  <c:v>4.75</c:v>
                </c:pt>
                <c:pt idx="589">
                  <c:v>4.75</c:v>
                </c:pt>
                <c:pt idx="590">
                  <c:v>4.75</c:v>
                </c:pt>
                <c:pt idx="591">
                  <c:v>4.75</c:v>
                </c:pt>
                <c:pt idx="592">
                  <c:v>4.75</c:v>
                </c:pt>
                <c:pt idx="593">
                  <c:v>4.75</c:v>
                </c:pt>
                <c:pt idx="594">
                  <c:v>4.75</c:v>
                </c:pt>
                <c:pt idx="595">
                  <c:v>4.75</c:v>
                </c:pt>
                <c:pt idx="596">
                  <c:v>4.75</c:v>
                </c:pt>
                <c:pt idx="597">
                  <c:v>4.75</c:v>
                </c:pt>
                <c:pt idx="598">
                  <c:v>4.75</c:v>
                </c:pt>
                <c:pt idx="599">
                  <c:v>4.75</c:v>
                </c:pt>
                <c:pt idx="600">
                  <c:v>4.75</c:v>
                </c:pt>
                <c:pt idx="601">
                  <c:v>4.75</c:v>
                </c:pt>
                <c:pt idx="602">
                  <c:v>4.75</c:v>
                </c:pt>
                <c:pt idx="603">
                  <c:v>4.75</c:v>
                </c:pt>
                <c:pt idx="604">
                  <c:v>4.75</c:v>
                </c:pt>
                <c:pt idx="605">
                  <c:v>4.75</c:v>
                </c:pt>
                <c:pt idx="606">
                  <c:v>4.75</c:v>
                </c:pt>
                <c:pt idx="607">
                  <c:v>4.75</c:v>
                </c:pt>
                <c:pt idx="608">
                  <c:v>4.75</c:v>
                </c:pt>
                <c:pt idx="609">
                  <c:v>4.75</c:v>
                </c:pt>
                <c:pt idx="610">
                  <c:v>4.75</c:v>
                </c:pt>
                <c:pt idx="611">
                  <c:v>4.75</c:v>
                </c:pt>
                <c:pt idx="612">
                  <c:v>4.75</c:v>
                </c:pt>
                <c:pt idx="613">
                  <c:v>4.75</c:v>
                </c:pt>
                <c:pt idx="614">
                  <c:v>4.75</c:v>
                </c:pt>
                <c:pt idx="615">
                  <c:v>4.5</c:v>
                </c:pt>
                <c:pt idx="616">
                  <c:v>4.5</c:v>
                </c:pt>
                <c:pt idx="617">
                  <c:v>4.5</c:v>
                </c:pt>
                <c:pt idx="618">
                  <c:v>4.5</c:v>
                </c:pt>
                <c:pt idx="619">
                  <c:v>4.5</c:v>
                </c:pt>
                <c:pt idx="620">
                  <c:v>4.5</c:v>
                </c:pt>
                <c:pt idx="621">
                  <c:v>4.5</c:v>
                </c:pt>
                <c:pt idx="622">
                  <c:v>4.5</c:v>
                </c:pt>
                <c:pt idx="623">
                  <c:v>4.5</c:v>
                </c:pt>
                <c:pt idx="624">
                  <c:v>4.5</c:v>
                </c:pt>
                <c:pt idx="625">
                  <c:v>4.5</c:v>
                </c:pt>
                <c:pt idx="626">
                  <c:v>4.5</c:v>
                </c:pt>
                <c:pt idx="627">
                  <c:v>4.5</c:v>
                </c:pt>
                <c:pt idx="628">
                  <c:v>4.5</c:v>
                </c:pt>
                <c:pt idx="629">
                  <c:v>4.5</c:v>
                </c:pt>
                <c:pt idx="630">
                  <c:v>4.5</c:v>
                </c:pt>
                <c:pt idx="631">
                  <c:v>4.5</c:v>
                </c:pt>
                <c:pt idx="632">
                  <c:v>4.5</c:v>
                </c:pt>
                <c:pt idx="633">
                  <c:v>4.5</c:v>
                </c:pt>
                <c:pt idx="634">
                  <c:v>4.5</c:v>
                </c:pt>
                <c:pt idx="635">
                  <c:v>4.5</c:v>
                </c:pt>
                <c:pt idx="636">
                  <c:v>4.5</c:v>
                </c:pt>
                <c:pt idx="637">
                  <c:v>4.5</c:v>
                </c:pt>
                <c:pt idx="638">
                  <c:v>4.5</c:v>
                </c:pt>
                <c:pt idx="639">
                  <c:v>4.5</c:v>
                </c:pt>
                <c:pt idx="640">
                  <c:v>4.5</c:v>
                </c:pt>
                <c:pt idx="641">
                  <c:v>4.5</c:v>
                </c:pt>
                <c:pt idx="642">
                  <c:v>4.5</c:v>
                </c:pt>
                <c:pt idx="643">
                  <c:v>4.5</c:v>
                </c:pt>
                <c:pt idx="644">
                  <c:v>4.5</c:v>
                </c:pt>
                <c:pt idx="645">
                  <c:v>4.5</c:v>
                </c:pt>
                <c:pt idx="646">
                  <c:v>4.5</c:v>
                </c:pt>
                <c:pt idx="647">
                  <c:v>4.5</c:v>
                </c:pt>
                <c:pt idx="648">
                  <c:v>4.5</c:v>
                </c:pt>
                <c:pt idx="649">
                  <c:v>4.5</c:v>
                </c:pt>
                <c:pt idx="650">
                  <c:v>4.5</c:v>
                </c:pt>
                <c:pt idx="651">
                  <c:v>4.5</c:v>
                </c:pt>
                <c:pt idx="652">
                  <c:v>4.5</c:v>
                </c:pt>
                <c:pt idx="653">
                  <c:v>4.5</c:v>
                </c:pt>
                <c:pt idx="654">
                  <c:v>4.5</c:v>
                </c:pt>
                <c:pt idx="655">
                  <c:v>4.5</c:v>
                </c:pt>
                <c:pt idx="656">
                  <c:v>4.5</c:v>
                </c:pt>
                <c:pt idx="657">
                  <c:v>4.5</c:v>
                </c:pt>
                <c:pt idx="658">
                  <c:v>4.5</c:v>
                </c:pt>
                <c:pt idx="659">
                  <c:v>4.5</c:v>
                </c:pt>
                <c:pt idx="660">
                  <c:v>4.5</c:v>
                </c:pt>
                <c:pt idx="661">
                  <c:v>4.5</c:v>
                </c:pt>
                <c:pt idx="662">
                  <c:v>4.5</c:v>
                </c:pt>
                <c:pt idx="663">
                  <c:v>4.5</c:v>
                </c:pt>
                <c:pt idx="664">
                  <c:v>4.5</c:v>
                </c:pt>
                <c:pt idx="665">
                  <c:v>4.5</c:v>
                </c:pt>
                <c:pt idx="666">
                  <c:v>4.5</c:v>
                </c:pt>
                <c:pt idx="667">
                  <c:v>4.5</c:v>
                </c:pt>
                <c:pt idx="668">
                  <c:v>4.5</c:v>
                </c:pt>
                <c:pt idx="669">
                  <c:v>4.5</c:v>
                </c:pt>
                <c:pt idx="670">
                  <c:v>4.5</c:v>
                </c:pt>
                <c:pt idx="671">
                  <c:v>4.5</c:v>
                </c:pt>
                <c:pt idx="672">
                  <c:v>4.5</c:v>
                </c:pt>
                <c:pt idx="673">
                  <c:v>4.5</c:v>
                </c:pt>
                <c:pt idx="674">
                  <c:v>4.5</c:v>
                </c:pt>
                <c:pt idx="675">
                  <c:v>4.5</c:v>
                </c:pt>
                <c:pt idx="676">
                  <c:v>4.5</c:v>
                </c:pt>
                <c:pt idx="677">
                  <c:v>4.5</c:v>
                </c:pt>
                <c:pt idx="678">
                  <c:v>4.5</c:v>
                </c:pt>
                <c:pt idx="679">
                  <c:v>4.5</c:v>
                </c:pt>
                <c:pt idx="680">
                  <c:v>4.5</c:v>
                </c:pt>
                <c:pt idx="681">
                  <c:v>4.5</c:v>
                </c:pt>
                <c:pt idx="682">
                  <c:v>4.5</c:v>
                </c:pt>
                <c:pt idx="683">
                  <c:v>4.5</c:v>
                </c:pt>
                <c:pt idx="684">
                  <c:v>4.5</c:v>
                </c:pt>
                <c:pt idx="685">
                  <c:v>4.5</c:v>
                </c:pt>
                <c:pt idx="686">
                  <c:v>4.5</c:v>
                </c:pt>
                <c:pt idx="687">
                  <c:v>4.5</c:v>
                </c:pt>
                <c:pt idx="688">
                  <c:v>4.5</c:v>
                </c:pt>
                <c:pt idx="689">
                  <c:v>4.5</c:v>
                </c:pt>
                <c:pt idx="690">
                  <c:v>4.5</c:v>
                </c:pt>
                <c:pt idx="691">
                  <c:v>4.5</c:v>
                </c:pt>
                <c:pt idx="692">
                  <c:v>4.5</c:v>
                </c:pt>
                <c:pt idx="693">
                  <c:v>4.5</c:v>
                </c:pt>
                <c:pt idx="694">
                  <c:v>4.5</c:v>
                </c:pt>
                <c:pt idx="695">
                  <c:v>4.25</c:v>
                </c:pt>
                <c:pt idx="696">
                  <c:v>4.25</c:v>
                </c:pt>
                <c:pt idx="697">
                  <c:v>4.25</c:v>
                </c:pt>
                <c:pt idx="698">
                  <c:v>4.25</c:v>
                </c:pt>
                <c:pt idx="699">
                  <c:v>4.25</c:v>
                </c:pt>
                <c:pt idx="700">
                  <c:v>4.25</c:v>
                </c:pt>
                <c:pt idx="701">
                  <c:v>4.25</c:v>
                </c:pt>
                <c:pt idx="702">
                  <c:v>4.25</c:v>
                </c:pt>
                <c:pt idx="703">
                  <c:v>4.25</c:v>
                </c:pt>
                <c:pt idx="704">
                  <c:v>4.25</c:v>
                </c:pt>
                <c:pt idx="705">
                  <c:v>4.25</c:v>
                </c:pt>
                <c:pt idx="706">
                  <c:v>4.25</c:v>
                </c:pt>
                <c:pt idx="707">
                  <c:v>3.75</c:v>
                </c:pt>
                <c:pt idx="708">
                  <c:v>3.75</c:v>
                </c:pt>
                <c:pt idx="709">
                  <c:v>3.75</c:v>
                </c:pt>
                <c:pt idx="710">
                  <c:v>3.75</c:v>
                </c:pt>
                <c:pt idx="711">
                  <c:v>3.75</c:v>
                </c:pt>
                <c:pt idx="712">
                  <c:v>3.75</c:v>
                </c:pt>
                <c:pt idx="713">
                  <c:v>3.75</c:v>
                </c:pt>
                <c:pt idx="714">
                  <c:v>3.75</c:v>
                </c:pt>
                <c:pt idx="715">
                  <c:v>3.75</c:v>
                </c:pt>
                <c:pt idx="716">
                  <c:v>3.75</c:v>
                </c:pt>
                <c:pt idx="717">
                  <c:v>3.75</c:v>
                </c:pt>
                <c:pt idx="718">
                  <c:v>3.75</c:v>
                </c:pt>
                <c:pt idx="719">
                  <c:v>3.75</c:v>
                </c:pt>
                <c:pt idx="720">
                  <c:v>3.75</c:v>
                </c:pt>
                <c:pt idx="721">
                  <c:v>3.75</c:v>
                </c:pt>
                <c:pt idx="722">
                  <c:v>3.75</c:v>
                </c:pt>
                <c:pt idx="723">
                  <c:v>3.75</c:v>
                </c:pt>
                <c:pt idx="724">
                  <c:v>3.75</c:v>
                </c:pt>
                <c:pt idx="725">
                  <c:v>3.75</c:v>
                </c:pt>
                <c:pt idx="726">
                  <c:v>3.75</c:v>
                </c:pt>
                <c:pt idx="727">
                  <c:v>3.75</c:v>
                </c:pt>
                <c:pt idx="728">
                  <c:v>3.75</c:v>
                </c:pt>
                <c:pt idx="729">
                  <c:v>3.75</c:v>
                </c:pt>
                <c:pt idx="730">
                  <c:v>3.75</c:v>
                </c:pt>
                <c:pt idx="731">
                  <c:v>3.75</c:v>
                </c:pt>
                <c:pt idx="732">
                  <c:v>3.75</c:v>
                </c:pt>
                <c:pt idx="733">
                  <c:v>3.75</c:v>
                </c:pt>
                <c:pt idx="734">
                  <c:v>3.75</c:v>
                </c:pt>
                <c:pt idx="735">
                  <c:v>3.75</c:v>
                </c:pt>
                <c:pt idx="736">
                  <c:v>3.75</c:v>
                </c:pt>
                <c:pt idx="737">
                  <c:v>3.75</c:v>
                </c:pt>
                <c:pt idx="738">
                  <c:v>3.75</c:v>
                </c:pt>
                <c:pt idx="739">
                  <c:v>3.75</c:v>
                </c:pt>
                <c:pt idx="740">
                  <c:v>3.75</c:v>
                </c:pt>
                <c:pt idx="741">
                  <c:v>3.75</c:v>
                </c:pt>
                <c:pt idx="742">
                  <c:v>3.75</c:v>
                </c:pt>
                <c:pt idx="743">
                  <c:v>3.75</c:v>
                </c:pt>
                <c:pt idx="744">
                  <c:v>3.75</c:v>
                </c:pt>
                <c:pt idx="745">
                  <c:v>3.25</c:v>
                </c:pt>
                <c:pt idx="746">
                  <c:v>3.25</c:v>
                </c:pt>
                <c:pt idx="747">
                  <c:v>3.25</c:v>
                </c:pt>
                <c:pt idx="748">
                  <c:v>3.25</c:v>
                </c:pt>
                <c:pt idx="749">
                  <c:v>3.25</c:v>
                </c:pt>
                <c:pt idx="750">
                  <c:v>3.25</c:v>
                </c:pt>
                <c:pt idx="751">
                  <c:v>3.25</c:v>
                </c:pt>
                <c:pt idx="752">
                  <c:v>3.25</c:v>
                </c:pt>
                <c:pt idx="753">
                  <c:v>3.25</c:v>
                </c:pt>
                <c:pt idx="754">
                  <c:v>3.25</c:v>
                </c:pt>
                <c:pt idx="755">
                  <c:v>3.25</c:v>
                </c:pt>
                <c:pt idx="756">
                  <c:v>3.25</c:v>
                </c:pt>
                <c:pt idx="757">
                  <c:v>3.25</c:v>
                </c:pt>
                <c:pt idx="758">
                  <c:v>3.25</c:v>
                </c:pt>
                <c:pt idx="759">
                  <c:v>3.25</c:v>
                </c:pt>
                <c:pt idx="760">
                  <c:v>3.25</c:v>
                </c:pt>
                <c:pt idx="761">
                  <c:v>3.25</c:v>
                </c:pt>
                <c:pt idx="762">
                  <c:v>3.25</c:v>
                </c:pt>
                <c:pt idx="763">
                  <c:v>3.25</c:v>
                </c:pt>
                <c:pt idx="764">
                  <c:v>3.25</c:v>
                </c:pt>
                <c:pt idx="765">
                  <c:v>3.25</c:v>
                </c:pt>
                <c:pt idx="766">
                  <c:v>3.25</c:v>
                </c:pt>
                <c:pt idx="767">
                  <c:v>3.25</c:v>
                </c:pt>
                <c:pt idx="768">
                  <c:v>3.25</c:v>
                </c:pt>
                <c:pt idx="769">
                  <c:v>3.25</c:v>
                </c:pt>
                <c:pt idx="770">
                  <c:v>3.25</c:v>
                </c:pt>
                <c:pt idx="771">
                  <c:v>3.25</c:v>
                </c:pt>
                <c:pt idx="772">
                  <c:v>3.25</c:v>
                </c:pt>
                <c:pt idx="773">
                  <c:v>3.25</c:v>
                </c:pt>
                <c:pt idx="774">
                  <c:v>3.25</c:v>
                </c:pt>
                <c:pt idx="775">
                  <c:v>3.25</c:v>
                </c:pt>
                <c:pt idx="776">
                  <c:v>3.25</c:v>
                </c:pt>
                <c:pt idx="777">
                  <c:v>3.25</c:v>
                </c:pt>
                <c:pt idx="778">
                  <c:v>3.25</c:v>
                </c:pt>
                <c:pt idx="779">
                  <c:v>3.25</c:v>
                </c:pt>
                <c:pt idx="780">
                  <c:v>3.25</c:v>
                </c:pt>
                <c:pt idx="781">
                  <c:v>3.25</c:v>
                </c:pt>
                <c:pt idx="782">
                  <c:v>3.25</c:v>
                </c:pt>
                <c:pt idx="783">
                  <c:v>3.25</c:v>
                </c:pt>
                <c:pt idx="784">
                  <c:v>3.25</c:v>
                </c:pt>
                <c:pt idx="785">
                  <c:v>3.25</c:v>
                </c:pt>
                <c:pt idx="786">
                  <c:v>3.25</c:v>
                </c:pt>
                <c:pt idx="787">
                  <c:v>3.25</c:v>
                </c:pt>
                <c:pt idx="788">
                  <c:v>3.25</c:v>
                </c:pt>
                <c:pt idx="789">
                  <c:v>3.25</c:v>
                </c:pt>
                <c:pt idx="790">
                  <c:v>3.25</c:v>
                </c:pt>
                <c:pt idx="791">
                  <c:v>3.25</c:v>
                </c:pt>
                <c:pt idx="792">
                  <c:v>3.25</c:v>
                </c:pt>
                <c:pt idx="793">
                  <c:v>3.25</c:v>
                </c:pt>
                <c:pt idx="794">
                  <c:v>3.25</c:v>
                </c:pt>
                <c:pt idx="795">
                  <c:v>3.25</c:v>
                </c:pt>
                <c:pt idx="796">
                  <c:v>3.25</c:v>
                </c:pt>
                <c:pt idx="797">
                  <c:v>3.25</c:v>
                </c:pt>
                <c:pt idx="798">
                  <c:v>3.25</c:v>
                </c:pt>
                <c:pt idx="799">
                  <c:v>3.25</c:v>
                </c:pt>
                <c:pt idx="800">
                  <c:v>3.25</c:v>
                </c:pt>
                <c:pt idx="801">
                  <c:v>3.25</c:v>
                </c:pt>
                <c:pt idx="802">
                  <c:v>3.25</c:v>
                </c:pt>
                <c:pt idx="803">
                  <c:v>3.25</c:v>
                </c:pt>
                <c:pt idx="804">
                  <c:v>3.25</c:v>
                </c:pt>
                <c:pt idx="805">
                  <c:v>3.25</c:v>
                </c:pt>
                <c:pt idx="806">
                  <c:v>3.25</c:v>
                </c:pt>
                <c:pt idx="807">
                  <c:v>3.25</c:v>
                </c:pt>
                <c:pt idx="808">
                  <c:v>3.25</c:v>
                </c:pt>
                <c:pt idx="809">
                  <c:v>3.25</c:v>
                </c:pt>
                <c:pt idx="810">
                  <c:v>3.25</c:v>
                </c:pt>
                <c:pt idx="811">
                  <c:v>3.25</c:v>
                </c:pt>
                <c:pt idx="812">
                  <c:v>3.25</c:v>
                </c:pt>
                <c:pt idx="813">
                  <c:v>3.25</c:v>
                </c:pt>
                <c:pt idx="814">
                  <c:v>3.25</c:v>
                </c:pt>
                <c:pt idx="815">
                  <c:v>3.25</c:v>
                </c:pt>
                <c:pt idx="816">
                  <c:v>3.25</c:v>
                </c:pt>
                <c:pt idx="817">
                  <c:v>3.25</c:v>
                </c:pt>
                <c:pt idx="818">
                  <c:v>3.25</c:v>
                </c:pt>
                <c:pt idx="819">
                  <c:v>3.25</c:v>
                </c:pt>
                <c:pt idx="820">
                  <c:v>3.25</c:v>
                </c:pt>
                <c:pt idx="821">
                  <c:v>3.25</c:v>
                </c:pt>
                <c:pt idx="822">
                  <c:v>3.25</c:v>
                </c:pt>
                <c:pt idx="823">
                  <c:v>3.25</c:v>
                </c:pt>
                <c:pt idx="824">
                  <c:v>3.25</c:v>
                </c:pt>
                <c:pt idx="825">
                  <c:v>3.25</c:v>
                </c:pt>
                <c:pt idx="826">
                  <c:v>3.25</c:v>
                </c:pt>
                <c:pt idx="827">
                  <c:v>3.25</c:v>
                </c:pt>
                <c:pt idx="828">
                  <c:v>3.25</c:v>
                </c:pt>
                <c:pt idx="829">
                  <c:v>3.25</c:v>
                </c:pt>
                <c:pt idx="830">
                  <c:v>3.25</c:v>
                </c:pt>
                <c:pt idx="831">
                  <c:v>3.25</c:v>
                </c:pt>
                <c:pt idx="832">
                  <c:v>3.25</c:v>
                </c:pt>
                <c:pt idx="833">
                  <c:v>3.25</c:v>
                </c:pt>
                <c:pt idx="834">
                  <c:v>3.25</c:v>
                </c:pt>
                <c:pt idx="835">
                  <c:v>3.25</c:v>
                </c:pt>
                <c:pt idx="836">
                  <c:v>3.25</c:v>
                </c:pt>
                <c:pt idx="837">
                  <c:v>3.25</c:v>
                </c:pt>
                <c:pt idx="838">
                  <c:v>3.25</c:v>
                </c:pt>
                <c:pt idx="839">
                  <c:v>3.25</c:v>
                </c:pt>
                <c:pt idx="840">
                  <c:v>3.25</c:v>
                </c:pt>
                <c:pt idx="841">
                  <c:v>3.25</c:v>
                </c:pt>
                <c:pt idx="842">
                  <c:v>3.25</c:v>
                </c:pt>
                <c:pt idx="843">
                  <c:v>3.25</c:v>
                </c:pt>
                <c:pt idx="844">
                  <c:v>3.25</c:v>
                </c:pt>
                <c:pt idx="845">
                  <c:v>3.25</c:v>
                </c:pt>
                <c:pt idx="846">
                  <c:v>3.25</c:v>
                </c:pt>
                <c:pt idx="847">
                  <c:v>3.25</c:v>
                </c:pt>
                <c:pt idx="848">
                  <c:v>3.25</c:v>
                </c:pt>
                <c:pt idx="849">
                  <c:v>3.25</c:v>
                </c:pt>
                <c:pt idx="850">
                  <c:v>3.25</c:v>
                </c:pt>
                <c:pt idx="851">
                  <c:v>3.25</c:v>
                </c:pt>
                <c:pt idx="852">
                  <c:v>3.25</c:v>
                </c:pt>
                <c:pt idx="853">
                  <c:v>3.25</c:v>
                </c:pt>
                <c:pt idx="854">
                  <c:v>3.25</c:v>
                </c:pt>
                <c:pt idx="855">
                  <c:v>3.25</c:v>
                </c:pt>
                <c:pt idx="856">
                  <c:v>3.25</c:v>
                </c:pt>
                <c:pt idx="857">
                  <c:v>3.25</c:v>
                </c:pt>
                <c:pt idx="858">
                  <c:v>3.25</c:v>
                </c:pt>
                <c:pt idx="859">
                  <c:v>3.25</c:v>
                </c:pt>
                <c:pt idx="860">
                  <c:v>3.25</c:v>
                </c:pt>
                <c:pt idx="861">
                  <c:v>3.25</c:v>
                </c:pt>
                <c:pt idx="862">
                  <c:v>3.25</c:v>
                </c:pt>
                <c:pt idx="863">
                  <c:v>3.25</c:v>
                </c:pt>
                <c:pt idx="864">
                  <c:v>3.25</c:v>
                </c:pt>
                <c:pt idx="865">
                  <c:v>3.25</c:v>
                </c:pt>
                <c:pt idx="866">
                  <c:v>3.25</c:v>
                </c:pt>
                <c:pt idx="867">
                  <c:v>3.25</c:v>
                </c:pt>
                <c:pt idx="868">
                  <c:v>3.25</c:v>
                </c:pt>
                <c:pt idx="869">
                  <c:v>3.25</c:v>
                </c:pt>
                <c:pt idx="870">
                  <c:v>3.25</c:v>
                </c:pt>
                <c:pt idx="871">
                  <c:v>3.25</c:v>
                </c:pt>
                <c:pt idx="872">
                  <c:v>3.25</c:v>
                </c:pt>
                <c:pt idx="873">
                  <c:v>3.25</c:v>
                </c:pt>
                <c:pt idx="874">
                  <c:v>3.25</c:v>
                </c:pt>
                <c:pt idx="875">
                  <c:v>3.25</c:v>
                </c:pt>
                <c:pt idx="876">
                  <c:v>3.25</c:v>
                </c:pt>
                <c:pt idx="877">
                  <c:v>3.25</c:v>
                </c:pt>
                <c:pt idx="878">
                  <c:v>3.25</c:v>
                </c:pt>
                <c:pt idx="879">
                  <c:v>3.25</c:v>
                </c:pt>
                <c:pt idx="880">
                  <c:v>3.25</c:v>
                </c:pt>
                <c:pt idx="881">
                  <c:v>3.25</c:v>
                </c:pt>
                <c:pt idx="882">
                  <c:v>3.25</c:v>
                </c:pt>
                <c:pt idx="883">
                  <c:v>3.25</c:v>
                </c:pt>
                <c:pt idx="884">
                  <c:v>3.25</c:v>
                </c:pt>
                <c:pt idx="885">
                  <c:v>3.25</c:v>
                </c:pt>
                <c:pt idx="886">
                  <c:v>3.25</c:v>
                </c:pt>
                <c:pt idx="887">
                  <c:v>3.25</c:v>
                </c:pt>
                <c:pt idx="888">
                  <c:v>3.25</c:v>
                </c:pt>
                <c:pt idx="889">
                  <c:v>3.25</c:v>
                </c:pt>
                <c:pt idx="890">
                  <c:v>3.25</c:v>
                </c:pt>
                <c:pt idx="891">
                  <c:v>3.25</c:v>
                </c:pt>
                <c:pt idx="892">
                  <c:v>3.25</c:v>
                </c:pt>
                <c:pt idx="893">
                  <c:v>3.25</c:v>
                </c:pt>
                <c:pt idx="894">
                  <c:v>3.25</c:v>
                </c:pt>
                <c:pt idx="895">
                  <c:v>3.25</c:v>
                </c:pt>
                <c:pt idx="896">
                  <c:v>3.25</c:v>
                </c:pt>
                <c:pt idx="897">
                  <c:v>3.25</c:v>
                </c:pt>
                <c:pt idx="898">
                  <c:v>3.25</c:v>
                </c:pt>
                <c:pt idx="899">
                  <c:v>3.25</c:v>
                </c:pt>
                <c:pt idx="900">
                  <c:v>3.25</c:v>
                </c:pt>
                <c:pt idx="901">
                  <c:v>3.25</c:v>
                </c:pt>
                <c:pt idx="902">
                  <c:v>3.25</c:v>
                </c:pt>
                <c:pt idx="903">
                  <c:v>3.25</c:v>
                </c:pt>
                <c:pt idx="904">
                  <c:v>3.25</c:v>
                </c:pt>
                <c:pt idx="905">
                  <c:v>3.25</c:v>
                </c:pt>
                <c:pt idx="906">
                  <c:v>3.25</c:v>
                </c:pt>
                <c:pt idx="907">
                  <c:v>3.25</c:v>
                </c:pt>
                <c:pt idx="908">
                  <c:v>3.25</c:v>
                </c:pt>
                <c:pt idx="909">
                  <c:v>3.25</c:v>
                </c:pt>
                <c:pt idx="910">
                  <c:v>3.25</c:v>
                </c:pt>
                <c:pt idx="911">
                  <c:v>3.25</c:v>
                </c:pt>
                <c:pt idx="912">
                  <c:v>3.25</c:v>
                </c:pt>
                <c:pt idx="913">
                  <c:v>3.25</c:v>
                </c:pt>
                <c:pt idx="914">
                  <c:v>3.25</c:v>
                </c:pt>
                <c:pt idx="915">
                  <c:v>3.25</c:v>
                </c:pt>
                <c:pt idx="916">
                  <c:v>3.25</c:v>
                </c:pt>
                <c:pt idx="917">
                  <c:v>3.25</c:v>
                </c:pt>
                <c:pt idx="918">
                  <c:v>3.25</c:v>
                </c:pt>
                <c:pt idx="919">
                  <c:v>3.25</c:v>
                </c:pt>
                <c:pt idx="920">
                  <c:v>3.25</c:v>
                </c:pt>
                <c:pt idx="921">
                  <c:v>3.25</c:v>
                </c:pt>
                <c:pt idx="922">
                  <c:v>3.25</c:v>
                </c:pt>
                <c:pt idx="923">
                  <c:v>3.25</c:v>
                </c:pt>
                <c:pt idx="924">
                  <c:v>3.25</c:v>
                </c:pt>
                <c:pt idx="925">
                  <c:v>3.25</c:v>
                </c:pt>
                <c:pt idx="926">
                  <c:v>3.25</c:v>
                </c:pt>
                <c:pt idx="927">
                  <c:v>3.25</c:v>
                </c:pt>
                <c:pt idx="928">
                  <c:v>3.25</c:v>
                </c:pt>
                <c:pt idx="929">
                  <c:v>3.25</c:v>
                </c:pt>
                <c:pt idx="930">
                  <c:v>3.25</c:v>
                </c:pt>
                <c:pt idx="931">
                  <c:v>3.25</c:v>
                </c:pt>
                <c:pt idx="932">
                  <c:v>3.25</c:v>
                </c:pt>
                <c:pt idx="933">
                  <c:v>3.25</c:v>
                </c:pt>
                <c:pt idx="934">
                  <c:v>3.25</c:v>
                </c:pt>
                <c:pt idx="935">
                  <c:v>3.25</c:v>
                </c:pt>
                <c:pt idx="936">
                  <c:v>3.25</c:v>
                </c:pt>
                <c:pt idx="937">
                  <c:v>3.25</c:v>
                </c:pt>
                <c:pt idx="938">
                  <c:v>3.25</c:v>
                </c:pt>
                <c:pt idx="939">
                  <c:v>3.25</c:v>
                </c:pt>
                <c:pt idx="940">
                  <c:v>3.25</c:v>
                </c:pt>
                <c:pt idx="941">
                  <c:v>3.25</c:v>
                </c:pt>
                <c:pt idx="942">
                  <c:v>3.25</c:v>
                </c:pt>
                <c:pt idx="943">
                  <c:v>3.25</c:v>
                </c:pt>
                <c:pt idx="944">
                  <c:v>3.25</c:v>
                </c:pt>
                <c:pt idx="945">
                  <c:v>3.25</c:v>
                </c:pt>
                <c:pt idx="946">
                  <c:v>3.25</c:v>
                </c:pt>
                <c:pt idx="947">
                  <c:v>3.25</c:v>
                </c:pt>
                <c:pt idx="948">
                  <c:v>3.25</c:v>
                </c:pt>
                <c:pt idx="949">
                  <c:v>3.25</c:v>
                </c:pt>
                <c:pt idx="950">
                  <c:v>3.25</c:v>
                </c:pt>
                <c:pt idx="951">
                  <c:v>3.25</c:v>
                </c:pt>
                <c:pt idx="952">
                  <c:v>3.25</c:v>
                </c:pt>
                <c:pt idx="953">
                  <c:v>3.25</c:v>
                </c:pt>
                <c:pt idx="954">
                  <c:v>3.25</c:v>
                </c:pt>
                <c:pt idx="955">
                  <c:v>3.25</c:v>
                </c:pt>
                <c:pt idx="956">
                  <c:v>3.25</c:v>
                </c:pt>
                <c:pt idx="957">
                  <c:v>3.25</c:v>
                </c:pt>
                <c:pt idx="958">
                  <c:v>3.25</c:v>
                </c:pt>
                <c:pt idx="959">
                  <c:v>3.25</c:v>
                </c:pt>
                <c:pt idx="960">
                  <c:v>3.25</c:v>
                </c:pt>
                <c:pt idx="961">
                  <c:v>3.25</c:v>
                </c:pt>
                <c:pt idx="962">
                  <c:v>3.25</c:v>
                </c:pt>
                <c:pt idx="963">
                  <c:v>3.25</c:v>
                </c:pt>
                <c:pt idx="964">
                  <c:v>3.25</c:v>
                </c:pt>
                <c:pt idx="965">
                  <c:v>3.25</c:v>
                </c:pt>
                <c:pt idx="966">
                  <c:v>3.25</c:v>
                </c:pt>
                <c:pt idx="967">
                  <c:v>3.25</c:v>
                </c:pt>
                <c:pt idx="968">
                  <c:v>3.25</c:v>
                </c:pt>
                <c:pt idx="969">
                  <c:v>3.25</c:v>
                </c:pt>
                <c:pt idx="970">
                  <c:v>3.25</c:v>
                </c:pt>
                <c:pt idx="971">
                  <c:v>3.25</c:v>
                </c:pt>
                <c:pt idx="972">
                  <c:v>3.25</c:v>
                </c:pt>
                <c:pt idx="973">
                  <c:v>3.25</c:v>
                </c:pt>
                <c:pt idx="974">
                  <c:v>3.25</c:v>
                </c:pt>
                <c:pt idx="975">
                  <c:v>3.25</c:v>
                </c:pt>
                <c:pt idx="976">
                  <c:v>3.25</c:v>
                </c:pt>
                <c:pt idx="977">
                  <c:v>3.25</c:v>
                </c:pt>
                <c:pt idx="978">
                  <c:v>3.25</c:v>
                </c:pt>
                <c:pt idx="979">
                  <c:v>3.25</c:v>
                </c:pt>
                <c:pt idx="980">
                  <c:v>3.25</c:v>
                </c:pt>
                <c:pt idx="981">
                  <c:v>3.25</c:v>
                </c:pt>
                <c:pt idx="982">
                  <c:v>3.25</c:v>
                </c:pt>
                <c:pt idx="983">
                  <c:v>3.25</c:v>
                </c:pt>
                <c:pt idx="984">
                  <c:v>3.25</c:v>
                </c:pt>
                <c:pt idx="985">
                  <c:v>3.25</c:v>
                </c:pt>
                <c:pt idx="986">
                  <c:v>3.25</c:v>
                </c:pt>
                <c:pt idx="987">
                  <c:v>3.25</c:v>
                </c:pt>
                <c:pt idx="988">
                  <c:v>3.25</c:v>
                </c:pt>
                <c:pt idx="989">
                  <c:v>3.25</c:v>
                </c:pt>
                <c:pt idx="990">
                  <c:v>3.25</c:v>
                </c:pt>
                <c:pt idx="991">
                  <c:v>3.25</c:v>
                </c:pt>
                <c:pt idx="992">
                  <c:v>3.25</c:v>
                </c:pt>
                <c:pt idx="993">
                  <c:v>3.25</c:v>
                </c:pt>
                <c:pt idx="994">
                  <c:v>3.25</c:v>
                </c:pt>
                <c:pt idx="995">
                  <c:v>3.25</c:v>
                </c:pt>
                <c:pt idx="996">
                  <c:v>3.25</c:v>
                </c:pt>
                <c:pt idx="997">
                  <c:v>3.25</c:v>
                </c:pt>
                <c:pt idx="998">
                  <c:v>3.25</c:v>
                </c:pt>
                <c:pt idx="999">
                  <c:v>3.25</c:v>
                </c:pt>
                <c:pt idx="1000">
                  <c:v>3.25</c:v>
                </c:pt>
                <c:pt idx="1001">
                  <c:v>3.25</c:v>
                </c:pt>
                <c:pt idx="1002">
                  <c:v>3.25</c:v>
                </c:pt>
                <c:pt idx="1003">
                  <c:v>3.25</c:v>
                </c:pt>
                <c:pt idx="1004">
                  <c:v>3.25</c:v>
                </c:pt>
                <c:pt idx="1005">
                  <c:v>3.25</c:v>
                </c:pt>
                <c:pt idx="1006">
                  <c:v>3.25</c:v>
                </c:pt>
                <c:pt idx="1007">
                  <c:v>3.25</c:v>
                </c:pt>
                <c:pt idx="1008">
                  <c:v>3.25</c:v>
                </c:pt>
                <c:pt idx="1009">
                  <c:v>3.25</c:v>
                </c:pt>
                <c:pt idx="1010">
                  <c:v>3.25</c:v>
                </c:pt>
                <c:pt idx="1011">
                  <c:v>3.25</c:v>
                </c:pt>
                <c:pt idx="1012">
                  <c:v>3.25</c:v>
                </c:pt>
                <c:pt idx="1013">
                  <c:v>3.25</c:v>
                </c:pt>
                <c:pt idx="1014">
                  <c:v>3.25</c:v>
                </c:pt>
                <c:pt idx="1015">
                  <c:v>3.25</c:v>
                </c:pt>
                <c:pt idx="1016">
                  <c:v>3.25</c:v>
                </c:pt>
                <c:pt idx="1017">
                  <c:v>3.25</c:v>
                </c:pt>
                <c:pt idx="1018">
                  <c:v>3.25</c:v>
                </c:pt>
                <c:pt idx="1019">
                  <c:v>3.25</c:v>
                </c:pt>
                <c:pt idx="1020">
                  <c:v>3.25</c:v>
                </c:pt>
                <c:pt idx="1021">
                  <c:v>3.25</c:v>
                </c:pt>
                <c:pt idx="1022">
                  <c:v>3.25</c:v>
                </c:pt>
                <c:pt idx="1023">
                  <c:v>3.25</c:v>
                </c:pt>
                <c:pt idx="1024">
                  <c:v>3.25</c:v>
                </c:pt>
                <c:pt idx="1025">
                  <c:v>2.75</c:v>
                </c:pt>
                <c:pt idx="1026">
                  <c:v>2.75</c:v>
                </c:pt>
                <c:pt idx="1027">
                  <c:v>2.75</c:v>
                </c:pt>
                <c:pt idx="1028">
                  <c:v>2.75</c:v>
                </c:pt>
                <c:pt idx="1029">
                  <c:v>2.75</c:v>
                </c:pt>
                <c:pt idx="1030">
                  <c:v>2.75</c:v>
                </c:pt>
                <c:pt idx="1031">
                  <c:v>2.75</c:v>
                </c:pt>
                <c:pt idx="1032">
                  <c:v>2.75</c:v>
                </c:pt>
                <c:pt idx="1033">
                  <c:v>2.75</c:v>
                </c:pt>
                <c:pt idx="1034">
                  <c:v>2.75</c:v>
                </c:pt>
                <c:pt idx="1035">
                  <c:v>2.75</c:v>
                </c:pt>
                <c:pt idx="1036">
                  <c:v>2.75</c:v>
                </c:pt>
                <c:pt idx="1037">
                  <c:v>2.75</c:v>
                </c:pt>
                <c:pt idx="1038">
                  <c:v>2.75</c:v>
                </c:pt>
                <c:pt idx="1039">
                  <c:v>2.75</c:v>
                </c:pt>
                <c:pt idx="1040">
                  <c:v>2.75</c:v>
                </c:pt>
                <c:pt idx="1041">
                  <c:v>2.75</c:v>
                </c:pt>
                <c:pt idx="1042">
                  <c:v>2.75</c:v>
                </c:pt>
                <c:pt idx="1043">
                  <c:v>2.75</c:v>
                </c:pt>
                <c:pt idx="1044">
                  <c:v>2.75</c:v>
                </c:pt>
                <c:pt idx="1045">
                  <c:v>2.75</c:v>
                </c:pt>
                <c:pt idx="1046">
                  <c:v>2.75</c:v>
                </c:pt>
                <c:pt idx="1047">
                  <c:v>2.75</c:v>
                </c:pt>
                <c:pt idx="1048">
                  <c:v>2.75</c:v>
                </c:pt>
                <c:pt idx="1049">
                  <c:v>2.75</c:v>
                </c:pt>
                <c:pt idx="1050">
                  <c:v>2.75</c:v>
                </c:pt>
                <c:pt idx="1051">
                  <c:v>2.75</c:v>
                </c:pt>
                <c:pt idx="1052">
                  <c:v>2.75</c:v>
                </c:pt>
                <c:pt idx="1053">
                  <c:v>2.75</c:v>
                </c:pt>
                <c:pt idx="1054">
                  <c:v>2.75</c:v>
                </c:pt>
                <c:pt idx="1055">
                  <c:v>2.75</c:v>
                </c:pt>
                <c:pt idx="1056">
                  <c:v>2.75</c:v>
                </c:pt>
                <c:pt idx="1057">
                  <c:v>2.75</c:v>
                </c:pt>
                <c:pt idx="1058">
                  <c:v>2.75</c:v>
                </c:pt>
                <c:pt idx="1059">
                  <c:v>2.75</c:v>
                </c:pt>
                <c:pt idx="1060">
                  <c:v>2.75</c:v>
                </c:pt>
                <c:pt idx="1061">
                  <c:v>2.75</c:v>
                </c:pt>
                <c:pt idx="1062">
                  <c:v>2.75</c:v>
                </c:pt>
                <c:pt idx="1063">
                  <c:v>2.75</c:v>
                </c:pt>
                <c:pt idx="1064">
                  <c:v>2.75</c:v>
                </c:pt>
                <c:pt idx="1065">
                  <c:v>2.75</c:v>
                </c:pt>
                <c:pt idx="1066">
                  <c:v>2.75</c:v>
                </c:pt>
                <c:pt idx="1067">
                  <c:v>2.75</c:v>
                </c:pt>
                <c:pt idx="1068">
                  <c:v>2.75</c:v>
                </c:pt>
                <c:pt idx="1069">
                  <c:v>2.75</c:v>
                </c:pt>
                <c:pt idx="1070">
                  <c:v>2.75</c:v>
                </c:pt>
                <c:pt idx="1071">
                  <c:v>2.75</c:v>
                </c:pt>
                <c:pt idx="1072">
                  <c:v>2.75</c:v>
                </c:pt>
                <c:pt idx="1073">
                  <c:v>2.75</c:v>
                </c:pt>
                <c:pt idx="1074">
                  <c:v>2.75</c:v>
                </c:pt>
                <c:pt idx="1075">
                  <c:v>2.75</c:v>
                </c:pt>
                <c:pt idx="1076">
                  <c:v>2.75</c:v>
                </c:pt>
                <c:pt idx="1077">
                  <c:v>2.75</c:v>
                </c:pt>
                <c:pt idx="1078">
                  <c:v>2.75</c:v>
                </c:pt>
                <c:pt idx="1079">
                  <c:v>2.75</c:v>
                </c:pt>
                <c:pt idx="1080">
                  <c:v>2.75</c:v>
                </c:pt>
                <c:pt idx="1081">
                  <c:v>2.75</c:v>
                </c:pt>
                <c:pt idx="1082">
                  <c:v>2.75</c:v>
                </c:pt>
                <c:pt idx="1083">
                  <c:v>2.75</c:v>
                </c:pt>
                <c:pt idx="1084">
                  <c:v>2.75</c:v>
                </c:pt>
                <c:pt idx="1085">
                  <c:v>2.75</c:v>
                </c:pt>
                <c:pt idx="1086">
                  <c:v>2.75</c:v>
                </c:pt>
                <c:pt idx="1087">
                  <c:v>2.75</c:v>
                </c:pt>
                <c:pt idx="1088">
                  <c:v>2.75</c:v>
                </c:pt>
                <c:pt idx="1089">
                  <c:v>2.75</c:v>
                </c:pt>
                <c:pt idx="1090">
                  <c:v>2.5</c:v>
                </c:pt>
                <c:pt idx="1091">
                  <c:v>2.5</c:v>
                </c:pt>
                <c:pt idx="1092">
                  <c:v>2.5</c:v>
                </c:pt>
                <c:pt idx="1093">
                  <c:v>2.5</c:v>
                </c:pt>
                <c:pt idx="1094">
                  <c:v>2.5</c:v>
                </c:pt>
                <c:pt idx="1095">
                  <c:v>2.5</c:v>
                </c:pt>
                <c:pt idx="1096">
                  <c:v>2.5</c:v>
                </c:pt>
                <c:pt idx="1097">
                  <c:v>2.5</c:v>
                </c:pt>
                <c:pt idx="1098">
                  <c:v>2.5</c:v>
                </c:pt>
                <c:pt idx="1099">
                  <c:v>2.5</c:v>
                </c:pt>
                <c:pt idx="1100">
                  <c:v>2.5</c:v>
                </c:pt>
                <c:pt idx="1101">
                  <c:v>2.5</c:v>
                </c:pt>
                <c:pt idx="1102">
                  <c:v>2.5</c:v>
                </c:pt>
                <c:pt idx="1103">
                  <c:v>2.5</c:v>
                </c:pt>
                <c:pt idx="1104">
                  <c:v>2.5</c:v>
                </c:pt>
                <c:pt idx="1105">
                  <c:v>2.5</c:v>
                </c:pt>
                <c:pt idx="1106">
                  <c:v>2.5</c:v>
                </c:pt>
                <c:pt idx="1107">
                  <c:v>2.5</c:v>
                </c:pt>
                <c:pt idx="1108">
                  <c:v>2.5</c:v>
                </c:pt>
                <c:pt idx="1109">
                  <c:v>2.5</c:v>
                </c:pt>
                <c:pt idx="1110">
                  <c:v>2.5</c:v>
                </c:pt>
                <c:pt idx="1111">
                  <c:v>2.5</c:v>
                </c:pt>
                <c:pt idx="1112">
                  <c:v>2.5</c:v>
                </c:pt>
                <c:pt idx="1113">
                  <c:v>2.5</c:v>
                </c:pt>
                <c:pt idx="1114">
                  <c:v>2.5</c:v>
                </c:pt>
                <c:pt idx="1115">
                  <c:v>2.5</c:v>
                </c:pt>
                <c:pt idx="1116">
                  <c:v>2.5</c:v>
                </c:pt>
                <c:pt idx="1117">
                  <c:v>2.5</c:v>
                </c:pt>
                <c:pt idx="1118">
                  <c:v>2.5</c:v>
                </c:pt>
                <c:pt idx="1119">
                  <c:v>2.5</c:v>
                </c:pt>
                <c:pt idx="1120">
                  <c:v>2.5</c:v>
                </c:pt>
                <c:pt idx="1121">
                  <c:v>2.5</c:v>
                </c:pt>
                <c:pt idx="1122">
                  <c:v>2.5</c:v>
                </c:pt>
                <c:pt idx="1123">
                  <c:v>2.5</c:v>
                </c:pt>
                <c:pt idx="1124">
                  <c:v>2.5</c:v>
                </c:pt>
                <c:pt idx="1125">
                  <c:v>2.5</c:v>
                </c:pt>
                <c:pt idx="1126">
                  <c:v>2.5</c:v>
                </c:pt>
                <c:pt idx="1127">
                  <c:v>2.5</c:v>
                </c:pt>
                <c:pt idx="1128">
                  <c:v>2.5</c:v>
                </c:pt>
                <c:pt idx="1129">
                  <c:v>2.5</c:v>
                </c:pt>
                <c:pt idx="1130">
                  <c:v>2.5</c:v>
                </c:pt>
                <c:pt idx="1131">
                  <c:v>2.5</c:v>
                </c:pt>
                <c:pt idx="1132">
                  <c:v>2.5</c:v>
                </c:pt>
                <c:pt idx="1133">
                  <c:v>2.5</c:v>
                </c:pt>
                <c:pt idx="1134">
                  <c:v>2.5</c:v>
                </c:pt>
                <c:pt idx="1135">
                  <c:v>2.5</c:v>
                </c:pt>
                <c:pt idx="1136">
                  <c:v>2.5</c:v>
                </c:pt>
                <c:pt idx="1137">
                  <c:v>2.5</c:v>
                </c:pt>
                <c:pt idx="1138">
                  <c:v>2.5</c:v>
                </c:pt>
                <c:pt idx="1139">
                  <c:v>2.5</c:v>
                </c:pt>
                <c:pt idx="1140">
                  <c:v>2.5</c:v>
                </c:pt>
                <c:pt idx="1141">
                  <c:v>2.5</c:v>
                </c:pt>
                <c:pt idx="1142">
                  <c:v>2.5</c:v>
                </c:pt>
                <c:pt idx="1143">
                  <c:v>2.5</c:v>
                </c:pt>
                <c:pt idx="1144">
                  <c:v>2.5</c:v>
                </c:pt>
                <c:pt idx="1145">
                  <c:v>2.5</c:v>
                </c:pt>
                <c:pt idx="1146">
                  <c:v>2.5</c:v>
                </c:pt>
                <c:pt idx="1147">
                  <c:v>2.5</c:v>
                </c:pt>
                <c:pt idx="1148">
                  <c:v>2.5</c:v>
                </c:pt>
                <c:pt idx="1149">
                  <c:v>2.5</c:v>
                </c:pt>
                <c:pt idx="1150">
                  <c:v>2.5</c:v>
                </c:pt>
                <c:pt idx="1151">
                  <c:v>2.5</c:v>
                </c:pt>
                <c:pt idx="1152">
                  <c:v>2.5</c:v>
                </c:pt>
                <c:pt idx="1153">
                  <c:v>2.5</c:v>
                </c:pt>
                <c:pt idx="1154">
                  <c:v>2.5</c:v>
                </c:pt>
                <c:pt idx="1155">
                  <c:v>2</c:v>
                </c:pt>
                <c:pt idx="1156">
                  <c:v>2</c:v>
                </c:pt>
                <c:pt idx="1157">
                  <c:v>2</c:v>
                </c:pt>
                <c:pt idx="1158">
                  <c:v>2</c:v>
                </c:pt>
                <c:pt idx="1159">
                  <c:v>2</c:v>
                </c:pt>
                <c:pt idx="1160">
                  <c:v>2</c:v>
                </c:pt>
                <c:pt idx="1161">
                  <c:v>2</c:v>
                </c:pt>
                <c:pt idx="1162">
                  <c:v>2</c:v>
                </c:pt>
                <c:pt idx="1163">
                  <c:v>2</c:v>
                </c:pt>
                <c:pt idx="1164">
                  <c:v>2</c:v>
                </c:pt>
                <c:pt idx="1165">
                  <c:v>2</c:v>
                </c:pt>
                <c:pt idx="1166">
                  <c:v>2</c:v>
                </c:pt>
                <c:pt idx="1167">
                  <c:v>2</c:v>
                </c:pt>
                <c:pt idx="1168">
                  <c:v>2</c:v>
                </c:pt>
                <c:pt idx="1169">
                  <c:v>2</c:v>
                </c:pt>
                <c:pt idx="1170">
                  <c:v>2</c:v>
                </c:pt>
                <c:pt idx="1171">
                  <c:v>2</c:v>
                </c:pt>
                <c:pt idx="1172">
                  <c:v>2</c:v>
                </c:pt>
                <c:pt idx="1173">
                  <c:v>2</c:v>
                </c:pt>
                <c:pt idx="1174">
                  <c:v>2</c:v>
                </c:pt>
                <c:pt idx="1175">
                  <c:v>2</c:v>
                </c:pt>
                <c:pt idx="1176">
                  <c:v>2</c:v>
                </c:pt>
                <c:pt idx="1177">
                  <c:v>2</c:v>
                </c:pt>
                <c:pt idx="1178">
                  <c:v>2</c:v>
                </c:pt>
                <c:pt idx="1179">
                  <c:v>2</c:v>
                </c:pt>
                <c:pt idx="1180">
                  <c:v>2</c:v>
                </c:pt>
                <c:pt idx="1181">
                  <c:v>2</c:v>
                </c:pt>
                <c:pt idx="1182">
                  <c:v>2</c:v>
                </c:pt>
                <c:pt idx="1183">
                  <c:v>2</c:v>
                </c:pt>
                <c:pt idx="1184">
                  <c:v>2</c:v>
                </c:pt>
                <c:pt idx="1185">
                  <c:v>2</c:v>
                </c:pt>
                <c:pt idx="1186">
                  <c:v>2</c:v>
                </c:pt>
                <c:pt idx="1187">
                  <c:v>2</c:v>
                </c:pt>
                <c:pt idx="1188">
                  <c:v>2</c:v>
                </c:pt>
                <c:pt idx="1189">
                  <c:v>2</c:v>
                </c:pt>
                <c:pt idx="1190">
                  <c:v>2</c:v>
                </c:pt>
                <c:pt idx="1191">
                  <c:v>2</c:v>
                </c:pt>
                <c:pt idx="1192">
                  <c:v>2</c:v>
                </c:pt>
                <c:pt idx="1193">
                  <c:v>2</c:v>
                </c:pt>
                <c:pt idx="1194">
                  <c:v>2</c:v>
                </c:pt>
                <c:pt idx="1195">
                  <c:v>2</c:v>
                </c:pt>
                <c:pt idx="1196">
                  <c:v>2</c:v>
                </c:pt>
                <c:pt idx="1197">
                  <c:v>2</c:v>
                </c:pt>
                <c:pt idx="1198">
                  <c:v>2</c:v>
                </c:pt>
                <c:pt idx="1199">
                  <c:v>2</c:v>
                </c:pt>
                <c:pt idx="1200">
                  <c:v>2</c:v>
                </c:pt>
                <c:pt idx="1201">
                  <c:v>2</c:v>
                </c:pt>
                <c:pt idx="1202">
                  <c:v>2</c:v>
                </c:pt>
                <c:pt idx="1203">
                  <c:v>2</c:v>
                </c:pt>
                <c:pt idx="1204">
                  <c:v>2</c:v>
                </c:pt>
                <c:pt idx="1205">
                  <c:v>2</c:v>
                </c:pt>
                <c:pt idx="1206">
                  <c:v>2</c:v>
                </c:pt>
                <c:pt idx="1207">
                  <c:v>2</c:v>
                </c:pt>
                <c:pt idx="1208">
                  <c:v>2</c:v>
                </c:pt>
                <c:pt idx="1209">
                  <c:v>2</c:v>
                </c:pt>
                <c:pt idx="1210">
                  <c:v>2</c:v>
                </c:pt>
                <c:pt idx="1211">
                  <c:v>2</c:v>
                </c:pt>
                <c:pt idx="1212">
                  <c:v>2</c:v>
                </c:pt>
                <c:pt idx="1213">
                  <c:v>2</c:v>
                </c:pt>
                <c:pt idx="1214">
                  <c:v>2</c:v>
                </c:pt>
                <c:pt idx="1215">
                  <c:v>2</c:v>
                </c:pt>
                <c:pt idx="1216">
                  <c:v>2</c:v>
                </c:pt>
                <c:pt idx="1217">
                  <c:v>2</c:v>
                </c:pt>
                <c:pt idx="1218">
                  <c:v>2</c:v>
                </c:pt>
                <c:pt idx="1219">
                  <c:v>2</c:v>
                </c:pt>
                <c:pt idx="1220">
                  <c:v>2</c:v>
                </c:pt>
                <c:pt idx="1221">
                  <c:v>2</c:v>
                </c:pt>
                <c:pt idx="1222">
                  <c:v>2</c:v>
                </c:pt>
                <c:pt idx="1223">
                  <c:v>2</c:v>
                </c:pt>
                <c:pt idx="1224">
                  <c:v>2</c:v>
                </c:pt>
                <c:pt idx="1225">
                  <c:v>2</c:v>
                </c:pt>
                <c:pt idx="1226">
                  <c:v>2</c:v>
                </c:pt>
                <c:pt idx="1227">
                  <c:v>2</c:v>
                </c:pt>
                <c:pt idx="1228">
                  <c:v>2</c:v>
                </c:pt>
                <c:pt idx="1229">
                  <c:v>2</c:v>
                </c:pt>
                <c:pt idx="1230">
                  <c:v>2</c:v>
                </c:pt>
                <c:pt idx="1231">
                  <c:v>2</c:v>
                </c:pt>
                <c:pt idx="1232">
                  <c:v>2</c:v>
                </c:pt>
                <c:pt idx="1233">
                  <c:v>2</c:v>
                </c:pt>
                <c:pt idx="1234">
                  <c:v>2</c:v>
                </c:pt>
                <c:pt idx="1235">
                  <c:v>2</c:v>
                </c:pt>
                <c:pt idx="1236">
                  <c:v>2</c:v>
                </c:pt>
                <c:pt idx="1237">
                  <c:v>2</c:v>
                </c:pt>
                <c:pt idx="1238">
                  <c:v>2</c:v>
                </c:pt>
                <c:pt idx="1239">
                  <c:v>2</c:v>
                </c:pt>
                <c:pt idx="1240">
                  <c:v>2</c:v>
                </c:pt>
                <c:pt idx="1241">
                  <c:v>2</c:v>
                </c:pt>
                <c:pt idx="1242">
                  <c:v>2</c:v>
                </c:pt>
                <c:pt idx="1243">
                  <c:v>2</c:v>
                </c:pt>
                <c:pt idx="1244">
                  <c:v>2</c:v>
                </c:pt>
                <c:pt idx="1245">
                  <c:v>2</c:v>
                </c:pt>
                <c:pt idx="1246">
                  <c:v>2</c:v>
                </c:pt>
                <c:pt idx="1247">
                  <c:v>2</c:v>
                </c:pt>
                <c:pt idx="1248">
                  <c:v>2</c:v>
                </c:pt>
                <c:pt idx="1249">
                  <c:v>2</c:v>
                </c:pt>
                <c:pt idx="1250">
                  <c:v>2</c:v>
                </c:pt>
                <c:pt idx="1251">
                  <c:v>2</c:v>
                </c:pt>
                <c:pt idx="1252">
                  <c:v>2</c:v>
                </c:pt>
                <c:pt idx="1253">
                  <c:v>2</c:v>
                </c:pt>
                <c:pt idx="1254">
                  <c:v>2</c:v>
                </c:pt>
                <c:pt idx="1255">
                  <c:v>2</c:v>
                </c:pt>
                <c:pt idx="1256">
                  <c:v>2</c:v>
                </c:pt>
                <c:pt idx="1257">
                  <c:v>2</c:v>
                </c:pt>
                <c:pt idx="1258">
                  <c:v>2</c:v>
                </c:pt>
                <c:pt idx="1259">
                  <c:v>2</c:v>
                </c:pt>
                <c:pt idx="1260">
                  <c:v>2</c:v>
                </c:pt>
                <c:pt idx="1261">
                  <c:v>2</c:v>
                </c:pt>
                <c:pt idx="1262">
                  <c:v>2</c:v>
                </c:pt>
                <c:pt idx="1263">
                  <c:v>2</c:v>
                </c:pt>
                <c:pt idx="1264">
                  <c:v>2</c:v>
                </c:pt>
                <c:pt idx="1265">
                  <c:v>2</c:v>
                </c:pt>
                <c:pt idx="1266">
                  <c:v>2</c:v>
                </c:pt>
                <c:pt idx="1267">
                  <c:v>2</c:v>
                </c:pt>
                <c:pt idx="1268">
                  <c:v>2</c:v>
                </c:pt>
                <c:pt idx="1269">
                  <c:v>2</c:v>
                </c:pt>
                <c:pt idx="1270">
                  <c:v>2</c:v>
                </c:pt>
                <c:pt idx="1271">
                  <c:v>2</c:v>
                </c:pt>
                <c:pt idx="1272">
                  <c:v>2</c:v>
                </c:pt>
                <c:pt idx="1273">
                  <c:v>2</c:v>
                </c:pt>
                <c:pt idx="1274">
                  <c:v>2</c:v>
                </c:pt>
                <c:pt idx="1275">
                  <c:v>2</c:v>
                </c:pt>
                <c:pt idx="1276">
                  <c:v>2</c:v>
                </c:pt>
                <c:pt idx="1277">
                  <c:v>2</c:v>
                </c:pt>
                <c:pt idx="1278">
                  <c:v>2</c:v>
                </c:pt>
                <c:pt idx="1279">
                  <c:v>2</c:v>
                </c:pt>
                <c:pt idx="1280">
                  <c:v>2</c:v>
                </c:pt>
                <c:pt idx="1281">
                  <c:v>2</c:v>
                </c:pt>
                <c:pt idx="1282">
                  <c:v>2</c:v>
                </c:pt>
                <c:pt idx="1283">
                  <c:v>2</c:v>
                </c:pt>
                <c:pt idx="1284">
                  <c:v>2</c:v>
                </c:pt>
                <c:pt idx="1285">
                  <c:v>2</c:v>
                </c:pt>
                <c:pt idx="1286">
                  <c:v>2</c:v>
                </c:pt>
                <c:pt idx="1287">
                  <c:v>2</c:v>
                </c:pt>
                <c:pt idx="1288">
                  <c:v>2</c:v>
                </c:pt>
                <c:pt idx="1289">
                  <c:v>2</c:v>
                </c:pt>
                <c:pt idx="1290">
                  <c:v>2</c:v>
                </c:pt>
                <c:pt idx="1291">
                  <c:v>2</c:v>
                </c:pt>
                <c:pt idx="1292">
                  <c:v>2</c:v>
                </c:pt>
                <c:pt idx="1293">
                  <c:v>2</c:v>
                </c:pt>
                <c:pt idx="1294">
                  <c:v>2</c:v>
                </c:pt>
                <c:pt idx="1295">
                  <c:v>2</c:v>
                </c:pt>
                <c:pt idx="1296">
                  <c:v>2</c:v>
                </c:pt>
                <c:pt idx="1297">
                  <c:v>2</c:v>
                </c:pt>
                <c:pt idx="1298">
                  <c:v>2</c:v>
                </c:pt>
                <c:pt idx="1299">
                  <c:v>2</c:v>
                </c:pt>
                <c:pt idx="1300">
                  <c:v>2</c:v>
                </c:pt>
                <c:pt idx="1301">
                  <c:v>2</c:v>
                </c:pt>
                <c:pt idx="1302">
                  <c:v>2</c:v>
                </c:pt>
                <c:pt idx="1303">
                  <c:v>2</c:v>
                </c:pt>
                <c:pt idx="1304">
                  <c:v>2</c:v>
                </c:pt>
                <c:pt idx="1305">
                  <c:v>2</c:v>
                </c:pt>
                <c:pt idx="1306">
                  <c:v>2</c:v>
                </c:pt>
                <c:pt idx="1307">
                  <c:v>2</c:v>
                </c:pt>
                <c:pt idx="1308">
                  <c:v>2</c:v>
                </c:pt>
                <c:pt idx="1309">
                  <c:v>2</c:v>
                </c:pt>
                <c:pt idx="1310">
                  <c:v>2</c:v>
                </c:pt>
                <c:pt idx="1311">
                  <c:v>2</c:v>
                </c:pt>
                <c:pt idx="1312">
                  <c:v>2</c:v>
                </c:pt>
                <c:pt idx="1313">
                  <c:v>2</c:v>
                </c:pt>
                <c:pt idx="1314">
                  <c:v>2</c:v>
                </c:pt>
                <c:pt idx="1315">
                  <c:v>2</c:v>
                </c:pt>
                <c:pt idx="1316">
                  <c:v>2</c:v>
                </c:pt>
                <c:pt idx="1317">
                  <c:v>2</c:v>
                </c:pt>
                <c:pt idx="1318">
                  <c:v>2</c:v>
                </c:pt>
                <c:pt idx="1319">
                  <c:v>2</c:v>
                </c:pt>
                <c:pt idx="1320">
                  <c:v>2</c:v>
                </c:pt>
                <c:pt idx="1321">
                  <c:v>2</c:v>
                </c:pt>
                <c:pt idx="1322">
                  <c:v>2</c:v>
                </c:pt>
                <c:pt idx="1323">
                  <c:v>2</c:v>
                </c:pt>
                <c:pt idx="1324">
                  <c:v>2</c:v>
                </c:pt>
                <c:pt idx="1325">
                  <c:v>2</c:v>
                </c:pt>
                <c:pt idx="1326">
                  <c:v>2</c:v>
                </c:pt>
                <c:pt idx="1327">
                  <c:v>2</c:v>
                </c:pt>
                <c:pt idx="1328">
                  <c:v>2</c:v>
                </c:pt>
                <c:pt idx="1329">
                  <c:v>2</c:v>
                </c:pt>
                <c:pt idx="1330">
                  <c:v>2</c:v>
                </c:pt>
                <c:pt idx="1331">
                  <c:v>2</c:v>
                </c:pt>
                <c:pt idx="1332">
                  <c:v>2</c:v>
                </c:pt>
                <c:pt idx="1333">
                  <c:v>2</c:v>
                </c:pt>
                <c:pt idx="1334">
                  <c:v>2</c:v>
                </c:pt>
                <c:pt idx="1335">
                  <c:v>2</c:v>
                </c:pt>
                <c:pt idx="1336">
                  <c:v>2</c:v>
                </c:pt>
                <c:pt idx="1337">
                  <c:v>2</c:v>
                </c:pt>
                <c:pt idx="1338">
                  <c:v>2</c:v>
                </c:pt>
                <c:pt idx="1339">
                  <c:v>2</c:v>
                </c:pt>
                <c:pt idx="1340">
                  <c:v>2</c:v>
                </c:pt>
                <c:pt idx="1341">
                  <c:v>2</c:v>
                </c:pt>
                <c:pt idx="1342">
                  <c:v>2</c:v>
                </c:pt>
                <c:pt idx="1343">
                  <c:v>2</c:v>
                </c:pt>
                <c:pt idx="1344">
                  <c:v>2</c:v>
                </c:pt>
                <c:pt idx="1345">
                  <c:v>2</c:v>
                </c:pt>
                <c:pt idx="1346">
                  <c:v>2</c:v>
                </c:pt>
                <c:pt idx="1347">
                  <c:v>2</c:v>
                </c:pt>
                <c:pt idx="1348">
                  <c:v>2</c:v>
                </c:pt>
                <c:pt idx="1349">
                  <c:v>2</c:v>
                </c:pt>
                <c:pt idx="1350">
                  <c:v>2</c:v>
                </c:pt>
                <c:pt idx="1351">
                  <c:v>2</c:v>
                </c:pt>
                <c:pt idx="1352">
                  <c:v>2</c:v>
                </c:pt>
                <c:pt idx="1353">
                  <c:v>2</c:v>
                </c:pt>
                <c:pt idx="1354">
                  <c:v>2</c:v>
                </c:pt>
                <c:pt idx="1355">
                  <c:v>2</c:v>
                </c:pt>
                <c:pt idx="1356">
                  <c:v>2</c:v>
                </c:pt>
                <c:pt idx="1357">
                  <c:v>2</c:v>
                </c:pt>
                <c:pt idx="1358">
                  <c:v>2</c:v>
                </c:pt>
                <c:pt idx="1359">
                  <c:v>2</c:v>
                </c:pt>
                <c:pt idx="1360">
                  <c:v>2</c:v>
                </c:pt>
                <c:pt idx="1361">
                  <c:v>2</c:v>
                </c:pt>
                <c:pt idx="1362">
                  <c:v>2</c:v>
                </c:pt>
                <c:pt idx="1363">
                  <c:v>2</c:v>
                </c:pt>
                <c:pt idx="1364">
                  <c:v>2</c:v>
                </c:pt>
                <c:pt idx="1365">
                  <c:v>2</c:v>
                </c:pt>
                <c:pt idx="1366">
                  <c:v>2</c:v>
                </c:pt>
                <c:pt idx="1367">
                  <c:v>2</c:v>
                </c:pt>
                <c:pt idx="1368">
                  <c:v>2</c:v>
                </c:pt>
                <c:pt idx="1369">
                  <c:v>2</c:v>
                </c:pt>
                <c:pt idx="1370">
                  <c:v>2</c:v>
                </c:pt>
                <c:pt idx="1371">
                  <c:v>2</c:v>
                </c:pt>
                <c:pt idx="1372">
                  <c:v>2</c:v>
                </c:pt>
                <c:pt idx="1373">
                  <c:v>2</c:v>
                </c:pt>
                <c:pt idx="1374">
                  <c:v>2</c:v>
                </c:pt>
                <c:pt idx="1375">
                  <c:v>2</c:v>
                </c:pt>
                <c:pt idx="1376">
                  <c:v>2</c:v>
                </c:pt>
                <c:pt idx="1377">
                  <c:v>2</c:v>
                </c:pt>
                <c:pt idx="1378">
                  <c:v>2</c:v>
                </c:pt>
                <c:pt idx="1379">
                  <c:v>2</c:v>
                </c:pt>
                <c:pt idx="1380">
                  <c:v>2</c:v>
                </c:pt>
                <c:pt idx="1381">
                  <c:v>2</c:v>
                </c:pt>
                <c:pt idx="1382">
                  <c:v>2</c:v>
                </c:pt>
                <c:pt idx="1383">
                  <c:v>2</c:v>
                </c:pt>
                <c:pt idx="1384">
                  <c:v>2</c:v>
                </c:pt>
                <c:pt idx="1385">
                  <c:v>2</c:v>
                </c:pt>
                <c:pt idx="1386">
                  <c:v>2</c:v>
                </c:pt>
                <c:pt idx="1387">
                  <c:v>2</c:v>
                </c:pt>
                <c:pt idx="1388">
                  <c:v>2</c:v>
                </c:pt>
                <c:pt idx="1389">
                  <c:v>2</c:v>
                </c:pt>
                <c:pt idx="1390">
                  <c:v>2</c:v>
                </c:pt>
                <c:pt idx="1391">
                  <c:v>2</c:v>
                </c:pt>
                <c:pt idx="1392">
                  <c:v>2</c:v>
                </c:pt>
                <c:pt idx="1393">
                  <c:v>2</c:v>
                </c:pt>
                <c:pt idx="1394">
                  <c:v>2</c:v>
                </c:pt>
                <c:pt idx="1395">
                  <c:v>2</c:v>
                </c:pt>
                <c:pt idx="1396">
                  <c:v>2</c:v>
                </c:pt>
                <c:pt idx="1397">
                  <c:v>2</c:v>
                </c:pt>
                <c:pt idx="1398">
                  <c:v>2</c:v>
                </c:pt>
                <c:pt idx="1399">
                  <c:v>2</c:v>
                </c:pt>
                <c:pt idx="1400">
                  <c:v>2</c:v>
                </c:pt>
                <c:pt idx="1401">
                  <c:v>2</c:v>
                </c:pt>
                <c:pt idx="1402">
                  <c:v>2</c:v>
                </c:pt>
                <c:pt idx="1403">
                  <c:v>2</c:v>
                </c:pt>
                <c:pt idx="1404">
                  <c:v>2</c:v>
                </c:pt>
                <c:pt idx="1405">
                  <c:v>2</c:v>
                </c:pt>
                <c:pt idx="1406">
                  <c:v>2</c:v>
                </c:pt>
                <c:pt idx="1407">
                  <c:v>2</c:v>
                </c:pt>
                <c:pt idx="1408">
                  <c:v>2</c:v>
                </c:pt>
                <c:pt idx="1409">
                  <c:v>2</c:v>
                </c:pt>
                <c:pt idx="1410">
                  <c:v>2</c:v>
                </c:pt>
                <c:pt idx="1411">
                  <c:v>2</c:v>
                </c:pt>
                <c:pt idx="1412">
                  <c:v>2</c:v>
                </c:pt>
                <c:pt idx="1413">
                  <c:v>2</c:v>
                </c:pt>
                <c:pt idx="1414">
                  <c:v>2</c:v>
                </c:pt>
                <c:pt idx="1415">
                  <c:v>2</c:v>
                </c:pt>
                <c:pt idx="1416">
                  <c:v>2</c:v>
                </c:pt>
                <c:pt idx="1417">
                  <c:v>2</c:v>
                </c:pt>
                <c:pt idx="1418">
                  <c:v>2</c:v>
                </c:pt>
                <c:pt idx="1419">
                  <c:v>2</c:v>
                </c:pt>
                <c:pt idx="1420">
                  <c:v>2</c:v>
                </c:pt>
                <c:pt idx="1421">
                  <c:v>2</c:v>
                </c:pt>
                <c:pt idx="1422">
                  <c:v>2</c:v>
                </c:pt>
                <c:pt idx="1423">
                  <c:v>2</c:v>
                </c:pt>
                <c:pt idx="1424">
                  <c:v>2</c:v>
                </c:pt>
                <c:pt idx="1425">
                  <c:v>2</c:v>
                </c:pt>
                <c:pt idx="1426">
                  <c:v>2</c:v>
                </c:pt>
                <c:pt idx="1427">
                  <c:v>2</c:v>
                </c:pt>
                <c:pt idx="1428">
                  <c:v>2</c:v>
                </c:pt>
                <c:pt idx="1429">
                  <c:v>2</c:v>
                </c:pt>
                <c:pt idx="1430">
                  <c:v>2</c:v>
                </c:pt>
                <c:pt idx="1431">
                  <c:v>2</c:v>
                </c:pt>
                <c:pt idx="1432">
                  <c:v>2</c:v>
                </c:pt>
                <c:pt idx="1433">
                  <c:v>2</c:v>
                </c:pt>
                <c:pt idx="1434">
                  <c:v>2</c:v>
                </c:pt>
                <c:pt idx="1435">
                  <c:v>2</c:v>
                </c:pt>
                <c:pt idx="1436">
                  <c:v>2</c:v>
                </c:pt>
                <c:pt idx="1437">
                  <c:v>2</c:v>
                </c:pt>
                <c:pt idx="1438">
                  <c:v>2</c:v>
                </c:pt>
                <c:pt idx="1439">
                  <c:v>2</c:v>
                </c:pt>
                <c:pt idx="1440">
                  <c:v>2</c:v>
                </c:pt>
                <c:pt idx="1441">
                  <c:v>2</c:v>
                </c:pt>
                <c:pt idx="1442">
                  <c:v>2</c:v>
                </c:pt>
                <c:pt idx="1443">
                  <c:v>2</c:v>
                </c:pt>
                <c:pt idx="1444">
                  <c:v>2</c:v>
                </c:pt>
                <c:pt idx="1445">
                  <c:v>2</c:v>
                </c:pt>
                <c:pt idx="1446">
                  <c:v>2</c:v>
                </c:pt>
                <c:pt idx="1447">
                  <c:v>2</c:v>
                </c:pt>
                <c:pt idx="1448">
                  <c:v>2</c:v>
                </c:pt>
                <c:pt idx="1449">
                  <c:v>2</c:v>
                </c:pt>
                <c:pt idx="1450">
                  <c:v>2</c:v>
                </c:pt>
                <c:pt idx="1451">
                  <c:v>2</c:v>
                </c:pt>
                <c:pt idx="1452">
                  <c:v>2</c:v>
                </c:pt>
                <c:pt idx="1453">
                  <c:v>2</c:v>
                </c:pt>
                <c:pt idx="1454">
                  <c:v>2</c:v>
                </c:pt>
                <c:pt idx="1455">
                  <c:v>2</c:v>
                </c:pt>
                <c:pt idx="1456">
                  <c:v>2</c:v>
                </c:pt>
                <c:pt idx="1457">
                  <c:v>2</c:v>
                </c:pt>
                <c:pt idx="1458">
                  <c:v>2</c:v>
                </c:pt>
                <c:pt idx="1459">
                  <c:v>2</c:v>
                </c:pt>
                <c:pt idx="1460">
                  <c:v>2</c:v>
                </c:pt>
                <c:pt idx="1461">
                  <c:v>2</c:v>
                </c:pt>
                <c:pt idx="1462">
                  <c:v>2</c:v>
                </c:pt>
                <c:pt idx="1463">
                  <c:v>2</c:v>
                </c:pt>
                <c:pt idx="1464">
                  <c:v>2</c:v>
                </c:pt>
                <c:pt idx="1465">
                  <c:v>2</c:v>
                </c:pt>
                <c:pt idx="1466">
                  <c:v>2</c:v>
                </c:pt>
                <c:pt idx="1467">
                  <c:v>2</c:v>
                </c:pt>
                <c:pt idx="1468">
                  <c:v>2</c:v>
                </c:pt>
                <c:pt idx="1469">
                  <c:v>2</c:v>
                </c:pt>
                <c:pt idx="1470">
                  <c:v>2</c:v>
                </c:pt>
                <c:pt idx="1471">
                  <c:v>2</c:v>
                </c:pt>
                <c:pt idx="1472">
                  <c:v>2</c:v>
                </c:pt>
                <c:pt idx="1473">
                  <c:v>2</c:v>
                </c:pt>
                <c:pt idx="1474">
                  <c:v>2</c:v>
                </c:pt>
                <c:pt idx="1475">
                  <c:v>2</c:v>
                </c:pt>
                <c:pt idx="1476">
                  <c:v>2</c:v>
                </c:pt>
                <c:pt idx="1477">
                  <c:v>2</c:v>
                </c:pt>
                <c:pt idx="1478">
                  <c:v>2</c:v>
                </c:pt>
                <c:pt idx="1479">
                  <c:v>2</c:v>
                </c:pt>
                <c:pt idx="1480">
                  <c:v>2</c:v>
                </c:pt>
                <c:pt idx="1481">
                  <c:v>2</c:v>
                </c:pt>
                <c:pt idx="1482">
                  <c:v>2</c:v>
                </c:pt>
                <c:pt idx="1483">
                  <c:v>2</c:v>
                </c:pt>
                <c:pt idx="1484">
                  <c:v>2</c:v>
                </c:pt>
                <c:pt idx="1485">
                  <c:v>2</c:v>
                </c:pt>
                <c:pt idx="1486">
                  <c:v>2</c:v>
                </c:pt>
                <c:pt idx="1487">
                  <c:v>2</c:v>
                </c:pt>
                <c:pt idx="1488">
                  <c:v>2</c:v>
                </c:pt>
                <c:pt idx="1489">
                  <c:v>2</c:v>
                </c:pt>
                <c:pt idx="1490">
                  <c:v>2</c:v>
                </c:pt>
                <c:pt idx="1491">
                  <c:v>2</c:v>
                </c:pt>
                <c:pt idx="1492">
                  <c:v>2</c:v>
                </c:pt>
                <c:pt idx="1493">
                  <c:v>2</c:v>
                </c:pt>
                <c:pt idx="1494">
                  <c:v>2</c:v>
                </c:pt>
                <c:pt idx="1495">
                  <c:v>2</c:v>
                </c:pt>
                <c:pt idx="1496">
                  <c:v>2</c:v>
                </c:pt>
                <c:pt idx="1497">
                  <c:v>2</c:v>
                </c:pt>
                <c:pt idx="1498">
                  <c:v>2</c:v>
                </c:pt>
                <c:pt idx="1499">
                  <c:v>2</c:v>
                </c:pt>
                <c:pt idx="1500">
                  <c:v>2</c:v>
                </c:pt>
                <c:pt idx="1501">
                  <c:v>2</c:v>
                </c:pt>
                <c:pt idx="1502">
                  <c:v>2</c:v>
                </c:pt>
                <c:pt idx="1503">
                  <c:v>2</c:v>
                </c:pt>
                <c:pt idx="1504">
                  <c:v>2</c:v>
                </c:pt>
                <c:pt idx="1505">
                  <c:v>2</c:v>
                </c:pt>
                <c:pt idx="1506">
                  <c:v>2</c:v>
                </c:pt>
                <c:pt idx="1507">
                  <c:v>2</c:v>
                </c:pt>
                <c:pt idx="1508">
                  <c:v>2</c:v>
                </c:pt>
                <c:pt idx="1509">
                  <c:v>2</c:v>
                </c:pt>
                <c:pt idx="1510">
                  <c:v>2</c:v>
                </c:pt>
                <c:pt idx="1511">
                  <c:v>2</c:v>
                </c:pt>
                <c:pt idx="1512">
                  <c:v>2</c:v>
                </c:pt>
                <c:pt idx="1513">
                  <c:v>2</c:v>
                </c:pt>
                <c:pt idx="1514">
                  <c:v>2</c:v>
                </c:pt>
                <c:pt idx="1515">
                  <c:v>2</c:v>
                </c:pt>
                <c:pt idx="1516">
                  <c:v>2</c:v>
                </c:pt>
                <c:pt idx="1517">
                  <c:v>2</c:v>
                </c:pt>
                <c:pt idx="1518">
                  <c:v>2</c:v>
                </c:pt>
                <c:pt idx="1519">
                  <c:v>2</c:v>
                </c:pt>
                <c:pt idx="1520">
                  <c:v>2</c:v>
                </c:pt>
                <c:pt idx="1521">
                  <c:v>2</c:v>
                </c:pt>
                <c:pt idx="1522">
                  <c:v>2</c:v>
                </c:pt>
                <c:pt idx="1523">
                  <c:v>2</c:v>
                </c:pt>
                <c:pt idx="1524">
                  <c:v>2</c:v>
                </c:pt>
                <c:pt idx="1525">
                  <c:v>2</c:v>
                </c:pt>
                <c:pt idx="1526">
                  <c:v>2</c:v>
                </c:pt>
                <c:pt idx="1527">
                  <c:v>2</c:v>
                </c:pt>
                <c:pt idx="1528">
                  <c:v>2</c:v>
                </c:pt>
                <c:pt idx="1529">
                  <c:v>2</c:v>
                </c:pt>
                <c:pt idx="1530">
                  <c:v>2</c:v>
                </c:pt>
                <c:pt idx="1531">
                  <c:v>2</c:v>
                </c:pt>
                <c:pt idx="1532">
                  <c:v>2</c:v>
                </c:pt>
                <c:pt idx="1533">
                  <c:v>2</c:v>
                </c:pt>
                <c:pt idx="1534">
                  <c:v>2</c:v>
                </c:pt>
                <c:pt idx="1535">
                  <c:v>2</c:v>
                </c:pt>
                <c:pt idx="1536">
                  <c:v>2</c:v>
                </c:pt>
                <c:pt idx="1537">
                  <c:v>2</c:v>
                </c:pt>
                <c:pt idx="1538">
                  <c:v>2</c:v>
                </c:pt>
                <c:pt idx="1539">
                  <c:v>2</c:v>
                </c:pt>
                <c:pt idx="1540">
                  <c:v>2</c:v>
                </c:pt>
                <c:pt idx="1541">
                  <c:v>2</c:v>
                </c:pt>
                <c:pt idx="1542">
                  <c:v>2</c:v>
                </c:pt>
                <c:pt idx="1543">
                  <c:v>2</c:v>
                </c:pt>
                <c:pt idx="1544">
                  <c:v>2</c:v>
                </c:pt>
                <c:pt idx="1545">
                  <c:v>2</c:v>
                </c:pt>
                <c:pt idx="1546">
                  <c:v>2</c:v>
                </c:pt>
                <c:pt idx="1547">
                  <c:v>2</c:v>
                </c:pt>
                <c:pt idx="1548">
                  <c:v>2</c:v>
                </c:pt>
                <c:pt idx="1549">
                  <c:v>2</c:v>
                </c:pt>
                <c:pt idx="1550">
                  <c:v>2</c:v>
                </c:pt>
                <c:pt idx="1551">
                  <c:v>2</c:v>
                </c:pt>
                <c:pt idx="1552">
                  <c:v>2</c:v>
                </c:pt>
                <c:pt idx="1553">
                  <c:v>2</c:v>
                </c:pt>
                <c:pt idx="1554">
                  <c:v>2</c:v>
                </c:pt>
                <c:pt idx="1555">
                  <c:v>2</c:v>
                </c:pt>
                <c:pt idx="1556">
                  <c:v>2</c:v>
                </c:pt>
                <c:pt idx="1557">
                  <c:v>2</c:v>
                </c:pt>
                <c:pt idx="1558">
                  <c:v>2</c:v>
                </c:pt>
                <c:pt idx="1559">
                  <c:v>2</c:v>
                </c:pt>
                <c:pt idx="1560">
                  <c:v>2</c:v>
                </c:pt>
                <c:pt idx="1561">
                  <c:v>2</c:v>
                </c:pt>
                <c:pt idx="1562">
                  <c:v>2</c:v>
                </c:pt>
                <c:pt idx="1563">
                  <c:v>2</c:v>
                </c:pt>
                <c:pt idx="1564">
                  <c:v>2</c:v>
                </c:pt>
                <c:pt idx="1565">
                  <c:v>2</c:v>
                </c:pt>
                <c:pt idx="1566">
                  <c:v>2</c:v>
                </c:pt>
                <c:pt idx="1567">
                  <c:v>2</c:v>
                </c:pt>
                <c:pt idx="1568">
                  <c:v>2</c:v>
                </c:pt>
                <c:pt idx="1569">
                  <c:v>2</c:v>
                </c:pt>
                <c:pt idx="1570">
                  <c:v>2</c:v>
                </c:pt>
                <c:pt idx="1571">
                  <c:v>2</c:v>
                </c:pt>
                <c:pt idx="1572">
                  <c:v>2</c:v>
                </c:pt>
                <c:pt idx="1573">
                  <c:v>2</c:v>
                </c:pt>
                <c:pt idx="1574">
                  <c:v>2</c:v>
                </c:pt>
                <c:pt idx="1575">
                  <c:v>2</c:v>
                </c:pt>
                <c:pt idx="1576">
                  <c:v>2</c:v>
                </c:pt>
                <c:pt idx="1577">
                  <c:v>2</c:v>
                </c:pt>
                <c:pt idx="1578">
                  <c:v>2</c:v>
                </c:pt>
                <c:pt idx="1579">
                  <c:v>2</c:v>
                </c:pt>
                <c:pt idx="1580">
                  <c:v>2</c:v>
                </c:pt>
                <c:pt idx="1581">
                  <c:v>2</c:v>
                </c:pt>
                <c:pt idx="1582">
                  <c:v>2</c:v>
                </c:pt>
                <c:pt idx="1583">
                  <c:v>2</c:v>
                </c:pt>
                <c:pt idx="1584">
                  <c:v>2</c:v>
                </c:pt>
                <c:pt idx="1585">
                  <c:v>2</c:v>
                </c:pt>
                <c:pt idx="1586">
                  <c:v>2</c:v>
                </c:pt>
                <c:pt idx="1587">
                  <c:v>2</c:v>
                </c:pt>
                <c:pt idx="1588">
                  <c:v>2</c:v>
                </c:pt>
                <c:pt idx="1589">
                  <c:v>2</c:v>
                </c:pt>
                <c:pt idx="1590">
                  <c:v>2</c:v>
                </c:pt>
                <c:pt idx="1591">
                  <c:v>2</c:v>
                </c:pt>
                <c:pt idx="1592">
                  <c:v>2</c:v>
                </c:pt>
                <c:pt idx="1593">
                  <c:v>2</c:v>
                </c:pt>
                <c:pt idx="1594">
                  <c:v>2</c:v>
                </c:pt>
                <c:pt idx="1595">
                  <c:v>2</c:v>
                </c:pt>
                <c:pt idx="1596">
                  <c:v>2</c:v>
                </c:pt>
                <c:pt idx="1597">
                  <c:v>2</c:v>
                </c:pt>
                <c:pt idx="1598">
                  <c:v>2</c:v>
                </c:pt>
                <c:pt idx="1599">
                  <c:v>2</c:v>
                </c:pt>
                <c:pt idx="1600">
                  <c:v>2</c:v>
                </c:pt>
                <c:pt idx="1601">
                  <c:v>2</c:v>
                </c:pt>
                <c:pt idx="1602">
                  <c:v>2</c:v>
                </c:pt>
                <c:pt idx="1603">
                  <c:v>2</c:v>
                </c:pt>
                <c:pt idx="1604">
                  <c:v>2</c:v>
                </c:pt>
                <c:pt idx="1605">
                  <c:v>2</c:v>
                </c:pt>
                <c:pt idx="1606">
                  <c:v>2</c:v>
                </c:pt>
                <c:pt idx="1607">
                  <c:v>2</c:v>
                </c:pt>
                <c:pt idx="1608">
                  <c:v>2</c:v>
                </c:pt>
                <c:pt idx="1609">
                  <c:v>2</c:v>
                </c:pt>
                <c:pt idx="1610">
                  <c:v>2</c:v>
                </c:pt>
                <c:pt idx="1611">
                  <c:v>2</c:v>
                </c:pt>
                <c:pt idx="1612">
                  <c:v>2</c:v>
                </c:pt>
                <c:pt idx="1613">
                  <c:v>2</c:v>
                </c:pt>
                <c:pt idx="1614">
                  <c:v>2</c:v>
                </c:pt>
                <c:pt idx="1615">
                  <c:v>2</c:v>
                </c:pt>
                <c:pt idx="1616">
                  <c:v>2</c:v>
                </c:pt>
                <c:pt idx="1617">
                  <c:v>2</c:v>
                </c:pt>
                <c:pt idx="1618">
                  <c:v>2</c:v>
                </c:pt>
                <c:pt idx="1619">
                  <c:v>2</c:v>
                </c:pt>
                <c:pt idx="1620">
                  <c:v>2</c:v>
                </c:pt>
                <c:pt idx="1621">
                  <c:v>2</c:v>
                </c:pt>
                <c:pt idx="1622">
                  <c:v>2</c:v>
                </c:pt>
                <c:pt idx="1623">
                  <c:v>2</c:v>
                </c:pt>
                <c:pt idx="1624">
                  <c:v>2</c:v>
                </c:pt>
                <c:pt idx="1625">
                  <c:v>2</c:v>
                </c:pt>
                <c:pt idx="1626">
                  <c:v>2</c:v>
                </c:pt>
                <c:pt idx="1627">
                  <c:v>2</c:v>
                </c:pt>
                <c:pt idx="1628">
                  <c:v>2</c:v>
                </c:pt>
                <c:pt idx="1629">
                  <c:v>2</c:v>
                </c:pt>
                <c:pt idx="1630">
                  <c:v>2</c:v>
                </c:pt>
                <c:pt idx="1631">
                  <c:v>2</c:v>
                </c:pt>
                <c:pt idx="1632">
                  <c:v>2</c:v>
                </c:pt>
                <c:pt idx="1633">
                  <c:v>2</c:v>
                </c:pt>
                <c:pt idx="1634">
                  <c:v>2</c:v>
                </c:pt>
                <c:pt idx="1635">
                  <c:v>2</c:v>
                </c:pt>
                <c:pt idx="1636">
                  <c:v>2</c:v>
                </c:pt>
                <c:pt idx="1637">
                  <c:v>2</c:v>
                </c:pt>
                <c:pt idx="1638">
                  <c:v>2</c:v>
                </c:pt>
                <c:pt idx="1639">
                  <c:v>2</c:v>
                </c:pt>
                <c:pt idx="1640">
                  <c:v>2</c:v>
                </c:pt>
                <c:pt idx="1641">
                  <c:v>2</c:v>
                </c:pt>
                <c:pt idx="1642">
                  <c:v>2</c:v>
                </c:pt>
                <c:pt idx="1643">
                  <c:v>2</c:v>
                </c:pt>
                <c:pt idx="1644">
                  <c:v>2</c:v>
                </c:pt>
                <c:pt idx="1645">
                  <c:v>2</c:v>
                </c:pt>
                <c:pt idx="1646">
                  <c:v>2</c:v>
                </c:pt>
                <c:pt idx="1647">
                  <c:v>2</c:v>
                </c:pt>
                <c:pt idx="1648">
                  <c:v>2</c:v>
                </c:pt>
                <c:pt idx="1649">
                  <c:v>2</c:v>
                </c:pt>
                <c:pt idx="1650">
                  <c:v>2</c:v>
                </c:pt>
                <c:pt idx="1651">
                  <c:v>2</c:v>
                </c:pt>
                <c:pt idx="1652">
                  <c:v>2</c:v>
                </c:pt>
                <c:pt idx="1653">
                  <c:v>2</c:v>
                </c:pt>
                <c:pt idx="1654">
                  <c:v>2</c:v>
                </c:pt>
                <c:pt idx="1655">
                  <c:v>2</c:v>
                </c:pt>
                <c:pt idx="1656">
                  <c:v>2</c:v>
                </c:pt>
                <c:pt idx="1657">
                  <c:v>2</c:v>
                </c:pt>
                <c:pt idx="1658">
                  <c:v>2</c:v>
                </c:pt>
                <c:pt idx="1659">
                  <c:v>2</c:v>
                </c:pt>
                <c:pt idx="1660">
                  <c:v>2</c:v>
                </c:pt>
                <c:pt idx="1661">
                  <c:v>2</c:v>
                </c:pt>
                <c:pt idx="1662">
                  <c:v>2</c:v>
                </c:pt>
                <c:pt idx="1663">
                  <c:v>2</c:v>
                </c:pt>
                <c:pt idx="1664">
                  <c:v>2</c:v>
                </c:pt>
                <c:pt idx="1665">
                  <c:v>2</c:v>
                </c:pt>
                <c:pt idx="1666">
                  <c:v>2</c:v>
                </c:pt>
                <c:pt idx="1667">
                  <c:v>2</c:v>
                </c:pt>
                <c:pt idx="1668">
                  <c:v>2</c:v>
                </c:pt>
                <c:pt idx="1669">
                  <c:v>2</c:v>
                </c:pt>
                <c:pt idx="1670">
                  <c:v>2</c:v>
                </c:pt>
                <c:pt idx="1671">
                  <c:v>2</c:v>
                </c:pt>
                <c:pt idx="1672">
                  <c:v>2</c:v>
                </c:pt>
                <c:pt idx="1673">
                  <c:v>2</c:v>
                </c:pt>
                <c:pt idx="1674">
                  <c:v>2</c:v>
                </c:pt>
                <c:pt idx="1675">
                  <c:v>2</c:v>
                </c:pt>
                <c:pt idx="1676">
                  <c:v>2</c:v>
                </c:pt>
                <c:pt idx="1677">
                  <c:v>2</c:v>
                </c:pt>
                <c:pt idx="1678">
                  <c:v>2</c:v>
                </c:pt>
                <c:pt idx="1679">
                  <c:v>2</c:v>
                </c:pt>
                <c:pt idx="1680">
                  <c:v>2</c:v>
                </c:pt>
                <c:pt idx="1681">
                  <c:v>2</c:v>
                </c:pt>
                <c:pt idx="1682">
                  <c:v>2</c:v>
                </c:pt>
                <c:pt idx="1683">
                  <c:v>2</c:v>
                </c:pt>
                <c:pt idx="1684">
                  <c:v>2</c:v>
                </c:pt>
                <c:pt idx="1685">
                  <c:v>2</c:v>
                </c:pt>
                <c:pt idx="1686">
                  <c:v>2</c:v>
                </c:pt>
                <c:pt idx="1687">
                  <c:v>2</c:v>
                </c:pt>
                <c:pt idx="1688">
                  <c:v>2</c:v>
                </c:pt>
                <c:pt idx="1689">
                  <c:v>2</c:v>
                </c:pt>
                <c:pt idx="1690">
                  <c:v>2</c:v>
                </c:pt>
                <c:pt idx="1691">
                  <c:v>2</c:v>
                </c:pt>
                <c:pt idx="1692">
                  <c:v>2</c:v>
                </c:pt>
                <c:pt idx="1693">
                  <c:v>2</c:v>
                </c:pt>
                <c:pt idx="1694">
                  <c:v>2</c:v>
                </c:pt>
                <c:pt idx="1695">
                  <c:v>2</c:v>
                </c:pt>
                <c:pt idx="1696">
                  <c:v>2</c:v>
                </c:pt>
                <c:pt idx="1697">
                  <c:v>2</c:v>
                </c:pt>
                <c:pt idx="1698">
                  <c:v>2</c:v>
                </c:pt>
                <c:pt idx="1699">
                  <c:v>2</c:v>
                </c:pt>
                <c:pt idx="1700">
                  <c:v>2</c:v>
                </c:pt>
                <c:pt idx="1701">
                  <c:v>2</c:v>
                </c:pt>
                <c:pt idx="1702">
                  <c:v>2</c:v>
                </c:pt>
                <c:pt idx="1703">
                  <c:v>2</c:v>
                </c:pt>
                <c:pt idx="1704">
                  <c:v>2</c:v>
                </c:pt>
                <c:pt idx="1705">
                  <c:v>2</c:v>
                </c:pt>
                <c:pt idx="1706">
                  <c:v>2</c:v>
                </c:pt>
                <c:pt idx="1707">
                  <c:v>2</c:v>
                </c:pt>
                <c:pt idx="1708">
                  <c:v>2</c:v>
                </c:pt>
                <c:pt idx="1709">
                  <c:v>2</c:v>
                </c:pt>
                <c:pt idx="1710">
                  <c:v>2</c:v>
                </c:pt>
                <c:pt idx="1711">
                  <c:v>2</c:v>
                </c:pt>
                <c:pt idx="1712">
                  <c:v>2</c:v>
                </c:pt>
                <c:pt idx="1713">
                  <c:v>2</c:v>
                </c:pt>
                <c:pt idx="1714">
                  <c:v>2</c:v>
                </c:pt>
                <c:pt idx="1715">
                  <c:v>2</c:v>
                </c:pt>
                <c:pt idx="1716">
                  <c:v>2</c:v>
                </c:pt>
                <c:pt idx="1717">
                  <c:v>2</c:v>
                </c:pt>
                <c:pt idx="1718">
                  <c:v>2</c:v>
                </c:pt>
                <c:pt idx="1719">
                  <c:v>2</c:v>
                </c:pt>
                <c:pt idx="1720">
                  <c:v>2</c:v>
                </c:pt>
                <c:pt idx="1721">
                  <c:v>2</c:v>
                </c:pt>
                <c:pt idx="1722">
                  <c:v>2</c:v>
                </c:pt>
                <c:pt idx="1723">
                  <c:v>2</c:v>
                </c:pt>
                <c:pt idx="1724">
                  <c:v>2</c:v>
                </c:pt>
                <c:pt idx="1725">
                  <c:v>2</c:v>
                </c:pt>
                <c:pt idx="1726">
                  <c:v>2</c:v>
                </c:pt>
                <c:pt idx="1727">
                  <c:v>2</c:v>
                </c:pt>
                <c:pt idx="1728">
                  <c:v>2</c:v>
                </c:pt>
                <c:pt idx="1729">
                  <c:v>2</c:v>
                </c:pt>
                <c:pt idx="1730">
                  <c:v>2</c:v>
                </c:pt>
                <c:pt idx="1731">
                  <c:v>2</c:v>
                </c:pt>
                <c:pt idx="1732">
                  <c:v>2</c:v>
                </c:pt>
                <c:pt idx="1733">
                  <c:v>2</c:v>
                </c:pt>
                <c:pt idx="1734">
                  <c:v>2</c:v>
                </c:pt>
                <c:pt idx="1735">
                  <c:v>2</c:v>
                </c:pt>
                <c:pt idx="1736">
                  <c:v>2</c:v>
                </c:pt>
                <c:pt idx="1737">
                  <c:v>2</c:v>
                </c:pt>
                <c:pt idx="1738">
                  <c:v>2</c:v>
                </c:pt>
                <c:pt idx="1739">
                  <c:v>2</c:v>
                </c:pt>
                <c:pt idx="1740">
                  <c:v>2</c:v>
                </c:pt>
                <c:pt idx="1741">
                  <c:v>2</c:v>
                </c:pt>
                <c:pt idx="1742">
                  <c:v>2</c:v>
                </c:pt>
                <c:pt idx="1743">
                  <c:v>2</c:v>
                </c:pt>
                <c:pt idx="1744">
                  <c:v>2</c:v>
                </c:pt>
                <c:pt idx="1745">
                  <c:v>2</c:v>
                </c:pt>
                <c:pt idx="1746">
                  <c:v>2</c:v>
                </c:pt>
                <c:pt idx="1747">
                  <c:v>2</c:v>
                </c:pt>
                <c:pt idx="1748">
                  <c:v>2</c:v>
                </c:pt>
                <c:pt idx="1749">
                  <c:v>2</c:v>
                </c:pt>
                <c:pt idx="1750">
                  <c:v>2</c:v>
                </c:pt>
                <c:pt idx="1751">
                  <c:v>2</c:v>
                </c:pt>
                <c:pt idx="1752">
                  <c:v>2</c:v>
                </c:pt>
                <c:pt idx="1753">
                  <c:v>2</c:v>
                </c:pt>
                <c:pt idx="1754">
                  <c:v>2</c:v>
                </c:pt>
                <c:pt idx="1755">
                  <c:v>2</c:v>
                </c:pt>
                <c:pt idx="1756">
                  <c:v>2</c:v>
                </c:pt>
                <c:pt idx="1757">
                  <c:v>2</c:v>
                </c:pt>
                <c:pt idx="1758">
                  <c:v>2</c:v>
                </c:pt>
                <c:pt idx="1759">
                  <c:v>2</c:v>
                </c:pt>
                <c:pt idx="1760">
                  <c:v>2</c:v>
                </c:pt>
                <c:pt idx="1761">
                  <c:v>2</c:v>
                </c:pt>
                <c:pt idx="1762">
                  <c:v>2</c:v>
                </c:pt>
                <c:pt idx="1763">
                  <c:v>2</c:v>
                </c:pt>
                <c:pt idx="1764">
                  <c:v>2</c:v>
                </c:pt>
                <c:pt idx="1765">
                  <c:v>2</c:v>
                </c:pt>
                <c:pt idx="1766">
                  <c:v>2</c:v>
                </c:pt>
                <c:pt idx="1767">
                  <c:v>2</c:v>
                </c:pt>
                <c:pt idx="1768">
                  <c:v>2</c:v>
                </c:pt>
                <c:pt idx="1769">
                  <c:v>2</c:v>
                </c:pt>
                <c:pt idx="1770">
                  <c:v>2</c:v>
                </c:pt>
                <c:pt idx="1771">
                  <c:v>2</c:v>
                </c:pt>
                <c:pt idx="1772">
                  <c:v>2</c:v>
                </c:pt>
                <c:pt idx="1773">
                  <c:v>2</c:v>
                </c:pt>
                <c:pt idx="1774">
                  <c:v>2</c:v>
                </c:pt>
                <c:pt idx="1775">
                  <c:v>2</c:v>
                </c:pt>
                <c:pt idx="1776">
                  <c:v>2</c:v>
                </c:pt>
                <c:pt idx="1777">
                  <c:v>2</c:v>
                </c:pt>
                <c:pt idx="1778">
                  <c:v>2</c:v>
                </c:pt>
                <c:pt idx="1779">
                  <c:v>2</c:v>
                </c:pt>
                <c:pt idx="1780">
                  <c:v>2</c:v>
                </c:pt>
                <c:pt idx="1781">
                  <c:v>2</c:v>
                </c:pt>
                <c:pt idx="1782">
                  <c:v>2</c:v>
                </c:pt>
                <c:pt idx="1783">
                  <c:v>2</c:v>
                </c:pt>
                <c:pt idx="1784">
                  <c:v>2</c:v>
                </c:pt>
                <c:pt idx="1785">
                  <c:v>2</c:v>
                </c:pt>
                <c:pt idx="1786">
                  <c:v>2</c:v>
                </c:pt>
                <c:pt idx="1787">
                  <c:v>2</c:v>
                </c:pt>
                <c:pt idx="1788">
                  <c:v>2</c:v>
                </c:pt>
                <c:pt idx="1789">
                  <c:v>2</c:v>
                </c:pt>
                <c:pt idx="1790">
                  <c:v>2</c:v>
                </c:pt>
                <c:pt idx="1791">
                  <c:v>2</c:v>
                </c:pt>
                <c:pt idx="1792">
                  <c:v>2</c:v>
                </c:pt>
                <c:pt idx="1793">
                  <c:v>2</c:v>
                </c:pt>
                <c:pt idx="1794">
                  <c:v>2</c:v>
                </c:pt>
                <c:pt idx="1795">
                  <c:v>2</c:v>
                </c:pt>
                <c:pt idx="1796">
                  <c:v>2</c:v>
                </c:pt>
                <c:pt idx="1797">
                  <c:v>2</c:v>
                </c:pt>
                <c:pt idx="1798">
                  <c:v>2</c:v>
                </c:pt>
                <c:pt idx="1799">
                  <c:v>2</c:v>
                </c:pt>
                <c:pt idx="1800">
                  <c:v>2</c:v>
                </c:pt>
                <c:pt idx="1801">
                  <c:v>2</c:v>
                </c:pt>
                <c:pt idx="1802">
                  <c:v>2</c:v>
                </c:pt>
                <c:pt idx="1803">
                  <c:v>2</c:v>
                </c:pt>
                <c:pt idx="1804">
                  <c:v>2</c:v>
                </c:pt>
                <c:pt idx="1805">
                  <c:v>2</c:v>
                </c:pt>
                <c:pt idx="1806">
                  <c:v>2</c:v>
                </c:pt>
                <c:pt idx="1807">
                  <c:v>2.25</c:v>
                </c:pt>
                <c:pt idx="1808">
                  <c:v>2.25</c:v>
                </c:pt>
                <c:pt idx="1809">
                  <c:v>2.25</c:v>
                </c:pt>
                <c:pt idx="1810">
                  <c:v>2.25</c:v>
                </c:pt>
                <c:pt idx="1811">
                  <c:v>2.25</c:v>
                </c:pt>
                <c:pt idx="1812">
                  <c:v>2.25</c:v>
                </c:pt>
                <c:pt idx="1813">
                  <c:v>2.25</c:v>
                </c:pt>
                <c:pt idx="1814">
                  <c:v>2.25</c:v>
                </c:pt>
                <c:pt idx="1815">
                  <c:v>2.25</c:v>
                </c:pt>
                <c:pt idx="1816">
                  <c:v>2.25</c:v>
                </c:pt>
                <c:pt idx="1817">
                  <c:v>2.25</c:v>
                </c:pt>
                <c:pt idx="1818">
                  <c:v>2.25</c:v>
                </c:pt>
                <c:pt idx="1819">
                  <c:v>2.25</c:v>
                </c:pt>
                <c:pt idx="1820">
                  <c:v>2.25</c:v>
                </c:pt>
                <c:pt idx="1821">
                  <c:v>2.25</c:v>
                </c:pt>
                <c:pt idx="1822">
                  <c:v>2.25</c:v>
                </c:pt>
                <c:pt idx="1823">
                  <c:v>2.25</c:v>
                </c:pt>
                <c:pt idx="1824">
                  <c:v>2.25</c:v>
                </c:pt>
                <c:pt idx="1825">
                  <c:v>2.25</c:v>
                </c:pt>
                <c:pt idx="1826">
                  <c:v>2.25</c:v>
                </c:pt>
                <c:pt idx="1827">
                  <c:v>2.25</c:v>
                </c:pt>
                <c:pt idx="1828">
                  <c:v>2.25</c:v>
                </c:pt>
                <c:pt idx="1829">
                  <c:v>2.25</c:v>
                </c:pt>
                <c:pt idx="1830">
                  <c:v>2.25</c:v>
                </c:pt>
                <c:pt idx="1831">
                  <c:v>2.25</c:v>
                </c:pt>
                <c:pt idx="1832">
                  <c:v>2.25</c:v>
                </c:pt>
                <c:pt idx="1833">
                  <c:v>2.25</c:v>
                </c:pt>
                <c:pt idx="1834">
                  <c:v>2.25</c:v>
                </c:pt>
                <c:pt idx="1835">
                  <c:v>2.25</c:v>
                </c:pt>
                <c:pt idx="1836">
                  <c:v>2.25</c:v>
                </c:pt>
                <c:pt idx="1837">
                  <c:v>2.25</c:v>
                </c:pt>
                <c:pt idx="1838">
                  <c:v>2.25</c:v>
                </c:pt>
                <c:pt idx="1839">
                  <c:v>2.25</c:v>
                </c:pt>
                <c:pt idx="1840">
                  <c:v>2.25</c:v>
                </c:pt>
                <c:pt idx="1841">
                  <c:v>2.25</c:v>
                </c:pt>
                <c:pt idx="1842">
                  <c:v>2.25</c:v>
                </c:pt>
                <c:pt idx="1843">
                  <c:v>2.25</c:v>
                </c:pt>
                <c:pt idx="1844">
                  <c:v>2.25</c:v>
                </c:pt>
                <c:pt idx="1845">
                  <c:v>2.25</c:v>
                </c:pt>
                <c:pt idx="1846">
                  <c:v>2.25</c:v>
                </c:pt>
                <c:pt idx="1847">
                  <c:v>2.25</c:v>
                </c:pt>
                <c:pt idx="1848">
                  <c:v>2.25</c:v>
                </c:pt>
                <c:pt idx="1849">
                  <c:v>2.25</c:v>
                </c:pt>
                <c:pt idx="1850">
                  <c:v>2.25</c:v>
                </c:pt>
                <c:pt idx="1851">
                  <c:v>2.25</c:v>
                </c:pt>
                <c:pt idx="1852">
                  <c:v>2.25</c:v>
                </c:pt>
                <c:pt idx="1853">
                  <c:v>2.25</c:v>
                </c:pt>
                <c:pt idx="1854">
                  <c:v>2.25</c:v>
                </c:pt>
                <c:pt idx="1855">
                  <c:v>2.25</c:v>
                </c:pt>
                <c:pt idx="1856">
                  <c:v>2.25</c:v>
                </c:pt>
                <c:pt idx="1857">
                  <c:v>2.25</c:v>
                </c:pt>
                <c:pt idx="1858">
                  <c:v>2.25</c:v>
                </c:pt>
                <c:pt idx="1859">
                  <c:v>2.25</c:v>
                </c:pt>
                <c:pt idx="1860">
                  <c:v>2.25</c:v>
                </c:pt>
                <c:pt idx="1861">
                  <c:v>2.25</c:v>
                </c:pt>
                <c:pt idx="1862">
                  <c:v>2.25</c:v>
                </c:pt>
                <c:pt idx="1863">
                  <c:v>2.25</c:v>
                </c:pt>
                <c:pt idx="1864">
                  <c:v>2.25</c:v>
                </c:pt>
                <c:pt idx="1865">
                  <c:v>2.25</c:v>
                </c:pt>
                <c:pt idx="1866">
                  <c:v>2.25</c:v>
                </c:pt>
                <c:pt idx="1867">
                  <c:v>2.25</c:v>
                </c:pt>
                <c:pt idx="1868">
                  <c:v>2.25</c:v>
                </c:pt>
                <c:pt idx="1869">
                  <c:v>2.25</c:v>
                </c:pt>
                <c:pt idx="1870">
                  <c:v>2.25</c:v>
                </c:pt>
                <c:pt idx="1871">
                  <c:v>2.25</c:v>
                </c:pt>
                <c:pt idx="1872">
                  <c:v>2.25</c:v>
                </c:pt>
                <c:pt idx="1873">
                  <c:v>2.5</c:v>
                </c:pt>
                <c:pt idx="1874">
                  <c:v>2.5</c:v>
                </c:pt>
                <c:pt idx="1875">
                  <c:v>2.5</c:v>
                </c:pt>
                <c:pt idx="1876">
                  <c:v>2.5</c:v>
                </c:pt>
                <c:pt idx="1877">
                  <c:v>2.5</c:v>
                </c:pt>
                <c:pt idx="1878">
                  <c:v>2.5</c:v>
                </c:pt>
                <c:pt idx="1879">
                  <c:v>2.5</c:v>
                </c:pt>
                <c:pt idx="1880">
                  <c:v>2.5</c:v>
                </c:pt>
                <c:pt idx="1881">
                  <c:v>2.5</c:v>
                </c:pt>
                <c:pt idx="1882">
                  <c:v>2.5</c:v>
                </c:pt>
                <c:pt idx="1883">
                  <c:v>2.5</c:v>
                </c:pt>
                <c:pt idx="1884">
                  <c:v>2.5</c:v>
                </c:pt>
                <c:pt idx="1885">
                  <c:v>2.5</c:v>
                </c:pt>
                <c:pt idx="1886">
                  <c:v>2.5</c:v>
                </c:pt>
                <c:pt idx="1887">
                  <c:v>2.5</c:v>
                </c:pt>
                <c:pt idx="1888">
                  <c:v>2.5</c:v>
                </c:pt>
                <c:pt idx="1889">
                  <c:v>2.5</c:v>
                </c:pt>
                <c:pt idx="1890">
                  <c:v>2.5</c:v>
                </c:pt>
                <c:pt idx="1891">
                  <c:v>2.5</c:v>
                </c:pt>
                <c:pt idx="1892">
                  <c:v>2.5</c:v>
                </c:pt>
                <c:pt idx="1893">
                  <c:v>2.5</c:v>
                </c:pt>
                <c:pt idx="1894">
                  <c:v>2.5</c:v>
                </c:pt>
                <c:pt idx="1895">
                  <c:v>2.5</c:v>
                </c:pt>
                <c:pt idx="1896">
                  <c:v>2.5</c:v>
                </c:pt>
                <c:pt idx="1897">
                  <c:v>2.5</c:v>
                </c:pt>
                <c:pt idx="1898">
                  <c:v>2.5</c:v>
                </c:pt>
                <c:pt idx="1899">
                  <c:v>2.5</c:v>
                </c:pt>
                <c:pt idx="1900">
                  <c:v>2.5</c:v>
                </c:pt>
                <c:pt idx="1901">
                  <c:v>2.5</c:v>
                </c:pt>
                <c:pt idx="1902">
                  <c:v>2.5</c:v>
                </c:pt>
                <c:pt idx="1903">
                  <c:v>2.5</c:v>
                </c:pt>
                <c:pt idx="1904">
                  <c:v>2.5</c:v>
                </c:pt>
                <c:pt idx="1905">
                  <c:v>2.5</c:v>
                </c:pt>
                <c:pt idx="1906">
                  <c:v>2.5</c:v>
                </c:pt>
                <c:pt idx="1907">
                  <c:v>2.5</c:v>
                </c:pt>
                <c:pt idx="1908">
                  <c:v>2.5</c:v>
                </c:pt>
                <c:pt idx="1909">
                  <c:v>2.5</c:v>
                </c:pt>
                <c:pt idx="1910">
                  <c:v>2.5</c:v>
                </c:pt>
                <c:pt idx="1911">
                  <c:v>2.5</c:v>
                </c:pt>
                <c:pt idx="1912">
                  <c:v>2.5</c:v>
                </c:pt>
                <c:pt idx="1913">
                  <c:v>2.5</c:v>
                </c:pt>
                <c:pt idx="1914">
                  <c:v>2.5</c:v>
                </c:pt>
                <c:pt idx="1915">
                  <c:v>2.5</c:v>
                </c:pt>
                <c:pt idx="1916">
                  <c:v>2.5</c:v>
                </c:pt>
                <c:pt idx="1917">
                  <c:v>2.5</c:v>
                </c:pt>
                <c:pt idx="1918">
                  <c:v>2.5</c:v>
                </c:pt>
                <c:pt idx="1919">
                  <c:v>2.5</c:v>
                </c:pt>
                <c:pt idx="1920">
                  <c:v>2.5</c:v>
                </c:pt>
                <c:pt idx="1921">
                  <c:v>2.5</c:v>
                </c:pt>
                <c:pt idx="1922">
                  <c:v>2.5</c:v>
                </c:pt>
                <c:pt idx="1923">
                  <c:v>2.5</c:v>
                </c:pt>
                <c:pt idx="1924">
                  <c:v>2.5</c:v>
                </c:pt>
                <c:pt idx="1925">
                  <c:v>2.5</c:v>
                </c:pt>
                <c:pt idx="1926">
                  <c:v>2.5</c:v>
                </c:pt>
                <c:pt idx="1927">
                  <c:v>2.5</c:v>
                </c:pt>
                <c:pt idx="1928">
                  <c:v>2.5</c:v>
                </c:pt>
                <c:pt idx="1929">
                  <c:v>2.5</c:v>
                </c:pt>
                <c:pt idx="1930">
                  <c:v>2.5</c:v>
                </c:pt>
                <c:pt idx="1931">
                  <c:v>2.5</c:v>
                </c:pt>
                <c:pt idx="1932">
                  <c:v>2.5</c:v>
                </c:pt>
                <c:pt idx="1933">
                  <c:v>2.5</c:v>
                </c:pt>
                <c:pt idx="1934">
                  <c:v>2.5</c:v>
                </c:pt>
                <c:pt idx="1935">
                  <c:v>2.5</c:v>
                </c:pt>
                <c:pt idx="1936">
                  <c:v>2.5</c:v>
                </c:pt>
                <c:pt idx="1937">
                  <c:v>2.5</c:v>
                </c:pt>
                <c:pt idx="1938">
                  <c:v>2.5</c:v>
                </c:pt>
                <c:pt idx="1939">
                  <c:v>2.5</c:v>
                </c:pt>
                <c:pt idx="1940">
                  <c:v>2.5</c:v>
                </c:pt>
                <c:pt idx="1941">
                  <c:v>2.5</c:v>
                </c:pt>
                <c:pt idx="1942">
                  <c:v>2.5</c:v>
                </c:pt>
                <c:pt idx="1943">
                  <c:v>2.5</c:v>
                </c:pt>
                <c:pt idx="1944">
                  <c:v>2.75</c:v>
                </c:pt>
                <c:pt idx="1945">
                  <c:v>2.75</c:v>
                </c:pt>
                <c:pt idx="1946">
                  <c:v>2.75</c:v>
                </c:pt>
                <c:pt idx="1947">
                  <c:v>2.75</c:v>
                </c:pt>
                <c:pt idx="1948">
                  <c:v>2.75</c:v>
                </c:pt>
                <c:pt idx="1949">
                  <c:v>2.75</c:v>
                </c:pt>
                <c:pt idx="1950">
                  <c:v>2.75</c:v>
                </c:pt>
                <c:pt idx="1951">
                  <c:v>2.75</c:v>
                </c:pt>
                <c:pt idx="1952">
                  <c:v>2.75</c:v>
                </c:pt>
                <c:pt idx="1953">
                  <c:v>2.75</c:v>
                </c:pt>
                <c:pt idx="1954">
                  <c:v>2.75</c:v>
                </c:pt>
                <c:pt idx="1955">
                  <c:v>2.75</c:v>
                </c:pt>
                <c:pt idx="1956">
                  <c:v>2.75</c:v>
                </c:pt>
                <c:pt idx="1957">
                  <c:v>2.75</c:v>
                </c:pt>
                <c:pt idx="1958">
                  <c:v>2.75</c:v>
                </c:pt>
                <c:pt idx="1959">
                  <c:v>2.75</c:v>
                </c:pt>
                <c:pt idx="1960">
                  <c:v>2.75</c:v>
                </c:pt>
                <c:pt idx="1961">
                  <c:v>2.75</c:v>
                </c:pt>
                <c:pt idx="1962">
                  <c:v>2.75</c:v>
                </c:pt>
                <c:pt idx="1963">
                  <c:v>2.75</c:v>
                </c:pt>
                <c:pt idx="1964">
                  <c:v>2.75</c:v>
                </c:pt>
                <c:pt idx="1965">
                  <c:v>2.75</c:v>
                </c:pt>
                <c:pt idx="1966">
                  <c:v>2.75</c:v>
                </c:pt>
                <c:pt idx="1967">
                  <c:v>2.75</c:v>
                </c:pt>
                <c:pt idx="1968">
                  <c:v>2.75</c:v>
                </c:pt>
                <c:pt idx="1969">
                  <c:v>2.75</c:v>
                </c:pt>
                <c:pt idx="1970">
                  <c:v>2.75</c:v>
                </c:pt>
                <c:pt idx="1971">
                  <c:v>2.75</c:v>
                </c:pt>
                <c:pt idx="1972">
                  <c:v>2.75</c:v>
                </c:pt>
                <c:pt idx="1973">
                  <c:v>2.75</c:v>
                </c:pt>
                <c:pt idx="1974">
                  <c:v>2.75</c:v>
                </c:pt>
                <c:pt idx="1975">
                  <c:v>2.75</c:v>
                </c:pt>
                <c:pt idx="1976">
                  <c:v>2.75</c:v>
                </c:pt>
                <c:pt idx="1977">
                  <c:v>2.75</c:v>
                </c:pt>
                <c:pt idx="1978">
                  <c:v>2.75</c:v>
                </c:pt>
                <c:pt idx="1979">
                  <c:v>2.75</c:v>
                </c:pt>
                <c:pt idx="1980">
                  <c:v>2.75</c:v>
                </c:pt>
                <c:pt idx="1981">
                  <c:v>2.75</c:v>
                </c:pt>
                <c:pt idx="1982">
                  <c:v>2.75</c:v>
                </c:pt>
                <c:pt idx="1983">
                  <c:v>3</c:v>
                </c:pt>
                <c:pt idx="1984">
                  <c:v>3</c:v>
                </c:pt>
                <c:pt idx="1985">
                  <c:v>3</c:v>
                </c:pt>
                <c:pt idx="1986">
                  <c:v>3</c:v>
                </c:pt>
                <c:pt idx="1987">
                  <c:v>3</c:v>
                </c:pt>
                <c:pt idx="1988">
                  <c:v>3</c:v>
                </c:pt>
                <c:pt idx="1989">
                  <c:v>3</c:v>
                </c:pt>
                <c:pt idx="1990">
                  <c:v>3</c:v>
                </c:pt>
                <c:pt idx="1991">
                  <c:v>3</c:v>
                </c:pt>
                <c:pt idx="1992">
                  <c:v>3</c:v>
                </c:pt>
                <c:pt idx="1993">
                  <c:v>3</c:v>
                </c:pt>
                <c:pt idx="1994">
                  <c:v>3</c:v>
                </c:pt>
                <c:pt idx="1995">
                  <c:v>3</c:v>
                </c:pt>
                <c:pt idx="1996">
                  <c:v>3</c:v>
                </c:pt>
                <c:pt idx="1997">
                  <c:v>3</c:v>
                </c:pt>
                <c:pt idx="1998">
                  <c:v>3</c:v>
                </c:pt>
                <c:pt idx="1999">
                  <c:v>3</c:v>
                </c:pt>
                <c:pt idx="2000">
                  <c:v>3</c:v>
                </c:pt>
                <c:pt idx="2001">
                  <c:v>3</c:v>
                </c:pt>
                <c:pt idx="2002">
                  <c:v>3</c:v>
                </c:pt>
                <c:pt idx="2003">
                  <c:v>3</c:v>
                </c:pt>
                <c:pt idx="2004">
                  <c:v>3</c:v>
                </c:pt>
                <c:pt idx="2005">
                  <c:v>3</c:v>
                </c:pt>
                <c:pt idx="2006">
                  <c:v>3</c:v>
                </c:pt>
                <c:pt idx="2007">
                  <c:v>3</c:v>
                </c:pt>
                <c:pt idx="2008">
                  <c:v>3</c:v>
                </c:pt>
                <c:pt idx="2009">
                  <c:v>3</c:v>
                </c:pt>
                <c:pt idx="2010">
                  <c:v>3</c:v>
                </c:pt>
                <c:pt idx="2011">
                  <c:v>3</c:v>
                </c:pt>
                <c:pt idx="2012">
                  <c:v>3</c:v>
                </c:pt>
                <c:pt idx="2013">
                  <c:v>3</c:v>
                </c:pt>
                <c:pt idx="2014">
                  <c:v>3</c:v>
                </c:pt>
                <c:pt idx="2015">
                  <c:v>3</c:v>
                </c:pt>
                <c:pt idx="2016">
                  <c:v>3</c:v>
                </c:pt>
                <c:pt idx="2017">
                  <c:v>3</c:v>
                </c:pt>
                <c:pt idx="2018">
                  <c:v>3</c:v>
                </c:pt>
                <c:pt idx="2019">
                  <c:v>3</c:v>
                </c:pt>
                <c:pt idx="2020">
                  <c:v>3</c:v>
                </c:pt>
                <c:pt idx="2021">
                  <c:v>3</c:v>
                </c:pt>
                <c:pt idx="2022">
                  <c:v>3</c:v>
                </c:pt>
                <c:pt idx="2023">
                  <c:v>3</c:v>
                </c:pt>
                <c:pt idx="2024">
                  <c:v>3</c:v>
                </c:pt>
                <c:pt idx="2025">
                  <c:v>3</c:v>
                </c:pt>
                <c:pt idx="2026">
                  <c:v>3</c:v>
                </c:pt>
                <c:pt idx="2027">
                  <c:v>3</c:v>
                </c:pt>
                <c:pt idx="2028">
                  <c:v>3.25</c:v>
                </c:pt>
                <c:pt idx="2029">
                  <c:v>3.25</c:v>
                </c:pt>
                <c:pt idx="2030">
                  <c:v>3.25</c:v>
                </c:pt>
                <c:pt idx="2031">
                  <c:v>3.25</c:v>
                </c:pt>
                <c:pt idx="2032">
                  <c:v>3.25</c:v>
                </c:pt>
                <c:pt idx="2033">
                  <c:v>3.25</c:v>
                </c:pt>
                <c:pt idx="2034">
                  <c:v>3.25</c:v>
                </c:pt>
                <c:pt idx="2035">
                  <c:v>3.25</c:v>
                </c:pt>
                <c:pt idx="2036">
                  <c:v>3.25</c:v>
                </c:pt>
                <c:pt idx="2037">
                  <c:v>3.25</c:v>
                </c:pt>
                <c:pt idx="2038">
                  <c:v>3.25</c:v>
                </c:pt>
                <c:pt idx="2039">
                  <c:v>3.25</c:v>
                </c:pt>
                <c:pt idx="2040">
                  <c:v>3.25</c:v>
                </c:pt>
                <c:pt idx="2041">
                  <c:v>3.25</c:v>
                </c:pt>
                <c:pt idx="2042">
                  <c:v>3.25</c:v>
                </c:pt>
                <c:pt idx="2043">
                  <c:v>3.25</c:v>
                </c:pt>
                <c:pt idx="2044">
                  <c:v>3.25</c:v>
                </c:pt>
                <c:pt idx="2045">
                  <c:v>3.25</c:v>
                </c:pt>
                <c:pt idx="2046">
                  <c:v>3.25</c:v>
                </c:pt>
                <c:pt idx="2047">
                  <c:v>3.25</c:v>
                </c:pt>
                <c:pt idx="2048">
                  <c:v>3.25</c:v>
                </c:pt>
                <c:pt idx="2049">
                  <c:v>3.25</c:v>
                </c:pt>
                <c:pt idx="2050">
                  <c:v>3.25</c:v>
                </c:pt>
                <c:pt idx="2051">
                  <c:v>3.25</c:v>
                </c:pt>
                <c:pt idx="2052">
                  <c:v>3.25</c:v>
                </c:pt>
                <c:pt idx="2053">
                  <c:v>3.25</c:v>
                </c:pt>
                <c:pt idx="2054">
                  <c:v>3.25</c:v>
                </c:pt>
                <c:pt idx="2055">
                  <c:v>3.25</c:v>
                </c:pt>
                <c:pt idx="2056">
                  <c:v>3.25</c:v>
                </c:pt>
                <c:pt idx="2057">
                  <c:v>3.25</c:v>
                </c:pt>
                <c:pt idx="2058">
                  <c:v>3.25</c:v>
                </c:pt>
                <c:pt idx="2059">
                  <c:v>3.25</c:v>
                </c:pt>
                <c:pt idx="2060">
                  <c:v>3.25</c:v>
                </c:pt>
                <c:pt idx="2061">
                  <c:v>3.25</c:v>
                </c:pt>
                <c:pt idx="2062">
                  <c:v>3.25</c:v>
                </c:pt>
                <c:pt idx="2063">
                  <c:v>3.25</c:v>
                </c:pt>
                <c:pt idx="2064">
                  <c:v>3.25</c:v>
                </c:pt>
                <c:pt idx="2065">
                  <c:v>3.25</c:v>
                </c:pt>
                <c:pt idx="2066">
                  <c:v>3.25</c:v>
                </c:pt>
                <c:pt idx="2067">
                  <c:v>3.25</c:v>
                </c:pt>
                <c:pt idx="2068">
                  <c:v>3.25</c:v>
                </c:pt>
                <c:pt idx="2069">
                  <c:v>3.25</c:v>
                </c:pt>
                <c:pt idx="2070">
                  <c:v>3.25</c:v>
                </c:pt>
                <c:pt idx="2071">
                  <c:v>3.25</c:v>
                </c:pt>
                <c:pt idx="2072">
                  <c:v>3.25</c:v>
                </c:pt>
                <c:pt idx="2073">
                  <c:v>3.5</c:v>
                </c:pt>
                <c:pt idx="2074">
                  <c:v>3.5</c:v>
                </c:pt>
                <c:pt idx="2075">
                  <c:v>3.5</c:v>
                </c:pt>
                <c:pt idx="2076">
                  <c:v>3.5</c:v>
                </c:pt>
                <c:pt idx="2077">
                  <c:v>3.5</c:v>
                </c:pt>
                <c:pt idx="2078">
                  <c:v>3.5</c:v>
                </c:pt>
                <c:pt idx="2079">
                  <c:v>3.5</c:v>
                </c:pt>
                <c:pt idx="2080">
                  <c:v>3.5</c:v>
                </c:pt>
                <c:pt idx="2081">
                  <c:v>3.5</c:v>
                </c:pt>
                <c:pt idx="2082">
                  <c:v>3.5</c:v>
                </c:pt>
                <c:pt idx="2083">
                  <c:v>3.5</c:v>
                </c:pt>
                <c:pt idx="2084">
                  <c:v>3.5</c:v>
                </c:pt>
                <c:pt idx="2085">
                  <c:v>3.5</c:v>
                </c:pt>
                <c:pt idx="2086">
                  <c:v>3.5</c:v>
                </c:pt>
                <c:pt idx="2087">
                  <c:v>3.5</c:v>
                </c:pt>
                <c:pt idx="2088">
                  <c:v>3.5</c:v>
                </c:pt>
                <c:pt idx="2089">
                  <c:v>3.5</c:v>
                </c:pt>
                <c:pt idx="2090">
                  <c:v>3.5</c:v>
                </c:pt>
                <c:pt idx="2091">
                  <c:v>3.5</c:v>
                </c:pt>
                <c:pt idx="2092">
                  <c:v>3.5</c:v>
                </c:pt>
                <c:pt idx="2093">
                  <c:v>3.5</c:v>
                </c:pt>
                <c:pt idx="2094">
                  <c:v>3.5</c:v>
                </c:pt>
                <c:pt idx="2095">
                  <c:v>3.5</c:v>
                </c:pt>
                <c:pt idx="2096">
                  <c:v>3.5</c:v>
                </c:pt>
                <c:pt idx="2097">
                  <c:v>3.5</c:v>
                </c:pt>
                <c:pt idx="2098">
                  <c:v>3.5</c:v>
                </c:pt>
                <c:pt idx="2099">
                  <c:v>3.5</c:v>
                </c:pt>
                <c:pt idx="2100">
                  <c:v>3.5</c:v>
                </c:pt>
                <c:pt idx="2101">
                  <c:v>3.5</c:v>
                </c:pt>
                <c:pt idx="2102">
                  <c:v>3.5</c:v>
                </c:pt>
                <c:pt idx="2103">
                  <c:v>3.5</c:v>
                </c:pt>
                <c:pt idx="2104">
                  <c:v>3.5</c:v>
                </c:pt>
                <c:pt idx="2105">
                  <c:v>3.5</c:v>
                </c:pt>
                <c:pt idx="2106">
                  <c:v>3.5</c:v>
                </c:pt>
                <c:pt idx="2107">
                  <c:v>3.5</c:v>
                </c:pt>
                <c:pt idx="2108">
                  <c:v>3.5</c:v>
                </c:pt>
                <c:pt idx="2109">
                  <c:v>3.5</c:v>
                </c:pt>
                <c:pt idx="2110">
                  <c:v>3.5</c:v>
                </c:pt>
                <c:pt idx="2111">
                  <c:v>3.5</c:v>
                </c:pt>
                <c:pt idx="2112">
                  <c:v>3.5</c:v>
                </c:pt>
                <c:pt idx="2113">
                  <c:v>3.5</c:v>
                </c:pt>
                <c:pt idx="2114">
                  <c:v>3.5</c:v>
                </c:pt>
                <c:pt idx="2115">
                  <c:v>3.5</c:v>
                </c:pt>
                <c:pt idx="2116">
                  <c:v>3.5</c:v>
                </c:pt>
                <c:pt idx="2117">
                  <c:v>3.5</c:v>
                </c:pt>
                <c:pt idx="2118">
                  <c:v>3.5</c:v>
                </c:pt>
                <c:pt idx="2119">
                  <c:v>3.5</c:v>
                </c:pt>
                <c:pt idx="2120">
                  <c:v>3.5</c:v>
                </c:pt>
                <c:pt idx="2121">
                  <c:v>3.5</c:v>
                </c:pt>
                <c:pt idx="2122">
                  <c:v>3.5</c:v>
                </c:pt>
                <c:pt idx="2123">
                  <c:v>3.5</c:v>
                </c:pt>
                <c:pt idx="2124">
                  <c:v>3.5</c:v>
                </c:pt>
                <c:pt idx="2125">
                  <c:v>3.5</c:v>
                </c:pt>
                <c:pt idx="2126">
                  <c:v>3.5</c:v>
                </c:pt>
                <c:pt idx="2127">
                  <c:v>3.5</c:v>
                </c:pt>
                <c:pt idx="2128">
                  <c:v>3.5</c:v>
                </c:pt>
                <c:pt idx="2129">
                  <c:v>3.5</c:v>
                </c:pt>
                <c:pt idx="2130">
                  <c:v>3.5</c:v>
                </c:pt>
                <c:pt idx="2131">
                  <c:v>3.5</c:v>
                </c:pt>
                <c:pt idx="2132">
                  <c:v>3.5</c:v>
                </c:pt>
                <c:pt idx="2133">
                  <c:v>3.5</c:v>
                </c:pt>
                <c:pt idx="2134">
                  <c:v>3.5</c:v>
                </c:pt>
                <c:pt idx="2135">
                  <c:v>3.5</c:v>
                </c:pt>
                <c:pt idx="2136">
                  <c:v>3.5</c:v>
                </c:pt>
                <c:pt idx="2137">
                  <c:v>3.5</c:v>
                </c:pt>
                <c:pt idx="2138">
                  <c:v>3.75</c:v>
                </c:pt>
                <c:pt idx="2139">
                  <c:v>3.75</c:v>
                </c:pt>
                <c:pt idx="2140">
                  <c:v>3.75</c:v>
                </c:pt>
                <c:pt idx="2141">
                  <c:v>3.75</c:v>
                </c:pt>
                <c:pt idx="2142">
                  <c:v>3.75</c:v>
                </c:pt>
                <c:pt idx="2143">
                  <c:v>3.75</c:v>
                </c:pt>
                <c:pt idx="2144">
                  <c:v>3.75</c:v>
                </c:pt>
                <c:pt idx="2145">
                  <c:v>3.75</c:v>
                </c:pt>
                <c:pt idx="2146">
                  <c:v>3.75</c:v>
                </c:pt>
                <c:pt idx="2147">
                  <c:v>3.75</c:v>
                </c:pt>
                <c:pt idx="2148">
                  <c:v>3.75</c:v>
                </c:pt>
                <c:pt idx="2149">
                  <c:v>3.75</c:v>
                </c:pt>
                <c:pt idx="2150">
                  <c:v>3.75</c:v>
                </c:pt>
                <c:pt idx="2151">
                  <c:v>3.75</c:v>
                </c:pt>
                <c:pt idx="2152">
                  <c:v>3.75</c:v>
                </c:pt>
                <c:pt idx="2153">
                  <c:v>3.75</c:v>
                </c:pt>
                <c:pt idx="2154">
                  <c:v>3.75</c:v>
                </c:pt>
                <c:pt idx="2155">
                  <c:v>3.75</c:v>
                </c:pt>
                <c:pt idx="2156">
                  <c:v>3.75</c:v>
                </c:pt>
                <c:pt idx="2157">
                  <c:v>3.75</c:v>
                </c:pt>
                <c:pt idx="2158">
                  <c:v>3.75</c:v>
                </c:pt>
                <c:pt idx="2159">
                  <c:v>3.75</c:v>
                </c:pt>
                <c:pt idx="2160">
                  <c:v>3.75</c:v>
                </c:pt>
                <c:pt idx="2161">
                  <c:v>3.75</c:v>
                </c:pt>
                <c:pt idx="2162">
                  <c:v>3.75</c:v>
                </c:pt>
                <c:pt idx="2163">
                  <c:v>3.75</c:v>
                </c:pt>
                <c:pt idx="2164">
                  <c:v>3.75</c:v>
                </c:pt>
                <c:pt idx="2165">
                  <c:v>3.75</c:v>
                </c:pt>
                <c:pt idx="2166">
                  <c:v>3.75</c:v>
                </c:pt>
                <c:pt idx="2167">
                  <c:v>3.75</c:v>
                </c:pt>
                <c:pt idx="2168">
                  <c:v>3.75</c:v>
                </c:pt>
                <c:pt idx="2169">
                  <c:v>3.75</c:v>
                </c:pt>
                <c:pt idx="2170">
                  <c:v>3.75</c:v>
                </c:pt>
                <c:pt idx="2171">
                  <c:v>3.75</c:v>
                </c:pt>
                <c:pt idx="2172">
                  <c:v>3.75</c:v>
                </c:pt>
                <c:pt idx="2173">
                  <c:v>3.75</c:v>
                </c:pt>
                <c:pt idx="2174">
                  <c:v>3.75</c:v>
                </c:pt>
                <c:pt idx="2175">
                  <c:v>3.75</c:v>
                </c:pt>
                <c:pt idx="2176">
                  <c:v>3.75</c:v>
                </c:pt>
                <c:pt idx="2177">
                  <c:v>3.75</c:v>
                </c:pt>
                <c:pt idx="2178">
                  <c:v>3.75</c:v>
                </c:pt>
                <c:pt idx="2179">
                  <c:v>3.75</c:v>
                </c:pt>
                <c:pt idx="2180">
                  <c:v>3.75</c:v>
                </c:pt>
                <c:pt idx="2181">
                  <c:v>3.75</c:v>
                </c:pt>
                <c:pt idx="2182">
                  <c:v>3.75</c:v>
                </c:pt>
                <c:pt idx="2183">
                  <c:v>3.75</c:v>
                </c:pt>
                <c:pt idx="2184">
                  <c:v>3.75</c:v>
                </c:pt>
                <c:pt idx="2185">
                  <c:v>3.75</c:v>
                </c:pt>
                <c:pt idx="2186">
                  <c:v>3.75</c:v>
                </c:pt>
                <c:pt idx="2187">
                  <c:v>3.75</c:v>
                </c:pt>
                <c:pt idx="2188">
                  <c:v>3.75</c:v>
                </c:pt>
                <c:pt idx="2189">
                  <c:v>3.75</c:v>
                </c:pt>
                <c:pt idx="2190">
                  <c:v>3.75</c:v>
                </c:pt>
                <c:pt idx="2191">
                  <c:v>3.75</c:v>
                </c:pt>
                <c:pt idx="2192">
                  <c:v>3.75</c:v>
                </c:pt>
                <c:pt idx="2193">
                  <c:v>3.75</c:v>
                </c:pt>
                <c:pt idx="2194">
                  <c:v>3.75</c:v>
                </c:pt>
                <c:pt idx="2195">
                  <c:v>3.75</c:v>
                </c:pt>
                <c:pt idx="2196">
                  <c:v>3.75</c:v>
                </c:pt>
                <c:pt idx="2197">
                  <c:v>3.75</c:v>
                </c:pt>
                <c:pt idx="2198">
                  <c:v>3.75</c:v>
                </c:pt>
                <c:pt idx="2199">
                  <c:v>3.75</c:v>
                </c:pt>
                <c:pt idx="2200">
                  <c:v>3.75</c:v>
                </c:pt>
                <c:pt idx="2201">
                  <c:v>3.75</c:v>
                </c:pt>
                <c:pt idx="2202">
                  <c:v>3.75</c:v>
                </c:pt>
                <c:pt idx="2203">
                  <c:v>4</c:v>
                </c:pt>
                <c:pt idx="2204">
                  <c:v>4</c:v>
                </c:pt>
                <c:pt idx="2205">
                  <c:v>4</c:v>
                </c:pt>
                <c:pt idx="2206">
                  <c:v>4</c:v>
                </c:pt>
                <c:pt idx="2207">
                  <c:v>4</c:v>
                </c:pt>
                <c:pt idx="2208">
                  <c:v>4</c:v>
                </c:pt>
                <c:pt idx="2209">
                  <c:v>4</c:v>
                </c:pt>
                <c:pt idx="2210">
                  <c:v>4</c:v>
                </c:pt>
                <c:pt idx="2211">
                  <c:v>4</c:v>
                </c:pt>
                <c:pt idx="2212">
                  <c:v>4</c:v>
                </c:pt>
                <c:pt idx="2213">
                  <c:v>4</c:v>
                </c:pt>
                <c:pt idx="2214">
                  <c:v>4</c:v>
                </c:pt>
                <c:pt idx="2215">
                  <c:v>4</c:v>
                </c:pt>
                <c:pt idx="2216">
                  <c:v>4</c:v>
                </c:pt>
                <c:pt idx="2217">
                  <c:v>4</c:v>
                </c:pt>
                <c:pt idx="2218">
                  <c:v>4</c:v>
                </c:pt>
                <c:pt idx="2219">
                  <c:v>4</c:v>
                </c:pt>
                <c:pt idx="2220">
                  <c:v>4</c:v>
                </c:pt>
                <c:pt idx="2221">
                  <c:v>4</c:v>
                </c:pt>
                <c:pt idx="2222">
                  <c:v>4</c:v>
                </c:pt>
                <c:pt idx="2223">
                  <c:v>4</c:v>
                </c:pt>
                <c:pt idx="2224">
                  <c:v>4</c:v>
                </c:pt>
                <c:pt idx="2225">
                  <c:v>4</c:v>
                </c:pt>
                <c:pt idx="2226">
                  <c:v>4</c:v>
                </c:pt>
                <c:pt idx="2227">
                  <c:v>4</c:v>
                </c:pt>
                <c:pt idx="2228">
                  <c:v>4</c:v>
                </c:pt>
                <c:pt idx="2229">
                  <c:v>4</c:v>
                </c:pt>
                <c:pt idx="2230">
                  <c:v>4</c:v>
                </c:pt>
                <c:pt idx="2231">
                  <c:v>4</c:v>
                </c:pt>
                <c:pt idx="2232">
                  <c:v>4</c:v>
                </c:pt>
                <c:pt idx="2233">
                  <c:v>4</c:v>
                </c:pt>
                <c:pt idx="2234">
                  <c:v>4</c:v>
                </c:pt>
                <c:pt idx="2235">
                  <c:v>4</c:v>
                </c:pt>
                <c:pt idx="2236">
                  <c:v>4</c:v>
                </c:pt>
                <c:pt idx="2237">
                  <c:v>4</c:v>
                </c:pt>
                <c:pt idx="2238">
                  <c:v>4</c:v>
                </c:pt>
                <c:pt idx="2239">
                  <c:v>4</c:v>
                </c:pt>
                <c:pt idx="2240">
                  <c:v>4</c:v>
                </c:pt>
                <c:pt idx="2241">
                  <c:v>4</c:v>
                </c:pt>
                <c:pt idx="2242">
                  <c:v>4</c:v>
                </c:pt>
                <c:pt idx="2243">
                  <c:v>4</c:v>
                </c:pt>
                <c:pt idx="2244">
                  <c:v>4</c:v>
                </c:pt>
                <c:pt idx="2245">
                  <c:v>4</c:v>
                </c:pt>
                <c:pt idx="2246">
                  <c:v>4</c:v>
                </c:pt>
                <c:pt idx="2247">
                  <c:v>4</c:v>
                </c:pt>
                <c:pt idx="2248">
                  <c:v>4</c:v>
                </c:pt>
                <c:pt idx="2249">
                  <c:v>4</c:v>
                </c:pt>
                <c:pt idx="2250">
                  <c:v>4</c:v>
                </c:pt>
                <c:pt idx="2251">
                  <c:v>4</c:v>
                </c:pt>
                <c:pt idx="2252">
                  <c:v>4</c:v>
                </c:pt>
                <c:pt idx="2253">
                  <c:v>4</c:v>
                </c:pt>
                <c:pt idx="2254">
                  <c:v>4</c:v>
                </c:pt>
                <c:pt idx="2255">
                  <c:v>4</c:v>
                </c:pt>
                <c:pt idx="2256">
                  <c:v>4</c:v>
                </c:pt>
                <c:pt idx="2257">
                  <c:v>4</c:v>
                </c:pt>
                <c:pt idx="2258">
                  <c:v>4</c:v>
                </c:pt>
                <c:pt idx="2259">
                  <c:v>4</c:v>
                </c:pt>
                <c:pt idx="2260">
                  <c:v>4</c:v>
                </c:pt>
                <c:pt idx="2261">
                  <c:v>4</c:v>
                </c:pt>
                <c:pt idx="2262">
                  <c:v>4</c:v>
                </c:pt>
                <c:pt idx="2263">
                  <c:v>4</c:v>
                </c:pt>
                <c:pt idx="2264">
                  <c:v>4</c:v>
                </c:pt>
                <c:pt idx="2265">
                  <c:v>4</c:v>
                </c:pt>
                <c:pt idx="2266">
                  <c:v>4</c:v>
                </c:pt>
                <c:pt idx="2267">
                  <c:v>4</c:v>
                </c:pt>
                <c:pt idx="2268">
                  <c:v>4</c:v>
                </c:pt>
                <c:pt idx="2269">
                  <c:v>4</c:v>
                </c:pt>
                <c:pt idx="2270">
                  <c:v>4</c:v>
                </c:pt>
                <c:pt idx="2271">
                  <c:v>4</c:v>
                </c:pt>
                <c:pt idx="2272">
                  <c:v>4</c:v>
                </c:pt>
                <c:pt idx="2273">
                  <c:v>4</c:v>
                </c:pt>
                <c:pt idx="2274">
                  <c:v>4</c:v>
                </c:pt>
                <c:pt idx="2275">
                  <c:v>4</c:v>
                </c:pt>
                <c:pt idx="2276">
                  <c:v>4</c:v>
                </c:pt>
                <c:pt idx="2277">
                  <c:v>4</c:v>
                </c:pt>
                <c:pt idx="2278">
                  <c:v>4</c:v>
                </c:pt>
                <c:pt idx="2279">
                  <c:v>4</c:v>
                </c:pt>
                <c:pt idx="2280">
                  <c:v>4</c:v>
                </c:pt>
                <c:pt idx="2281">
                  <c:v>4</c:v>
                </c:pt>
                <c:pt idx="2282">
                  <c:v>4</c:v>
                </c:pt>
                <c:pt idx="2283">
                  <c:v>4</c:v>
                </c:pt>
                <c:pt idx="2284">
                  <c:v>4</c:v>
                </c:pt>
                <c:pt idx="2285">
                  <c:v>4</c:v>
                </c:pt>
                <c:pt idx="2286">
                  <c:v>4</c:v>
                </c:pt>
                <c:pt idx="2287">
                  <c:v>4</c:v>
                </c:pt>
                <c:pt idx="2288">
                  <c:v>4</c:v>
                </c:pt>
                <c:pt idx="2289">
                  <c:v>4</c:v>
                </c:pt>
                <c:pt idx="2290">
                  <c:v>4</c:v>
                </c:pt>
                <c:pt idx="2291">
                  <c:v>4</c:v>
                </c:pt>
                <c:pt idx="2292">
                  <c:v>4</c:v>
                </c:pt>
                <c:pt idx="2293">
                  <c:v>4</c:v>
                </c:pt>
                <c:pt idx="2294">
                  <c:v>4</c:v>
                </c:pt>
                <c:pt idx="2295">
                  <c:v>4</c:v>
                </c:pt>
                <c:pt idx="2296">
                  <c:v>4</c:v>
                </c:pt>
                <c:pt idx="2297">
                  <c:v>4</c:v>
                </c:pt>
                <c:pt idx="2298">
                  <c:v>4</c:v>
                </c:pt>
                <c:pt idx="2299">
                  <c:v>4</c:v>
                </c:pt>
                <c:pt idx="2300">
                  <c:v>4</c:v>
                </c:pt>
                <c:pt idx="2301">
                  <c:v>4</c:v>
                </c:pt>
                <c:pt idx="2302">
                  <c:v>4</c:v>
                </c:pt>
                <c:pt idx="2303">
                  <c:v>4</c:v>
                </c:pt>
                <c:pt idx="2304">
                  <c:v>4</c:v>
                </c:pt>
                <c:pt idx="2305">
                  <c:v>4</c:v>
                </c:pt>
                <c:pt idx="2306">
                  <c:v>4</c:v>
                </c:pt>
                <c:pt idx="2307">
                  <c:v>4</c:v>
                </c:pt>
                <c:pt idx="2308">
                  <c:v>4</c:v>
                </c:pt>
                <c:pt idx="2309">
                  <c:v>4</c:v>
                </c:pt>
                <c:pt idx="2310">
                  <c:v>4</c:v>
                </c:pt>
                <c:pt idx="2311">
                  <c:v>4</c:v>
                </c:pt>
                <c:pt idx="2312">
                  <c:v>4</c:v>
                </c:pt>
                <c:pt idx="2313">
                  <c:v>4</c:v>
                </c:pt>
                <c:pt idx="2314">
                  <c:v>4</c:v>
                </c:pt>
                <c:pt idx="2315">
                  <c:v>4</c:v>
                </c:pt>
                <c:pt idx="2316">
                  <c:v>4</c:v>
                </c:pt>
                <c:pt idx="2317">
                  <c:v>4</c:v>
                </c:pt>
                <c:pt idx="2318">
                  <c:v>4</c:v>
                </c:pt>
                <c:pt idx="2319">
                  <c:v>4</c:v>
                </c:pt>
                <c:pt idx="2320">
                  <c:v>4</c:v>
                </c:pt>
                <c:pt idx="2321">
                  <c:v>4</c:v>
                </c:pt>
                <c:pt idx="2322">
                  <c:v>4</c:v>
                </c:pt>
                <c:pt idx="2323">
                  <c:v>4</c:v>
                </c:pt>
                <c:pt idx="2324">
                  <c:v>4</c:v>
                </c:pt>
                <c:pt idx="2325">
                  <c:v>4</c:v>
                </c:pt>
                <c:pt idx="2326">
                  <c:v>4</c:v>
                </c:pt>
                <c:pt idx="2327">
                  <c:v>4</c:v>
                </c:pt>
                <c:pt idx="2328">
                  <c:v>4</c:v>
                </c:pt>
                <c:pt idx="2329">
                  <c:v>4</c:v>
                </c:pt>
                <c:pt idx="2330">
                  <c:v>4</c:v>
                </c:pt>
                <c:pt idx="2331">
                  <c:v>4</c:v>
                </c:pt>
                <c:pt idx="2332">
                  <c:v>4</c:v>
                </c:pt>
                <c:pt idx="2333">
                  <c:v>4</c:v>
                </c:pt>
                <c:pt idx="2334">
                  <c:v>4</c:v>
                </c:pt>
                <c:pt idx="2335">
                  <c:v>4</c:v>
                </c:pt>
                <c:pt idx="2336">
                  <c:v>4</c:v>
                </c:pt>
                <c:pt idx="2337">
                  <c:v>4</c:v>
                </c:pt>
                <c:pt idx="2338">
                  <c:v>4</c:v>
                </c:pt>
                <c:pt idx="2339">
                  <c:v>4</c:v>
                </c:pt>
                <c:pt idx="2340">
                  <c:v>4</c:v>
                </c:pt>
                <c:pt idx="2341">
                  <c:v>4</c:v>
                </c:pt>
                <c:pt idx="2342">
                  <c:v>4</c:v>
                </c:pt>
                <c:pt idx="2343">
                  <c:v>4</c:v>
                </c:pt>
                <c:pt idx="2344">
                  <c:v>4</c:v>
                </c:pt>
                <c:pt idx="2345">
                  <c:v>4</c:v>
                </c:pt>
                <c:pt idx="2346">
                  <c:v>4</c:v>
                </c:pt>
                <c:pt idx="2347">
                  <c:v>4</c:v>
                </c:pt>
                <c:pt idx="2348">
                  <c:v>4</c:v>
                </c:pt>
                <c:pt idx="2349">
                  <c:v>4</c:v>
                </c:pt>
                <c:pt idx="2350">
                  <c:v>4</c:v>
                </c:pt>
                <c:pt idx="2351">
                  <c:v>4</c:v>
                </c:pt>
                <c:pt idx="2352">
                  <c:v>4</c:v>
                </c:pt>
                <c:pt idx="2353">
                  <c:v>4</c:v>
                </c:pt>
                <c:pt idx="2354">
                  <c:v>4</c:v>
                </c:pt>
                <c:pt idx="2355">
                  <c:v>4</c:v>
                </c:pt>
                <c:pt idx="2356">
                  <c:v>4</c:v>
                </c:pt>
                <c:pt idx="2357">
                  <c:v>4</c:v>
                </c:pt>
                <c:pt idx="2358">
                  <c:v>4</c:v>
                </c:pt>
                <c:pt idx="2359">
                  <c:v>4</c:v>
                </c:pt>
                <c:pt idx="2360">
                  <c:v>4</c:v>
                </c:pt>
                <c:pt idx="2361">
                  <c:v>4</c:v>
                </c:pt>
                <c:pt idx="2362">
                  <c:v>4</c:v>
                </c:pt>
                <c:pt idx="2363">
                  <c:v>4</c:v>
                </c:pt>
                <c:pt idx="2364">
                  <c:v>4</c:v>
                </c:pt>
                <c:pt idx="2365">
                  <c:v>4</c:v>
                </c:pt>
                <c:pt idx="2366">
                  <c:v>4</c:v>
                </c:pt>
                <c:pt idx="2367">
                  <c:v>4</c:v>
                </c:pt>
                <c:pt idx="2368">
                  <c:v>4</c:v>
                </c:pt>
                <c:pt idx="2369">
                  <c:v>4</c:v>
                </c:pt>
                <c:pt idx="2370">
                  <c:v>4</c:v>
                </c:pt>
                <c:pt idx="2371">
                  <c:v>4</c:v>
                </c:pt>
                <c:pt idx="2372">
                  <c:v>4</c:v>
                </c:pt>
                <c:pt idx="2373">
                  <c:v>4</c:v>
                </c:pt>
                <c:pt idx="2374">
                  <c:v>4</c:v>
                </c:pt>
                <c:pt idx="2375">
                  <c:v>4</c:v>
                </c:pt>
                <c:pt idx="2376">
                  <c:v>4</c:v>
                </c:pt>
                <c:pt idx="2377">
                  <c:v>4</c:v>
                </c:pt>
                <c:pt idx="2378">
                  <c:v>4</c:v>
                </c:pt>
                <c:pt idx="2379">
                  <c:v>4</c:v>
                </c:pt>
                <c:pt idx="2380">
                  <c:v>4</c:v>
                </c:pt>
                <c:pt idx="2381">
                  <c:v>4</c:v>
                </c:pt>
                <c:pt idx="2382">
                  <c:v>4</c:v>
                </c:pt>
                <c:pt idx="2383">
                  <c:v>4</c:v>
                </c:pt>
                <c:pt idx="2384">
                  <c:v>4</c:v>
                </c:pt>
                <c:pt idx="2385">
                  <c:v>4</c:v>
                </c:pt>
                <c:pt idx="2386">
                  <c:v>4</c:v>
                </c:pt>
                <c:pt idx="2387">
                  <c:v>4</c:v>
                </c:pt>
                <c:pt idx="2388">
                  <c:v>4</c:v>
                </c:pt>
                <c:pt idx="2389">
                  <c:v>4</c:v>
                </c:pt>
                <c:pt idx="2390">
                  <c:v>4</c:v>
                </c:pt>
                <c:pt idx="2391">
                  <c:v>4</c:v>
                </c:pt>
                <c:pt idx="2392">
                  <c:v>4</c:v>
                </c:pt>
                <c:pt idx="2393">
                  <c:v>4</c:v>
                </c:pt>
                <c:pt idx="2394">
                  <c:v>4</c:v>
                </c:pt>
                <c:pt idx="2395">
                  <c:v>4</c:v>
                </c:pt>
                <c:pt idx="2396">
                  <c:v>4</c:v>
                </c:pt>
                <c:pt idx="2397">
                  <c:v>4</c:v>
                </c:pt>
                <c:pt idx="2398">
                  <c:v>4</c:v>
                </c:pt>
                <c:pt idx="2399">
                  <c:v>4</c:v>
                </c:pt>
                <c:pt idx="2400">
                  <c:v>4</c:v>
                </c:pt>
                <c:pt idx="2401">
                  <c:v>4</c:v>
                </c:pt>
                <c:pt idx="2402">
                  <c:v>4</c:v>
                </c:pt>
                <c:pt idx="2403">
                  <c:v>4</c:v>
                </c:pt>
                <c:pt idx="2404">
                  <c:v>4</c:v>
                </c:pt>
                <c:pt idx="2405">
                  <c:v>4</c:v>
                </c:pt>
                <c:pt idx="2406">
                  <c:v>4</c:v>
                </c:pt>
                <c:pt idx="2407">
                  <c:v>4</c:v>
                </c:pt>
                <c:pt idx="2408">
                  <c:v>4</c:v>
                </c:pt>
                <c:pt idx="2409">
                  <c:v>4</c:v>
                </c:pt>
                <c:pt idx="2410">
                  <c:v>4</c:v>
                </c:pt>
                <c:pt idx="2411">
                  <c:v>4</c:v>
                </c:pt>
                <c:pt idx="2412">
                  <c:v>4</c:v>
                </c:pt>
                <c:pt idx="2413">
                  <c:v>4</c:v>
                </c:pt>
                <c:pt idx="2414">
                  <c:v>4</c:v>
                </c:pt>
                <c:pt idx="2415">
                  <c:v>4</c:v>
                </c:pt>
                <c:pt idx="2416">
                  <c:v>4</c:v>
                </c:pt>
                <c:pt idx="2417">
                  <c:v>4</c:v>
                </c:pt>
                <c:pt idx="2418">
                  <c:v>4</c:v>
                </c:pt>
                <c:pt idx="2419">
                  <c:v>4</c:v>
                </c:pt>
                <c:pt idx="2420">
                  <c:v>4</c:v>
                </c:pt>
                <c:pt idx="2421">
                  <c:v>4</c:v>
                </c:pt>
                <c:pt idx="2422">
                  <c:v>4</c:v>
                </c:pt>
                <c:pt idx="2423">
                  <c:v>4</c:v>
                </c:pt>
                <c:pt idx="2424">
                  <c:v>4</c:v>
                </c:pt>
                <c:pt idx="2425">
                  <c:v>4</c:v>
                </c:pt>
                <c:pt idx="2426">
                  <c:v>4</c:v>
                </c:pt>
                <c:pt idx="2427">
                  <c:v>4</c:v>
                </c:pt>
                <c:pt idx="2428">
                  <c:v>4</c:v>
                </c:pt>
                <c:pt idx="2429">
                  <c:v>4</c:v>
                </c:pt>
                <c:pt idx="2430">
                  <c:v>4</c:v>
                </c:pt>
                <c:pt idx="2431">
                  <c:v>4</c:v>
                </c:pt>
                <c:pt idx="2432">
                  <c:v>4</c:v>
                </c:pt>
                <c:pt idx="2433">
                  <c:v>4</c:v>
                </c:pt>
                <c:pt idx="2434">
                  <c:v>4</c:v>
                </c:pt>
                <c:pt idx="2435">
                  <c:v>4</c:v>
                </c:pt>
                <c:pt idx="2436">
                  <c:v>4</c:v>
                </c:pt>
                <c:pt idx="2437">
                  <c:v>4</c:v>
                </c:pt>
                <c:pt idx="2438">
                  <c:v>4</c:v>
                </c:pt>
                <c:pt idx="2439">
                  <c:v>4</c:v>
                </c:pt>
                <c:pt idx="2440">
                  <c:v>4</c:v>
                </c:pt>
                <c:pt idx="2441">
                  <c:v>4</c:v>
                </c:pt>
                <c:pt idx="2442">
                  <c:v>4</c:v>
                </c:pt>
                <c:pt idx="2443">
                  <c:v>4</c:v>
                </c:pt>
                <c:pt idx="2444">
                  <c:v>4</c:v>
                </c:pt>
                <c:pt idx="2445">
                  <c:v>4</c:v>
                </c:pt>
                <c:pt idx="2446">
                  <c:v>4</c:v>
                </c:pt>
                <c:pt idx="2447">
                  <c:v>4</c:v>
                </c:pt>
                <c:pt idx="2448">
                  <c:v>4</c:v>
                </c:pt>
                <c:pt idx="2449">
                  <c:v>4</c:v>
                </c:pt>
                <c:pt idx="2450">
                  <c:v>4</c:v>
                </c:pt>
                <c:pt idx="2451">
                  <c:v>4</c:v>
                </c:pt>
                <c:pt idx="2452">
                  <c:v>4</c:v>
                </c:pt>
                <c:pt idx="2453">
                  <c:v>4</c:v>
                </c:pt>
                <c:pt idx="2454">
                  <c:v>4</c:v>
                </c:pt>
                <c:pt idx="2455">
                  <c:v>4</c:v>
                </c:pt>
                <c:pt idx="2456">
                  <c:v>4</c:v>
                </c:pt>
                <c:pt idx="2457">
                  <c:v>4</c:v>
                </c:pt>
                <c:pt idx="2458">
                  <c:v>4</c:v>
                </c:pt>
                <c:pt idx="2459">
                  <c:v>4</c:v>
                </c:pt>
                <c:pt idx="2460">
                  <c:v>4</c:v>
                </c:pt>
                <c:pt idx="2461">
                  <c:v>4</c:v>
                </c:pt>
                <c:pt idx="2462">
                  <c:v>4</c:v>
                </c:pt>
                <c:pt idx="2463">
                  <c:v>4</c:v>
                </c:pt>
                <c:pt idx="2464">
                  <c:v>4</c:v>
                </c:pt>
                <c:pt idx="2465">
                  <c:v>4</c:v>
                </c:pt>
                <c:pt idx="2466">
                  <c:v>4</c:v>
                </c:pt>
                <c:pt idx="2467">
                  <c:v>4</c:v>
                </c:pt>
                <c:pt idx="2468">
                  <c:v>4</c:v>
                </c:pt>
                <c:pt idx="2469">
                  <c:v>4</c:v>
                </c:pt>
                <c:pt idx="2470">
                  <c:v>4</c:v>
                </c:pt>
                <c:pt idx="2471">
                  <c:v>4</c:v>
                </c:pt>
                <c:pt idx="2472">
                  <c:v>4</c:v>
                </c:pt>
                <c:pt idx="2473">
                  <c:v>4</c:v>
                </c:pt>
                <c:pt idx="2474">
                  <c:v>4</c:v>
                </c:pt>
                <c:pt idx="2475">
                  <c:v>4</c:v>
                </c:pt>
                <c:pt idx="2476">
                  <c:v>4</c:v>
                </c:pt>
                <c:pt idx="2477">
                  <c:v>4</c:v>
                </c:pt>
                <c:pt idx="2478">
                  <c:v>4</c:v>
                </c:pt>
                <c:pt idx="2479">
                  <c:v>4</c:v>
                </c:pt>
                <c:pt idx="2480">
                  <c:v>4</c:v>
                </c:pt>
                <c:pt idx="2481">
                  <c:v>4</c:v>
                </c:pt>
                <c:pt idx="2482">
                  <c:v>4</c:v>
                </c:pt>
                <c:pt idx="2483">
                  <c:v>4.25</c:v>
                </c:pt>
                <c:pt idx="2484">
                  <c:v>4.25</c:v>
                </c:pt>
                <c:pt idx="2485">
                  <c:v>4.25</c:v>
                </c:pt>
                <c:pt idx="2486">
                  <c:v>4.25</c:v>
                </c:pt>
                <c:pt idx="2487">
                  <c:v>4.25</c:v>
                </c:pt>
                <c:pt idx="2488">
                  <c:v>4.25</c:v>
                </c:pt>
                <c:pt idx="2489">
                  <c:v>4.25</c:v>
                </c:pt>
                <c:pt idx="2490">
                  <c:v>4.25</c:v>
                </c:pt>
                <c:pt idx="2491">
                  <c:v>4.25</c:v>
                </c:pt>
                <c:pt idx="2492">
                  <c:v>4.25</c:v>
                </c:pt>
                <c:pt idx="2493">
                  <c:v>4.25</c:v>
                </c:pt>
                <c:pt idx="2494">
                  <c:v>4.25</c:v>
                </c:pt>
                <c:pt idx="2495">
                  <c:v>4.25</c:v>
                </c:pt>
                <c:pt idx="2496">
                  <c:v>4.25</c:v>
                </c:pt>
                <c:pt idx="2497">
                  <c:v>4.25</c:v>
                </c:pt>
                <c:pt idx="2498">
                  <c:v>4.25</c:v>
                </c:pt>
                <c:pt idx="2499">
                  <c:v>4.25</c:v>
                </c:pt>
                <c:pt idx="2500">
                  <c:v>4.25</c:v>
                </c:pt>
                <c:pt idx="2501">
                  <c:v>4.25</c:v>
                </c:pt>
                <c:pt idx="2502">
                  <c:v>4.25</c:v>
                </c:pt>
                <c:pt idx="2503">
                  <c:v>4.25</c:v>
                </c:pt>
                <c:pt idx="2504">
                  <c:v>4.25</c:v>
                </c:pt>
                <c:pt idx="2505">
                  <c:v>4.25</c:v>
                </c:pt>
                <c:pt idx="2506">
                  <c:v>4.25</c:v>
                </c:pt>
                <c:pt idx="2507">
                  <c:v>4.25</c:v>
                </c:pt>
                <c:pt idx="2508">
                  <c:v>4.25</c:v>
                </c:pt>
                <c:pt idx="2509">
                  <c:v>4.25</c:v>
                </c:pt>
                <c:pt idx="2510">
                  <c:v>4.25</c:v>
                </c:pt>
                <c:pt idx="2511">
                  <c:v>4.25</c:v>
                </c:pt>
                <c:pt idx="2512">
                  <c:v>4.25</c:v>
                </c:pt>
                <c:pt idx="2513">
                  <c:v>4.25</c:v>
                </c:pt>
                <c:pt idx="2514">
                  <c:v>4.25</c:v>
                </c:pt>
                <c:pt idx="2515">
                  <c:v>4.25</c:v>
                </c:pt>
                <c:pt idx="2516">
                  <c:v>4.25</c:v>
                </c:pt>
                <c:pt idx="2517">
                  <c:v>4.25</c:v>
                </c:pt>
                <c:pt idx="2518">
                  <c:v>4.25</c:v>
                </c:pt>
                <c:pt idx="2519">
                  <c:v>4.25</c:v>
                </c:pt>
                <c:pt idx="2520">
                  <c:v>4.25</c:v>
                </c:pt>
                <c:pt idx="2521">
                  <c:v>4.25</c:v>
                </c:pt>
                <c:pt idx="2522">
                  <c:v>4.25</c:v>
                </c:pt>
                <c:pt idx="2523">
                  <c:v>4.25</c:v>
                </c:pt>
                <c:pt idx="2524">
                  <c:v>4.25</c:v>
                </c:pt>
                <c:pt idx="2525">
                  <c:v>4.25</c:v>
                </c:pt>
                <c:pt idx="2526">
                  <c:v>4.25</c:v>
                </c:pt>
                <c:pt idx="2527">
                  <c:v>4.25</c:v>
                </c:pt>
                <c:pt idx="2528">
                  <c:v>4.25</c:v>
                </c:pt>
                <c:pt idx="2529">
                  <c:v>4.25</c:v>
                </c:pt>
                <c:pt idx="2530">
                  <c:v>4.25</c:v>
                </c:pt>
                <c:pt idx="2531">
                  <c:v>4.25</c:v>
                </c:pt>
                <c:pt idx="2532">
                  <c:v>4.25</c:v>
                </c:pt>
                <c:pt idx="2533">
                  <c:v>4.25</c:v>
                </c:pt>
                <c:pt idx="2534">
                  <c:v>4.25</c:v>
                </c:pt>
                <c:pt idx="2535">
                  <c:v>4.25</c:v>
                </c:pt>
                <c:pt idx="2536">
                  <c:v>4.25</c:v>
                </c:pt>
                <c:pt idx="2537">
                  <c:v>4.25</c:v>
                </c:pt>
                <c:pt idx="2538">
                  <c:v>4.25</c:v>
                </c:pt>
                <c:pt idx="2539">
                  <c:v>4.25</c:v>
                </c:pt>
                <c:pt idx="2540">
                  <c:v>4.25</c:v>
                </c:pt>
                <c:pt idx="2541">
                  <c:v>4.25</c:v>
                </c:pt>
                <c:pt idx="2542">
                  <c:v>4.25</c:v>
                </c:pt>
                <c:pt idx="2543">
                  <c:v>4.25</c:v>
                </c:pt>
                <c:pt idx="2544">
                  <c:v>4.25</c:v>
                </c:pt>
                <c:pt idx="2545">
                  <c:v>4.25</c:v>
                </c:pt>
                <c:pt idx="2546">
                  <c:v>4.25</c:v>
                </c:pt>
                <c:pt idx="2547">
                  <c:v>4.25</c:v>
                </c:pt>
                <c:pt idx="2548">
                  <c:v>4.25</c:v>
                </c:pt>
                <c:pt idx="2549">
                  <c:v>4.25</c:v>
                </c:pt>
                <c:pt idx="2550">
                  <c:v>4.25</c:v>
                </c:pt>
                <c:pt idx="2551">
                  <c:v>4.25</c:v>
                </c:pt>
                <c:pt idx="2552">
                  <c:v>4.25</c:v>
                </c:pt>
                <c:pt idx="2553">
                  <c:v>3.75</c:v>
                </c:pt>
                <c:pt idx="2554">
                  <c:v>3.75</c:v>
                </c:pt>
                <c:pt idx="2555">
                  <c:v>3.75</c:v>
                </c:pt>
                <c:pt idx="2556">
                  <c:v>3.75</c:v>
                </c:pt>
                <c:pt idx="2557">
                  <c:v>3.75</c:v>
                </c:pt>
                <c:pt idx="2558">
                  <c:v>3.75</c:v>
                </c:pt>
                <c:pt idx="2559">
                  <c:v>3.75</c:v>
                </c:pt>
                <c:pt idx="2560">
                  <c:v>3.75</c:v>
                </c:pt>
                <c:pt idx="2561">
                  <c:v>3.75</c:v>
                </c:pt>
                <c:pt idx="2562">
                  <c:v>3.75</c:v>
                </c:pt>
                <c:pt idx="2563">
                  <c:v>3.75</c:v>
                </c:pt>
                <c:pt idx="2564">
                  <c:v>3.75</c:v>
                </c:pt>
                <c:pt idx="2565">
                  <c:v>3.75</c:v>
                </c:pt>
                <c:pt idx="2566">
                  <c:v>3.75</c:v>
                </c:pt>
                <c:pt idx="2567">
                  <c:v>3.75</c:v>
                </c:pt>
                <c:pt idx="2568">
                  <c:v>3.75</c:v>
                </c:pt>
                <c:pt idx="2569">
                  <c:v>3.75</c:v>
                </c:pt>
                <c:pt idx="2570">
                  <c:v>3.75</c:v>
                </c:pt>
                <c:pt idx="2571">
                  <c:v>3.75</c:v>
                </c:pt>
                <c:pt idx="2572">
                  <c:v>3.75</c:v>
                </c:pt>
                <c:pt idx="2573">
                  <c:v>3.25</c:v>
                </c:pt>
                <c:pt idx="2574">
                  <c:v>3.25</c:v>
                </c:pt>
                <c:pt idx="2575">
                  <c:v>3.25</c:v>
                </c:pt>
                <c:pt idx="2576">
                  <c:v>3.25</c:v>
                </c:pt>
                <c:pt idx="2577">
                  <c:v>3.25</c:v>
                </c:pt>
                <c:pt idx="2578">
                  <c:v>3.25</c:v>
                </c:pt>
                <c:pt idx="2579">
                  <c:v>3.25</c:v>
                </c:pt>
                <c:pt idx="2580">
                  <c:v>3.25</c:v>
                </c:pt>
                <c:pt idx="2581">
                  <c:v>3.25</c:v>
                </c:pt>
                <c:pt idx="2582">
                  <c:v>3.25</c:v>
                </c:pt>
                <c:pt idx="2583">
                  <c:v>3.25</c:v>
                </c:pt>
                <c:pt idx="2584">
                  <c:v>3.25</c:v>
                </c:pt>
                <c:pt idx="2585">
                  <c:v>3.25</c:v>
                </c:pt>
                <c:pt idx="2586">
                  <c:v>3.25</c:v>
                </c:pt>
                <c:pt idx="2587">
                  <c:v>3.25</c:v>
                </c:pt>
                <c:pt idx="2588">
                  <c:v>3.25</c:v>
                </c:pt>
                <c:pt idx="2589">
                  <c:v>3.25</c:v>
                </c:pt>
                <c:pt idx="2590">
                  <c:v>3.25</c:v>
                </c:pt>
                <c:pt idx="2591">
                  <c:v>3.25</c:v>
                </c:pt>
                <c:pt idx="2592">
                  <c:v>3.25</c:v>
                </c:pt>
                <c:pt idx="2593">
                  <c:v>2.5</c:v>
                </c:pt>
                <c:pt idx="2594">
                  <c:v>2.5</c:v>
                </c:pt>
                <c:pt idx="2595">
                  <c:v>2.5</c:v>
                </c:pt>
                <c:pt idx="2596">
                  <c:v>2.5</c:v>
                </c:pt>
                <c:pt idx="2597">
                  <c:v>2.5</c:v>
                </c:pt>
                <c:pt idx="2598">
                  <c:v>2.5</c:v>
                </c:pt>
                <c:pt idx="2599">
                  <c:v>2.5</c:v>
                </c:pt>
                <c:pt idx="2600">
                  <c:v>2.5</c:v>
                </c:pt>
                <c:pt idx="2601">
                  <c:v>2.5</c:v>
                </c:pt>
                <c:pt idx="2602">
                  <c:v>2.5</c:v>
                </c:pt>
                <c:pt idx="2603">
                  <c:v>2.5</c:v>
                </c:pt>
                <c:pt idx="2604">
                  <c:v>2.5</c:v>
                </c:pt>
                <c:pt idx="2605">
                  <c:v>2.5</c:v>
                </c:pt>
                <c:pt idx="2606">
                  <c:v>2.5</c:v>
                </c:pt>
                <c:pt idx="2607">
                  <c:v>2.5</c:v>
                </c:pt>
                <c:pt idx="2608">
                  <c:v>2.5</c:v>
                </c:pt>
                <c:pt idx="2609">
                  <c:v>2.5</c:v>
                </c:pt>
                <c:pt idx="2610">
                  <c:v>2.5</c:v>
                </c:pt>
                <c:pt idx="2611">
                  <c:v>2.5</c:v>
                </c:pt>
                <c:pt idx="2612">
                  <c:v>2.5</c:v>
                </c:pt>
                <c:pt idx="2613">
                  <c:v>2.5</c:v>
                </c:pt>
                <c:pt idx="2614">
                  <c:v>2.5</c:v>
                </c:pt>
                <c:pt idx="2615">
                  <c:v>2.5</c:v>
                </c:pt>
                <c:pt idx="2616">
                  <c:v>2.5</c:v>
                </c:pt>
                <c:pt idx="2617">
                  <c:v>2.5</c:v>
                </c:pt>
                <c:pt idx="2618">
                  <c:v>2.5</c:v>
                </c:pt>
                <c:pt idx="2619">
                  <c:v>2.5</c:v>
                </c:pt>
                <c:pt idx="2620">
                  <c:v>2.5</c:v>
                </c:pt>
                <c:pt idx="2621">
                  <c:v>2.5</c:v>
                </c:pt>
                <c:pt idx="2622">
                  <c:v>2.5</c:v>
                </c:pt>
                <c:pt idx="2623">
                  <c:v>2</c:v>
                </c:pt>
                <c:pt idx="2624">
                  <c:v>2</c:v>
                </c:pt>
                <c:pt idx="2625">
                  <c:v>2</c:v>
                </c:pt>
                <c:pt idx="2626">
                  <c:v>2</c:v>
                </c:pt>
                <c:pt idx="2627">
                  <c:v>2</c:v>
                </c:pt>
                <c:pt idx="2628">
                  <c:v>2</c:v>
                </c:pt>
                <c:pt idx="2629">
                  <c:v>2</c:v>
                </c:pt>
                <c:pt idx="2630">
                  <c:v>2</c:v>
                </c:pt>
                <c:pt idx="2631">
                  <c:v>2</c:v>
                </c:pt>
                <c:pt idx="2632">
                  <c:v>2</c:v>
                </c:pt>
                <c:pt idx="2633">
                  <c:v>2</c:v>
                </c:pt>
                <c:pt idx="2634">
                  <c:v>2</c:v>
                </c:pt>
                <c:pt idx="2635">
                  <c:v>2</c:v>
                </c:pt>
                <c:pt idx="2636">
                  <c:v>2</c:v>
                </c:pt>
                <c:pt idx="2637">
                  <c:v>2</c:v>
                </c:pt>
                <c:pt idx="2638">
                  <c:v>2</c:v>
                </c:pt>
                <c:pt idx="2639">
                  <c:v>2</c:v>
                </c:pt>
                <c:pt idx="2640">
                  <c:v>2</c:v>
                </c:pt>
                <c:pt idx="2641">
                  <c:v>2</c:v>
                </c:pt>
                <c:pt idx="2642">
                  <c:v>2</c:v>
                </c:pt>
                <c:pt idx="2643">
                  <c:v>2</c:v>
                </c:pt>
                <c:pt idx="2644">
                  <c:v>2</c:v>
                </c:pt>
                <c:pt idx="2645">
                  <c:v>2</c:v>
                </c:pt>
                <c:pt idx="2646">
                  <c:v>2</c:v>
                </c:pt>
                <c:pt idx="2647">
                  <c:v>2</c:v>
                </c:pt>
                <c:pt idx="2648">
                  <c:v>2</c:v>
                </c:pt>
                <c:pt idx="2649">
                  <c:v>2</c:v>
                </c:pt>
                <c:pt idx="2650">
                  <c:v>2</c:v>
                </c:pt>
                <c:pt idx="2651">
                  <c:v>2</c:v>
                </c:pt>
                <c:pt idx="2652">
                  <c:v>2</c:v>
                </c:pt>
                <c:pt idx="2653">
                  <c:v>2</c:v>
                </c:pt>
                <c:pt idx="2654">
                  <c:v>2</c:v>
                </c:pt>
                <c:pt idx="2655">
                  <c:v>2</c:v>
                </c:pt>
                <c:pt idx="2656">
                  <c:v>2</c:v>
                </c:pt>
                <c:pt idx="2657">
                  <c:v>2</c:v>
                </c:pt>
                <c:pt idx="2658">
                  <c:v>1.5</c:v>
                </c:pt>
                <c:pt idx="2659">
                  <c:v>1.5</c:v>
                </c:pt>
                <c:pt idx="2660">
                  <c:v>1.5</c:v>
                </c:pt>
                <c:pt idx="2661">
                  <c:v>1.5</c:v>
                </c:pt>
                <c:pt idx="2662">
                  <c:v>1.5</c:v>
                </c:pt>
                <c:pt idx="2663">
                  <c:v>1.5</c:v>
                </c:pt>
                <c:pt idx="2664">
                  <c:v>1.5</c:v>
                </c:pt>
                <c:pt idx="2665">
                  <c:v>1.5</c:v>
                </c:pt>
                <c:pt idx="2666">
                  <c:v>1.5</c:v>
                </c:pt>
                <c:pt idx="2667">
                  <c:v>1.5</c:v>
                </c:pt>
                <c:pt idx="2668">
                  <c:v>1.5</c:v>
                </c:pt>
                <c:pt idx="2669">
                  <c:v>1.5</c:v>
                </c:pt>
                <c:pt idx="2670">
                  <c:v>1.5</c:v>
                </c:pt>
                <c:pt idx="2671">
                  <c:v>1.5</c:v>
                </c:pt>
                <c:pt idx="2672">
                  <c:v>1.5</c:v>
                </c:pt>
                <c:pt idx="2673">
                  <c:v>1.5</c:v>
                </c:pt>
                <c:pt idx="2674">
                  <c:v>1.5</c:v>
                </c:pt>
                <c:pt idx="2675">
                  <c:v>1.5</c:v>
                </c:pt>
                <c:pt idx="2676">
                  <c:v>1.5</c:v>
                </c:pt>
                <c:pt idx="2677">
                  <c:v>1.5</c:v>
                </c:pt>
                <c:pt idx="2678">
                  <c:v>1.25</c:v>
                </c:pt>
                <c:pt idx="2679">
                  <c:v>1.25</c:v>
                </c:pt>
                <c:pt idx="2680">
                  <c:v>1.25</c:v>
                </c:pt>
                <c:pt idx="2681">
                  <c:v>1.25</c:v>
                </c:pt>
                <c:pt idx="2682">
                  <c:v>1.25</c:v>
                </c:pt>
                <c:pt idx="2683">
                  <c:v>1.25</c:v>
                </c:pt>
                <c:pt idx="2684">
                  <c:v>1.25</c:v>
                </c:pt>
                <c:pt idx="2685">
                  <c:v>1.25</c:v>
                </c:pt>
                <c:pt idx="2686">
                  <c:v>1.25</c:v>
                </c:pt>
                <c:pt idx="2687">
                  <c:v>1.25</c:v>
                </c:pt>
                <c:pt idx="2688">
                  <c:v>1.25</c:v>
                </c:pt>
                <c:pt idx="2689">
                  <c:v>1.25</c:v>
                </c:pt>
                <c:pt idx="2690">
                  <c:v>1.25</c:v>
                </c:pt>
                <c:pt idx="2691">
                  <c:v>1.25</c:v>
                </c:pt>
                <c:pt idx="2692">
                  <c:v>1.25</c:v>
                </c:pt>
                <c:pt idx="2693">
                  <c:v>1.25</c:v>
                </c:pt>
                <c:pt idx="2694">
                  <c:v>1.25</c:v>
                </c:pt>
                <c:pt idx="2695">
                  <c:v>1.25</c:v>
                </c:pt>
                <c:pt idx="2696">
                  <c:v>1.25</c:v>
                </c:pt>
                <c:pt idx="2697">
                  <c:v>1.25</c:v>
                </c:pt>
                <c:pt idx="2698">
                  <c:v>1.25</c:v>
                </c:pt>
                <c:pt idx="2699">
                  <c:v>1.25</c:v>
                </c:pt>
                <c:pt idx="2700">
                  <c:v>1.25</c:v>
                </c:pt>
                <c:pt idx="2701">
                  <c:v>1.25</c:v>
                </c:pt>
                <c:pt idx="2702">
                  <c:v>1.25</c:v>
                </c:pt>
                <c:pt idx="2703">
                  <c:v>1</c:v>
                </c:pt>
                <c:pt idx="2704">
                  <c:v>1</c:v>
                </c:pt>
                <c:pt idx="2705">
                  <c:v>1</c:v>
                </c:pt>
                <c:pt idx="2706">
                  <c:v>1</c:v>
                </c:pt>
                <c:pt idx="2707">
                  <c:v>1</c:v>
                </c:pt>
                <c:pt idx="2708">
                  <c:v>1</c:v>
                </c:pt>
                <c:pt idx="2709">
                  <c:v>1</c:v>
                </c:pt>
                <c:pt idx="2710">
                  <c:v>1</c:v>
                </c:pt>
                <c:pt idx="2711">
                  <c:v>1</c:v>
                </c:pt>
                <c:pt idx="2712">
                  <c:v>1</c:v>
                </c:pt>
                <c:pt idx="2713">
                  <c:v>1</c:v>
                </c:pt>
                <c:pt idx="2714">
                  <c:v>1</c:v>
                </c:pt>
                <c:pt idx="2715">
                  <c:v>1</c:v>
                </c:pt>
                <c:pt idx="2716">
                  <c:v>1</c:v>
                </c:pt>
                <c:pt idx="2717">
                  <c:v>1</c:v>
                </c:pt>
                <c:pt idx="2718">
                  <c:v>1</c:v>
                </c:pt>
                <c:pt idx="2719">
                  <c:v>1</c:v>
                </c:pt>
                <c:pt idx="2720">
                  <c:v>1</c:v>
                </c:pt>
                <c:pt idx="2721">
                  <c:v>1</c:v>
                </c:pt>
                <c:pt idx="2722">
                  <c:v>1</c:v>
                </c:pt>
                <c:pt idx="2723">
                  <c:v>1</c:v>
                </c:pt>
                <c:pt idx="2724">
                  <c:v>1</c:v>
                </c:pt>
                <c:pt idx="2725">
                  <c:v>1</c:v>
                </c:pt>
                <c:pt idx="2726">
                  <c:v>1</c:v>
                </c:pt>
                <c:pt idx="2727">
                  <c:v>1</c:v>
                </c:pt>
                <c:pt idx="2728">
                  <c:v>1</c:v>
                </c:pt>
                <c:pt idx="2729">
                  <c:v>1</c:v>
                </c:pt>
                <c:pt idx="2730">
                  <c:v>1</c:v>
                </c:pt>
                <c:pt idx="2731">
                  <c:v>1</c:v>
                </c:pt>
                <c:pt idx="2732">
                  <c:v>1</c:v>
                </c:pt>
                <c:pt idx="2733">
                  <c:v>1</c:v>
                </c:pt>
                <c:pt idx="2734">
                  <c:v>1</c:v>
                </c:pt>
                <c:pt idx="2735">
                  <c:v>1</c:v>
                </c:pt>
                <c:pt idx="2736">
                  <c:v>1</c:v>
                </c:pt>
                <c:pt idx="2737">
                  <c:v>1</c:v>
                </c:pt>
                <c:pt idx="2738">
                  <c:v>1</c:v>
                </c:pt>
                <c:pt idx="2739">
                  <c:v>1</c:v>
                </c:pt>
                <c:pt idx="2740">
                  <c:v>1</c:v>
                </c:pt>
                <c:pt idx="2741">
                  <c:v>1</c:v>
                </c:pt>
                <c:pt idx="2742">
                  <c:v>1</c:v>
                </c:pt>
                <c:pt idx="2743">
                  <c:v>1</c:v>
                </c:pt>
                <c:pt idx="2744">
                  <c:v>1</c:v>
                </c:pt>
                <c:pt idx="2745">
                  <c:v>1</c:v>
                </c:pt>
                <c:pt idx="2746">
                  <c:v>1</c:v>
                </c:pt>
                <c:pt idx="2747">
                  <c:v>1</c:v>
                </c:pt>
                <c:pt idx="2748">
                  <c:v>1</c:v>
                </c:pt>
                <c:pt idx="2749">
                  <c:v>1</c:v>
                </c:pt>
                <c:pt idx="2750">
                  <c:v>1</c:v>
                </c:pt>
                <c:pt idx="2751">
                  <c:v>1</c:v>
                </c:pt>
                <c:pt idx="2752">
                  <c:v>1</c:v>
                </c:pt>
                <c:pt idx="2753">
                  <c:v>1</c:v>
                </c:pt>
                <c:pt idx="2754">
                  <c:v>1</c:v>
                </c:pt>
                <c:pt idx="2755">
                  <c:v>1</c:v>
                </c:pt>
                <c:pt idx="2756">
                  <c:v>1</c:v>
                </c:pt>
                <c:pt idx="2757">
                  <c:v>1</c:v>
                </c:pt>
                <c:pt idx="2758">
                  <c:v>1</c:v>
                </c:pt>
                <c:pt idx="2759">
                  <c:v>1</c:v>
                </c:pt>
                <c:pt idx="2760">
                  <c:v>1</c:v>
                </c:pt>
                <c:pt idx="2761">
                  <c:v>1</c:v>
                </c:pt>
                <c:pt idx="2762">
                  <c:v>1</c:v>
                </c:pt>
                <c:pt idx="2763">
                  <c:v>1</c:v>
                </c:pt>
                <c:pt idx="2764">
                  <c:v>1</c:v>
                </c:pt>
                <c:pt idx="2765">
                  <c:v>1</c:v>
                </c:pt>
                <c:pt idx="2766">
                  <c:v>1</c:v>
                </c:pt>
                <c:pt idx="2767">
                  <c:v>1</c:v>
                </c:pt>
                <c:pt idx="2768">
                  <c:v>1</c:v>
                </c:pt>
                <c:pt idx="2769">
                  <c:v>1</c:v>
                </c:pt>
                <c:pt idx="2770">
                  <c:v>1</c:v>
                </c:pt>
                <c:pt idx="2771">
                  <c:v>1</c:v>
                </c:pt>
                <c:pt idx="2772">
                  <c:v>1</c:v>
                </c:pt>
                <c:pt idx="2773">
                  <c:v>1</c:v>
                </c:pt>
                <c:pt idx="2774">
                  <c:v>1</c:v>
                </c:pt>
                <c:pt idx="2775">
                  <c:v>1</c:v>
                </c:pt>
                <c:pt idx="2776">
                  <c:v>1</c:v>
                </c:pt>
                <c:pt idx="2777">
                  <c:v>1</c:v>
                </c:pt>
                <c:pt idx="2778">
                  <c:v>1</c:v>
                </c:pt>
                <c:pt idx="2779">
                  <c:v>1</c:v>
                </c:pt>
                <c:pt idx="2780">
                  <c:v>1</c:v>
                </c:pt>
                <c:pt idx="2781">
                  <c:v>1</c:v>
                </c:pt>
                <c:pt idx="2782">
                  <c:v>1</c:v>
                </c:pt>
                <c:pt idx="2783">
                  <c:v>1</c:v>
                </c:pt>
                <c:pt idx="2784">
                  <c:v>1</c:v>
                </c:pt>
                <c:pt idx="2785">
                  <c:v>1</c:v>
                </c:pt>
                <c:pt idx="2786">
                  <c:v>1</c:v>
                </c:pt>
                <c:pt idx="2787">
                  <c:v>1</c:v>
                </c:pt>
                <c:pt idx="2788">
                  <c:v>1</c:v>
                </c:pt>
                <c:pt idx="2789">
                  <c:v>1</c:v>
                </c:pt>
                <c:pt idx="2790">
                  <c:v>1</c:v>
                </c:pt>
                <c:pt idx="2791">
                  <c:v>1</c:v>
                </c:pt>
                <c:pt idx="2792">
                  <c:v>1</c:v>
                </c:pt>
                <c:pt idx="2793">
                  <c:v>1</c:v>
                </c:pt>
                <c:pt idx="2794">
                  <c:v>1</c:v>
                </c:pt>
                <c:pt idx="2795">
                  <c:v>1</c:v>
                </c:pt>
                <c:pt idx="2796">
                  <c:v>1</c:v>
                </c:pt>
                <c:pt idx="2797">
                  <c:v>1</c:v>
                </c:pt>
                <c:pt idx="2798">
                  <c:v>1</c:v>
                </c:pt>
                <c:pt idx="2799">
                  <c:v>1</c:v>
                </c:pt>
                <c:pt idx="2800">
                  <c:v>1</c:v>
                </c:pt>
                <c:pt idx="2801">
                  <c:v>1</c:v>
                </c:pt>
                <c:pt idx="2802">
                  <c:v>1</c:v>
                </c:pt>
                <c:pt idx="2803">
                  <c:v>1</c:v>
                </c:pt>
                <c:pt idx="2804">
                  <c:v>1</c:v>
                </c:pt>
                <c:pt idx="2805">
                  <c:v>1</c:v>
                </c:pt>
                <c:pt idx="2806">
                  <c:v>1</c:v>
                </c:pt>
                <c:pt idx="2807">
                  <c:v>1</c:v>
                </c:pt>
                <c:pt idx="2808">
                  <c:v>1</c:v>
                </c:pt>
                <c:pt idx="2809">
                  <c:v>1</c:v>
                </c:pt>
                <c:pt idx="2810">
                  <c:v>1</c:v>
                </c:pt>
                <c:pt idx="2811">
                  <c:v>1</c:v>
                </c:pt>
                <c:pt idx="2812">
                  <c:v>1</c:v>
                </c:pt>
                <c:pt idx="2813">
                  <c:v>1</c:v>
                </c:pt>
                <c:pt idx="2814">
                  <c:v>1</c:v>
                </c:pt>
                <c:pt idx="2815">
                  <c:v>1</c:v>
                </c:pt>
                <c:pt idx="2816">
                  <c:v>1</c:v>
                </c:pt>
                <c:pt idx="2817">
                  <c:v>1</c:v>
                </c:pt>
                <c:pt idx="2818">
                  <c:v>1</c:v>
                </c:pt>
                <c:pt idx="2819">
                  <c:v>1</c:v>
                </c:pt>
                <c:pt idx="2820">
                  <c:v>1</c:v>
                </c:pt>
                <c:pt idx="2821">
                  <c:v>1</c:v>
                </c:pt>
                <c:pt idx="2822">
                  <c:v>1</c:v>
                </c:pt>
                <c:pt idx="2823">
                  <c:v>1</c:v>
                </c:pt>
                <c:pt idx="2824">
                  <c:v>1</c:v>
                </c:pt>
                <c:pt idx="2825">
                  <c:v>1</c:v>
                </c:pt>
                <c:pt idx="2826">
                  <c:v>1</c:v>
                </c:pt>
                <c:pt idx="2827">
                  <c:v>1</c:v>
                </c:pt>
                <c:pt idx="2828">
                  <c:v>1</c:v>
                </c:pt>
                <c:pt idx="2829">
                  <c:v>1</c:v>
                </c:pt>
                <c:pt idx="2830">
                  <c:v>1</c:v>
                </c:pt>
                <c:pt idx="2831">
                  <c:v>1</c:v>
                </c:pt>
                <c:pt idx="2832">
                  <c:v>1</c:v>
                </c:pt>
                <c:pt idx="2833">
                  <c:v>1</c:v>
                </c:pt>
                <c:pt idx="2834">
                  <c:v>1</c:v>
                </c:pt>
                <c:pt idx="2835">
                  <c:v>1</c:v>
                </c:pt>
                <c:pt idx="2836">
                  <c:v>1</c:v>
                </c:pt>
                <c:pt idx="2837">
                  <c:v>1</c:v>
                </c:pt>
                <c:pt idx="2838">
                  <c:v>1</c:v>
                </c:pt>
                <c:pt idx="2839">
                  <c:v>1</c:v>
                </c:pt>
                <c:pt idx="2840">
                  <c:v>1</c:v>
                </c:pt>
                <c:pt idx="2841">
                  <c:v>1</c:v>
                </c:pt>
                <c:pt idx="2842">
                  <c:v>1</c:v>
                </c:pt>
                <c:pt idx="2843">
                  <c:v>1</c:v>
                </c:pt>
                <c:pt idx="2844">
                  <c:v>1</c:v>
                </c:pt>
                <c:pt idx="2845">
                  <c:v>1</c:v>
                </c:pt>
                <c:pt idx="2846">
                  <c:v>1</c:v>
                </c:pt>
                <c:pt idx="2847">
                  <c:v>1</c:v>
                </c:pt>
                <c:pt idx="2848">
                  <c:v>1</c:v>
                </c:pt>
                <c:pt idx="2849">
                  <c:v>1</c:v>
                </c:pt>
                <c:pt idx="2850">
                  <c:v>1</c:v>
                </c:pt>
                <c:pt idx="2851">
                  <c:v>1</c:v>
                </c:pt>
                <c:pt idx="2852">
                  <c:v>1</c:v>
                </c:pt>
                <c:pt idx="2853">
                  <c:v>1</c:v>
                </c:pt>
                <c:pt idx="2854">
                  <c:v>1</c:v>
                </c:pt>
                <c:pt idx="2855">
                  <c:v>1</c:v>
                </c:pt>
                <c:pt idx="2856">
                  <c:v>1</c:v>
                </c:pt>
                <c:pt idx="2857">
                  <c:v>1</c:v>
                </c:pt>
                <c:pt idx="2858">
                  <c:v>1</c:v>
                </c:pt>
                <c:pt idx="2859">
                  <c:v>1</c:v>
                </c:pt>
                <c:pt idx="2860">
                  <c:v>1</c:v>
                </c:pt>
                <c:pt idx="2861">
                  <c:v>1</c:v>
                </c:pt>
                <c:pt idx="2862">
                  <c:v>1</c:v>
                </c:pt>
                <c:pt idx="2863">
                  <c:v>1</c:v>
                </c:pt>
                <c:pt idx="2864">
                  <c:v>1</c:v>
                </c:pt>
                <c:pt idx="2865">
                  <c:v>1</c:v>
                </c:pt>
                <c:pt idx="2866">
                  <c:v>1</c:v>
                </c:pt>
                <c:pt idx="2867">
                  <c:v>1</c:v>
                </c:pt>
                <c:pt idx="2868">
                  <c:v>1</c:v>
                </c:pt>
                <c:pt idx="2869">
                  <c:v>1</c:v>
                </c:pt>
                <c:pt idx="2870">
                  <c:v>1</c:v>
                </c:pt>
                <c:pt idx="2871">
                  <c:v>1</c:v>
                </c:pt>
                <c:pt idx="2872">
                  <c:v>1</c:v>
                </c:pt>
                <c:pt idx="2873">
                  <c:v>1</c:v>
                </c:pt>
                <c:pt idx="2874">
                  <c:v>1</c:v>
                </c:pt>
                <c:pt idx="2875">
                  <c:v>1</c:v>
                </c:pt>
                <c:pt idx="2876">
                  <c:v>1</c:v>
                </c:pt>
                <c:pt idx="2877">
                  <c:v>1</c:v>
                </c:pt>
                <c:pt idx="2878">
                  <c:v>1</c:v>
                </c:pt>
                <c:pt idx="2879">
                  <c:v>1</c:v>
                </c:pt>
                <c:pt idx="2880">
                  <c:v>1</c:v>
                </c:pt>
                <c:pt idx="2881">
                  <c:v>1</c:v>
                </c:pt>
                <c:pt idx="2882">
                  <c:v>1</c:v>
                </c:pt>
                <c:pt idx="2883">
                  <c:v>1</c:v>
                </c:pt>
                <c:pt idx="2884">
                  <c:v>1</c:v>
                </c:pt>
                <c:pt idx="2885">
                  <c:v>1</c:v>
                </c:pt>
                <c:pt idx="2886">
                  <c:v>1</c:v>
                </c:pt>
                <c:pt idx="2887">
                  <c:v>1</c:v>
                </c:pt>
                <c:pt idx="2888">
                  <c:v>1</c:v>
                </c:pt>
                <c:pt idx="2889">
                  <c:v>1</c:v>
                </c:pt>
                <c:pt idx="2890">
                  <c:v>1</c:v>
                </c:pt>
                <c:pt idx="2891">
                  <c:v>1</c:v>
                </c:pt>
                <c:pt idx="2892">
                  <c:v>1</c:v>
                </c:pt>
                <c:pt idx="2893">
                  <c:v>1</c:v>
                </c:pt>
                <c:pt idx="2894">
                  <c:v>1</c:v>
                </c:pt>
                <c:pt idx="2895">
                  <c:v>1</c:v>
                </c:pt>
                <c:pt idx="2896">
                  <c:v>1</c:v>
                </c:pt>
                <c:pt idx="2897">
                  <c:v>1</c:v>
                </c:pt>
                <c:pt idx="2898">
                  <c:v>1</c:v>
                </c:pt>
                <c:pt idx="2899">
                  <c:v>1</c:v>
                </c:pt>
                <c:pt idx="2900">
                  <c:v>1</c:v>
                </c:pt>
                <c:pt idx="2901">
                  <c:v>1</c:v>
                </c:pt>
                <c:pt idx="2902">
                  <c:v>1</c:v>
                </c:pt>
                <c:pt idx="2903">
                  <c:v>1</c:v>
                </c:pt>
                <c:pt idx="2904">
                  <c:v>1</c:v>
                </c:pt>
                <c:pt idx="2905">
                  <c:v>1</c:v>
                </c:pt>
                <c:pt idx="2906">
                  <c:v>1</c:v>
                </c:pt>
                <c:pt idx="2907">
                  <c:v>1</c:v>
                </c:pt>
                <c:pt idx="2908">
                  <c:v>1</c:v>
                </c:pt>
                <c:pt idx="2909">
                  <c:v>1</c:v>
                </c:pt>
                <c:pt idx="2910">
                  <c:v>1</c:v>
                </c:pt>
                <c:pt idx="2911">
                  <c:v>1</c:v>
                </c:pt>
                <c:pt idx="2912">
                  <c:v>1</c:v>
                </c:pt>
                <c:pt idx="2913">
                  <c:v>1</c:v>
                </c:pt>
                <c:pt idx="2914">
                  <c:v>1</c:v>
                </c:pt>
                <c:pt idx="2915">
                  <c:v>1</c:v>
                </c:pt>
                <c:pt idx="2916">
                  <c:v>1</c:v>
                </c:pt>
                <c:pt idx="2917">
                  <c:v>1</c:v>
                </c:pt>
                <c:pt idx="2918">
                  <c:v>1</c:v>
                </c:pt>
                <c:pt idx="2919">
                  <c:v>1</c:v>
                </c:pt>
                <c:pt idx="2920">
                  <c:v>1</c:v>
                </c:pt>
                <c:pt idx="2921">
                  <c:v>1</c:v>
                </c:pt>
                <c:pt idx="2922">
                  <c:v>1</c:v>
                </c:pt>
                <c:pt idx="2923">
                  <c:v>1</c:v>
                </c:pt>
                <c:pt idx="2924">
                  <c:v>1</c:v>
                </c:pt>
                <c:pt idx="2925">
                  <c:v>1</c:v>
                </c:pt>
                <c:pt idx="2926">
                  <c:v>1</c:v>
                </c:pt>
                <c:pt idx="2927">
                  <c:v>1</c:v>
                </c:pt>
                <c:pt idx="2928">
                  <c:v>1</c:v>
                </c:pt>
                <c:pt idx="2929">
                  <c:v>1</c:v>
                </c:pt>
                <c:pt idx="2930">
                  <c:v>1</c:v>
                </c:pt>
                <c:pt idx="2931">
                  <c:v>1</c:v>
                </c:pt>
                <c:pt idx="2932">
                  <c:v>1</c:v>
                </c:pt>
                <c:pt idx="2933">
                  <c:v>1</c:v>
                </c:pt>
                <c:pt idx="2934">
                  <c:v>1</c:v>
                </c:pt>
                <c:pt idx="2935">
                  <c:v>1</c:v>
                </c:pt>
                <c:pt idx="2936">
                  <c:v>1</c:v>
                </c:pt>
                <c:pt idx="2937">
                  <c:v>1</c:v>
                </c:pt>
                <c:pt idx="2938">
                  <c:v>1</c:v>
                </c:pt>
                <c:pt idx="2939">
                  <c:v>1</c:v>
                </c:pt>
                <c:pt idx="2940">
                  <c:v>1</c:v>
                </c:pt>
                <c:pt idx="2941">
                  <c:v>1</c:v>
                </c:pt>
                <c:pt idx="2942">
                  <c:v>1</c:v>
                </c:pt>
                <c:pt idx="2943">
                  <c:v>1</c:v>
                </c:pt>
                <c:pt idx="2944">
                  <c:v>1</c:v>
                </c:pt>
                <c:pt idx="2945">
                  <c:v>1</c:v>
                </c:pt>
                <c:pt idx="2946">
                  <c:v>1</c:v>
                </c:pt>
                <c:pt idx="2947">
                  <c:v>1</c:v>
                </c:pt>
                <c:pt idx="2948">
                  <c:v>1</c:v>
                </c:pt>
                <c:pt idx="2949">
                  <c:v>1</c:v>
                </c:pt>
                <c:pt idx="2950">
                  <c:v>1</c:v>
                </c:pt>
                <c:pt idx="2951">
                  <c:v>1</c:v>
                </c:pt>
                <c:pt idx="2952">
                  <c:v>1</c:v>
                </c:pt>
                <c:pt idx="2953">
                  <c:v>1</c:v>
                </c:pt>
                <c:pt idx="2954">
                  <c:v>1</c:v>
                </c:pt>
                <c:pt idx="2955">
                  <c:v>1</c:v>
                </c:pt>
                <c:pt idx="2956">
                  <c:v>1</c:v>
                </c:pt>
                <c:pt idx="2957">
                  <c:v>1</c:v>
                </c:pt>
                <c:pt idx="2958">
                  <c:v>1</c:v>
                </c:pt>
                <c:pt idx="2959">
                  <c:v>1</c:v>
                </c:pt>
                <c:pt idx="2960">
                  <c:v>1</c:v>
                </c:pt>
                <c:pt idx="2961">
                  <c:v>1</c:v>
                </c:pt>
                <c:pt idx="2962">
                  <c:v>1</c:v>
                </c:pt>
                <c:pt idx="2963">
                  <c:v>1</c:v>
                </c:pt>
                <c:pt idx="2964">
                  <c:v>1</c:v>
                </c:pt>
                <c:pt idx="2965">
                  <c:v>1</c:v>
                </c:pt>
                <c:pt idx="2966">
                  <c:v>1</c:v>
                </c:pt>
                <c:pt idx="2967">
                  <c:v>1</c:v>
                </c:pt>
                <c:pt idx="2968">
                  <c:v>1</c:v>
                </c:pt>
                <c:pt idx="2969">
                  <c:v>1</c:v>
                </c:pt>
                <c:pt idx="2970">
                  <c:v>1</c:v>
                </c:pt>
                <c:pt idx="2971">
                  <c:v>1</c:v>
                </c:pt>
                <c:pt idx="2972">
                  <c:v>1</c:v>
                </c:pt>
                <c:pt idx="2973">
                  <c:v>1</c:v>
                </c:pt>
                <c:pt idx="2974">
                  <c:v>1</c:v>
                </c:pt>
                <c:pt idx="2975">
                  <c:v>1</c:v>
                </c:pt>
                <c:pt idx="2976">
                  <c:v>1</c:v>
                </c:pt>
                <c:pt idx="2977">
                  <c:v>1</c:v>
                </c:pt>
                <c:pt idx="2978">
                  <c:v>1</c:v>
                </c:pt>
                <c:pt idx="2979">
                  <c:v>1</c:v>
                </c:pt>
                <c:pt idx="2980">
                  <c:v>1</c:v>
                </c:pt>
                <c:pt idx="2981">
                  <c:v>1</c:v>
                </c:pt>
                <c:pt idx="2982">
                  <c:v>1</c:v>
                </c:pt>
                <c:pt idx="2983">
                  <c:v>1</c:v>
                </c:pt>
                <c:pt idx="2984">
                  <c:v>1</c:v>
                </c:pt>
                <c:pt idx="2985">
                  <c:v>1</c:v>
                </c:pt>
                <c:pt idx="2986">
                  <c:v>1</c:v>
                </c:pt>
                <c:pt idx="2987">
                  <c:v>1</c:v>
                </c:pt>
                <c:pt idx="2988">
                  <c:v>1</c:v>
                </c:pt>
                <c:pt idx="2989">
                  <c:v>1</c:v>
                </c:pt>
                <c:pt idx="2990">
                  <c:v>1</c:v>
                </c:pt>
                <c:pt idx="2991">
                  <c:v>1</c:v>
                </c:pt>
                <c:pt idx="2992">
                  <c:v>1</c:v>
                </c:pt>
                <c:pt idx="2993">
                  <c:v>1</c:v>
                </c:pt>
                <c:pt idx="2994">
                  <c:v>1</c:v>
                </c:pt>
                <c:pt idx="2995">
                  <c:v>1</c:v>
                </c:pt>
                <c:pt idx="2996">
                  <c:v>1</c:v>
                </c:pt>
                <c:pt idx="2997">
                  <c:v>1</c:v>
                </c:pt>
                <c:pt idx="2998">
                  <c:v>1</c:v>
                </c:pt>
                <c:pt idx="2999">
                  <c:v>1</c:v>
                </c:pt>
                <c:pt idx="3000">
                  <c:v>1</c:v>
                </c:pt>
                <c:pt idx="3001">
                  <c:v>1</c:v>
                </c:pt>
                <c:pt idx="3002">
                  <c:v>1</c:v>
                </c:pt>
                <c:pt idx="3003">
                  <c:v>1</c:v>
                </c:pt>
                <c:pt idx="3004">
                  <c:v>1</c:v>
                </c:pt>
                <c:pt idx="3005">
                  <c:v>1</c:v>
                </c:pt>
                <c:pt idx="3006">
                  <c:v>1</c:v>
                </c:pt>
                <c:pt idx="3007">
                  <c:v>1</c:v>
                </c:pt>
                <c:pt idx="3008">
                  <c:v>1</c:v>
                </c:pt>
                <c:pt idx="3009">
                  <c:v>1</c:v>
                </c:pt>
                <c:pt idx="3010">
                  <c:v>1</c:v>
                </c:pt>
                <c:pt idx="3011">
                  <c:v>1</c:v>
                </c:pt>
                <c:pt idx="3012">
                  <c:v>1</c:v>
                </c:pt>
                <c:pt idx="3013">
                  <c:v>1</c:v>
                </c:pt>
                <c:pt idx="3014">
                  <c:v>1</c:v>
                </c:pt>
                <c:pt idx="3015">
                  <c:v>1</c:v>
                </c:pt>
                <c:pt idx="3016">
                  <c:v>1</c:v>
                </c:pt>
                <c:pt idx="3017">
                  <c:v>1</c:v>
                </c:pt>
                <c:pt idx="3018">
                  <c:v>1</c:v>
                </c:pt>
                <c:pt idx="3019">
                  <c:v>1</c:v>
                </c:pt>
                <c:pt idx="3020">
                  <c:v>1</c:v>
                </c:pt>
                <c:pt idx="3021">
                  <c:v>1</c:v>
                </c:pt>
                <c:pt idx="3022">
                  <c:v>1</c:v>
                </c:pt>
                <c:pt idx="3023">
                  <c:v>1</c:v>
                </c:pt>
                <c:pt idx="3024">
                  <c:v>1</c:v>
                </c:pt>
                <c:pt idx="3025">
                  <c:v>1</c:v>
                </c:pt>
                <c:pt idx="3026">
                  <c:v>1</c:v>
                </c:pt>
                <c:pt idx="3027">
                  <c:v>1</c:v>
                </c:pt>
                <c:pt idx="3028">
                  <c:v>1</c:v>
                </c:pt>
                <c:pt idx="3029">
                  <c:v>1</c:v>
                </c:pt>
                <c:pt idx="3030">
                  <c:v>1</c:v>
                </c:pt>
                <c:pt idx="3031">
                  <c:v>1</c:v>
                </c:pt>
                <c:pt idx="3032">
                  <c:v>1</c:v>
                </c:pt>
                <c:pt idx="3033">
                  <c:v>1</c:v>
                </c:pt>
                <c:pt idx="3034">
                  <c:v>1</c:v>
                </c:pt>
                <c:pt idx="3035">
                  <c:v>1</c:v>
                </c:pt>
                <c:pt idx="3036">
                  <c:v>1</c:v>
                </c:pt>
                <c:pt idx="3037">
                  <c:v>1</c:v>
                </c:pt>
                <c:pt idx="3038">
                  <c:v>1</c:v>
                </c:pt>
                <c:pt idx="3039">
                  <c:v>1</c:v>
                </c:pt>
                <c:pt idx="3040">
                  <c:v>1</c:v>
                </c:pt>
                <c:pt idx="3041">
                  <c:v>1</c:v>
                </c:pt>
                <c:pt idx="3042">
                  <c:v>1</c:v>
                </c:pt>
                <c:pt idx="3043">
                  <c:v>1</c:v>
                </c:pt>
                <c:pt idx="3044">
                  <c:v>1</c:v>
                </c:pt>
                <c:pt idx="3045">
                  <c:v>1</c:v>
                </c:pt>
                <c:pt idx="3046">
                  <c:v>1</c:v>
                </c:pt>
                <c:pt idx="3047">
                  <c:v>1</c:v>
                </c:pt>
                <c:pt idx="3048">
                  <c:v>1</c:v>
                </c:pt>
                <c:pt idx="3049">
                  <c:v>1</c:v>
                </c:pt>
                <c:pt idx="3050">
                  <c:v>1</c:v>
                </c:pt>
                <c:pt idx="3051">
                  <c:v>1</c:v>
                </c:pt>
                <c:pt idx="3052">
                  <c:v>1</c:v>
                </c:pt>
                <c:pt idx="3053">
                  <c:v>1</c:v>
                </c:pt>
                <c:pt idx="3054">
                  <c:v>1</c:v>
                </c:pt>
                <c:pt idx="3055">
                  <c:v>1</c:v>
                </c:pt>
                <c:pt idx="3056">
                  <c:v>1</c:v>
                </c:pt>
                <c:pt idx="3057">
                  <c:v>1</c:v>
                </c:pt>
                <c:pt idx="3058">
                  <c:v>1</c:v>
                </c:pt>
                <c:pt idx="3059">
                  <c:v>1</c:v>
                </c:pt>
                <c:pt idx="3060">
                  <c:v>1</c:v>
                </c:pt>
                <c:pt idx="3061">
                  <c:v>1</c:v>
                </c:pt>
                <c:pt idx="3062">
                  <c:v>1</c:v>
                </c:pt>
                <c:pt idx="3063">
                  <c:v>1</c:v>
                </c:pt>
                <c:pt idx="3064">
                  <c:v>1</c:v>
                </c:pt>
                <c:pt idx="3065">
                  <c:v>1</c:v>
                </c:pt>
                <c:pt idx="3066">
                  <c:v>1</c:v>
                </c:pt>
                <c:pt idx="3067">
                  <c:v>1</c:v>
                </c:pt>
                <c:pt idx="3068">
                  <c:v>1</c:v>
                </c:pt>
                <c:pt idx="3069">
                  <c:v>1</c:v>
                </c:pt>
                <c:pt idx="3070">
                  <c:v>1</c:v>
                </c:pt>
                <c:pt idx="3071">
                  <c:v>1</c:v>
                </c:pt>
                <c:pt idx="3072">
                  <c:v>1</c:v>
                </c:pt>
                <c:pt idx="3073">
                  <c:v>1</c:v>
                </c:pt>
                <c:pt idx="3074">
                  <c:v>1</c:v>
                </c:pt>
                <c:pt idx="3075">
                  <c:v>1</c:v>
                </c:pt>
                <c:pt idx="3076">
                  <c:v>1</c:v>
                </c:pt>
                <c:pt idx="3077">
                  <c:v>1</c:v>
                </c:pt>
                <c:pt idx="3078">
                  <c:v>1</c:v>
                </c:pt>
                <c:pt idx="3079">
                  <c:v>1</c:v>
                </c:pt>
                <c:pt idx="3080">
                  <c:v>1</c:v>
                </c:pt>
                <c:pt idx="3081">
                  <c:v>1</c:v>
                </c:pt>
                <c:pt idx="3082">
                  <c:v>1</c:v>
                </c:pt>
                <c:pt idx="3083">
                  <c:v>1</c:v>
                </c:pt>
                <c:pt idx="3084">
                  <c:v>1</c:v>
                </c:pt>
                <c:pt idx="3085">
                  <c:v>1</c:v>
                </c:pt>
                <c:pt idx="3086">
                  <c:v>1</c:v>
                </c:pt>
                <c:pt idx="3087">
                  <c:v>1</c:v>
                </c:pt>
                <c:pt idx="3088">
                  <c:v>1</c:v>
                </c:pt>
                <c:pt idx="3089">
                  <c:v>1</c:v>
                </c:pt>
                <c:pt idx="3090">
                  <c:v>1</c:v>
                </c:pt>
                <c:pt idx="3091">
                  <c:v>1</c:v>
                </c:pt>
                <c:pt idx="3092">
                  <c:v>1</c:v>
                </c:pt>
                <c:pt idx="3093">
                  <c:v>1</c:v>
                </c:pt>
                <c:pt idx="3094">
                  <c:v>1</c:v>
                </c:pt>
                <c:pt idx="3095">
                  <c:v>1</c:v>
                </c:pt>
                <c:pt idx="3096">
                  <c:v>1</c:v>
                </c:pt>
                <c:pt idx="3097">
                  <c:v>1</c:v>
                </c:pt>
                <c:pt idx="3098">
                  <c:v>1</c:v>
                </c:pt>
                <c:pt idx="3099">
                  <c:v>1</c:v>
                </c:pt>
                <c:pt idx="3100">
                  <c:v>1</c:v>
                </c:pt>
                <c:pt idx="3101">
                  <c:v>1</c:v>
                </c:pt>
                <c:pt idx="3102">
                  <c:v>1</c:v>
                </c:pt>
                <c:pt idx="3103">
                  <c:v>1</c:v>
                </c:pt>
                <c:pt idx="3104">
                  <c:v>1</c:v>
                </c:pt>
                <c:pt idx="3105">
                  <c:v>1</c:v>
                </c:pt>
                <c:pt idx="3106">
                  <c:v>1</c:v>
                </c:pt>
                <c:pt idx="3107">
                  <c:v>1</c:v>
                </c:pt>
                <c:pt idx="3108">
                  <c:v>1</c:v>
                </c:pt>
                <c:pt idx="3109">
                  <c:v>1</c:v>
                </c:pt>
                <c:pt idx="3110">
                  <c:v>1</c:v>
                </c:pt>
                <c:pt idx="3111">
                  <c:v>1</c:v>
                </c:pt>
                <c:pt idx="3112">
                  <c:v>1</c:v>
                </c:pt>
                <c:pt idx="3113">
                  <c:v>1</c:v>
                </c:pt>
                <c:pt idx="3114">
                  <c:v>1</c:v>
                </c:pt>
                <c:pt idx="3115">
                  <c:v>1</c:v>
                </c:pt>
                <c:pt idx="3116">
                  <c:v>1</c:v>
                </c:pt>
                <c:pt idx="3117">
                  <c:v>1</c:v>
                </c:pt>
                <c:pt idx="3118">
                  <c:v>1</c:v>
                </c:pt>
                <c:pt idx="3119">
                  <c:v>1</c:v>
                </c:pt>
                <c:pt idx="3120">
                  <c:v>1</c:v>
                </c:pt>
                <c:pt idx="3121">
                  <c:v>1</c:v>
                </c:pt>
                <c:pt idx="3122">
                  <c:v>1</c:v>
                </c:pt>
                <c:pt idx="3123">
                  <c:v>1</c:v>
                </c:pt>
                <c:pt idx="3124">
                  <c:v>1</c:v>
                </c:pt>
                <c:pt idx="3125">
                  <c:v>1</c:v>
                </c:pt>
                <c:pt idx="3126">
                  <c:v>1</c:v>
                </c:pt>
                <c:pt idx="3127">
                  <c:v>1</c:v>
                </c:pt>
                <c:pt idx="3128">
                  <c:v>1</c:v>
                </c:pt>
                <c:pt idx="3129">
                  <c:v>1</c:v>
                </c:pt>
                <c:pt idx="3130">
                  <c:v>1</c:v>
                </c:pt>
                <c:pt idx="3131">
                  <c:v>1</c:v>
                </c:pt>
                <c:pt idx="3132">
                  <c:v>1</c:v>
                </c:pt>
                <c:pt idx="3133">
                  <c:v>1</c:v>
                </c:pt>
                <c:pt idx="3134">
                  <c:v>1</c:v>
                </c:pt>
                <c:pt idx="3135">
                  <c:v>1</c:v>
                </c:pt>
                <c:pt idx="3136">
                  <c:v>1</c:v>
                </c:pt>
                <c:pt idx="3137">
                  <c:v>1</c:v>
                </c:pt>
                <c:pt idx="3138">
                  <c:v>1</c:v>
                </c:pt>
                <c:pt idx="3139">
                  <c:v>1</c:v>
                </c:pt>
                <c:pt idx="3140">
                  <c:v>1</c:v>
                </c:pt>
                <c:pt idx="3141">
                  <c:v>1</c:v>
                </c:pt>
                <c:pt idx="3142">
                  <c:v>1</c:v>
                </c:pt>
                <c:pt idx="3143">
                  <c:v>1</c:v>
                </c:pt>
                <c:pt idx="3144">
                  <c:v>1</c:v>
                </c:pt>
                <c:pt idx="3145">
                  <c:v>1</c:v>
                </c:pt>
                <c:pt idx="3146">
                  <c:v>1</c:v>
                </c:pt>
                <c:pt idx="3147">
                  <c:v>1</c:v>
                </c:pt>
                <c:pt idx="3148">
                  <c:v>1</c:v>
                </c:pt>
                <c:pt idx="3149">
                  <c:v>1</c:v>
                </c:pt>
                <c:pt idx="3150">
                  <c:v>1</c:v>
                </c:pt>
                <c:pt idx="3151">
                  <c:v>1</c:v>
                </c:pt>
                <c:pt idx="3152">
                  <c:v>1</c:v>
                </c:pt>
                <c:pt idx="3153">
                  <c:v>1</c:v>
                </c:pt>
                <c:pt idx="3154">
                  <c:v>1</c:v>
                </c:pt>
                <c:pt idx="3155">
                  <c:v>1</c:v>
                </c:pt>
                <c:pt idx="3156">
                  <c:v>1</c:v>
                </c:pt>
                <c:pt idx="3157">
                  <c:v>1</c:v>
                </c:pt>
                <c:pt idx="3158">
                  <c:v>1</c:v>
                </c:pt>
                <c:pt idx="3159">
                  <c:v>1</c:v>
                </c:pt>
                <c:pt idx="3160">
                  <c:v>1</c:v>
                </c:pt>
                <c:pt idx="3161">
                  <c:v>1</c:v>
                </c:pt>
                <c:pt idx="3162">
                  <c:v>1</c:v>
                </c:pt>
                <c:pt idx="3163">
                  <c:v>1</c:v>
                </c:pt>
                <c:pt idx="3164">
                  <c:v>1</c:v>
                </c:pt>
                <c:pt idx="3165">
                  <c:v>1</c:v>
                </c:pt>
                <c:pt idx="3166">
                  <c:v>1</c:v>
                </c:pt>
                <c:pt idx="3167">
                  <c:v>1</c:v>
                </c:pt>
                <c:pt idx="3168">
                  <c:v>1</c:v>
                </c:pt>
                <c:pt idx="3169">
                  <c:v>1</c:v>
                </c:pt>
                <c:pt idx="3170">
                  <c:v>1</c:v>
                </c:pt>
                <c:pt idx="3171">
                  <c:v>1</c:v>
                </c:pt>
                <c:pt idx="3172">
                  <c:v>1</c:v>
                </c:pt>
                <c:pt idx="3173">
                  <c:v>1</c:v>
                </c:pt>
                <c:pt idx="3174">
                  <c:v>1</c:v>
                </c:pt>
                <c:pt idx="3175">
                  <c:v>1</c:v>
                </c:pt>
                <c:pt idx="3176">
                  <c:v>1</c:v>
                </c:pt>
                <c:pt idx="3177">
                  <c:v>1</c:v>
                </c:pt>
                <c:pt idx="3178">
                  <c:v>1</c:v>
                </c:pt>
                <c:pt idx="3179">
                  <c:v>1</c:v>
                </c:pt>
                <c:pt idx="3180">
                  <c:v>1</c:v>
                </c:pt>
                <c:pt idx="3181">
                  <c:v>1</c:v>
                </c:pt>
                <c:pt idx="3182">
                  <c:v>1</c:v>
                </c:pt>
                <c:pt idx="3183">
                  <c:v>1</c:v>
                </c:pt>
                <c:pt idx="3184">
                  <c:v>1</c:v>
                </c:pt>
                <c:pt idx="3185">
                  <c:v>1</c:v>
                </c:pt>
                <c:pt idx="3186">
                  <c:v>1</c:v>
                </c:pt>
                <c:pt idx="3187">
                  <c:v>1</c:v>
                </c:pt>
                <c:pt idx="3188">
                  <c:v>1</c:v>
                </c:pt>
                <c:pt idx="3189">
                  <c:v>1</c:v>
                </c:pt>
                <c:pt idx="3190">
                  <c:v>1</c:v>
                </c:pt>
                <c:pt idx="3191">
                  <c:v>1</c:v>
                </c:pt>
                <c:pt idx="3192">
                  <c:v>1</c:v>
                </c:pt>
                <c:pt idx="3193">
                  <c:v>1</c:v>
                </c:pt>
                <c:pt idx="3194">
                  <c:v>1</c:v>
                </c:pt>
                <c:pt idx="3195">
                  <c:v>1</c:v>
                </c:pt>
                <c:pt idx="3196">
                  <c:v>1</c:v>
                </c:pt>
                <c:pt idx="3197">
                  <c:v>1</c:v>
                </c:pt>
                <c:pt idx="3198">
                  <c:v>1</c:v>
                </c:pt>
                <c:pt idx="3199">
                  <c:v>1</c:v>
                </c:pt>
                <c:pt idx="3200">
                  <c:v>1</c:v>
                </c:pt>
                <c:pt idx="3201">
                  <c:v>1</c:v>
                </c:pt>
                <c:pt idx="3202">
                  <c:v>1</c:v>
                </c:pt>
                <c:pt idx="3203">
                  <c:v>1.25</c:v>
                </c:pt>
                <c:pt idx="3204">
                  <c:v>1.25</c:v>
                </c:pt>
                <c:pt idx="3205">
                  <c:v>1.25</c:v>
                </c:pt>
                <c:pt idx="3206">
                  <c:v>1.25</c:v>
                </c:pt>
                <c:pt idx="3207">
                  <c:v>1.25</c:v>
                </c:pt>
                <c:pt idx="3208">
                  <c:v>1.25</c:v>
                </c:pt>
                <c:pt idx="3209">
                  <c:v>1.25</c:v>
                </c:pt>
                <c:pt idx="3210">
                  <c:v>1.25</c:v>
                </c:pt>
                <c:pt idx="3211">
                  <c:v>1.25</c:v>
                </c:pt>
                <c:pt idx="3212">
                  <c:v>1.25</c:v>
                </c:pt>
                <c:pt idx="3213">
                  <c:v>1.25</c:v>
                </c:pt>
                <c:pt idx="3214">
                  <c:v>1.25</c:v>
                </c:pt>
                <c:pt idx="3215">
                  <c:v>1.25</c:v>
                </c:pt>
                <c:pt idx="3216">
                  <c:v>1.25</c:v>
                </c:pt>
                <c:pt idx="3217">
                  <c:v>1.25</c:v>
                </c:pt>
                <c:pt idx="3218">
                  <c:v>1.25</c:v>
                </c:pt>
                <c:pt idx="3219">
                  <c:v>1.25</c:v>
                </c:pt>
                <c:pt idx="3220">
                  <c:v>1.25</c:v>
                </c:pt>
                <c:pt idx="3221">
                  <c:v>1.25</c:v>
                </c:pt>
                <c:pt idx="3222">
                  <c:v>1.25</c:v>
                </c:pt>
                <c:pt idx="3223">
                  <c:v>1.25</c:v>
                </c:pt>
                <c:pt idx="3224">
                  <c:v>1.25</c:v>
                </c:pt>
                <c:pt idx="3225">
                  <c:v>1.25</c:v>
                </c:pt>
                <c:pt idx="3226">
                  <c:v>1.25</c:v>
                </c:pt>
                <c:pt idx="3227">
                  <c:v>1.25</c:v>
                </c:pt>
                <c:pt idx="3228">
                  <c:v>1.25</c:v>
                </c:pt>
                <c:pt idx="3229">
                  <c:v>1.25</c:v>
                </c:pt>
                <c:pt idx="3230">
                  <c:v>1.25</c:v>
                </c:pt>
                <c:pt idx="3231">
                  <c:v>1.25</c:v>
                </c:pt>
                <c:pt idx="3232">
                  <c:v>1.25</c:v>
                </c:pt>
                <c:pt idx="3233">
                  <c:v>1.25</c:v>
                </c:pt>
                <c:pt idx="3234">
                  <c:v>1.25</c:v>
                </c:pt>
                <c:pt idx="3235">
                  <c:v>1.25</c:v>
                </c:pt>
                <c:pt idx="3236">
                  <c:v>1.25</c:v>
                </c:pt>
                <c:pt idx="3237">
                  <c:v>1.25</c:v>
                </c:pt>
                <c:pt idx="3238">
                  <c:v>1.25</c:v>
                </c:pt>
                <c:pt idx="3239">
                  <c:v>1.25</c:v>
                </c:pt>
                <c:pt idx="3240">
                  <c:v>1.25</c:v>
                </c:pt>
                <c:pt idx="3241">
                  <c:v>1.25</c:v>
                </c:pt>
                <c:pt idx="3242">
                  <c:v>1.25</c:v>
                </c:pt>
                <c:pt idx="3243">
                  <c:v>1.25</c:v>
                </c:pt>
                <c:pt idx="3244">
                  <c:v>1.25</c:v>
                </c:pt>
                <c:pt idx="3245">
                  <c:v>1.25</c:v>
                </c:pt>
                <c:pt idx="3246">
                  <c:v>1.25</c:v>
                </c:pt>
                <c:pt idx="3247">
                  <c:v>1.25</c:v>
                </c:pt>
                <c:pt idx="3248">
                  <c:v>1.25</c:v>
                </c:pt>
                <c:pt idx="3249">
                  <c:v>1.25</c:v>
                </c:pt>
                <c:pt idx="3250">
                  <c:v>1.25</c:v>
                </c:pt>
                <c:pt idx="3251">
                  <c:v>1.25</c:v>
                </c:pt>
                <c:pt idx="3252">
                  <c:v>1.25</c:v>
                </c:pt>
                <c:pt idx="3253">
                  <c:v>1.25</c:v>
                </c:pt>
                <c:pt idx="3254">
                  <c:v>1.25</c:v>
                </c:pt>
                <c:pt idx="3255">
                  <c:v>1.25</c:v>
                </c:pt>
                <c:pt idx="3256">
                  <c:v>1.25</c:v>
                </c:pt>
                <c:pt idx="3257">
                  <c:v>1.25</c:v>
                </c:pt>
                <c:pt idx="3258">
                  <c:v>1.25</c:v>
                </c:pt>
                <c:pt idx="3259">
                  <c:v>1.25</c:v>
                </c:pt>
                <c:pt idx="3260">
                  <c:v>1.25</c:v>
                </c:pt>
                <c:pt idx="3261">
                  <c:v>1.25</c:v>
                </c:pt>
                <c:pt idx="3262">
                  <c:v>1.25</c:v>
                </c:pt>
                <c:pt idx="3263">
                  <c:v>1.25</c:v>
                </c:pt>
                <c:pt idx="3264">
                  <c:v>1.25</c:v>
                </c:pt>
                <c:pt idx="3265">
                  <c:v>1.25</c:v>
                </c:pt>
                <c:pt idx="3266">
                  <c:v>1.25</c:v>
                </c:pt>
                <c:pt idx="3267">
                  <c:v>1.25</c:v>
                </c:pt>
                <c:pt idx="3268">
                  <c:v>1.5</c:v>
                </c:pt>
                <c:pt idx="3269">
                  <c:v>1.5</c:v>
                </c:pt>
                <c:pt idx="3270">
                  <c:v>1.5</c:v>
                </c:pt>
                <c:pt idx="3271">
                  <c:v>1.5</c:v>
                </c:pt>
                <c:pt idx="3272">
                  <c:v>1.5</c:v>
                </c:pt>
                <c:pt idx="3273">
                  <c:v>1.5</c:v>
                </c:pt>
                <c:pt idx="3274">
                  <c:v>1.5</c:v>
                </c:pt>
                <c:pt idx="3275">
                  <c:v>1.5</c:v>
                </c:pt>
                <c:pt idx="3276">
                  <c:v>1.5</c:v>
                </c:pt>
                <c:pt idx="3277">
                  <c:v>1.5</c:v>
                </c:pt>
                <c:pt idx="3278">
                  <c:v>1.5</c:v>
                </c:pt>
                <c:pt idx="3279">
                  <c:v>1.5</c:v>
                </c:pt>
                <c:pt idx="3280">
                  <c:v>1.5</c:v>
                </c:pt>
                <c:pt idx="3281">
                  <c:v>1.5</c:v>
                </c:pt>
                <c:pt idx="3282">
                  <c:v>1.5</c:v>
                </c:pt>
                <c:pt idx="3283">
                  <c:v>1.5</c:v>
                </c:pt>
                <c:pt idx="3284">
                  <c:v>1.5</c:v>
                </c:pt>
                <c:pt idx="3285">
                  <c:v>1.5</c:v>
                </c:pt>
                <c:pt idx="3286">
                  <c:v>1.5</c:v>
                </c:pt>
                <c:pt idx="3287">
                  <c:v>1.5</c:v>
                </c:pt>
                <c:pt idx="3288">
                  <c:v>1.5</c:v>
                </c:pt>
                <c:pt idx="3289">
                  <c:v>1.5</c:v>
                </c:pt>
                <c:pt idx="3290">
                  <c:v>1.5</c:v>
                </c:pt>
                <c:pt idx="3291">
                  <c:v>1.5</c:v>
                </c:pt>
                <c:pt idx="3292">
                  <c:v>1.5</c:v>
                </c:pt>
                <c:pt idx="3293">
                  <c:v>1.5</c:v>
                </c:pt>
                <c:pt idx="3294">
                  <c:v>1.5</c:v>
                </c:pt>
                <c:pt idx="3295">
                  <c:v>1.5</c:v>
                </c:pt>
                <c:pt idx="3296">
                  <c:v>1.5</c:v>
                </c:pt>
                <c:pt idx="3297">
                  <c:v>1.5</c:v>
                </c:pt>
                <c:pt idx="3298">
                  <c:v>1.5</c:v>
                </c:pt>
                <c:pt idx="3299">
                  <c:v>1.5</c:v>
                </c:pt>
                <c:pt idx="3300">
                  <c:v>1.5</c:v>
                </c:pt>
                <c:pt idx="3301">
                  <c:v>1.5</c:v>
                </c:pt>
                <c:pt idx="3302">
                  <c:v>1.5</c:v>
                </c:pt>
                <c:pt idx="3303">
                  <c:v>1.5</c:v>
                </c:pt>
                <c:pt idx="3304">
                  <c:v>1.5</c:v>
                </c:pt>
                <c:pt idx="3305">
                  <c:v>1.5</c:v>
                </c:pt>
                <c:pt idx="3306">
                  <c:v>1.5</c:v>
                </c:pt>
                <c:pt idx="3307">
                  <c:v>1.5</c:v>
                </c:pt>
                <c:pt idx="3308">
                  <c:v>1.5</c:v>
                </c:pt>
                <c:pt idx="3309">
                  <c:v>1.5</c:v>
                </c:pt>
                <c:pt idx="3310">
                  <c:v>1.5</c:v>
                </c:pt>
                <c:pt idx="3311">
                  <c:v>1.5</c:v>
                </c:pt>
                <c:pt idx="3312">
                  <c:v>1.5</c:v>
                </c:pt>
                <c:pt idx="3313">
                  <c:v>1.5</c:v>
                </c:pt>
                <c:pt idx="3314">
                  <c:v>1.5</c:v>
                </c:pt>
                <c:pt idx="3315">
                  <c:v>1.5</c:v>
                </c:pt>
                <c:pt idx="3316">
                  <c:v>1.5</c:v>
                </c:pt>
                <c:pt idx="3317">
                  <c:v>1.5</c:v>
                </c:pt>
                <c:pt idx="3318">
                  <c:v>1.5</c:v>
                </c:pt>
                <c:pt idx="3319">
                  <c:v>1.5</c:v>
                </c:pt>
                <c:pt idx="3320">
                  <c:v>1.5</c:v>
                </c:pt>
                <c:pt idx="3321">
                  <c:v>1.5</c:v>
                </c:pt>
                <c:pt idx="3322">
                  <c:v>1.5</c:v>
                </c:pt>
                <c:pt idx="3323">
                  <c:v>1.5</c:v>
                </c:pt>
                <c:pt idx="3324">
                  <c:v>1.5</c:v>
                </c:pt>
                <c:pt idx="3325">
                  <c:v>1.5</c:v>
                </c:pt>
                <c:pt idx="3326">
                  <c:v>1.5</c:v>
                </c:pt>
                <c:pt idx="3327">
                  <c:v>1.5</c:v>
                </c:pt>
                <c:pt idx="3328">
                  <c:v>1.5</c:v>
                </c:pt>
                <c:pt idx="3329">
                  <c:v>1.5</c:v>
                </c:pt>
                <c:pt idx="3330">
                  <c:v>1.5</c:v>
                </c:pt>
                <c:pt idx="3331">
                  <c:v>1.5</c:v>
                </c:pt>
                <c:pt idx="3332">
                  <c:v>1.5</c:v>
                </c:pt>
                <c:pt idx="3333">
                  <c:v>1.5</c:v>
                </c:pt>
                <c:pt idx="3334">
                  <c:v>1.5</c:v>
                </c:pt>
                <c:pt idx="3335">
                  <c:v>1.5</c:v>
                </c:pt>
                <c:pt idx="3336">
                  <c:v>1.5</c:v>
                </c:pt>
                <c:pt idx="3337">
                  <c:v>1.5</c:v>
                </c:pt>
                <c:pt idx="3338">
                  <c:v>1.5</c:v>
                </c:pt>
                <c:pt idx="3339">
                  <c:v>1.5</c:v>
                </c:pt>
                <c:pt idx="3340">
                  <c:v>1.5</c:v>
                </c:pt>
                <c:pt idx="3341">
                  <c:v>1.5</c:v>
                </c:pt>
                <c:pt idx="3342">
                  <c:v>1.5</c:v>
                </c:pt>
                <c:pt idx="3343">
                  <c:v>1.5</c:v>
                </c:pt>
                <c:pt idx="3344">
                  <c:v>1.5</c:v>
                </c:pt>
                <c:pt idx="3345">
                  <c:v>1.5</c:v>
                </c:pt>
                <c:pt idx="3346">
                  <c:v>1.5</c:v>
                </c:pt>
                <c:pt idx="3347">
                  <c:v>1.5</c:v>
                </c:pt>
                <c:pt idx="3348">
                  <c:v>1.5</c:v>
                </c:pt>
                <c:pt idx="3349">
                  <c:v>1.5</c:v>
                </c:pt>
                <c:pt idx="3350">
                  <c:v>1.5</c:v>
                </c:pt>
                <c:pt idx="3351">
                  <c:v>1.5</c:v>
                </c:pt>
                <c:pt idx="3352">
                  <c:v>1.5</c:v>
                </c:pt>
                <c:pt idx="3353">
                  <c:v>1.25</c:v>
                </c:pt>
                <c:pt idx="3354">
                  <c:v>1.25</c:v>
                </c:pt>
                <c:pt idx="3355">
                  <c:v>1.25</c:v>
                </c:pt>
                <c:pt idx="3356">
                  <c:v>1.25</c:v>
                </c:pt>
                <c:pt idx="3357">
                  <c:v>1.25</c:v>
                </c:pt>
                <c:pt idx="3358">
                  <c:v>1.25</c:v>
                </c:pt>
                <c:pt idx="3359">
                  <c:v>1.25</c:v>
                </c:pt>
                <c:pt idx="3360">
                  <c:v>1.25</c:v>
                </c:pt>
                <c:pt idx="3361">
                  <c:v>1.25</c:v>
                </c:pt>
                <c:pt idx="3362">
                  <c:v>1.25</c:v>
                </c:pt>
                <c:pt idx="3363">
                  <c:v>1.25</c:v>
                </c:pt>
                <c:pt idx="3364">
                  <c:v>1.25</c:v>
                </c:pt>
                <c:pt idx="3365">
                  <c:v>1.25</c:v>
                </c:pt>
                <c:pt idx="3366">
                  <c:v>1.25</c:v>
                </c:pt>
                <c:pt idx="3367">
                  <c:v>1.25</c:v>
                </c:pt>
                <c:pt idx="3368">
                  <c:v>1.25</c:v>
                </c:pt>
                <c:pt idx="3369">
                  <c:v>1.25</c:v>
                </c:pt>
                <c:pt idx="3370">
                  <c:v>1.25</c:v>
                </c:pt>
                <c:pt idx="3371">
                  <c:v>1.25</c:v>
                </c:pt>
                <c:pt idx="3372">
                  <c:v>1.25</c:v>
                </c:pt>
                <c:pt idx="3373">
                  <c:v>1.25</c:v>
                </c:pt>
                <c:pt idx="3374">
                  <c:v>1.25</c:v>
                </c:pt>
                <c:pt idx="3375">
                  <c:v>1.25</c:v>
                </c:pt>
                <c:pt idx="3376">
                  <c:v>1.25</c:v>
                </c:pt>
                <c:pt idx="3377">
                  <c:v>1.25</c:v>
                </c:pt>
                <c:pt idx="3378">
                  <c:v>1</c:v>
                </c:pt>
                <c:pt idx="3379">
                  <c:v>1</c:v>
                </c:pt>
                <c:pt idx="3380">
                  <c:v>1</c:v>
                </c:pt>
                <c:pt idx="3381">
                  <c:v>1</c:v>
                </c:pt>
                <c:pt idx="3382">
                  <c:v>1</c:v>
                </c:pt>
                <c:pt idx="3383">
                  <c:v>1</c:v>
                </c:pt>
                <c:pt idx="3384">
                  <c:v>1</c:v>
                </c:pt>
                <c:pt idx="3385">
                  <c:v>1</c:v>
                </c:pt>
                <c:pt idx="3386">
                  <c:v>1</c:v>
                </c:pt>
                <c:pt idx="3387">
                  <c:v>1</c:v>
                </c:pt>
                <c:pt idx="3388">
                  <c:v>1</c:v>
                </c:pt>
                <c:pt idx="3389">
                  <c:v>1</c:v>
                </c:pt>
                <c:pt idx="3390">
                  <c:v>1</c:v>
                </c:pt>
                <c:pt idx="3391">
                  <c:v>1</c:v>
                </c:pt>
                <c:pt idx="3392">
                  <c:v>1</c:v>
                </c:pt>
                <c:pt idx="3393">
                  <c:v>1</c:v>
                </c:pt>
                <c:pt idx="3394">
                  <c:v>1</c:v>
                </c:pt>
                <c:pt idx="3395">
                  <c:v>1</c:v>
                </c:pt>
                <c:pt idx="3396">
                  <c:v>1</c:v>
                </c:pt>
                <c:pt idx="3397">
                  <c:v>1</c:v>
                </c:pt>
                <c:pt idx="3398">
                  <c:v>1</c:v>
                </c:pt>
                <c:pt idx="3399">
                  <c:v>1</c:v>
                </c:pt>
                <c:pt idx="3400">
                  <c:v>1</c:v>
                </c:pt>
                <c:pt idx="3401">
                  <c:v>1</c:v>
                </c:pt>
                <c:pt idx="3402">
                  <c:v>1</c:v>
                </c:pt>
                <c:pt idx="3403">
                  <c:v>1</c:v>
                </c:pt>
                <c:pt idx="3404">
                  <c:v>1</c:v>
                </c:pt>
                <c:pt idx="3405">
                  <c:v>1</c:v>
                </c:pt>
                <c:pt idx="3406">
                  <c:v>1</c:v>
                </c:pt>
                <c:pt idx="3407">
                  <c:v>1</c:v>
                </c:pt>
                <c:pt idx="3408">
                  <c:v>1</c:v>
                </c:pt>
                <c:pt idx="3409">
                  <c:v>1</c:v>
                </c:pt>
                <c:pt idx="3410">
                  <c:v>1</c:v>
                </c:pt>
                <c:pt idx="3411">
                  <c:v>1</c:v>
                </c:pt>
                <c:pt idx="3412">
                  <c:v>1</c:v>
                </c:pt>
                <c:pt idx="3413">
                  <c:v>1</c:v>
                </c:pt>
                <c:pt idx="3414">
                  <c:v>1</c:v>
                </c:pt>
                <c:pt idx="3415">
                  <c:v>1</c:v>
                </c:pt>
                <c:pt idx="3416">
                  <c:v>1</c:v>
                </c:pt>
                <c:pt idx="3417">
                  <c:v>1</c:v>
                </c:pt>
                <c:pt idx="3418">
                  <c:v>1</c:v>
                </c:pt>
                <c:pt idx="3419">
                  <c:v>1</c:v>
                </c:pt>
                <c:pt idx="3420">
                  <c:v>1</c:v>
                </c:pt>
                <c:pt idx="3421">
                  <c:v>1</c:v>
                </c:pt>
                <c:pt idx="3422">
                  <c:v>1</c:v>
                </c:pt>
                <c:pt idx="3423">
                  <c:v>1</c:v>
                </c:pt>
                <c:pt idx="3424">
                  <c:v>1</c:v>
                </c:pt>
                <c:pt idx="3425">
                  <c:v>1</c:v>
                </c:pt>
                <c:pt idx="3426">
                  <c:v>1</c:v>
                </c:pt>
                <c:pt idx="3427">
                  <c:v>1</c:v>
                </c:pt>
                <c:pt idx="3428">
                  <c:v>1</c:v>
                </c:pt>
                <c:pt idx="3429">
                  <c:v>1</c:v>
                </c:pt>
                <c:pt idx="3430">
                  <c:v>1</c:v>
                </c:pt>
                <c:pt idx="3431">
                  <c:v>1</c:v>
                </c:pt>
                <c:pt idx="3432">
                  <c:v>1</c:v>
                </c:pt>
                <c:pt idx="3433">
                  <c:v>1</c:v>
                </c:pt>
                <c:pt idx="3434">
                  <c:v>1</c:v>
                </c:pt>
                <c:pt idx="3435">
                  <c:v>1</c:v>
                </c:pt>
                <c:pt idx="3436">
                  <c:v>1</c:v>
                </c:pt>
                <c:pt idx="3437">
                  <c:v>1</c:v>
                </c:pt>
                <c:pt idx="3438">
                  <c:v>1</c:v>
                </c:pt>
                <c:pt idx="3439">
                  <c:v>1</c:v>
                </c:pt>
                <c:pt idx="3440">
                  <c:v>1</c:v>
                </c:pt>
                <c:pt idx="3441">
                  <c:v>1</c:v>
                </c:pt>
                <c:pt idx="3442">
                  <c:v>1</c:v>
                </c:pt>
                <c:pt idx="3443">
                  <c:v>1</c:v>
                </c:pt>
                <c:pt idx="3444">
                  <c:v>1</c:v>
                </c:pt>
                <c:pt idx="3445">
                  <c:v>1</c:v>
                </c:pt>
                <c:pt idx="3446">
                  <c:v>1</c:v>
                </c:pt>
                <c:pt idx="3447">
                  <c:v>1</c:v>
                </c:pt>
                <c:pt idx="3448">
                  <c:v>1</c:v>
                </c:pt>
                <c:pt idx="3449">
                  <c:v>1</c:v>
                </c:pt>
                <c:pt idx="3450">
                  <c:v>1</c:v>
                </c:pt>
                <c:pt idx="3451">
                  <c:v>1</c:v>
                </c:pt>
                <c:pt idx="3452">
                  <c:v>1</c:v>
                </c:pt>
                <c:pt idx="3453">
                  <c:v>1</c:v>
                </c:pt>
                <c:pt idx="3454">
                  <c:v>1</c:v>
                </c:pt>
                <c:pt idx="3455">
                  <c:v>1</c:v>
                </c:pt>
                <c:pt idx="3456">
                  <c:v>1</c:v>
                </c:pt>
                <c:pt idx="3457">
                  <c:v>1</c:v>
                </c:pt>
                <c:pt idx="3458">
                  <c:v>1</c:v>
                </c:pt>
                <c:pt idx="3459">
                  <c:v>1</c:v>
                </c:pt>
                <c:pt idx="3460">
                  <c:v>1</c:v>
                </c:pt>
                <c:pt idx="3461">
                  <c:v>1</c:v>
                </c:pt>
                <c:pt idx="3462">
                  <c:v>1</c:v>
                </c:pt>
                <c:pt idx="3463">
                  <c:v>1</c:v>
                </c:pt>
                <c:pt idx="3464">
                  <c:v>1</c:v>
                </c:pt>
                <c:pt idx="3465">
                  <c:v>1</c:v>
                </c:pt>
                <c:pt idx="3466">
                  <c:v>1</c:v>
                </c:pt>
                <c:pt idx="3467">
                  <c:v>1</c:v>
                </c:pt>
                <c:pt idx="3468">
                  <c:v>1</c:v>
                </c:pt>
                <c:pt idx="3469">
                  <c:v>1</c:v>
                </c:pt>
                <c:pt idx="3470">
                  <c:v>1</c:v>
                </c:pt>
                <c:pt idx="3471">
                  <c:v>1</c:v>
                </c:pt>
                <c:pt idx="3472">
                  <c:v>1</c:v>
                </c:pt>
                <c:pt idx="3473">
                  <c:v>1</c:v>
                </c:pt>
                <c:pt idx="3474">
                  <c:v>1</c:v>
                </c:pt>
                <c:pt idx="3475">
                  <c:v>1</c:v>
                </c:pt>
                <c:pt idx="3476">
                  <c:v>1</c:v>
                </c:pt>
                <c:pt idx="3477">
                  <c:v>1</c:v>
                </c:pt>
                <c:pt idx="3478">
                  <c:v>1</c:v>
                </c:pt>
                <c:pt idx="3479">
                  <c:v>1</c:v>
                </c:pt>
                <c:pt idx="3480">
                  <c:v>1</c:v>
                </c:pt>
                <c:pt idx="3481">
                  <c:v>1</c:v>
                </c:pt>
                <c:pt idx="3482">
                  <c:v>1</c:v>
                </c:pt>
                <c:pt idx="3483">
                  <c:v>1</c:v>
                </c:pt>
                <c:pt idx="3484">
                  <c:v>1</c:v>
                </c:pt>
                <c:pt idx="3485">
                  <c:v>1</c:v>
                </c:pt>
                <c:pt idx="3486">
                  <c:v>1</c:v>
                </c:pt>
                <c:pt idx="3487">
                  <c:v>1</c:v>
                </c:pt>
                <c:pt idx="3488">
                  <c:v>1</c:v>
                </c:pt>
                <c:pt idx="3489">
                  <c:v>1</c:v>
                </c:pt>
                <c:pt idx="3490">
                  <c:v>1</c:v>
                </c:pt>
                <c:pt idx="3491">
                  <c:v>1</c:v>
                </c:pt>
                <c:pt idx="3492">
                  <c:v>1</c:v>
                </c:pt>
                <c:pt idx="3493">
                  <c:v>1</c:v>
                </c:pt>
                <c:pt idx="3494">
                  <c:v>1</c:v>
                </c:pt>
                <c:pt idx="3495">
                  <c:v>1</c:v>
                </c:pt>
                <c:pt idx="3496">
                  <c:v>1</c:v>
                </c:pt>
                <c:pt idx="3497">
                  <c:v>1</c:v>
                </c:pt>
                <c:pt idx="3498">
                  <c:v>1</c:v>
                </c:pt>
                <c:pt idx="3499">
                  <c:v>1</c:v>
                </c:pt>
                <c:pt idx="3500">
                  <c:v>1</c:v>
                </c:pt>
                <c:pt idx="3501">
                  <c:v>1</c:v>
                </c:pt>
                <c:pt idx="3502">
                  <c:v>1</c:v>
                </c:pt>
                <c:pt idx="3503">
                  <c:v>1</c:v>
                </c:pt>
                <c:pt idx="3504">
                  <c:v>1</c:v>
                </c:pt>
                <c:pt idx="3505">
                  <c:v>1</c:v>
                </c:pt>
                <c:pt idx="3506">
                  <c:v>1</c:v>
                </c:pt>
                <c:pt idx="3507">
                  <c:v>1</c:v>
                </c:pt>
                <c:pt idx="3508">
                  <c:v>1</c:v>
                </c:pt>
                <c:pt idx="3509">
                  <c:v>1</c:v>
                </c:pt>
                <c:pt idx="3510">
                  <c:v>1</c:v>
                </c:pt>
                <c:pt idx="3511">
                  <c:v>1</c:v>
                </c:pt>
                <c:pt idx="3512">
                  <c:v>1</c:v>
                </c:pt>
                <c:pt idx="3513">
                  <c:v>1</c:v>
                </c:pt>
                <c:pt idx="3514">
                  <c:v>1</c:v>
                </c:pt>
                <c:pt idx="3515">
                  <c:v>1</c:v>
                </c:pt>
                <c:pt idx="3516">
                  <c:v>1</c:v>
                </c:pt>
                <c:pt idx="3517">
                  <c:v>1</c:v>
                </c:pt>
                <c:pt idx="3518">
                  <c:v>1</c:v>
                </c:pt>
                <c:pt idx="3519">
                  <c:v>1</c:v>
                </c:pt>
                <c:pt idx="3520">
                  <c:v>1</c:v>
                </c:pt>
                <c:pt idx="3521">
                  <c:v>1</c:v>
                </c:pt>
                <c:pt idx="3522">
                  <c:v>1</c:v>
                </c:pt>
                <c:pt idx="3523">
                  <c:v>1</c:v>
                </c:pt>
                <c:pt idx="3524">
                  <c:v>1</c:v>
                </c:pt>
                <c:pt idx="3525">
                  <c:v>1</c:v>
                </c:pt>
                <c:pt idx="3526">
                  <c:v>1</c:v>
                </c:pt>
                <c:pt idx="3527">
                  <c:v>1</c:v>
                </c:pt>
                <c:pt idx="3528">
                  <c:v>0.75</c:v>
                </c:pt>
                <c:pt idx="3529">
                  <c:v>0.75</c:v>
                </c:pt>
                <c:pt idx="3530">
                  <c:v>0.75</c:v>
                </c:pt>
                <c:pt idx="3531">
                  <c:v>0.75</c:v>
                </c:pt>
                <c:pt idx="3532">
                  <c:v>0.75</c:v>
                </c:pt>
                <c:pt idx="3533">
                  <c:v>0.75</c:v>
                </c:pt>
                <c:pt idx="3534">
                  <c:v>0.75</c:v>
                </c:pt>
                <c:pt idx="3535">
                  <c:v>0.75</c:v>
                </c:pt>
                <c:pt idx="3536">
                  <c:v>0.75</c:v>
                </c:pt>
                <c:pt idx="3537">
                  <c:v>0.75</c:v>
                </c:pt>
                <c:pt idx="3538">
                  <c:v>0.75</c:v>
                </c:pt>
                <c:pt idx="3539">
                  <c:v>0.75</c:v>
                </c:pt>
                <c:pt idx="3540">
                  <c:v>0.75</c:v>
                </c:pt>
                <c:pt idx="3541">
                  <c:v>0.75</c:v>
                </c:pt>
                <c:pt idx="3542">
                  <c:v>0.75</c:v>
                </c:pt>
                <c:pt idx="3543">
                  <c:v>0.75</c:v>
                </c:pt>
                <c:pt idx="3544">
                  <c:v>0.75</c:v>
                </c:pt>
                <c:pt idx="3545">
                  <c:v>0.75</c:v>
                </c:pt>
                <c:pt idx="3546">
                  <c:v>0.75</c:v>
                </c:pt>
                <c:pt idx="3547">
                  <c:v>0.75</c:v>
                </c:pt>
                <c:pt idx="3548">
                  <c:v>0.75</c:v>
                </c:pt>
                <c:pt idx="3549">
                  <c:v>0.75</c:v>
                </c:pt>
                <c:pt idx="3550">
                  <c:v>0.75</c:v>
                </c:pt>
                <c:pt idx="3551">
                  <c:v>0.75</c:v>
                </c:pt>
                <c:pt idx="3552">
                  <c:v>0.75</c:v>
                </c:pt>
                <c:pt idx="3553">
                  <c:v>0.75</c:v>
                </c:pt>
                <c:pt idx="3554">
                  <c:v>0.75</c:v>
                </c:pt>
                <c:pt idx="3555">
                  <c:v>0.75</c:v>
                </c:pt>
                <c:pt idx="3556">
                  <c:v>0.75</c:v>
                </c:pt>
                <c:pt idx="3557">
                  <c:v>0.75</c:v>
                </c:pt>
                <c:pt idx="3558">
                  <c:v>0.75</c:v>
                </c:pt>
                <c:pt idx="3559">
                  <c:v>0.75</c:v>
                </c:pt>
                <c:pt idx="3560">
                  <c:v>0.75</c:v>
                </c:pt>
                <c:pt idx="3561">
                  <c:v>0.75</c:v>
                </c:pt>
                <c:pt idx="3562">
                  <c:v>0.75</c:v>
                </c:pt>
                <c:pt idx="3563">
                  <c:v>0.75</c:v>
                </c:pt>
                <c:pt idx="3564">
                  <c:v>0.75</c:v>
                </c:pt>
                <c:pt idx="3565">
                  <c:v>0.75</c:v>
                </c:pt>
                <c:pt idx="3566">
                  <c:v>0.75</c:v>
                </c:pt>
                <c:pt idx="3567">
                  <c:v>0.75</c:v>
                </c:pt>
                <c:pt idx="3568">
                  <c:v>0.75</c:v>
                </c:pt>
                <c:pt idx="3569">
                  <c:v>0.75</c:v>
                </c:pt>
                <c:pt idx="3570">
                  <c:v>0.75</c:v>
                </c:pt>
                <c:pt idx="3571">
                  <c:v>0.75</c:v>
                </c:pt>
                <c:pt idx="3572">
                  <c:v>0.75</c:v>
                </c:pt>
                <c:pt idx="3573">
                  <c:v>0.75</c:v>
                </c:pt>
                <c:pt idx="3574">
                  <c:v>0.75</c:v>
                </c:pt>
                <c:pt idx="3575">
                  <c:v>0.75</c:v>
                </c:pt>
                <c:pt idx="3576">
                  <c:v>0.75</c:v>
                </c:pt>
                <c:pt idx="3577">
                  <c:v>0.75</c:v>
                </c:pt>
                <c:pt idx="3578">
                  <c:v>0.75</c:v>
                </c:pt>
                <c:pt idx="3579">
                  <c:v>0.75</c:v>
                </c:pt>
                <c:pt idx="3580">
                  <c:v>0.75</c:v>
                </c:pt>
                <c:pt idx="3581">
                  <c:v>0.75</c:v>
                </c:pt>
                <c:pt idx="3582">
                  <c:v>0.75</c:v>
                </c:pt>
                <c:pt idx="3583">
                  <c:v>0.75</c:v>
                </c:pt>
                <c:pt idx="3584">
                  <c:v>0.75</c:v>
                </c:pt>
                <c:pt idx="3585">
                  <c:v>0.75</c:v>
                </c:pt>
                <c:pt idx="3586">
                  <c:v>0.75</c:v>
                </c:pt>
                <c:pt idx="3587">
                  <c:v>0.75</c:v>
                </c:pt>
                <c:pt idx="3588">
                  <c:v>0.75</c:v>
                </c:pt>
                <c:pt idx="3589">
                  <c:v>0.75</c:v>
                </c:pt>
                <c:pt idx="3590">
                  <c:v>0.75</c:v>
                </c:pt>
                <c:pt idx="3591">
                  <c:v>0.75</c:v>
                </c:pt>
                <c:pt idx="3592">
                  <c:v>0.75</c:v>
                </c:pt>
                <c:pt idx="3593">
                  <c:v>0.75</c:v>
                </c:pt>
                <c:pt idx="3594">
                  <c:v>0.75</c:v>
                </c:pt>
                <c:pt idx="3595">
                  <c:v>0.75</c:v>
                </c:pt>
                <c:pt idx="3596">
                  <c:v>0.75</c:v>
                </c:pt>
                <c:pt idx="3597">
                  <c:v>0.75</c:v>
                </c:pt>
                <c:pt idx="3598">
                  <c:v>0.75</c:v>
                </c:pt>
                <c:pt idx="3599">
                  <c:v>0.75</c:v>
                </c:pt>
                <c:pt idx="3600">
                  <c:v>0.75</c:v>
                </c:pt>
                <c:pt idx="3601">
                  <c:v>0.75</c:v>
                </c:pt>
                <c:pt idx="3602">
                  <c:v>0.75</c:v>
                </c:pt>
                <c:pt idx="3603">
                  <c:v>0.75</c:v>
                </c:pt>
                <c:pt idx="3604">
                  <c:v>0.75</c:v>
                </c:pt>
                <c:pt idx="3605">
                  <c:v>0.75</c:v>
                </c:pt>
                <c:pt idx="3606">
                  <c:v>0.75</c:v>
                </c:pt>
                <c:pt idx="3607">
                  <c:v>0.75</c:v>
                </c:pt>
                <c:pt idx="3608">
                  <c:v>0.75</c:v>
                </c:pt>
                <c:pt idx="3609">
                  <c:v>0.75</c:v>
                </c:pt>
                <c:pt idx="3610">
                  <c:v>0.75</c:v>
                </c:pt>
                <c:pt idx="3611">
                  <c:v>0.75</c:v>
                </c:pt>
                <c:pt idx="3612">
                  <c:v>0.75</c:v>
                </c:pt>
                <c:pt idx="3613">
                  <c:v>0.75</c:v>
                </c:pt>
                <c:pt idx="3614">
                  <c:v>0.75</c:v>
                </c:pt>
                <c:pt idx="3615">
                  <c:v>0.75</c:v>
                </c:pt>
                <c:pt idx="3616">
                  <c:v>0.75</c:v>
                </c:pt>
                <c:pt idx="3617">
                  <c:v>0.75</c:v>
                </c:pt>
                <c:pt idx="3618">
                  <c:v>0.75</c:v>
                </c:pt>
                <c:pt idx="3619">
                  <c:v>0.75</c:v>
                </c:pt>
                <c:pt idx="3620">
                  <c:v>0.75</c:v>
                </c:pt>
                <c:pt idx="3621">
                  <c:v>0.75</c:v>
                </c:pt>
                <c:pt idx="3622">
                  <c:v>0.75</c:v>
                </c:pt>
                <c:pt idx="3623">
                  <c:v>0.75</c:v>
                </c:pt>
                <c:pt idx="3624">
                  <c:v>0.75</c:v>
                </c:pt>
                <c:pt idx="3625">
                  <c:v>0.75</c:v>
                </c:pt>
                <c:pt idx="3626">
                  <c:v>0.75</c:v>
                </c:pt>
                <c:pt idx="3627">
                  <c:v>0.75</c:v>
                </c:pt>
                <c:pt idx="3628">
                  <c:v>0.75</c:v>
                </c:pt>
                <c:pt idx="3629">
                  <c:v>0.75</c:v>
                </c:pt>
                <c:pt idx="3630">
                  <c:v>0.75</c:v>
                </c:pt>
                <c:pt idx="3631">
                  <c:v>0.75</c:v>
                </c:pt>
                <c:pt idx="3632">
                  <c:v>0.75</c:v>
                </c:pt>
                <c:pt idx="3633">
                  <c:v>0.75</c:v>
                </c:pt>
                <c:pt idx="3634">
                  <c:v>0.75</c:v>
                </c:pt>
                <c:pt idx="3635">
                  <c:v>0.75</c:v>
                </c:pt>
                <c:pt idx="3636">
                  <c:v>0.75</c:v>
                </c:pt>
                <c:pt idx="3637">
                  <c:v>0.75</c:v>
                </c:pt>
                <c:pt idx="3638">
                  <c:v>0.75</c:v>
                </c:pt>
                <c:pt idx="3639">
                  <c:v>0.75</c:v>
                </c:pt>
                <c:pt idx="3640">
                  <c:v>0.75</c:v>
                </c:pt>
                <c:pt idx="3641">
                  <c:v>0.75</c:v>
                </c:pt>
                <c:pt idx="3642">
                  <c:v>0.75</c:v>
                </c:pt>
                <c:pt idx="3643">
                  <c:v>0.75</c:v>
                </c:pt>
                <c:pt idx="3644">
                  <c:v>0.75</c:v>
                </c:pt>
                <c:pt idx="3645">
                  <c:v>0.75</c:v>
                </c:pt>
                <c:pt idx="3646">
                  <c:v>0.75</c:v>
                </c:pt>
                <c:pt idx="3647">
                  <c:v>0.75</c:v>
                </c:pt>
                <c:pt idx="3648">
                  <c:v>0.75</c:v>
                </c:pt>
                <c:pt idx="3649">
                  <c:v>0.75</c:v>
                </c:pt>
                <c:pt idx="3650">
                  <c:v>0.75</c:v>
                </c:pt>
                <c:pt idx="3651">
                  <c:v>0.75</c:v>
                </c:pt>
                <c:pt idx="3652">
                  <c:v>0.75</c:v>
                </c:pt>
                <c:pt idx="3653">
                  <c:v>0.75</c:v>
                </c:pt>
                <c:pt idx="3654">
                  <c:v>0.75</c:v>
                </c:pt>
                <c:pt idx="3655">
                  <c:v>0.75</c:v>
                </c:pt>
                <c:pt idx="3656">
                  <c:v>0.75</c:v>
                </c:pt>
                <c:pt idx="3657">
                  <c:v>0.75</c:v>
                </c:pt>
                <c:pt idx="3658">
                  <c:v>0.75</c:v>
                </c:pt>
                <c:pt idx="3659">
                  <c:v>0.75</c:v>
                </c:pt>
                <c:pt idx="3660">
                  <c:v>0.75</c:v>
                </c:pt>
                <c:pt idx="3661">
                  <c:v>0.75</c:v>
                </c:pt>
                <c:pt idx="3662">
                  <c:v>0.75</c:v>
                </c:pt>
                <c:pt idx="3663">
                  <c:v>0.75</c:v>
                </c:pt>
                <c:pt idx="3664">
                  <c:v>0.75</c:v>
                </c:pt>
                <c:pt idx="3665">
                  <c:v>0.75</c:v>
                </c:pt>
                <c:pt idx="3666">
                  <c:v>0.75</c:v>
                </c:pt>
                <c:pt idx="3667">
                  <c:v>0.75</c:v>
                </c:pt>
                <c:pt idx="3668">
                  <c:v>0.75</c:v>
                </c:pt>
                <c:pt idx="3669">
                  <c:v>0.75</c:v>
                </c:pt>
                <c:pt idx="3670">
                  <c:v>0.75</c:v>
                </c:pt>
                <c:pt idx="3671">
                  <c:v>0.75</c:v>
                </c:pt>
                <c:pt idx="3672">
                  <c:v>0.75</c:v>
                </c:pt>
                <c:pt idx="3673">
                  <c:v>0.75</c:v>
                </c:pt>
                <c:pt idx="3674">
                  <c:v>0.75</c:v>
                </c:pt>
                <c:pt idx="3675">
                  <c:v>0.75</c:v>
                </c:pt>
                <c:pt idx="3676">
                  <c:v>0.75</c:v>
                </c:pt>
                <c:pt idx="3677">
                  <c:v>0.75</c:v>
                </c:pt>
                <c:pt idx="3678">
                  <c:v>0.75</c:v>
                </c:pt>
                <c:pt idx="3679">
                  <c:v>0.75</c:v>
                </c:pt>
                <c:pt idx="3680">
                  <c:v>0.75</c:v>
                </c:pt>
                <c:pt idx="3681">
                  <c:v>0.75</c:v>
                </c:pt>
                <c:pt idx="3682">
                  <c:v>0.75</c:v>
                </c:pt>
                <c:pt idx="3683">
                  <c:v>0.75</c:v>
                </c:pt>
                <c:pt idx="3684">
                  <c:v>0.75</c:v>
                </c:pt>
                <c:pt idx="3685">
                  <c:v>0.75</c:v>
                </c:pt>
                <c:pt idx="3686">
                  <c:v>0.75</c:v>
                </c:pt>
                <c:pt idx="3687">
                  <c:v>0.75</c:v>
                </c:pt>
                <c:pt idx="3688">
                  <c:v>0.75</c:v>
                </c:pt>
                <c:pt idx="3689">
                  <c:v>0.75</c:v>
                </c:pt>
                <c:pt idx="3690">
                  <c:v>0.75</c:v>
                </c:pt>
                <c:pt idx="3691">
                  <c:v>0.75</c:v>
                </c:pt>
                <c:pt idx="3692">
                  <c:v>0.75</c:v>
                </c:pt>
                <c:pt idx="3693">
                  <c:v>0.75</c:v>
                </c:pt>
                <c:pt idx="3694">
                  <c:v>0.75</c:v>
                </c:pt>
                <c:pt idx="3695">
                  <c:v>0.75</c:v>
                </c:pt>
                <c:pt idx="3696">
                  <c:v>0.75</c:v>
                </c:pt>
                <c:pt idx="3697">
                  <c:v>0.75</c:v>
                </c:pt>
                <c:pt idx="3698">
                  <c:v>0.75</c:v>
                </c:pt>
                <c:pt idx="3699">
                  <c:v>0.75</c:v>
                </c:pt>
                <c:pt idx="3700">
                  <c:v>0.75</c:v>
                </c:pt>
                <c:pt idx="3701">
                  <c:v>0.75</c:v>
                </c:pt>
                <c:pt idx="3702">
                  <c:v>0.75</c:v>
                </c:pt>
                <c:pt idx="3703">
                  <c:v>0.75</c:v>
                </c:pt>
                <c:pt idx="3704">
                  <c:v>0.75</c:v>
                </c:pt>
                <c:pt idx="3705">
                  <c:v>0.75</c:v>
                </c:pt>
                <c:pt idx="3706">
                  <c:v>0.75</c:v>
                </c:pt>
                <c:pt idx="3707">
                  <c:v>0.75</c:v>
                </c:pt>
                <c:pt idx="3708">
                  <c:v>0.75</c:v>
                </c:pt>
                <c:pt idx="3709">
                  <c:v>0.75</c:v>
                </c:pt>
                <c:pt idx="3710">
                  <c:v>0.75</c:v>
                </c:pt>
                <c:pt idx="3711">
                  <c:v>0.75</c:v>
                </c:pt>
                <c:pt idx="3712">
                  <c:v>0.75</c:v>
                </c:pt>
                <c:pt idx="3713">
                  <c:v>0.75</c:v>
                </c:pt>
                <c:pt idx="3714">
                  <c:v>0.75</c:v>
                </c:pt>
                <c:pt idx="3715">
                  <c:v>0.75</c:v>
                </c:pt>
                <c:pt idx="3716">
                  <c:v>0.75</c:v>
                </c:pt>
                <c:pt idx="3717">
                  <c:v>0.75</c:v>
                </c:pt>
                <c:pt idx="3718">
                  <c:v>0.75</c:v>
                </c:pt>
                <c:pt idx="3719">
                  <c:v>0.75</c:v>
                </c:pt>
                <c:pt idx="3720">
                  <c:v>0.75</c:v>
                </c:pt>
                <c:pt idx="3721">
                  <c:v>0.75</c:v>
                </c:pt>
                <c:pt idx="3722">
                  <c:v>0.75</c:v>
                </c:pt>
                <c:pt idx="3723">
                  <c:v>0.75</c:v>
                </c:pt>
                <c:pt idx="3724">
                  <c:v>0.75</c:v>
                </c:pt>
                <c:pt idx="3725">
                  <c:v>0.75</c:v>
                </c:pt>
                <c:pt idx="3726">
                  <c:v>0.75</c:v>
                </c:pt>
                <c:pt idx="3727">
                  <c:v>0.75</c:v>
                </c:pt>
                <c:pt idx="3728">
                  <c:v>0.75</c:v>
                </c:pt>
                <c:pt idx="3729">
                  <c:v>0.75</c:v>
                </c:pt>
                <c:pt idx="3730">
                  <c:v>0.75</c:v>
                </c:pt>
                <c:pt idx="3731">
                  <c:v>0.75</c:v>
                </c:pt>
                <c:pt idx="3732">
                  <c:v>0.75</c:v>
                </c:pt>
                <c:pt idx="3733">
                  <c:v>0.75</c:v>
                </c:pt>
                <c:pt idx="3734">
                  <c:v>0.75</c:v>
                </c:pt>
                <c:pt idx="3735">
                  <c:v>0.75</c:v>
                </c:pt>
                <c:pt idx="3736">
                  <c:v>0.75</c:v>
                </c:pt>
                <c:pt idx="3737">
                  <c:v>0.75</c:v>
                </c:pt>
                <c:pt idx="3738">
                  <c:v>0.75</c:v>
                </c:pt>
                <c:pt idx="3739">
                  <c:v>0.75</c:v>
                </c:pt>
                <c:pt idx="3740">
                  <c:v>0.75</c:v>
                </c:pt>
                <c:pt idx="3741">
                  <c:v>0.75</c:v>
                </c:pt>
                <c:pt idx="3742">
                  <c:v>0.75</c:v>
                </c:pt>
                <c:pt idx="3743">
                  <c:v>0.5</c:v>
                </c:pt>
                <c:pt idx="3744">
                  <c:v>0.5</c:v>
                </c:pt>
                <c:pt idx="3745">
                  <c:v>0.5</c:v>
                </c:pt>
                <c:pt idx="3746">
                  <c:v>0.5</c:v>
                </c:pt>
                <c:pt idx="3747">
                  <c:v>0.5</c:v>
                </c:pt>
                <c:pt idx="3748">
                  <c:v>0.5</c:v>
                </c:pt>
                <c:pt idx="3749">
                  <c:v>0.5</c:v>
                </c:pt>
                <c:pt idx="3750">
                  <c:v>0.5</c:v>
                </c:pt>
                <c:pt idx="3751">
                  <c:v>0.5</c:v>
                </c:pt>
                <c:pt idx="3752">
                  <c:v>0.5</c:v>
                </c:pt>
                <c:pt idx="3753">
                  <c:v>0.5</c:v>
                </c:pt>
                <c:pt idx="3754">
                  <c:v>0.5</c:v>
                </c:pt>
                <c:pt idx="3755">
                  <c:v>0.5</c:v>
                </c:pt>
                <c:pt idx="3756">
                  <c:v>0.5</c:v>
                </c:pt>
                <c:pt idx="3757">
                  <c:v>0.5</c:v>
                </c:pt>
                <c:pt idx="3758">
                  <c:v>0.5</c:v>
                </c:pt>
                <c:pt idx="3759">
                  <c:v>0.5</c:v>
                </c:pt>
                <c:pt idx="3760">
                  <c:v>0.5</c:v>
                </c:pt>
                <c:pt idx="3761">
                  <c:v>0.5</c:v>
                </c:pt>
                <c:pt idx="3762">
                  <c:v>0.5</c:v>
                </c:pt>
                <c:pt idx="3763">
                  <c:v>0.5</c:v>
                </c:pt>
                <c:pt idx="3764">
                  <c:v>0.5</c:v>
                </c:pt>
                <c:pt idx="3765">
                  <c:v>0.5</c:v>
                </c:pt>
                <c:pt idx="3766">
                  <c:v>0.5</c:v>
                </c:pt>
                <c:pt idx="3767">
                  <c:v>0.5</c:v>
                </c:pt>
                <c:pt idx="3768">
                  <c:v>0.5</c:v>
                </c:pt>
                <c:pt idx="3769">
                  <c:v>0.5</c:v>
                </c:pt>
                <c:pt idx="3770">
                  <c:v>0.5</c:v>
                </c:pt>
                <c:pt idx="3771">
                  <c:v>0.5</c:v>
                </c:pt>
                <c:pt idx="3772">
                  <c:v>0.5</c:v>
                </c:pt>
                <c:pt idx="3773">
                  <c:v>0.5</c:v>
                </c:pt>
                <c:pt idx="3774">
                  <c:v>0.5</c:v>
                </c:pt>
                <c:pt idx="3775">
                  <c:v>0.5</c:v>
                </c:pt>
                <c:pt idx="3776">
                  <c:v>0.5</c:v>
                </c:pt>
                <c:pt idx="3777">
                  <c:v>0.5</c:v>
                </c:pt>
                <c:pt idx="3778">
                  <c:v>0.5</c:v>
                </c:pt>
                <c:pt idx="3779">
                  <c:v>0.5</c:v>
                </c:pt>
                <c:pt idx="3780">
                  <c:v>0.5</c:v>
                </c:pt>
                <c:pt idx="3781">
                  <c:v>0.5</c:v>
                </c:pt>
                <c:pt idx="3782">
                  <c:v>0.5</c:v>
                </c:pt>
                <c:pt idx="3783">
                  <c:v>0.5</c:v>
                </c:pt>
                <c:pt idx="3784">
                  <c:v>0.5</c:v>
                </c:pt>
                <c:pt idx="3785">
                  <c:v>0.5</c:v>
                </c:pt>
                <c:pt idx="3786">
                  <c:v>0.5</c:v>
                </c:pt>
                <c:pt idx="3787">
                  <c:v>0.5</c:v>
                </c:pt>
                <c:pt idx="3788">
                  <c:v>0.5</c:v>
                </c:pt>
                <c:pt idx="3789">
                  <c:v>0.5</c:v>
                </c:pt>
                <c:pt idx="3790">
                  <c:v>0.5</c:v>
                </c:pt>
                <c:pt idx="3791">
                  <c:v>0.5</c:v>
                </c:pt>
                <c:pt idx="3792">
                  <c:v>0.5</c:v>
                </c:pt>
                <c:pt idx="3793">
                  <c:v>0.5</c:v>
                </c:pt>
                <c:pt idx="3794">
                  <c:v>0.5</c:v>
                </c:pt>
                <c:pt idx="3795">
                  <c:v>0.5</c:v>
                </c:pt>
                <c:pt idx="3796">
                  <c:v>0.5</c:v>
                </c:pt>
                <c:pt idx="3797">
                  <c:v>0.5</c:v>
                </c:pt>
                <c:pt idx="3798">
                  <c:v>0.5</c:v>
                </c:pt>
                <c:pt idx="3799">
                  <c:v>0.5</c:v>
                </c:pt>
                <c:pt idx="3800">
                  <c:v>0.5</c:v>
                </c:pt>
                <c:pt idx="3801">
                  <c:v>0.5</c:v>
                </c:pt>
                <c:pt idx="3802">
                  <c:v>0.5</c:v>
                </c:pt>
                <c:pt idx="3803">
                  <c:v>0.5</c:v>
                </c:pt>
                <c:pt idx="3804">
                  <c:v>0.5</c:v>
                </c:pt>
                <c:pt idx="3805">
                  <c:v>0.5</c:v>
                </c:pt>
                <c:pt idx="3806">
                  <c:v>0.5</c:v>
                </c:pt>
                <c:pt idx="3807">
                  <c:v>0.5</c:v>
                </c:pt>
                <c:pt idx="3808">
                  <c:v>0.5</c:v>
                </c:pt>
                <c:pt idx="3809">
                  <c:v>0.5</c:v>
                </c:pt>
                <c:pt idx="3810">
                  <c:v>0.5</c:v>
                </c:pt>
                <c:pt idx="3811">
                  <c:v>0.5</c:v>
                </c:pt>
                <c:pt idx="3812">
                  <c:v>0.5</c:v>
                </c:pt>
                <c:pt idx="3813">
                  <c:v>0.5</c:v>
                </c:pt>
                <c:pt idx="3814">
                  <c:v>0.5</c:v>
                </c:pt>
                <c:pt idx="3815">
                  <c:v>0.5</c:v>
                </c:pt>
                <c:pt idx="3816">
                  <c:v>0.5</c:v>
                </c:pt>
                <c:pt idx="3817">
                  <c:v>0.5</c:v>
                </c:pt>
                <c:pt idx="3818">
                  <c:v>0.5</c:v>
                </c:pt>
                <c:pt idx="3819">
                  <c:v>0.5</c:v>
                </c:pt>
                <c:pt idx="3820">
                  <c:v>0.5</c:v>
                </c:pt>
                <c:pt idx="3821">
                  <c:v>0.5</c:v>
                </c:pt>
                <c:pt idx="3822">
                  <c:v>0.5</c:v>
                </c:pt>
                <c:pt idx="3823">
                  <c:v>0.5</c:v>
                </c:pt>
                <c:pt idx="3824">
                  <c:v>0.5</c:v>
                </c:pt>
                <c:pt idx="3825">
                  <c:v>0.5</c:v>
                </c:pt>
                <c:pt idx="3826">
                  <c:v>0.5</c:v>
                </c:pt>
                <c:pt idx="3827">
                  <c:v>0.5</c:v>
                </c:pt>
                <c:pt idx="3828">
                  <c:v>0.5</c:v>
                </c:pt>
                <c:pt idx="3829">
                  <c:v>0.5</c:v>
                </c:pt>
                <c:pt idx="3830">
                  <c:v>0.5</c:v>
                </c:pt>
                <c:pt idx="3831">
                  <c:v>0.5</c:v>
                </c:pt>
                <c:pt idx="3832">
                  <c:v>0.5</c:v>
                </c:pt>
                <c:pt idx="3833">
                  <c:v>0.5</c:v>
                </c:pt>
                <c:pt idx="3834">
                  <c:v>0.5</c:v>
                </c:pt>
                <c:pt idx="3835">
                  <c:v>0.5</c:v>
                </c:pt>
                <c:pt idx="3836">
                  <c:v>0.5</c:v>
                </c:pt>
                <c:pt idx="3837">
                  <c:v>0.5</c:v>
                </c:pt>
                <c:pt idx="3838">
                  <c:v>0.5</c:v>
                </c:pt>
                <c:pt idx="3839">
                  <c:v>0.5</c:v>
                </c:pt>
                <c:pt idx="3840">
                  <c:v>0.5</c:v>
                </c:pt>
                <c:pt idx="3841">
                  <c:v>0.5</c:v>
                </c:pt>
                <c:pt idx="3842">
                  <c:v>0.5</c:v>
                </c:pt>
                <c:pt idx="3843">
                  <c:v>0.5</c:v>
                </c:pt>
                <c:pt idx="3844">
                  <c:v>0.5</c:v>
                </c:pt>
                <c:pt idx="3845">
                  <c:v>0.5</c:v>
                </c:pt>
                <c:pt idx="3846">
                  <c:v>0.5</c:v>
                </c:pt>
                <c:pt idx="3847">
                  <c:v>0.5</c:v>
                </c:pt>
                <c:pt idx="3848">
                  <c:v>0.5</c:v>
                </c:pt>
                <c:pt idx="3849">
                  <c:v>0.5</c:v>
                </c:pt>
                <c:pt idx="3850">
                  <c:v>0.5</c:v>
                </c:pt>
                <c:pt idx="3851">
                  <c:v>0.5</c:v>
                </c:pt>
                <c:pt idx="3852">
                  <c:v>0.5</c:v>
                </c:pt>
                <c:pt idx="3853">
                  <c:v>0.5</c:v>
                </c:pt>
                <c:pt idx="3854">
                  <c:v>0.5</c:v>
                </c:pt>
                <c:pt idx="3855">
                  <c:v>0.5</c:v>
                </c:pt>
                <c:pt idx="3856">
                  <c:v>0.5</c:v>
                </c:pt>
                <c:pt idx="3857">
                  <c:v>0.5</c:v>
                </c:pt>
                <c:pt idx="3858">
                  <c:v>0.5</c:v>
                </c:pt>
                <c:pt idx="3859">
                  <c:v>0.5</c:v>
                </c:pt>
                <c:pt idx="3860">
                  <c:v>0.5</c:v>
                </c:pt>
                <c:pt idx="3861">
                  <c:v>0.5</c:v>
                </c:pt>
                <c:pt idx="3862">
                  <c:v>0.5</c:v>
                </c:pt>
                <c:pt idx="3863">
                  <c:v>0.5</c:v>
                </c:pt>
                <c:pt idx="3864">
                  <c:v>0.5</c:v>
                </c:pt>
                <c:pt idx="3865">
                  <c:v>0.5</c:v>
                </c:pt>
                <c:pt idx="3866">
                  <c:v>0.5</c:v>
                </c:pt>
                <c:pt idx="3867">
                  <c:v>0.5</c:v>
                </c:pt>
                <c:pt idx="3868">
                  <c:v>0.5</c:v>
                </c:pt>
                <c:pt idx="3869">
                  <c:v>0.5</c:v>
                </c:pt>
                <c:pt idx="3870">
                  <c:v>0.5</c:v>
                </c:pt>
                <c:pt idx="3871">
                  <c:v>0.5</c:v>
                </c:pt>
                <c:pt idx="3872">
                  <c:v>0.5</c:v>
                </c:pt>
                <c:pt idx="3873">
                  <c:v>0.5</c:v>
                </c:pt>
                <c:pt idx="3874">
                  <c:v>0.5</c:v>
                </c:pt>
                <c:pt idx="3875">
                  <c:v>0.5</c:v>
                </c:pt>
                <c:pt idx="3876">
                  <c:v>0.5</c:v>
                </c:pt>
                <c:pt idx="3877">
                  <c:v>0.5</c:v>
                </c:pt>
                <c:pt idx="3878">
                  <c:v>0.25</c:v>
                </c:pt>
                <c:pt idx="3879">
                  <c:v>0.25</c:v>
                </c:pt>
                <c:pt idx="3880">
                  <c:v>0.25</c:v>
                </c:pt>
                <c:pt idx="3881">
                  <c:v>0.25</c:v>
                </c:pt>
                <c:pt idx="3882">
                  <c:v>0.25</c:v>
                </c:pt>
                <c:pt idx="3883">
                  <c:v>0.25</c:v>
                </c:pt>
                <c:pt idx="3884">
                  <c:v>0.25</c:v>
                </c:pt>
                <c:pt idx="3885">
                  <c:v>0.25</c:v>
                </c:pt>
                <c:pt idx="3886">
                  <c:v>0.25</c:v>
                </c:pt>
                <c:pt idx="3887">
                  <c:v>0.25</c:v>
                </c:pt>
                <c:pt idx="3888">
                  <c:v>0.25</c:v>
                </c:pt>
                <c:pt idx="3889">
                  <c:v>0.25</c:v>
                </c:pt>
                <c:pt idx="3890">
                  <c:v>0.25</c:v>
                </c:pt>
                <c:pt idx="3891">
                  <c:v>0.25</c:v>
                </c:pt>
                <c:pt idx="3892">
                  <c:v>0.25</c:v>
                </c:pt>
                <c:pt idx="3893">
                  <c:v>0.25</c:v>
                </c:pt>
                <c:pt idx="3894">
                  <c:v>0.25</c:v>
                </c:pt>
                <c:pt idx="3895">
                  <c:v>0.25</c:v>
                </c:pt>
                <c:pt idx="3896">
                  <c:v>0.25</c:v>
                </c:pt>
                <c:pt idx="3897">
                  <c:v>0.25</c:v>
                </c:pt>
                <c:pt idx="3898">
                  <c:v>0.25</c:v>
                </c:pt>
                <c:pt idx="3899">
                  <c:v>0.25</c:v>
                </c:pt>
                <c:pt idx="3900">
                  <c:v>0.25</c:v>
                </c:pt>
                <c:pt idx="3901">
                  <c:v>0.25</c:v>
                </c:pt>
                <c:pt idx="3902">
                  <c:v>0.25</c:v>
                </c:pt>
                <c:pt idx="3903">
                  <c:v>0.25</c:v>
                </c:pt>
                <c:pt idx="3904">
                  <c:v>0.25</c:v>
                </c:pt>
                <c:pt idx="3905">
                  <c:v>0.25</c:v>
                </c:pt>
                <c:pt idx="3906">
                  <c:v>0.25</c:v>
                </c:pt>
                <c:pt idx="3907">
                  <c:v>0.25</c:v>
                </c:pt>
                <c:pt idx="3908">
                  <c:v>0.25</c:v>
                </c:pt>
                <c:pt idx="3909">
                  <c:v>0.25</c:v>
                </c:pt>
                <c:pt idx="3910">
                  <c:v>0.25</c:v>
                </c:pt>
                <c:pt idx="3911">
                  <c:v>0.25</c:v>
                </c:pt>
                <c:pt idx="3912">
                  <c:v>0.25</c:v>
                </c:pt>
                <c:pt idx="3913">
                  <c:v>0.25</c:v>
                </c:pt>
                <c:pt idx="3914">
                  <c:v>0.25</c:v>
                </c:pt>
                <c:pt idx="3915">
                  <c:v>0.25</c:v>
                </c:pt>
                <c:pt idx="3916">
                  <c:v>0.25</c:v>
                </c:pt>
                <c:pt idx="3917">
                  <c:v>0.25</c:v>
                </c:pt>
                <c:pt idx="3918">
                  <c:v>0.25</c:v>
                </c:pt>
                <c:pt idx="3919">
                  <c:v>0.25</c:v>
                </c:pt>
                <c:pt idx="3920">
                  <c:v>0.25</c:v>
                </c:pt>
                <c:pt idx="3921">
                  <c:v>0.25</c:v>
                </c:pt>
                <c:pt idx="3922">
                  <c:v>0.25</c:v>
                </c:pt>
                <c:pt idx="3923">
                  <c:v>0.25</c:v>
                </c:pt>
                <c:pt idx="3924">
                  <c:v>0.25</c:v>
                </c:pt>
                <c:pt idx="3925">
                  <c:v>0.25</c:v>
                </c:pt>
                <c:pt idx="3926">
                  <c:v>0.25</c:v>
                </c:pt>
                <c:pt idx="3927">
                  <c:v>0.25</c:v>
                </c:pt>
                <c:pt idx="3928">
                  <c:v>0.25</c:v>
                </c:pt>
                <c:pt idx="3929">
                  <c:v>0.25</c:v>
                </c:pt>
                <c:pt idx="3930">
                  <c:v>0.25</c:v>
                </c:pt>
                <c:pt idx="3931">
                  <c:v>0.25</c:v>
                </c:pt>
                <c:pt idx="3932">
                  <c:v>0.25</c:v>
                </c:pt>
                <c:pt idx="3933">
                  <c:v>0.25</c:v>
                </c:pt>
                <c:pt idx="3934">
                  <c:v>0.25</c:v>
                </c:pt>
                <c:pt idx="3935">
                  <c:v>0.25</c:v>
                </c:pt>
                <c:pt idx="3936">
                  <c:v>0.25</c:v>
                </c:pt>
                <c:pt idx="3937">
                  <c:v>0.25</c:v>
                </c:pt>
                <c:pt idx="3938">
                  <c:v>0.25</c:v>
                </c:pt>
                <c:pt idx="3939">
                  <c:v>0.25</c:v>
                </c:pt>
                <c:pt idx="3940">
                  <c:v>0.25</c:v>
                </c:pt>
                <c:pt idx="3941">
                  <c:v>0.25</c:v>
                </c:pt>
                <c:pt idx="3942">
                  <c:v>0.25</c:v>
                </c:pt>
                <c:pt idx="3943">
                  <c:v>0.25</c:v>
                </c:pt>
                <c:pt idx="3944">
                  <c:v>0.25</c:v>
                </c:pt>
                <c:pt idx="3945">
                  <c:v>0.25</c:v>
                </c:pt>
                <c:pt idx="3946">
                  <c:v>0.25</c:v>
                </c:pt>
                <c:pt idx="3947">
                  <c:v>0.25</c:v>
                </c:pt>
                <c:pt idx="3948">
                  <c:v>0.25</c:v>
                </c:pt>
                <c:pt idx="3949">
                  <c:v>0.25</c:v>
                </c:pt>
                <c:pt idx="3950">
                  <c:v>0.25</c:v>
                </c:pt>
                <c:pt idx="3951">
                  <c:v>0.25</c:v>
                </c:pt>
                <c:pt idx="3952">
                  <c:v>0.25</c:v>
                </c:pt>
                <c:pt idx="3953">
                  <c:v>0.25</c:v>
                </c:pt>
                <c:pt idx="3954">
                  <c:v>0.25</c:v>
                </c:pt>
                <c:pt idx="3955">
                  <c:v>0.25</c:v>
                </c:pt>
                <c:pt idx="3956">
                  <c:v>0.25</c:v>
                </c:pt>
                <c:pt idx="3957">
                  <c:v>0.25</c:v>
                </c:pt>
                <c:pt idx="3958">
                  <c:v>0.25</c:v>
                </c:pt>
                <c:pt idx="3959">
                  <c:v>0.25</c:v>
                </c:pt>
                <c:pt idx="3960">
                  <c:v>0.25</c:v>
                </c:pt>
                <c:pt idx="3961">
                  <c:v>0.25</c:v>
                </c:pt>
                <c:pt idx="3962">
                  <c:v>0.25</c:v>
                </c:pt>
                <c:pt idx="3963">
                  <c:v>0.25</c:v>
                </c:pt>
                <c:pt idx="3964">
                  <c:v>0.25</c:v>
                </c:pt>
                <c:pt idx="3965">
                  <c:v>0.25</c:v>
                </c:pt>
                <c:pt idx="3966">
                  <c:v>0.25</c:v>
                </c:pt>
                <c:pt idx="3967">
                  <c:v>0.25</c:v>
                </c:pt>
                <c:pt idx="3968">
                  <c:v>0.25</c:v>
                </c:pt>
                <c:pt idx="3969">
                  <c:v>0.25</c:v>
                </c:pt>
                <c:pt idx="3970">
                  <c:v>0.25</c:v>
                </c:pt>
                <c:pt idx="3971">
                  <c:v>0.25</c:v>
                </c:pt>
                <c:pt idx="3972">
                  <c:v>0.25</c:v>
                </c:pt>
                <c:pt idx="3973">
                  <c:v>0.25</c:v>
                </c:pt>
                <c:pt idx="3974">
                  <c:v>0.25</c:v>
                </c:pt>
                <c:pt idx="3975">
                  <c:v>0.25</c:v>
                </c:pt>
                <c:pt idx="3976">
                  <c:v>0.25</c:v>
                </c:pt>
                <c:pt idx="3977">
                  <c:v>0.25</c:v>
                </c:pt>
                <c:pt idx="3978">
                  <c:v>0.25</c:v>
                </c:pt>
                <c:pt idx="3979">
                  <c:v>0.25</c:v>
                </c:pt>
                <c:pt idx="3980">
                  <c:v>0.25</c:v>
                </c:pt>
                <c:pt idx="3981">
                  <c:v>0.25</c:v>
                </c:pt>
                <c:pt idx="3982">
                  <c:v>0.25</c:v>
                </c:pt>
                <c:pt idx="3983">
                  <c:v>0.25</c:v>
                </c:pt>
                <c:pt idx="3984">
                  <c:v>0.25</c:v>
                </c:pt>
                <c:pt idx="3985">
                  <c:v>0.25</c:v>
                </c:pt>
                <c:pt idx="3986">
                  <c:v>0.25</c:v>
                </c:pt>
                <c:pt idx="3987">
                  <c:v>0.25</c:v>
                </c:pt>
                <c:pt idx="3988">
                  <c:v>0.25</c:v>
                </c:pt>
                <c:pt idx="3989">
                  <c:v>0.25</c:v>
                </c:pt>
                <c:pt idx="3990">
                  <c:v>0.25</c:v>
                </c:pt>
                <c:pt idx="3991">
                  <c:v>0.25</c:v>
                </c:pt>
                <c:pt idx="3992">
                  <c:v>0.25</c:v>
                </c:pt>
                <c:pt idx="3993">
                  <c:v>0.25</c:v>
                </c:pt>
                <c:pt idx="3994">
                  <c:v>0.25</c:v>
                </c:pt>
                <c:pt idx="3995">
                  <c:v>0.25</c:v>
                </c:pt>
                <c:pt idx="3996">
                  <c:v>0.25</c:v>
                </c:pt>
                <c:pt idx="3997">
                  <c:v>0.25</c:v>
                </c:pt>
                <c:pt idx="3998">
                  <c:v>0.25</c:v>
                </c:pt>
                <c:pt idx="3999">
                  <c:v>0.25</c:v>
                </c:pt>
                <c:pt idx="4000">
                  <c:v>0.25</c:v>
                </c:pt>
                <c:pt idx="4001">
                  <c:v>0.25</c:v>
                </c:pt>
                <c:pt idx="4002">
                  <c:v>0.25</c:v>
                </c:pt>
                <c:pt idx="4003">
                  <c:v>0.25</c:v>
                </c:pt>
                <c:pt idx="4004">
                  <c:v>0.25</c:v>
                </c:pt>
                <c:pt idx="4005">
                  <c:v>0.25</c:v>
                </c:pt>
                <c:pt idx="4006">
                  <c:v>0.25</c:v>
                </c:pt>
                <c:pt idx="4007">
                  <c:v>0.25</c:v>
                </c:pt>
                <c:pt idx="4008">
                  <c:v>0.25</c:v>
                </c:pt>
                <c:pt idx="4009">
                  <c:v>0.25</c:v>
                </c:pt>
                <c:pt idx="4010">
                  <c:v>0.25</c:v>
                </c:pt>
                <c:pt idx="4011">
                  <c:v>0.25</c:v>
                </c:pt>
                <c:pt idx="4012">
                  <c:v>0.25</c:v>
                </c:pt>
                <c:pt idx="4013">
                  <c:v>0.25</c:v>
                </c:pt>
                <c:pt idx="4014">
                  <c:v>0.25</c:v>
                </c:pt>
                <c:pt idx="4015">
                  <c:v>0.25</c:v>
                </c:pt>
                <c:pt idx="4016">
                  <c:v>0.25</c:v>
                </c:pt>
                <c:pt idx="4017">
                  <c:v>0.25</c:v>
                </c:pt>
                <c:pt idx="4018">
                  <c:v>0.25</c:v>
                </c:pt>
                <c:pt idx="4019">
                  <c:v>0.25</c:v>
                </c:pt>
                <c:pt idx="4020">
                  <c:v>0.25</c:v>
                </c:pt>
                <c:pt idx="4021">
                  <c:v>0.25</c:v>
                </c:pt>
                <c:pt idx="4022">
                  <c:v>0.25</c:v>
                </c:pt>
                <c:pt idx="4023">
                  <c:v>0.25</c:v>
                </c:pt>
                <c:pt idx="4024">
                  <c:v>0.25</c:v>
                </c:pt>
                <c:pt idx="4025">
                  <c:v>0.25</c:v>
                </c:pt>
                <c:pt idx="4026">
                  <c:v>0.25</c:v>
                </c:pt>
                <c:pt idx="4027">
                  <c:v>0.25</c:v>
                </c:pt>
                <c:pt idx="4028">
                  <c:v>0.15</c:v>
                </c:pt>
                <c:pt idx="4029">
                  <c:v>0.15</c:v>
                </c:pt>
                <c:pt idx="4030">
                  <c:v>0.15</c:v>
                </c:pt>
                <c:pt idx="4031">
                  <c:v>0.15</c:v>
                </c:pt>
                <c:pt idx="4032">
                  <c:v>0.15</c:v>
                </c:pt>
                <c:pt idx="4033">
                  <c:v>0.15</c:v>
                </c:pt>
                <c:pt idx="4034">
                  <c:v>0.15</c:v>
                </c:pt>
                <c:pt idx="4035">
                  <c:v>0.15</c:v>
                </c:pt>
                <c:pt idx="4036">
                  <c:v>0.15</c:v>
                </c:pt>
                <c:pt idx="4037">
                  <c:v>0.15</c:v>
                </c:pt>
                <c:pt idx="4038">
                  <c:v>0.15</c:v>
                </c:pt>
                <c:pt idx="4039">
                  <c:v>0.15</c:v>
                </c:pt>
                <c:pt idx="4040">
                  <c:v>0.15</c:v>
                </c:pt>
                <c:pt idx="4041">
                  <c:v>0.15</c:v>
                </c:pt>
                <c:pt idx="4042">
                  <c:v>0.15</c:v>
                </c:pt>
                <c:pt idx="4043">
                  <c:v>0.15</c:v>
                </c:pt>
                <c:pt idx="4044">
                  <c:v>0.15</c:v>
                </c:pt>
                <c:pt idx="4045">
                  <c:v>0.15</c:v>
                </c:pt>
                <c:pt idx="4046">
                  <c:v>0.15</c:v>
                </c:pt>
                <c:pt idx="4047">
                  <c:v>0.15</c:v>
                </c:pt>
                <c:pt idx="4048">
                  <c:v>0.15</c:v>
                </c:pt>
                <c:pt idx="4049">
                  <c:v>0.15</c:v>
                </c:pt>
                <c:pt idx="4050">
                  <c:v>0.15</c:v>
                </c:pt>
                <c:pt idx="4051">
                  <c:v>0.15</c:v>
                </c:pt>
                <c:pt idx="4052">
                  <c:v>0.15</c:v>
                </c:pt>
                <c:pt idx="4053">
                  <c:v>0.15</c:v>
                </c:pt>
                <c:pt idx="4054">
                  <c:v>0.15</c:v>
                </c:pt>
                <c:pt idx="4055">
                  <c:v>0.15</c:v>
                </c:pt>
                <c:pt idx="4056">
                  <c:v>0.15</c:v>
                </c:pt>
                <c:pt idx="4057">
                  <c:v>0.15</c:v>
                </c:pt>
                <c:pt idx="4058">
                  <c:v>0.15</c:v>
                </c:pt>
                <c:pt idx="4059">
                  <c:v>0.15</c:v>
                </c:pt>
                <c:pt idx="4060">
                  <c:v>0.15</c:v>
                </c:pt>
                <c:pt idx="4061">
                  <c:v>0.15</c:v>
                </c:pt>
                <c:pt idx="4062">
                  <c:v>0.15</c:v>
                </c:pt>
                <c:pt idx="4063">
                  <c:v>0.15</c:v>
                </c:pt>
                <c:pt idx="4064">
                  <c:v>0.15</c:v>
                </c:pt>
                <c:pt idx="4065">
                  <c:v>0.15</c:v>
                </c:pt>
                <c:pt idx="4066">
                  <c:v>0.15</c:v>
                </c:pt>
                <c:pt idx="4067">
                  <c:v>0.15</c:v>
                </c:pt>
                <c:pt idx="4068">
                  <c:v>0.15</c:v>
                </c:pt>
                <c:pt idx="4069">
                  <c:v>0.15</c:v>
                </c:pt>
                <c:pt idx="4070">
                  <c:v>0.15</c:v>
                </c:pt>
                <c:pt idx="4071">
                  <c:v>0.15</c:v>
                </c:pt>
                <c:pt idx="4072">
                  <c:v>0.15</c:v>
                </c:pt>
                <c:pt idx="4073">
                  <c:v>0.15</c:v>
                </c:pt>
                <c:pt idx="4074">
                  <c:v>0.15</c:v>
                </c:pt>
                <c:pt idx="4075">
                  <c:v>0.15</c:v>
                </c:pt>
                <c:pt idx="4076">
                  <c:v>0.15</c:v>
                </c:pt>
                <c:pt idx="4077">
                  <c:v>0.15</c:v>
                </c:pt>
                <c:pt idx="4078">
                  <c:v>0.15</c:v>
                </c:pt>
                <c:pt idx="4079">
                  <c:v>0.15</c:v>
                </c:pt>
                <c:pt idx="4080">
                  <c:v>0.15</c:v>
                </c:pt>
                <c:pt idx="4081">
                  <c:v>0.15</c:v>
                </c:pt>
                <c:pt idx="4082">
                  <c:v>0.15</c:v>
                </c:pt>
                <c:pt idx="4083">
                  <c:v>0.15</c:v>
                </c:pt>
                <c:pt idx="4084">
                  <c:v>0.15</c:v>
                </c:pt>
                <c:pt idx="4085">
                  <c:v>0.15</c:v>
                </c:pt>
                <c:pt idx="4086">
                  <c:v>0.15</c:v>
                </c:pt>
                <c:pt idx="4087">
                  <c:v>0.15</c:v>
                </c:pt>
                <c:pt idx="4088">
                  <c:v>0.15</c:v>
                </c:pt>
                <c:pt idx="4089">
                  <c:v>0.15</c:v>
                </c:pt>
                <c:pt idx="4090">
                  <c:v>0.15</c:v>
                </c:pt>
                <c:pt idx="4091">
                  <c:v>0.15</c:v>
                </c:pt>
                <c:pt idx="4092">
                  <c:v>0.15</c:v>
                </c:pt>
                <c:pt idx="4093">
                  <c:v>0.05</c:v>
                </c:pt>
                <c:pt idx="4094">
                  <c:v>0.05</c:v>
                </c:pt>
                <c:pt idx="4095">
                  <c:v>0.05</c:v>
                </c:pt>
                <c:pt idx="4096">
                  <c:v>0.05</c:v>
                </c:pt>
                <c:pt idx="4097">
                  <c:v>0.05</c:v>
                </c:pt>
                <c:pt idx="4098">
                  <c:v>0.05</c:v>
                </c:pt>
                <c:pt idx="4099">
                  <c:v>0.05</c:v>
                </c:pt>
                <c:pt idx="4100">
                  <c:v>0.05</c:v>
                </c:pt>
                <c:pt idx="4101">
                  <c:v>0.05</c:v>
                </c:pt>
                <c:pt idx="4102">
                  <c:v>0.05</c:v>
                </c:pt>
                <c:pt idx="4103">
                  <c:v>0.05</c:v>
                </c:pt>
                <c:pt idx="4104">
                  <c:v>0.05</c:v>
                </c:pt>
                <c:pt idx="4105">
                  <c:v>0.05</c:v>
                </c:pt>
                <c:pt idx="4106">
                  <c:v>0.05</c:v>
                </c:pt>
                <c:pt idx="4107">
                  <c:v>0.05</c:v>
                </c:pt>
                <c:pt idx="4108">
                  <c:v>0.05</c:v>
                </c:pt>
                <c:pt idx="4109">
                  <c:v>0.05</c:v>
                </c:pt>
                <c:pt idx="4110">
                  <c:v>0.05</c:v>
                </c:pt>
                <c:pt idx="4111">
                  <c:v>0.05</c:v>
                </c:pt>
                <c:pt idx="4112">
                  <c:v>0.05</c:v>
                </c:pt>
                <c:pt idx="4113">
                  <c:v>0.05</c:v>
                </c:pt>
                <c:pt idx="4114">
                  <c:v>0.05</c:v>
                </c:pt>
                <c:pt idx="4115">
                  <c:v>0.05</c:v>
                </c:pt>
                <c:pt idx="4116">
                  <c:v>0.05</c:v>
                </c:pt>
                <c:pt idx="4117">
                  <c:v>0.05</c:v>
                </c:pt>
                <c:pt idx="4118">
                  <c:v>0.05</c:v>
                </c:pt>
                <c:pt idx="4119">
                  <c:v>0.05</c:v>
                </c:pt>
                <c:pt idx="4120">
                  <c:v>0.05</c:v>
                </c:pt>
                <c:pt idx="4121">
                  <c:v>0.05</c:v>
                </c:pt>
                <c:pt idx="4122">
                  <c:v>0.05</c:v>
                </c:pt>
                <c:pt idx="4123">
                  <c:v>0.05</c:v>
                </c:pt>
                <c:pt idx="4124">
                  <c:v>0.05</c:v>
                </c:pt>
                <c:pt idx="4125">
                  <c:v>0.05</c:v>
                </c:pt>
                <c:pt idx="4126">
                  <c:v>0.05</c:v>
                </c:pt>
                <c:pt idx="4127">
                  <c:v>0.05</c:v>
                </c:pt>
                <c:pt idx="4128">
                  <c:v>0.05</c:v>
                </c:pt>
                <c:pt idx="4129">
                  <c:v>0.05</c:v>
                </c:pt>
                <c:pt idx="4130">
                  <c:v>0.05</c:v>
                </c:pt>
                <c:pt idx="4131">
                  <c:v>0.05</c:v>
                </c:pt>
                <c:pt idx="4132">
                  <c:v>0.05</c:v>
                </c:pt>
                <c:pt idx="4133">
                  <c:v>0.05</c:v>
                </c:pt>
                <c:pt idx="4134">
                  <c:v>0.05</c:v>
                </c:pt>
                <c:pt idx="4135">
                  <c:v>0.05</c:v>
                </c:pt>
                <c:pt idx="4136">
                  <c:v>0.05</c:v>
                </c:pt>
                <c:pt idx="4137">
                  <c:v>0.05</c:v>
                </c:pt>
                <c:pt idx="4138">
                  <c:v>0.05</c:v>
                </c:pt>
                <c:pt idx="4139">
                  <c:v>0.05</c:v>
                </c:pt>
                <c:pt idx="4140">
                  <c:v>0.05</c:v>
                </c:pt>
                <c:pt idx="4141">
                  <c:v>0.05</c:v>
                </c:pt>
                <c:pt idx="4142">
                  <c:v>0.05</c:v>
                </c:pt>
                <c:pt idx="4143">
                  <c:v>0.05</c:v>
                </c:pt>
                <c:pt idx="4144">
                  <c:v>0.05</c:v>
                </c:pt>
                <c:pt idx="4145">
                  <c:v>0.05</c:v>
                </c:pt>
                <c:pt idx="4146">
                  <c:v>0.05</c:v>
                </c:pt>
                <c:pt idx="4147">
                  <c:v>0.05</c:v>
                </c:pt>
                <c:pt idx="4148">
                  <c:v>0.05</c:v>
                </c:pt>
                <c:pt idx="4149">
                  <c:v>0.05</c:v>
                </c:pt>
                <c:pt idx="4150">
                  <c:v>0.05</c:v>
                </c:pt>
                <c:pt idx="4151">
                  <c:v>0.05</c:v>
                </c:pt>
                <c:pt idx="4152">
                  <c:v>0.05</c:v>
                </c:pt>
                <c:pt idx="4153">
                  <c:v>0.05</c:v>
                </c:pt>
                <c:pt idx="4154">
                  <c:v>0.05</c:v>
                </c:pt>
                <c:pt idx="4155">
                  <c:v>0.05</c:v>
                </c:pt>
                <c:pt idx="4156">
                  <c:v>0.05</c:v>
                </c:pt>
                <c:pt idx="4157">
                  <c:v>0.05</c:v>
                </c:pt>
                <c:pt idx="4158">
                  <c:v>0.05</c:v>
                </c:pt>
                <c:pt idx="4159">
                  <c:v>0.05</c:v>
                </c:pt>
                <c:pt idx="4160">
                  <c:v>0.05</c:v>
                </c:pt>
                <c:pt idx="4161">
                  <c:v>0.05</c:v>
                </c:pt>
                <c:pt idx="4162">
                  <c:v>0.05</c:v>
                </c:pt>
                <c:pt idx="4163">
                  <c:v>0.05</c:v>
                </c:pt>
                <c:pt idx="4164">
                  <c:v>0.05</c:v>
                </c:pt>
                <c:pt idx="4165">
                  <c:v>0.05</c:v>
                </c:pt>
                <c:pt idx="4166">
                  <c:v>0.05</c:v>
                </c:pt>
                <c:pt idx="4167">
                  <c:v>0.05</c:v>
                </c:pt>
                <c:pt idx="4168">
                  <c:v>0.05</c:v>
                </c:pt>
                <c:pt idx="4169">
                  <c:v>0.05</c:v>
                </c:pt>
                <c:pt idx="4170">
                  <c:v>0.05</c:v>
                </c:pt>
                <c:pt idx="4171">
                  <c:v>0.05</c:v>
                </c:pt>
                <c:pt idx="4172">
                  <c:v>0.05</c:v>
                </c:pt>
                <c:pt idx="4173">
                  <c:v>0.05</c:v>
                </c:pt>
                <c:pt idx="4174">
                  <c:v>0.05</c:v>
                </c:pt>
                <c:pt idx="4175">
                  <c:v>0.05</c:v>
                </c:pt>
                <c:pt idx="4176">
                  <c:v>0.05</c:v>
                </c:pt>
                <c:pt idx="4177">
                  <c:v>0.05</c:v>
                </c:pt>
                <c:pt idx="4178">
                  <c:v>0.05</c:v>
                </c:pt>
                <c:pt idx="4179">
                  <c:v>0.05</c:v>
                </c:pt>
                <c:pt idx="4180">
                  <c:v>0.05</c:v>
                </c:pt>
                <c:pt idx="4181">
                  <c:v>0.05</c:v>
                </c:pt>
                <c:pt idx="4182">
                  <c:v>0.05</c:v>
                </c:pt>
                <c:pt idx="4183">
                  <c:v>0.05</c:v>
                </c:pt>
                <c:pt idx="4184">
                  <c:v>0.05</c:v>
                </c:pt>
                <c:pt idx="4185">
                  <c:v>0.05</c:v>
                </c:pt>
                <c:pt idx="4186">
                  <c:v>0.05</c:v>
                </c:pt>
                <c:pt idx="4187">
                  <c:v>0.05</c:v>
                </c:pt>
                <c:pt idx="4188">
                  <c:v>0.05</c:v>
                </c:pt>
                <c:pt idx="4189">
                  <c:v>0.05</c:v>
                </c:pt>
                <c:pt idx="4190">
                  <c:v>0.05</c:v>
                </c:pt>
                <c:pt idx="4191">
                  <c:v>0.05</c:v>
                </c:pt>
                <c:pt idx="4192">
                  <c:v>0.05</c:v>
                </c:pt>
                <c:pt idx="4193">
                  <c:v>0.05</c:v>
                </c:pt>
                <c:pt idx="4194">
                  <c:v>0.05</c:v>
                </c:pt>
                <c:pt idx="4195">
                  <c:v>0.05</c:v>
                </c:pt>
                <c:pt idx="4196">
                  <c:v>0.05</c:v>
                </c:pt>
                <c:pt idx="4197">
                  <c:v>0.05</c:v>
                </c:pt>
                <c:pt idx="4198">
                  <c:v>0.05</c:v>
                </c:pt>
                <c:pt idx="4199">
                  <c:v>0.05</c:v>
                </c:pt>
                <c:pt idx="4200">
                  <c:v>0.05</c:v>
                </c:pt>
                <c:pt idx="4201">
                  <c:v>0.05</c:v>
                </c:pt>
                <c:pt idx="4202">
                  <c:v>0.05</c:v>
                </c:pt>
                <c:pt idx="4203">
                  <c:v>0.05</c:v>
                </c:pt>
                <c:pt idx="4204">
                  <c:v>0.05</c:v>
                </c:pt>
                <c:pt idx="4205">
                  <c:v>0.05</c:v>
                </c:pt>
                <c:pt idx="4206">
                  <c:v>0.05</c:v>
                </c:pt>
                <c:pt idx="4207">
                  <c:v>0.05</c:v>
                </c:pt>
                <c:pt idx="4208">
                  <c:v>0.05</c:v>
                </c:pt>
                <c:pt idx="4209">
                  <c:v>0.05</c:v>
                </c:pt>
                <c:pt idx="4210">
                  <c:v>0.05</c:v>
                </c:pt>
                <c:pt idx="4211">
                  <c:v>0.05</c:v>
                </c:pt>
                <c:pt idx="4212">
                  <c:v>0.05</c:v>
                </c:pt>
                <c:pt idx="4213">
                  <c:v>0.05</c:v>
                </c:pt>
                <c:pt idx="4214">
                  <c:v>0.05</c:v>
                </c:pt>
                <c:pt idx="4215">
                  <c:v>0.05</c:v>
                </c:pt>
                <c:pt idx="4216">
                  <c:v>0.05</c:v>
                </c:pt>
                <c:pt idx="4217">
                  <c:v>0.05</c:v>
                </c:pt>
                <c:pt idx="4218">
                  <c:v>0.05</c:v>
                </c:pt>
                <c:pt idx="4219">
                  <c:v>0.05</c:v>
                </c:pt>
                <c:pt idx="4220">
                  <c:v>0.05</c:v>
                </c:pt>
                <c:pt idx="4221">
                  <c:v>0.05</c:v>
                </c:pt>
                <c:pt idx="4222">
                  <c:v>0.05</c:v>
                </c:pt>
                <c:pt idx="4223">
                  <c:v>0.05</c:v>
                </c:pt>
                <c:pt idx="4224">
                  <c:v>0.05</c:v>
                </c:pt>
                <c:pt idx="4225">
                  <c:v>0.05</c:v>
                </c:pt>
                <c:pt idx="4226">
                  <c:v>0.05</c:v>
                </c:pt>
                <c:pt idx="4227">
                  <c:v>0.05</c:v>
                </c:pt>
                <c:pt idx="4228">
                  <c:v>0.05</c:v>
                </c:pt>
                <c:pt idx="4229">
                  <c:v>0.05</c:v>
                </c:pt>
                <c:pt idx="4230">
                  <c:v>0.05</c:v>
                </c:pt>
                <c:pt idx="4231">
                  <c:v>0.05</c:v>
                </c:pt>
                <c:pt idx="4232">
                  <c:v>0.05</c:v>
                </c:pt>
                <c:pt idx="4233">
                  <c:v>0.05</c:v>
                </c:pt>
                <c:pt idx="4234">
                  <c:v>0.05</c:v>
                </c:pt>
                <c:pt idx="4235">
                  <c:v>0.05</c:v>
                </c:pt>
                <c:pt idx="4236">
                  <c:v>0.05</c:v>
                </c:pt>
                <c:pt idx="4237">
                  <c:v>0.05</c:v>
                </c:pt>
                <c:pt idx="4238">
                  <c:v>0.05</c:v>
                </c:pt>
                <c:pt idx="4239">
                  <c:v>0.05</c:v>
                </c:pt>
                <c:pt idx="4240">
                  <c:v>0.05</c:v>
                </c:pt>
                <c:pt idx="4241">
                  <c:v>0.05</c:v>
                </c:pt>
                <c:pt idx="4242">
                  <c:v>0.05</c:v>
                </c:pt>
                <c:pt idx="4243">
                  <c:v>0.05</c:v>
                </c:pt>
                <c:pt idx="4244">
                  <c:v>0.05</c:v>
                </c:pt>
                <c:pt idx="4245">
                  <c:v>0.05</c:v>
                </c:pt>
                <c:pt idx="4246">
                  <c:v>0.05</c:v>
                </c:pt>
                <c:pt idx="4247">
                  <c:v>0.05</c:v>
                </c:pt>
                <c:pt idx="4248">
                  <c:v>0.05</c:v>
                </c:pt>
                <c:pt idx="4249">
                  <c:v>0.05</c:v>
                </c:pt>
                <c:pt idx="4250">
                  <c:v>0.05</c:v>
                </c:pt>
                <c:pt idx="4251">
                  <c:v>0.05</c:v>
                </c:pt>
                <c:pt idx="4252">
                  <c:v>0.05</c:v>
                </c:pt>
                <c:pt idx="4253">
                  <c:v>0.05</c:v>
                </c:pt>
                <c:pt idx="4254">
                  <c:v>0.05</c:v>
                </c:pt>
                <c:pt idx="4255">
                  <c:v>0.05</c:v>
                </c:pt>
                <c:pt idx="4256">
                  <c:v>0.05</c:v>
                </c:pt>
                <c:pt idx="4257">
                  <c:v>0.05</c:v>
                </c:pt>
                <c:pt idx="4258">
                  <c:v>0.05</c:v>
                </c:pt>
                <c:pt idx="4259">
                  <c:v>0.05</c:v>
                </c:pt>
                <c:pt idx="4260">
                  <c:v>0.05</c:v>
                </c:pt>
                <c:pt idx="4261">
                  <c:v>0.05</c:v>
                </c:pt>
                <c:pt idx="4262">
                  <c:v>0.05</c:v>
                </c:pt>
                <c:pt idx="4263">
                  <c:v>0.05</c:v>
                </c:pt>
                <c:pt idx="4264">
                  <c:v>0.05</c:v>
                </c:pt>
                <c:pt idx="4265">
                  <c:v>0.05</c:v>
                </c:pt>
                <c:pt idx="4266">
                  <c:v>0.05</c:v>
                </c:pt>
                <c:pt idx="4267">
                  <c:v>0.05</c:v>
                </c:pt>
                <c:pt idx="4268">
                  <c:v>0.05</c:v>
                </c:pt>
                <c:pt idx="4269">
                  <c:v>0.05</c:v>
                </c:pt>
                <c:pt idx="4270">
                  <c:v>0.05</c:v>
                </c:pt>
                <c:pt idx="4271">
                  <c:v>0.05</c:v>
                </c:pt>
                <c:pt idx="4272">
                  <c:v>0.05</c:v>
                </c:pt>
                <c:pt idx="4273">
                  <c:v>0.05</c:v>
                </c:pt>
                <c:pt idx="4274">
                  <c:v>0.05</c:v>
                </c:pt>
                <c:pt idx="4275">
                  <c:v>0.05</c:v>
                </c:pt>
                <c:pt idx="4276">
                  <c:v>0.05</c:v>
                </c:pt>
                <c:pt idx="4277">
                  <c:v>0.05</c:v>
                </c:pt>
                <c:pt idx="4278">
                  <c:v>0.05</c:v>
                </c:pt>
                <c:pt idx="4279">
                  <c:v>0.05</c:v>
                </c:pt>
                <c:pt idx="4280">
                  <c:v>0.05</c:v>
                </c:pt>
                <c:pt idx="4281">
                  <c:v>0.05</c:v>
                </c:pt>
                <c:pt idx="4282">
                  <c:v>0.05</c:v>
                </c:pt>
                <c:pt idx="4283">
                  <c:v>0.05</c:v>
                </c:pt>
                <c:pt idx="4284">
                  <c:v>0.05</c:v>
                </c:pt>
                <c:pt idx="4285">
                  <c:v>0.05</c:v>
                </c:pt>
                <c:pt idx="4286">
                  <c:v>0.05</c:v>
                </c:pt>
                <c:pt idx="4287">
                  <c:v>0.05</c:v>
                </c:pt>
                <c:pt idx="4288">
                  <c:v>0.05</c:v>
                </c:pt>
                <c:pt idx="4289">
                  <c:v>0.05</c:v>
                </c:pt>
                <c:pt idx="4290">
                  <c:v>0.05</c:v>
                </c:pt>
                <c:pt idx="4291">
                  <c:v>0.05</c:v>
                </c:pt>
                <c:pt idx="4292">
                  <c:v>0.05</c:v>
                </c:pt>
                <c:pt idx="4293">
                  <c:v>0.05</c:v>
                </c:pt>
                <c:pt idx="4294">
                  <c:v>0.05</c:v>
                </c:pt>
                <c:pt idx="4295">
                  <c:v>0.05</c:v>
                </c:pt>
                <c:pt idx="4296">
                  <c:v>0.05</c:v>
                </c:pt>
                <c:pt idx="4297">
                  <c:v>0.05</c:v>
                </c:pt>
                <c:pt idx="4298">
                  <c:v>0.05</c:v>
                </c:pt>
                <c:pt idx="4299">
                  <c:v>0.05</c:v>
                </c:pt>
                <c:pt idx="4300">
                  <c:v>0.05</c:v>
                </c:pt>
                <c:pt idx="4301">
                  <c:v>0.05</c:v>
                </c:pt>
                <c:pt idx="4302">
                  <c:v>0.05</c:v>
                </c:pt>
                <c:pt idx="4303">
                  <c:v>0.05</c:v>
                </c:pt>
                <c:pt idx="4304">
                  <c:v>0.05</c:v>
                </c:pt>
                <c:pt idx="4305">
                  <c:v>0.05</c:v>
                </c:pt>
                <c:pt idx="4306">
                  <c:v>0.05</c:v>
                </c:pt>
                <c:pt idx="4307">
                  <c:v>0.05</c:v>
                </c:pt>
                <c:pt idx="4308">
                  <c:v>0.05</c:v>
                </c:pt>
                <c:pt idx="4309">
                  <c:v>0.05</c:v>
                </c:pt>
                <c:pt idx="4310">
                  <c:v>0.05</c:v>
                </c:pt>
                <c:pt idx="4311">
                  <c:v>0.05</c:v>
                </c:pt>
                <c:pt idx="4312">
                  <c:v>0.05</c:v>
                </c:pt>
                <c:pt idx="4313">
                  <c:v>0.05</c:v>
                </c:pt>
                <c:pt idx="4314">
                  <c:v>0.05</c:v>
                </c:pt>
                <c:pt idx="4315">
                  <c:v>0.05</c:v>
                </c:pt>
                <c:pt idx="4316">
                  <c:v>0.05</c:v>
                </c:pt>
                <c:pt idx="4317">
                  <c:v>0.05</c:v>
                </c:pt>
                <c:pt idx="4318">
                  <c:v>0.05</c:v>
                </c:pt>
                <c:pt idx="4319">
                  <c:v>0.05</c:v>
                </c:pt>
                <c:pt idx="4320">
                  <c:v>0.05</c:v>
                </c:pt>
                <c:pt idx="4321">
                  <c:v>0.05</c:v>
                </c:pt>
                <c:pt idx="4322">
                  <c:v>0.05</c:v>
                </c:pt>
                <c:pt idx="4323">
                  <c:v>0.05</c:v>
                </c:pt>
                <c:pt idx="4324">
                  <c:v>0.05</c:v>
                </c:pt>
                <c:pt idx="4325">
                  <c:v>0.05</c:v>
                </c:pt>
                <c:pt idx="4326">
                  <c:v>0.05</c:v>
                </c:pt>
                <c:pt idx="4327">
                  <c:v>0.05</c:v>
                </c:pt>
                <c:pt idx="4328">
                  <c:v>0.05</c:v>
                </c:pt>
                <c:pt idx="4329">
                  <c:v>0.05</c:v>
                </c:pt>
                <c:pt idx="4330">
                  <c:v>0.05</c:v>
                </c:pt>
                <c:pt idx="4331">
                  <c:v>0.05</c:v>
                </c:pt>
                <c:pt idx="4332">
                  <c:v>0.05</c:v>
                </c:pt>
                <c:pt idx="4333">
                  <c:v>0.05</c:v>
                </c:pt>
                <c:pt idx="4334">
                  <c:v>0.05</c:v>
                </c:pt>
                <c:pt idx="4335">
                  <c:v>0.05</c:v>
                </c:pt>
                <c:pt idx="4336">
                  <c:v>0.05</c:v>
                </c:pt>
                <c:pt idx="4337">
                  <c:v>0.05</c:v>
                </c:pt>
                <c:pt idx="4338">
                  <c:v>0.05</c:v>
                </c:pt>
                <c:pt idx="4339">
                  <c:v>0.05</c:v>
                </c:pt>
                <c:pt idx="4340">
                  <c:v>0.05</c:v>
                </c:pt>
                <c:pt idx="4341">
                  <c:v>0.05</c:v>
                </c:pt>
                <c:pt idx="4342">
                  <c:v>0.05</c:v>
                </c:pt>
                <c:pt idx="4343">
                  <c:v>0.05</c:v>
                </c:pt>
                <c:pt idx="4344">
                  <c:v>0.05</c:v>
                </c:pt>
                <c:pt idx="4345">
                  <c:v>0.05</c:v>
                </c:pt>
                <c:pt idx="4346">
                  <c:v>0.05</c:v>
                </c:pt>
                <c:pt idx="4347">
                  <c:v>0.05</c:v>
                </c:pt>
                <c:pt idx="4348">
                  <c:v>0.05</c:v>
                </c:pt>
                <c:pt idx="4349">
                  <c:v>0.05</c:v>
                </c:pt>
                <c:pt idx="4350">
                  <c:v>0.05</c:v>
                </c:pt>
                <c:pt idx="4351">
                  <c:v>0.05</c:v>
                </c:pt>
                <c:pt idx="4352">
                  <c:v>0.05</c:v>
                </c:pt>
                <c:pt idx="4353">
                  <c:v>0.05</c:v>
                </c:pt>
                <c:pt idx="4354">
                  <c:v>0.05</c:v>
                </c:pt>
                <c:pt idx="4355">
                  <c:v>0.05</c:v>
                </c:pt>
                <c:pt idx="4356">
                  <c:v>0.05</c:v>
                </c:pt>
                <c:pt idx="4357">
                  <c:v>0.05</c:v>
                </c:pt>
                <c:pt idx="4358">
                  <c:v>0.05</c:v>
                </c:pt>
                <c:pt idx="4359">
                  <c:v>0.05</c:v>
                </c:pt>
                <c:pt idx="4360">
                  <c:v>0.05</c:v>
                </c:pt>
                <c:pt idx="4361">
                  <c:v>0.05</c:v>
                </c:pt>
                <c:pt idx="4362">
                  <c:v>0.05</c:v>
                </c:pt>
                <c:pt idx="4363">
                  <c:v>0.05</c:v>
                </c:pt>
                <c:pt idx="4364">
                  <c:v>0.05</c:v>
                </c:pt>
                <c:pt idx="4365">
                  <c:v>0.05</c:v>
                </c:pt>
                <c:pt idx="4366">
                  <c:v>0.05</c:v>
                </c:pt>
                <c:pt idx="4367">
                  <c:v>0.05</c:v>
                </c:pt>
                <c:pt idx="4368">
                  <c:v>0.05</c:v>
                </c:pt>
                <c:pt idx="4369">
                  <c:v>0.05</c:v>
                </c:pt>
                <c:pt idx="4370">
                  <c:v>0.05</c:v>
                </c:pt>
                <c:pt idx="4371">
                  <c:v>0.05</c:v>
                </c:pt>
                <c:pt idx="4372">
                  <c:v>0.05</c:v>
                </c:pt>
                <c:pt idx="4373">
                  <c:v>0.05</c:v>
                </c:pt>
                <c:pt idx="4374">
                  <c:v>0.05</c:v>
                </c:pt>
                <c:pt idx="4375">
                  <c:v>0.05</c:v>
                </c:pt>
                <c:pt idx="4376">
                  <c:v>0.05</c:v>
                </c:pt>
                <c:pt idx="4377">
                  <c:v>0.05</c:v>
                </c:pt>
                <c:pt idx="4378">
                  <c:v>0.05</c:v>
                </c:pt>
                <c:pt idx="4379">
                  <c:v>0.05</c:v>
                </c:pt>
                <c:pt idx="4380">
                  <c:v>0.05</c:v>
                </c:pt>
                <c:pt idx="4381">
                  <c:v>0.05</c:v>
                </c:pt>
                <c:pt idx="4382">
                  <c:v>0.05</c:v>
                </c:pt>
                <c:pt idx="4383">
                  <c:v>0.05</c:v>
                </c:pt>
                <c:pt idx="4384">
                  <c:v>0.05</c:v>
                </c:pt>
                <c:pt idx="4385">
                  <c:v>0.05</c:v>
                </c:pt>
                <c:pt idx="4386">
                  <c:v>0.05</c:v>
                </c:pt>
                <c:pt idx="4387">
                  <c:v>0.05</c:v>
                </c:pt>
                <c:pt idx="4388">
                  <c:v>0.05</c:v>
                </c:pt>
                <c:pt idx="4389">
                  <c:v>0.05</c:v>
                </c:pt>
                <c:pt idx="4390">
                  <c:v>0.05</c:v>
                </c:pt>
                <c:pt idx="4391">
                  <c:v>0.05</c:v>
                </c:pt>
                <c:pt idx="4392">
                  <c:v>0.05</c:v>
                </c:pt>
                <c:pt idx="4393">
                  <c:v>0.05</c:v>
                </c:pt>
                <c:pt idx="4394">
                  <c:v>0.05</c:v>
                </c:pt>
                <c:pt idx="4395">
                  <c:v>0.05</c:v>
                </c:pt>
                <c:pt idx="4396">
                  <c:v>0.05</c:v>
                </c:pt>
                <c:pt idx="4397">
                  <c:v>0.05</c:v>
                </c:pt>
                <c:pt idx="4398">
                  <c:v>0.05</c:v>
                </c:pt>
                <c:pt idx="4399">
                  <c:v>0.05</c:v>
                </c:pt>
                <c:pt idx="4400">
                  <c:v>0.05</c:v>
                </c:pt>
                <c:pt idx="4401">
                  <c:v>0.05</c:v>
                </c:pt>
                <c:pt idx="4402">
                  <c:v>0.05</c:v>
                </c:pt>
                <c:pt idx="4403">
                  <c:v>0.05</c:v>
                </c:pt>
                <c:pt idx="4404">
                  <c:v>0.05</c:v>
                </c:pt>
                <c:pt idx="4405">
                  <c:v>0.05</c:v>
                </c:pt>
                <c:pt idx="4406">
                  <c:v>0.05</c:v>
                </c:pt>
                <c:pt idx="4407">
                  <c:v>0.05</c:v>
                </c:pt>
                <c:pt idx="4408">
                  <c:v>0.05</c:v>
                </c:pt>
                <c:pt idx="4409">
                  <c:v>0.05</c:v>
                </c:pt>
                <c:pt idx="4410">
                  <c:v>0.05</c:v>
                </c:pt>
                <c:pt idx="4411">
                  <c:v>0.05</c:v>
                </c:pt>
                <c:pt idx="4412">
                  <c:v>0.05</c:v>
                </c:pt>
                <c:pt idx="4413">
                  <c:v>0.05</c:v>
                </c:pt>
                <c:pt idx="4414">
                  <c:v>0.05</c:v>
                </c:pt>
                <c:pt idx="4415">
                  <c:v>0.05</c:v>
                </c:pt>
                <c:pt idx="4416">
                  <c:v>0.05</c:v>
                </c:pt>
                <c:pt idx="4417">
                  <c:v>0.05</c:v>
                </c:pt>
                <c:pt idx="4418">
                  <c:v>0.05</c:v>
                </c:pt>
                <c:pt idx="4419">
                  <c:v>0.05</c:v>
                </c:pt>
                <c:pt idx="4420">
                  <c:v>0.05</c:v>
                </c:pt>
                <c:pt idx="4421">
                  <c:v>0.05</c:v>
                </c:pt>
                <c:pt idx="4422">
                  <c:v>0.05</c:v>
                </c:pt>
                <c:pt idx="4423">
                  <c:v>0.05</c:v>
                </c:pt>
                <c:pt idx="4424">
                  <c:v>0.05</c:v>
                </c:pt>
                <c:pt idx="4425">
                  <c:v>0.05</c:v>
                </c:pt>
                <c:pt idx="4426">
                  <c:v>0.05</c:v>
                </c:pt>
                <c:pt idx="4427">
                  <c:v>0.05</c:v>
                </c:pt>
                <c:pt idx="4428">
                  <c:v>0.05</c:v>
                </c:pt>
                <c:pt idx="4429">
                  <c:v>0.05</c:v>
                </c:pt>
                <c:pt idx="4430">
                  <c:v>0.05</c:v>
                </c:pt>
                <c:pt idx="4431">
                  <c:v>0.05</c:v>
                </c:pt>
                <c:pt idx="4432">
                  <c:v>0.05</c:v>
                </c:pt>
                <c:pt idx="4433">
                  <c:v>0.05</c:v>
                </c:pt>
                <c:pt idx="4434">
                  <c:v>0.05</c:v>
                </c:pt>
                <c:pt idx="4435">
                  <c:v>0.05</c:v>
                </c:pt>
                <c:pt idx="4436">
                  <c:v>0.05</c:v>
                </c:pt>
                <c:pt idx="4437">
                  <c:v>0.05</c:v>
                </c:pt>
                <c:pt idx="4438">
                  <c:v>0.05</c:v>
                </c:pt>
                <c:pt idx="4439">
                  <c:v>0.05</c:v>
                </c:pt>
                <c:pt idx="4440">
                  <c:v>0.05</c:v>
                </c:pt>
                <c:pt idx="4441">
                  <c:v>0.05</c:v>
                </c:pt>
                <c:pt idx="4442">
                  <c:v>0.05</c:v>
                </c:pt>
                <c:pt idx="4443">
                  <c:v>0.05</c:v>
                </c:pt>
                <c:pt idx="4444">
                  <c:v>0.05</c:v>
                </c:pt>
                <c:pt idx="4445">
                  <c:v>0.05</c:v>
                </c:pt>
                <c:pt idx="4446">
                  <c:v>0.05</c:v>
                </c:pt>
                <c:pt idx="4447">
                  <c:v>0.05</c:v>
                </c:pt>
                <c:pt idx="4448">
                  <c:v>0.05</c:v>
                </c:pt>
                <c:pt idx="4449">
                  <c:v>0.05</c:v>
                </c:pt>
                <c:pt idx="4450">
                  <c:v>0.05</c:v>
                </c:pt>
                <c:pt idx="4451">
                  <c:v>0.05</c:v>
                </c:pt>
                <c:pt idx="4452">
                  <c:v>0.05</c:v>
                </c:pt>
                <c:pt idx="4453">
                  <c:v>0.05</c:v>
                </c:pt>
                <c:pt idx="4454">
                  <c:v>0.05</c:v>
                </c:pt>
                <c:pt idx="4455">
                  <c:v>0.05</c:v>
                </c:pt>
                <c:pt idx="4456">
                  <c:v>0.05</c:v>
                </c:pt>
                <c:pt idx="4457">
                  <c:v>0.05</c:v>
                </c:pt>
                <c:pt idx="4458">
                  <c:v>0.05</c:v>
                </c:pt>
                <c:pt idx="4459">
                  <c:v>0.05</c:v>
                </c:pt>
                <c:pt idx="4460">
                  <c:v>0.05</c:v>
                </c:pt>
                <c:pt idx="4461">
                  <c:v>0.05</c:v>
                </c:pt>
                <c:pt idx="4462">
                  <c:v>0.05</c:v>
                </c:pt>
                <c:pt idx="4463">
                  <c:v>0.05</c:v>
                </c:pt>
                <c:pt idx="4464">
                  <c:v>0.05</c:v>
                </c:pt>
                <c:pt idx="4465">
                  <c:v>0.05</c:v>
                </c:pt>
                <c:pt idx="4466">
                  <c:v>0.05</c:v>
                </c:pt>
                <c:pt idx="4467">
                  <c:v>0.05</c:v>
                </c:pt>
                <c:pt idx="4468">
                  <c:v>0.05</c:v>
                </c:pt>
                <c:pt idx="4469">
                  <c:v>0.05</c:v>
                </c:pt>
                <c:pt idx="4470">
                  <c:v>0.05</c:v>
                </c:pt>
                <c:pt idx="4471">
                  <c:v>0.05</c:v>
                </c:pt>
                <c:pt idx="4472">
                  <c:v>0.05</c:v>
                </c:pt>
                <c:pt idx="4473">
                  <c:v>0.05</c:v>
                </c:pt>
                <c:pt idx="4474">
                  <c:v>0.05</c:v>
                </c:pt>
                <c:pt idx="4475">
                  <c:v>0.05</c:v>
                </c:pt>
                <c:pt idx="4476">
                  <c:v>0.05</c:v>
                </c:pt>
                <c:pt idx="4477">
                  <c:v>0.05</c:v>
                </c:pt>
                <c:pt idx="4478">
                  <c:v>0.05</c:v>
                </c:pt>
                <c:pt idx="4479">
                  <c:v>0.05</c:v>
                </c:pt>
                <c:pt idx="4480">
                  <c:v>0.05</c:v>
                </c:pt>
                <c:pt idx="4481">
                  <c:v>0.05</c:v>
                </c:pt>
                <c:pt idx="4482">
                  <c:v>0.05</c:v>
                </c:pt>
                <c:pt idx="4483">
                  <c:v>0.05</c:v>
                </c:pt>
                <c:pt idx="4484">
                  <c:v>0.05</c:v>
                </c:pt>
                <c:pt idx="4485">
                  <c:v>0.05</c:v>
                </c:pt>
                <c:pt idx="4486">
                  <c:v>0.05</c:v>
                </c:pt>
                <c:pt idx="4487">
                  <c:v>0.05</c:v>
                </c:pt>
                <c:pt idx="4488">
                  <c:v>0</c:v>
                </c:pt>
                <c:pt idx="4489">
                  <c:v>0</c:v>
                </c:pt>
                <c:pt idx="4490">
                  <c:v>0</c:v>
                </c:pt>
                <c:pt idx="4491">
                  <c:v>0</c:v>
                </c:pt>
                <c:pt idx="4492">
                  <c:v>0</c:v>
                </c:pt>
                <c:pt idx="4493">
                  <c:v>0</c:v>
                </c:pt>
                <c:pt idx="4494">
                  <c:v>0</c:v>
                </c:pt>
                <c:pt idx="4495">
                  <c:v>0</c:v>
                </c:pt>
                <c:pt idx="4496">
                  <c:v>0</c:v>
                </c:pt>
                <c:pt idx="4497">
                  <c:v>0</c:v>
                </c:pt>
                <c:pt idx="4498">
                  <c:v>0</c:v>
                </c:pt>
                <c:pt idx="4499">
                  <c:v>0</c:v>
                </c:pt>
              </c:numCache>
            </c:numRef>
          </c:val>
          <c:smooth val="0"/>
        </c:ser>
        <c:dLbls>
          <c:showLegendKey val="0"/>
          <c:showVal val="0"/>
          <c:showCatName val="0"/>
          <c:showSerName val="0"/>
          <c:showPercent val="0"/>
          <c:showBubbleSize val="0"/>
        </c:dLbls>
        <c:smooth val="0"/>
        <c:axId val="908272864"/>
        <c:axId val="908279392"/>
      </c:lineChart>
      <c:dateAx>
        <c:axId val="908272864"/>
        <c:scaling>
          <c:orientation val="minMax"/>
        </c:scaling>
        <c:delete val="0"/>
        <c:axPos val="b"/>
        <c:numFmt formatCode="yyyy;@" sourceLinked="0"/>
        <c:majorTickMark val="out"/>
        <c:minorTickMark val="none"/>
        <c:tickLblPos val="nextTo"/>
        <c:txPr>
          <a:bodyPr/>
          <a:lstStyle/>
          <a:p>
            <a:pPr>
              <a:defRPr sz="1600">
                <a:latin typeface="+mn-lt"/>
                <a:cs typeface="Arial" pitchFamily="34" charset="0"/>
              </a:defRPr>
            </a:pPr>
            <a:endParaRPr lang="de-DE"/>
          </a:p>
        </c:txPr>
        <c:crossAx val="908279392"/>
        <c:crosses val="autoZero"/>
        <c:auto val="0"/>
        <c:lblOffset val="100"/>
        <c:baseTimeUnit val="days"/>
        <c:majorUnit val="2"/>
        <c:majorTimeUnit val="years"/>
        <c:minorUnit val="4"/>
        <c:minorTimeUnit val="days"/>
      </c:dateAx>
      <c:valAx>
        <c:axId val="908279392"/>
        <c:scaling>
          <c:orientation val="minMax"/>
        </c:scaling>
        <c:delete val="0"/>
        <c:axPos val="l"/>
        <c:majorGridlines/>
        <c:numFmt formatCode="General" sourceLinked="1"/>
        <c:majorTickMark val="out"/>
        <c:minorTickMark val="none"/>
        <c:tickLblPos val="nextTo"/>
        <c:txPr>
          <a:bodyPr/>
          <a:lstStyle/>
          <a:p>
            <a:pPr>
              <a:defRPr sz="1600">
                <a:latin typeface="+mn-lt"/>
                <a:cs typeface="Arial" pitchFamily="34" charset="0"/>
              </a:defRPr>
            </a:pPr>
            <a:endParaRPr lang="de-DE"/>
          </a:p>
        </c:txPr>
        <c:crossAx val="908272864"/>
        <c:crosses val="autoZero"/>
        <c:crossBetween val="midCat"/>
        <c:majorUnit val="1"/>
      </c:valAx>
    </c:plotArea>
    <c:plotVisOnly val="1"/>
    <c:dispBlanksAs val="gap"/>
    <c:showDLblsOverMax val="0"/>
  </c:chart>
  <c:externalData r:id="rId2">
    <c:autoUpdate val="0"/>
  </c:externalData>
  <c:userShapes r:id="rId3"/>
</c:chartSpace>
</file>

<file path=ppt/charts/chart7.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lineChart>
        <c:grouping val="standard"/>
        <c:varyColors val="0"/>
        <c:ser>
          <c:idx val="0"/>
          <c:order val="0"/>
          <c:tx>
            <c:strRef>
              <c:f>'Figure 12.7b'!$E$2</c:f>
              <c:strCache>
                <c:ptCount val="1"/>
                <c:pt idx="0">
                  <c:v>Nonresidential </c:v>
                </c:pt>
              </c:strCache>
            </c:strRef>
          </c:tx>
          <c:spPr>
            <a:ln>
              <a:solidFill>
                <a:srgbClr val="5B9BD5"/>
              </a:solidFill>
            </a:ln>
          </c:spPr>
          <c:marker>
            <c:symbol val="none"/>
          </c:marker>
          <c:cat>
            <c:numRef>
              <c:f>'Figure 12.7b'!$A$18:$A$86</c:f>
              <c:numCache>
                <c:formatCode>m/d/yyyy</c:formatCode>
                <c:ptCount val="69"/>
                <c:pt idx="0">
                  <c:v>36161</c:v>
                </c:pt>
                <c:pt idx="1">
                  <c:v>36251</c:v>
                </c:pt>
                <c:pt idx="2">
                  <c:v>36342</c:v>
                </c:pt>
                <c:pt idx="3">
                  <c:v>36434</c:v>
                </c:pt>
                <c:pt idx="4">
                  <c:v>36526</c:v>
                </c:pt>
                <c:pt idx="5">
                  <c:v>36617</c:v>
                </c:pt>
                <c:pt idx="6">
                  <c:v>36708</c:v>
                </c:pt>
                <c:pt idx="7">
                  <c:v>36800</c:v>
                </c:pt>
                <c:pt idx="8">
                  <c:v>36892</c:v>
                </c:pt>
                <c:pt idx="9">
                  <c:v>36982</c:v>
                </c:pt>
                <c:pt idx="10">
                  <c:v>37073</c:v>
                </c:pt>
                <c:pt idx="11">
                  <c:v>37165</c:v>
                </c:pt>
                <c:pt idx="12">
                  <c:v>37257</c:v>
                </c:pt>
                <c:pt idx="13">
                  <c:v>37347</c:v>
                </c:pt>
                <c:pt idx="14">
                  <c:v>37438</c:v>
                </c:pt>
                <c:pt idx="15">
                  <c:v>37530</c:v>
                </c:pt>
                <c:pt idx="16">
                  <c:v>37622</c:v>
                </c:pt>
                <c:pt idx="17">
                  <c:v>37712</c:v>
                </c:pt>
                <c:pt idx="18">
                  <c:v>37803</c:v>
                </c:pt>
                <c:pt idx="19">
                  <c:v>37895</c:v>
                </c:pt>
                <c:pt idx="20">
                  <c:v>37987</c:v>
                </c:pt>
                <c:pt idx="21">
                  <c:v>38078</c:v>
                </c:pt>
                <c:pt idx="22">
                  <c:v>38169</c:v>
                </c:pt>
                <c:pt idx="23">
                  <c:v>38261</c:v>
                </c:pt>
                <c:pt idx="24">
                  <c:v>38353</c:v>
                </c:pt>
                <c:pt idx="25">
                  <c:v>38443</c:v>
                </c:pt>
                <c:pt idx="26">
                  <c:v>38534</c:v>
                </c:pt>
                <c:pt idx="27">
                  <c:v>38626</c:v>
                </c:pt>
                <c:pt idx="28">
                  <c:v>38718</c:v>
                </c:pt>
                <c:pt idx="29">
                  <c:v>38808</c:v>
                </c:pt>
                <c:pt idx="30">
                  <c:v>38899</c:v>
                </c:pt>
                <c:pt idx="31">
                  <c:v>38991</c:v>
                </c:pt>
                <c:pt idx="32">
                  <c:v>39083</c:v>
                </c:pt>
                <c:pt idx="33">
                  <c:v>39173</c:v>
                </c:pt>
                <c:pt idx="34">
                  <c:v>39264</c:v>
                </c:pt>
                <c:pt idx="35">
                  <c:v>39356</c:v>
                </c:pt>
                <c:pt idx="36">
                  <c:v>39448</c:v>
                </c:pt>
                <c:pt idx="37">
                  <c:v>39539</c:v>
                </c:pt>
                <c:pt idx="38">
                  <c:v>39630</c:v>
                </c:pt>
                <c:pt idx="39">
                  <c:v>39722</c:v>
                </c:pt>
                <c:pt idx="40">
                  <c:v>39814</c:v>
                </c:pt>
                <c:pt idx="41">
                  <c:v>39904</c:v>
                </c:pt>
                <c:pt idx="42">
                  <c:v>39995</c:v>
                </c:pt>
                <c:pt idx="43">
                  <c:v>40087</c:v>
                </c:pt>
                <c:pt idx="44">
                  <c:v>40179</c:v>
                </c:pt>
                <c:pt idx="45">
                  <c:v>40269</c:v>
                </c:pt>
                <c:pt idx="46">
                  <c:v>40360</c:v>
                </c:pt>
                <c:pt idx="47">
                  <c:v>40452</c:v>
                </c:pt>
                <c:pt idx="48">
                  <c:v>40544</c:v>
                </c:pt>
                <c:pt idx="49">
                  <c:v>40634</c:v>
                </c:pt>
                <c:pt idx="50">
                  <c:v>40725</c:v>
                </c:pt>
                <c:pt idx="51">
                  <c:v>40817</c:v>
                </c:pt>
                <c:pt idx="52">
                  <c:v>40909</c:v>
                </c:pt>
                <c:pt idx="53">
                  <c:v>41000</c:v>
                </c:pt>
                <c:pt idx="54">
                  <c:v>41091</c:v>
                </c:pt>
                <c:pt idx="55">
                  <c:v>41183</c:v>
                </c:pt>
                <c:pt idx="56">
                  <c:v>41275</c:v>
                </c:pt>
                <c:pt idx="57">
                  <c:v>41365</c:v>
                </c:pt>
                <c:pt idx="58">
                  <c:v>41456</c:v>
                </c:pt>
                <c:pt idx="59">
                  <c:v>41548</c:v>
                </c:pt>
                <c:pt idx="60">
                  <c:v>41640</c:v>
                </c:pt>
                <c:pt idx="61">
                  <c:v>41730</c:v>
                </c:pt>
                <c:pt idx="62">
                  <c:v>41821</c:v>
                </c:pt>
                <c:pt idx="63">
                  <c:v>41913</c:v>
                </c:pt>
                <c:pt idx="64">
                  <c:v>42005</c:v>
                </c:pt>
                <c:pt idx="65">
                  <c:v>42095</c:v>
                </c:pt>
                <c:pt idx="66">
                  <c:v>42186</c:v>
                </c:pt>
                <c:pt idx="67">
                  <c:v>42278</c:v>
                </c:pt>
                <c:pt idx="68">
                  <c:v>42370</c:v>
                </c:pt>
              </c:numCache>
            </c:numRef>
          </c:cat>
          <c:val>
            <c:numRef>
              <c:f>'Figure 12.7b'!$B$18:$B$86</c:f>
              <c:numCache>
                <c:formatCode>General</c:formatCode>
                <c:ptCount val="69"/>
                <c:pt idx="0">
                  <c:v>308.50409999999999</c:v>
                </c:pt>
                <c:pt idx="1">
                  <c:v>313.14870000000002</c:v>
                </c:pt>
                <c:pt idx="2">
                  <c:v>318.98259999999891</c:v>
                </c:pt>
                <c:pt idx="3">
                  <c:v>322.017</c:v>
                </c:pt>
                <c:pt idx="4">
                  <c:v>327.14249999999998</c:v>
                </c:pt>
                <c:pt idx="5">
                  <c:v>331.02319999999861</c:v>
                </c:pt>
                <c:pt idx="6">
                  <c:v>336.49239999999861</c:v>
                </c:pt>
                <c:pt idx="7">
                  <c:v>339.32159999999891</c:v>
                </c:pt>
                <c:pt idx="8">
                  <c:v>343.28930000000003</c:v>
                </c:pt>
                <c:pt idx="9">
                  <c:v>342.47840000000002</c:v>
                </c:pt>
                <c:pt idx="10">
                  <c:v>340.18150000000003</c:v>
                </c:pt>
                <c:pt idx="11">
                  <c:v>338.66860000000008</c:v>
                </c:pt>
                <c:pt idx="12">
                  <c:v>337.11110000000002</c:v>
                </c:pt>
                <c:pt idx="13">
                  <c:v>334.80849999999992</c:v>
                </c:pt>
                <c:pt idx="14">
                  <c:v>336.11320000000001</c:v>
                </c:pt>
                <c:pt idx="15">
                  <c:v>336.21190000000001</c:v>
                </c:pt>
                <c:pt idx="16">
                  <c:v>336.57510000000002</c:v>
                </c:pt>
                <c:pt idx="17">
                  <c:v>336.56049999999999</c:v>
                </c:pt>
                <c:pt idx="18">
                  <c:v>339.25310000000002</c:v>
                </c:pt>
                <c:pt idx="19">
                  <c:v>343.28609999999861</c:v>
                </c:pt>
                <c:pt idx="20">
                  <c:v>344.06990000000002</c:v>
                </c:pt>
                <c:pt idx="21">
                  <c:v>345.44830000000002</c:v>
                </c:pt>
                <c:pt idx="22">
                  <c:v>347.53719999999862</c:v>
                </c:pt>
                <c:pt idx="23">
                  <c:v>348.59280000000001</c:v>
                </c:pt>
                <c:pt idx="24">
                  <c:v>349.5136</c:v>
                </c:pt>
                <c:pt idx="25">
                  <c:v>354.54790000000008</c:v>
                </c:pt>
                <c:pt idx="26">
                  <c:v>358.61849999999993</c:v>
                </c:pt>
                <c:pt idx="27">
                  <c:v>362.63920000000002</c:v>
                </c:pt>
                <c:pt idx="28">
                  <c:v>366.45769999999999</c:v>
                </c:pt>
                <c:pt idx="29">
                  <c:v>375.13670000000002</c:v>
                </c:pt>
                <c:pt idx="30">
                  <c:v>377.40050000000002</c:v>
                </c:pt>
                <c:pt idx="31">
                  <c:v>388.05439999999999</c:v>
                </c:pt>
                <c:pt idx="32">
                  <c:v>395.48739999999862</c:v>
                </c:pt>
                <c:pt idx="33">
                  <c:v>398.09070000000003</c:v>
                </c:pt>
                <c:pt idx="34">
                  <c:v>400.46949999999993</c:v>
                </c:pt>
                <c:pt idx="35">
                  <c:v>405.33809999999892</c:v>
                </c:pt>
                <c:pt idx="36">
                  <c:v>410.49099999999862</c:v>
                </c:pt>
                <c:pt idx="37">
                  <c:v>407.32709999999992</c:v>
                </c:pt>
                <c:pt idx="38">
                  <c:v>403.54809999999992</c:v>
                </c:pt>
                <c:pt idx="39">
                  <c:v>393.54939999999999</c:v>
                </c:pt>
                <c:pt idx="40">
                  <c:v>365.8793</c:v>
                </c:pt>
                <c:pt idx="41">
                  <c:v>356.80149999999992</c:v>
                </c:pt>
                <c:pt idx="42">
                  <c:v>357.43259999999862</c:v>
                </c:pt>
                <c:pt idx="43">
                  <c:v>356.52949999999993</c:v>
                </c:pt>
                <c:pt idx="44">
                  <c:v>354.31990000000002</c:v>
                </c:pt>
                <c:pt idx="45">
                  <c:v>361.28829999999891</c:v>
                </c:pt>
                <c:pt idx="46">
                  <c:v>361.57690000000002</c:v>
                </c:pt>
                <c:pt idx="47">
                  <c:v>364.21800000000002</c:v>
                </c:pt>
                <c:pt idx="48">
                  <c:v>370.31259999999992</c:v>
                </c:pt>
                <c:pt idx="49">
                  <c:v>370.38909999999993</c:v>
                </c:pt>
                <c:pt idx="50">
                  <c:v>369.92129999999861</c:v>
                </c:pt>
                <c:pt idx="51">
                  <c:v>369.17619999999891</c:v>
                </c:pt>
                <c:pt idx="52">
                  <c:v>363.64269999999999</c:v>
                </c:pt>
                <c:pt idx="53">
                  <c:v>361.4579</c:v>
                </c:pt>
                <c:pt idx="54">
                  <c:v>355.66879999999992</c:v>
                </c:pt>
                <c:pt idx="55">
                  <c:v>351.65899999999999</c:v>
                </c:pt>
                <c:pt idx="56">
                  <c:v>345.06689999999992</c:v>
                </c:pt>
                <c:pt idx="57">
                  <c:v>348.11680000000001</c:v>
                </c:pt>
                <c:pt idx="58">
                  <c:v>352.09269999999992</c:v>
                </c:pt>
                <c:pt idx="59">
                  <c:v>354.6506</c:v>
                </c:pt>
                <c:pt idx="60">
                  <c:v>355.46</c:v>
                </c:pt>
                <c:pt idx="61">
                  <c:v>355.44150000000002</c:v>
                </c:pt>
                <c:pt idx="62">
                  <c:v>357.67669999999993</c:v>
                </c:pt>
                <c:pt idx="63">
                  <c:v>359.7029</c:v>
                </c:pt>
                <c:pt idx="64">
                  <c:v>365.64080000000001</c:v>
                </c:pt>
                <c:pt idx="65">
                  <c:v>366.56819999999891</c:v>
                </c:pt>
                <c:pt idx="66">
                  <c:v>368.49770000000001</c:v>
                </c:pt>
                <c:pt idx="67">
                  <c:v>374.24720000000002</c:v>
                </c:pt>
                <c:pt idx="68">
                  <c:v>377.41669999999891</c:v>
                </c:pt>
              </c:numCache>
            </c:numRef>
          </c:val>
          <c:smooth val="0"/>
        </c:ser>
        <c:ser>
          <c:idx val="1"/>
          <c:order val="1"/>
          <c:tx>
            <c:strRef>
              <c:f>'Figure 12.7b'!$E$3</c:f>
              <c:strCache>
                <c:ptCount val="1"/>
                <c:pt idx="0">
                  <c:v>Residential</c:v>
                </c:pt>
              </c:strCache>
            </c:strRef>
          </c:tx>
          <c:spPr>
            <a:ln>
              <a:solidFill>
                <a:sysClr val="windowText" lastClr="000000"/>
              </a:solidFill>
            </a:ln>
          </c:spPr>
          <c:marker>
            <c:symbol val="none"/>
          </c:marker>
          <c:cat>
            <c:numRef>
              <c:f>'Figure 12.7b'!$A$18:$A$86</c:f>
              <c:numCache>
                <c:formatCode>m/d/yyyy</c:formatCode>
                <c:ptCount val="69"/>
                <c:pt idx="0">
                  <c:v>36161</c:v>
                </c:pt>
                <c:pt idx="1">
                  <c:v>36251</c:v>
                </c:pt>
                <c:pt idx="2">
                  <c:v>36342</c:v>
                </c:pt>
                <c:pt idx="3">
                  <c:v>36434</c:v>
                </c:pt>
                <c:pt idx="4">
                  <c:v>36526</c:v>
                </c:pt>
                <c:pt idx="5">
                  <c:v>36617</c:v>
                </c:pt>
                <c:pt idx="6">
                  <c:v>36708</c:v>
                </c:pt>
                <c:pt idx="7">
                  <c:v>36800</c:v>
                </c:pt>
                <c:pt idx="8">
                  <c:v>36892</c:v>
                </c:pt>
                <c:pt idx="9">
                  <c:v>36982</c:v>
                </c:pt>
                <c:pt idx="10">
                  <c:v>37073</c:v>
                </c:pt>
                <c:pt idx="11">
                  <c:v>37165</c:v>
                </c:pt>
                <c:pt idx="12">
                  <c:v>37257</c:v>
                </c:pt>
                <c:pt idx="13">
                  <c:v>37347</c:v>
                </c:pt>
                <c:pt idx="14">
                  <c:v>37438</c:v>
                </c:pt>
                <c:pt idx="15">
                  <c:v>37530</c:v>
                </c:pt>
                <c:pt idx="16">
                  <c:v>37622</c:v>
                </c:pt>
                <c:pt idx="17">
                  <c:v>37712</c:v>
                </c:pt>
                <c:pt idx="18">
                  <c:v>37803</c:v>
                </c:pt>
                <c:pt idx="19">
                  <c:v>37895</c:v>
                </c:pt>
                <c:pt idx="20">
                  <c:v>37987</c:v>
                </c:pt>
                <c:pt idx="21">
                  <c:v>38078</c:v>
                </c:pt>
                <c:pt idx="22">
                  <c:v>38169</c:v>
                </c:pt>
                <c:pt idx="23">
                  <c:v>38261</c:v>
                </c:pt>
                <c:pt idx="24">
                  <c:v>38353</c:v>
                </c:pt>
                <c:pt idx="25">
                  <c:v>38443</c:v>
                </c:pt>
                <c:pt idx="26">
                  <c:v>38534</c:v>
                </c:pt>
                <c:pt idx="27">
                  <c:v>38626</c:v>
                </c:pt>
                <c:pt idx="28">
                  <c:v>38718</c:v>
                </c:pt>
                <c:pt idx="29">
                  <c:v>38808</c:v>
                </c:pt>
                <c:pt idx="30">
                  <c:v>38899</c:v>
                </c:pt>
                <c:pt idx="31">
                  <c:v>38991</c:v>
                </c:pt>
                <c:pt idx="32">
                  <c:v>39083</c:v>
                </c:pt>
                <c:pt idx="33">
                  <c:v>39173</c:v>
                </c:pt>
                <c:pt idx="34">
                  <c:v>39264</c:v>
                </c:pt>
                <c:pt idx="35">
                  <c:v>39356</c:v>
                </c:pt>
                <c:pt idx="36">
                  <c:v>39448</c:v>
                </c:pt>
                <c:pt idx="37">
                  <c:v>39539</c:v>
                </c:pt>
                <c:pt idx="38">
                  <c:v>39630</c:v>
                </c:pt>
                <c:pt idx="39">
                  <c:v>39722</c:v>
                </c:pt>
                <c:pt idx="40">
                  <c:v>39814</c:v>
                </c:pt>
                <c:pt idx="41">
                  <c:v>39904</c:v>
                </c:pt>
                <c:pt idx="42">
                  <c:v>39995</c:v>
                </c:pt>
                <c:pt idx="43">
                  <c:v>40087</c:v>
                </c:pt>
                <c:pt idx="44">
                  <c:v>40179</c:v>
                </c:pt>
                <c:pt idx="45">
                  <c:v>40269</c:v>
                </c:pt>
                <c:pt idx="46">
                  <c:v>40360</c:v>
                </c:pt>
                <c:pt idx="47">
                  <c:v>40452</c:v>
                </c:pt>
                <c:pt idx="48">
                  <c:v>40544</c:v>
                </c:pt>
                <c:pt idx="49">
                  <c:v>40634</c:v>
                </c:pt>
                <c:pt idx="50">
                  <c:v>40725</c:v>
                </c:pt>
                <c:pt idx="51">
                  <c:v>40817</c:v>
                </c:pt>
                <c:pt idx="52">
                  <c:v>40909</c:v>
                </c:pt>
                <c:pt idx="53">
                  <c:v>41000</c:v>
                </c:pt>
                <c:pt idx="54">
                  <c:v>41091</c:v>
                </c:pt>
                <c:pt idx="55">
                  <c:v>41183</c:v>
                </c:pt>
                <c:pt idx="56">
                  <c:v>41275</c:v>
                </c:pt>
                <c:pt idx="57">
                  <c:v>41365</c:v>
                </c:pt>
                <c:pt idx="58">
                  <c:v>41456</c:v>
                </c:pt>
                <c:pt idx="59">
                  <c:v>41548</c:v>
                </c:pt>
                <c:pt idx="60">
                  <c:v>41640</c:v>
                </c:pt>
                <c:pt idx="61">
                  <c:v>41730</c:v>
                </c:pt>
                <c:pt idx="62">
                  <c:v>41821</c:v>
                </c:pt>
                <c:pt idx="63">
                  <c:v>41913</c:v>
                </c:pt>
                <c:pt idx="64">
                  <c:v>42005</c:v>
                </c:pt>
                <c:pt idx="65">
                  <c:v>42095</c:v>
                </c:pt>
                <c:pt idx="66">
                  <c:v>42186</c:v>
                </c:pt>
                <c:pt idx="67">
                  <c:v>42278</c:v>
                </c:pt>
                <c:pt idx="68">
                  <c:v>42370</c:v>
                </c:pt>
              </c:numCache>
            </c:numRef>
          </c:cat>
          <c:val>
            <c:numRef>
              <c:f>'Figure 12.7b'!$C$18:$C$86</c:f>
              <c:numCache>
                <c:formatCode>General</c:formatCode>
                <c:ptCount val="69"/>
                <c:pt idx="0">
                  <c:v>133.7713</c:v>
                </c:pt>
                <c:pt idx="1">
                  <c:v>136.12989999999999</c:v>
                </c:pt>
                <c:pt idx="2">
                  <c:v>138.08590000000001</c:v>
                </c:pt>
                <c:pt idx="3">
                  <c:v>139.33510000000001</c:v>
                </c:pt>
                <c:pt idx="4">
                  <c:v>142.9554</c:v>
                </c:pt>
                <c:pt idx="5">
                  <c:v>141.9006</c:v>
                </c:pt>
                <c:pt idx="6">
                  <c:v>141.17259999999999</c:v>
                </c:pt>
                <c:pt idx="7">
                  <c:v>139.3312</c:v>
                </c:pt>
                <c:pt idx="8">
                  <c:v>139.92070000000001</c:v>
                </c:pt>
                <c:pt idx="9">
                  <c:v>139.3519</c:v>
                </c:pt>
                <c:pt idx="10">
                  <c:v>138.7603</c:v>
                </c:pt>
                <c:pt idx="11">
                  <c:v>139.54689999999999</c:v>
                </c:pt>
                <c:pt idx="12">
                  <c:v>138.89449999999999</c:v>
                </c:pt>
                <c:pt idx="13">
                  <c:v>137.34950000000001</c:v>
                </c:pt>
                <c:pt idx="14">
                  <c:v>138.5308</c:v>
                </c:pt>
                <c:pt idx="15">
                  <c:v>140.1618</c:v>
                </c:pt>
                <c:pt idx="16">
                  <c:v>140.60990000000001</c:v>
                </c:pt>
                <c:pt idx="17">
                  <c:v>141.11529999999999</c:v>
                </c:pt>
                <c:pt idx="18">
                  <c:v>143.4308</c:v>
                </c:pt>
                <c:pt idx="19">
                  <c:v>143.6799</c:v>
                </c:pt>
                <c:pt idx="20">
                  <c:v>145.30199999999999</c:v>
                </c:pt>
                <c:pt idx="21">
                  <c:v>145.21420000000001</c:v>
                </c:pt>
                <c:pt idx="22">
                  <c:v>145.73580000000001</c:v>
                </c:pt>
                <c:pt idx="23">
                  <c:v>146.24549999999999</c:v>
                </c:pt>
                <c:pt idx="24">
                  <c:v>146.20490000000001</c:v>
                </c:pt>
                <c:pt idx="25">
                  <c:v>150.67910000000001</c:v>
                </c:pt>
                <c:pt idx="26">
                  <c:v>151.6242</c:v>
                </c:pt>
                <c:pt idx="27">
                  <c:v>153.1696</c:v>
                </c:pt>
                <c:pt idx="28">
                  <c:v>155.81360000000001</c:v>
                </c:pt>
                <c:pt idx="29">
                  <c:v>158.197</c:v>
                </c:pt>
                <c:pt idx="30">
                  <c:v>160.6174</c:v>
                </c:pt>
                <c:pt idx="31">
                  <c:v>163.77099999999999</c:v>
                </c:pt>
                <c:pt idx="32">
                  <c:v>161.65100000000001</c:v>
                </c:pt>
                <c:pt idx="33">
                  <c:v>162.62020000000001</c:v>
                </c:pt>
                <c:pt idx="34">
                  <c:v>163.51769999999999</c:v>
                </c:pt>
                <c:pt idx="35">
                  <c:v>161.33760000000001</c:v>
                </c:pt>
                <c:pt idx="36">
                  <c:v>161.25229999999999</c:v>
                </c:pt>
                <c:pt idx="37">
                  <c:v>155.4195</c:v>
                </c:pt>
                <c:pt idx="38">
                  <c:v>150.9058</c:v>
                </c:pt>
                <c:pt idx="39">
                  <c:v>145.8595</c:v>
                </c:pt>
                <c:pt idx="40">
                  <c:v>140.36969999999999</c:v>
                </c:pt>
                <c:pt idx="41">
                  <c:v>136.1634</c:v>
                </c:pt>
                <c:pt idx="42">
                  <c:v>132.8981</c:v>
                </c:pt>
                <c:pt idx="43">
                  <c:v>132.74760000000001</c:v>
                </c:pt>
                <c:pt idx="44">
                  <c:v>130.82040000000001</c:v>
                </c:pt>
                <c:pt idx="45">
                  <c:v>133.8458</c:v>
                </c:pt>
                <c:pt idx="46">
                  <c:v>132.6027</c:v>
                </c:pt>
                <c:pt idx="47">
                  <c:v>130.69040000000001</c:v>
                </c:pt>
                <c:pt idx="48">
                  <c:v>132.63149999999999</c:v>
                </c:pt>
                <c:pt idx="49">
                  <c:v>131.54159999999999</c:v>
                </c:pt>
                <c:pt idx="50">
                  <c:v>129.52459999999999</c:v>
                </c:pt>
                <c:pt idx="51">
                  <c:v>128.5617</c:v>
                </c:pt>
                <c:pt idx="52">
                  <c:v>127.93640000000001</c:v>
                </c:pt>
                <c:pt idx="53">
                  <c:v>127.4425</c:v>
                </c:pt>
                <c:pt idx="54">
                  <c:v>126.4141</c:v>
                </c:pt>
                <c:pt idx="55">
                  <c:v>125.01739999999999</c:v>
                </c:pt>
                <c:pt idx="56">
                  <c:v>122.167</c:v>
                </c:pt>
                <c:pt idx="57">
                  <c:v>122.8888</c:v>
                </c:pt>
                <c:pt idx="58">
                  <c:v>123.3061</c:v>
                </c:pt>
                <c:pt idx="59">
                  <c:v>122.2342</c:v>
                </c:pt>
                <c:pt idx="60">
                  <c:v>123.3004</c:v>
                </c:pt>
                <c:pt idx="61">
                  <c:v>121.30759999999999</c:v>
                </c:pt>
                <c:pt idx="62">
                  <c:v>121.3318</c:v>
                </c:pt>
                <c:pt idx="63">
                  <c:v>121.5414</c:v>
                </c:pt>
                <c:pt idx="64">
                  <c:v>122.9139</c:v>
                </c:pt>
                <c:pt idx="65">
                  <c:v>122.3524</c:v>
                </c:pt>
                <c:pt idx="66">
                  <c:v>122.82899999999999</c:v>
                </c:pt>
                <c:pt idx="67">
                  <c:v>124.1588</c:v>
                </c:pt>
                <c:pt idx="68">
                  <c:v>125.1399</c:v>
                </c:pt>
              </c:numCache>
            </c:numRef>
          </c:val>
          <c:smooth val="0"/>
        </c:ser>
        <c:dLbls>
          <c:showLegendKey val="0"/>
          <c:showVal val="0"/>
          <c:showCatName val="0"/>
          <c:showSerName val="0"/>
          <c:showPercent val="0"/>
          <c:showBubbleSize val="0"/>
        </c:dLbls>
        <c:smooth val="0"/>
        <c:axId val="908258176"/>
        <c:axId val="912716688"/>
      </c:lineChart>
      <c:dateAx>
        <c:axId val="908258176"/>
        <c:scaling>
          <c:orientation val="minMax"/>
        </c:scaling>
        <c:delete val="0"/>
        <c:axPos val="b"/>
        <c:numFmt formatCode="yyyy;@" sourceLinked="0"/>
        <c:majorTickMark val="out"/>
        <c:minorTickMark val="none"/>
        <c:tickLblPos val="nextTo"/>
        <c:txPr>
          <a:bodyPr/>
          <a:lstStyle/>
          <a:p>
            <a:pPr>
              <a:defRPr sz="1600">
                <a:latin typeface="+mn-lt"/>
                <a:cs typeface="Arial" pitchFamily="34" charset="0"/>
              </a:defRPr>
            </a:pPr>
            <a:endParaRPr lang="de-DE"/>
          </a:p>
        </c:txPr>
        <c:crossAx val="912716688"/>
        <c:crosses val="autoZero"/>
        <c:auto val="0"/>
        <c:lblOffset val="100"/>
        <c:baseTimeUnit val="days"/>
        <c:majorUnit val="3"/>
        <c:majorTimeUnit val="years"/>
        <c:minorUnit val="4"/>
        <c:minorTimeUnit val="days"/>
      </c:dateAx>
      <c:valAx>
        <c:axId val="912716688"/>
        <c:scaling>
          <c:orientation val="minMax"/>
        </c:scaling>
        <c:delete val="0"/>
        <c:axPos val="l"/>
        <c:majorGridlines/>
        <c:numFmt formatCode="#,##0" sourceLinked="0"/>
        <c:majorTickMark val="out"/>
        <c:minorTickMark val="none"/>
        <c:tickLblPos val="nextTo"/>
        <c:txPr>
          <a:bodyPr/>
          <a:lstStyle/>
          <a:p>
            <a:pPr>
              <a:defRPr sz="1600">
                <a:latin typeface="+mn-lt"/>
                <a:cs typeface="Arial" pitchFamily="34" charset="0"/>
              </a:defRPr>
            </a:pPr>
            <a:endParaRPr lang="de-DE"/>
          </a:p>
        </c:txPr>
        <c:crossAx val="908258176"/>
        <c:crosses val="autoZero"/>
        <c:crossBetween val="midCat"/>
      </c:valAx>
    </c:plotArea>
    <c:legend>
      <c:legendPos val="r"/>
      <c:legendEntry>
        <c:idx val="0"/>
        <c:txPr>
          <a:bodyPr/>
          <a:lstStyle/>
          <a:p>
            <a:pPr>
              <a:defRPr sz="1600">
                <a:latin typeface="+mn-lt"/>
                <a:cs typeface="Arial" pitchFamily="34" charset="0"/>
              </a:defRPr>
            </a:pPr>
            <a:endParaRPr lang="de-DE"/>
          </a:p>
        </c:txPr>
      </c:legendEntry>
      <c:legendEntry>
        <c:idx val="1"/>
        <c:txPr>
          <a:bodyPr/>
          <a:lstStyle/>
          <a:p>
            <a:pPr>
              <a:defRPr sz="1600">
                <a:latin typeface="+mn-lt"/>
                <a:cs typeface="Arial" pitchFamily="34" charset="0"/>
              </a:defRPr>
            </a:pPr>
            <a:endParaRPr lang="de-DE"/>
          </a:p>
        </c:txPr>
      </c:legendEntry>
      <c:layout>
        <c:manualLayout>
          <c:xMode val="edge"/>
          <c:yMode val="edge"/>
          <c:x val="0.59616744876587402"/>
          <c:y val="0.39620098039215801"/>
          <c:w val="0.37260359500516999"/>
          <c:h val="0.26043015456401297"/>
        </c:manualLayout>
      </c:layout>
      <c:overlay val="1"/>
      <c:spPr>
        <a:noFill/>
      </c:spPr>
      <c:txPr>
        <a:bodyPr/>
        <a:lstStyle/>
        <a:p>
          <a:pPr>
            <a:defRPr sz="1200">
              <a:latin typeface="+mn-lt"/>
              <a:cs typeface="Arial" pitchFamily="34" charset="0"/>
            </a:defRPr>
          </a:pPr>
          <a:endParaRPr lang="de-DE"/>
        </a:p>
      </c:txPr>
    </c:legend>
    <c:plotVisOnly val="1"/>
    <c:dispBlanksAs val="gap"/>
    <c:showDLblsOverMax val="0"/>
  </c:chart>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7266765139094002E-2"/>
          <c:y val="5.2475654749318701E-2"/>
          <c:w val="0.89135532921249105"/>
          <c:h val="0.86492009226034705"/>
        </c:manualLayout>
      </c:layout>
      <c:lineChart>
        <c:grouping val="standard"/>
        <c:varyColors val="0"/>
        <c:ser>
          <c:idx val="0"/>
          <c:order val="0"/>
          <c:spPr>
            <a:ln>
              <a:solidFill>
                <a:sysClr val="windowText" lastClr="000000"/>
              </a:solidFill>
            </a:ln>
          </c:spPr>
          <c:marker>
            <c:symbol val="none"/>
          </c:marker>
          <c:cat>
            <c:numRef>
              <c:f>'Figure 12.7a'!$A$2:$A$4501</c:f>
              <c:numCache>
                <c:formatCode>m/d/yyyy</c:formatCode>
                <c:ptCount val="4500"/>
                <c:pt idx="0">
                  <c:v>36161</c:v>
                </c:pt>
                <c:pt idx="1">
                  <c:v>36164</c:v>
                </c:pt>
                <c:pt idx="2">
                  <c:v>36165</c:v>
                </c:pt>
                <c:pt idx="3">
                  <c:v>36166</c:v>
                </c:pt>
                <c:pt idx="4">
                  <c:v>36167</c:v>
                </c:pt>
                <c:pt idx="5">
                  <c:v>36168</c:v>
                </c:pt>
                <c:pt idx="6">
                  <c:v>36171</c:v>
                </c:pt>
                <c:pt idx="7">
                  <c:v>36172</c:v>
                </c:pt>
                <c:pt idx="8">
                  <c:v>36173</c:v>
                </c:pt>
                <c:pt idx="9">
                  <c:v>36174</c:v>
                </c:pt>
                <c:pt idx="10">
                  <c:v>36175</c:v>
                </c:pt>
                <c:pt idx="11">
                  <c:v>36178</c:v>
                </c:pt>
                <c:pt idx="12">
                  <c:v>36179</c:v>
                </c:pt>
                <c:pt idx="13">
                  <c:v>36180</c:v>
                </c:pt>
                <c:pt idx="14">
                  <c:v>36181</c:v>
                </c:pt>
                <c:pt idx="15">
                  <c:v>36182</c:v>
                </c:pt>
                <c:pt idx="16">
                  <c:v>36185</c:v>
                </c:pt>
                <c:pt idx="17">
                  <c:v>36186</c:v>
                </c:pt>
                <c:pt idx="18">
                  <c:v>36187</c:v>
                </c:pt>
                <c:pt idx="19">
                  <c:v>36188</c:v>
                </c:pt>
                <c:pt idx="20">
                  <c:v>36189</c:v>
                </c:pt>
                <c:pt idx="21">
                  <c:v>36192</c:v>
                </c:pt>
                <c:pt idx="22">
                  <c:v>36193</c:v>
                </c:pt>
                <c:pt idx="23">
                  <c:v>36194</c:v>
                </c:pt>
                <c:pt idx="24">
                  <c:v>36195</c:v>
                </c:pt>
                <c:pt idx="25">
                  <c:v>36196</c:v>
                </c:pt>
                <c:pt idx="26">
                  <c:v>36199</c:v>
                </c:pt>
                <c:pt idx="27">
                  <c:v>36200</c:v>
                </c:pt>
                <c:pt idx="28">
                  <c:v>36201</c:v>
                </c:pt>
                <c:pt idx="29">
                  <c:v>36202</c:v>
                </c:pt>
                <c:pt idx="30">
                  <c:v>36203</c:v>
                </c:pt>
                <c:pt idx="31">
                  <c:v>36206</c:v>
                </c:pt>
                <c:pt idx="32">
                  <c:v>36207</c:v>
                </c:pt>
                <c:pt idx="33">
                  <c:v>36208</c:v>
                </c:pt>
                <c:pt idx="34">
                  <c:v>36209</c:v>
                </c:pt>
                <c:pt idx="35">
                  <c:v>36210</c:v>
                </c:pt>
                <c:pt idx="36">
                  <c:v>36213</c:v>
                </c:pt>
                <c:pt idx="37">
                  <c:v>36214</c:v>
                </c:pt>
                <c:pt idx="38">
                  <c:v>36215</c:v>
                </c:pt>
                <c:pt idx="39">
                  <c:v>36216</c:v>
                </c:pt>
                <c:pt idx="40">
                  <c:v>36217</c:v>
                </c:pt>
                <c:pt idx="41">
                  <c:v>36220</c:v>
                </c:pt>
                <c:pt idx="42">
                  <c:v>36221</c:v>
                </c:pt>
                <c:pt idx="43">
                  <c:v>36222</c:v>
                </c:pt>
                <c:pt idx="44">
                  <c:v>36223</c:v>
                </c:pt>
                <c:pt idx="45">
                  <c:v>36224</c:v>
                </c:pt>
                <c:pt idx="46">
                  <c:v>36227</c:v>
                </c:pt>
                <c:pt idx="47">
                  <c:v>36228</c:v>
                </c:pt>
                <c:pt idx="48">
                  <c:v>36229</c:v>
                </c:pt>
                <c:pt idx="49">
                  <c:v>36230</c:v>
                </c:pt>
                <c:pt idx="50">
                  <c:v>36231</c:v>
                </c:pt>
                <c:pt idx="51">
                  <c:v>36234</c:v>
                </c:pt>
                <c:pt idx="52">
                  <c:v>36235</c:v>
                </c:pt>
                <c:pt idx="53">
                  <c:v>36236</c:v>
                </c:pt>
                <c:pt idx="54">
                  <c:v>36237</c:v>
                </c:pt>
                <c:pt idx="55">
                  <c:v>36238</c:v>
                </c:pt>
                <c:pt idx="56">
                  <c:v>36241</c:v>
                </c:pt>
                <c:pt idx="57">
                  <c:v>36242</c:v>
                </c:pt>
                <c:pt idx="58">
                  <c:v>36243</c:v>
                </c:pt>
                <c:pt idx="59">
                  <c:v>36244</c:v>
                </c:pt>
                <c:pt idx="60">
                  <c:v>36245</c:v>
                </c:pt>
                <c:pt idx="61">
                  <c:v>36248</c:v>
                </c:pt>
                <c:pt idx="62">
                  <c:v>36249</c:v>
                </c:pt>
                <c:pt idx="63">
                  <c:v>36250</c:v>
                </c:pt>
                <c:pt idx="64">
                  <c:v>36251</c:v>
                </c:pt>
                <c:pt idx="65">
                  <c:v>36252</c:v>
                </c:pt>
                <c:pt idx="66">
                  <c:v>36255</c:v>
                </c:pt>
                <c:pt idx="67">
                  <c:v>36256</c:v>
                </c:pt>
                <c:pt idx="68">
                  <c:v>36257</c:v>
                </c:pt>
                <c:pt idx="69">
                  <c:v>36258</c:v>
                </c:pt>
                <c:pt idx="70">
                  <c:v>36259</c:v>
                </c:pt>
                <c:pt idx="71">
                  <c:v>36262</c:v>
                </c:pt>
                <c:pt idx="72">
                  <c:v>36263</c:v>
                </c:pt>
                <c:pt idx="73">
                  <c:v>36264</c:v>
                </c:pt>
                <c:pt idx="74">
                  <c:v>36265</c:v>
                </c:pt>
                <c:pt idx="75">
                  <c:v>36266</c:v>
                </c:pt>
                <c:pt idx="76">
                  <c:v>36269</c:v>
                </c:pt>
                <c:pt idx="77">
                  <c:v>36270</c:v>
                </c:pt>
                <c:pt idx="78">
                  <c:v>36271</c:v>
                </c:pt>
                <c:pt idx="79">
                  <c:v>36272</c:v>
                </c:pt>
                <c:pt idx="80">
                  <c:v>36273</c:v>
                </c:pt>
                <c:pt idx="81">
                  <c:v>36276</c:v>
                </c:pt>
                <c:pt idx="82">
                  <c:v>36277</c:v>
                </c:pt>
                <c:pt idx="83">
                  <c:v>36278</c:v>
                </c:pt>
                <c:pt idx="84">
                  <c:v>36279</c:v>
                </c:pt>
                <c:pt idx="85">
                  <c:v>36280</c:v>
                </c:pt>
                <c:pt idx="86">
                  <c:v>36283</c:v>
                </c:pt>
                <c:pt idx="87">
                  <c:v>36284</c:v>
                </c:pt>
                <c:pt idx="88">
                  <c:v>36285</c:v>
                </c:pt>
                <c:pt idx="89">
                  <c:v>36286</c:v>
                </c:pt>
                <c:pt idx="90">
                  <c:v>36287</c:v>
                </c:pt>
                <c:pt idx="91">
                  <c:v>36290</c:v>
                </c:pt>
                <c:pt idx="92">
                  <c:v>36291</c:v>
                </c:pt>
                <c:pt idx="93">
                  <c:v>36292</c:v>
                </c:pt>
                <c:pt idx="94">
                  <c:v>36293</c:v>
                </c:pt>
                <c:pt idx="95">
                  <c:v>36294</c:v>
                </c:pt>
                <c:pt idx="96">
                  <c:v>36297</c:v>
                </c:pt>
                <c:pt idx="97">
                  <c:v>36298</c:v>
                </c:pt>
                <c:pt idx="98">
                  <c:v>36299</c:v>
                </c:pt>
                <c:pt idx="99">
                  <c:v>36300</c:v>
                </c:pt>
                <c:pt idx="100">
                  <c:v>36301</c:v>
                </c:pt>
                <c:pt idx="101">
                  <c:v>36304</c:v>
                </c:pt>
                <c:pt idx="102">
                  <c:v>36305</c:v>
                </c:pt>
                <c:pt idx="103">
                  <c:v>36306</c:v>
                </c:pt>
                <c:pt idx="104">
                  <c:v>36307</c:v>
                </c:pt>
                <c:pt idx="105">
                  <c:v>36308</c:v>
                </c:pt>
                <c:pt idx="106">
                  <c:v>36311</c:v>
                </c:pt>
                <c:pt idx="107">
                  <c:v>36312</c:v>
                </c:pt>
                <c:pt idx="108">
                  <c:v>36313</c:v>
                </c:pt>
                <c:pt idx="109">
                  <c:v>36314</c:v>
                </c:pt>
                <c:pt idx="110">
                  <c:v>36315</c:v>
                </c:pt>
                <c:pt idx="111">
                  <c:v>36318</c:v>
                </c:pt>
                <c:pt idx="112">
                  <c:v>36319</c:v>
                </c:pt>
                <c:pt idx="113">
                  <c:v>36320</c:v>
                </c:pt>
                <c:pt idx="114">
                  <c:v>36321</c:v>
                </c:pt>
                <c:pt idx="115">
                  <c:v>36322</c:v>
                </c:pt>
                <c:pt idx="116">
                  <c:v>36325</c:v>
                </c:pt>
                <c:pt idx="117">
                  <c:v>36326</c:v>
                </c:pt>
                <c:pt idx="118">
                  <c:v>36327</c:v>
                </c:pt>
                <c:pt idx="119">
                  <c:v>36328</c:v>
                </c:pt>
                <c:pt idx="120">
                  <c:v>36329</c:v>
                </c:pt>
                <c:pt idx="121">
                  <c:v>36332</c:v>
                </c:pt>
                <c:pt idx="122">
                  <c:v>36333</c:v>
                </c:pt>
                <c:pt idx="123">
                  <c:v>36334</c:v>
                </c:pt>
                <c:pt idx="124">
                  <c:v>36335</c:v>
                </c:pt>
                <c:pt idx="125">
                  <c:v>36336</c:v>
                </c:pt>
                <c:pt idx="126">
                  <c:v>36339</c:v>
                </c:pt>
                <c:pt idx="127">
                  <c:v>36340</c:v>
                </c:pt>
                <c:pt idx="128">
                  <c:v>36341</c:v>
                </c:pt>
                <c:pt idx="129">
                  <c:v>36342</c:v>
                </c:pt>
                <c:pt idx="130">
                  <c:v>36343</c:v>
                </c:pt>
                <c:pt idx="131">
                  <c:v>36346</c:v>
                </c:pt>
                <c:pt idx="132">
                  <c:v>36347</c:v>
                </c:pt>
                <c:pt idx="133">
                  <c:v>36348</c:v>
                </c:pt>
                <c:pt idx="134">
                  <c:v>36349</c:v>
                </c:pt>
                <c:pt idx="135">
                  <c:v>36350</c:v>
                </c:pt>
                <c:pt idx="136">
                  <c:v>36353</c:v>
                </c:pt>
                <c:pt idx="137">
                  <c:v>36354</c:v>
                </c:pt>
                <c:pt idx="138">
                  <c:v>36355</c:v>
                </c:pt>
                <c:pt idx="139">
                  <c:v>36356</c:v>
                </c:pt>
                <c:pt idx="140">
                  <c:v>36357</c:v>
                </c:pt>
                <c:pt idx="141">
                  <c:v>36360</c:v>
                </c:pt>
                <c:pt idx="142">
                  <c:v>36361</c:v>
                </c:pt>
                <c:pt idx="143">
                  <c:v>36362</c:v>
                </c:pt>
                <c:pt idx="144">
                  <c:v>36363</c:v>
                </c:pt>
                <c:pt idx="145">
                  <c:v>36364</c:v>
                </c:pt>
                <c:pt idx="146">
                  <c:v>36367</c:v>
                </c:pt>
                <c:pt idx="147">
                  <c:v>36368</c:v>
                </c:pt>
                <c:pt idx="148">
                  <c:v>36369</c:v>
                </c:pt>
                <c:pt idx="149">
                  <c:v>36370</c:v>
                </c:pt>
                <c:pt idx="150">
                  <c:v>36371</c:v>
                </c:pt>
                <c:pt idx="151">
                  <c:v>36374</c:v>
                </c:pt>
                <c:pt idx="152">
                  <c:v>36375</c:v>
                </c:pt>
                <c:pt idx="153">
                  <c:v>36376</c:v>
                </c:pt>
                <c:pt idx="154">
                  <c:v>36377</c:v>
                </c:pt>
                <c:pt idx="155">
                  <c:v>36378</c:v>
                </c:pt>
                <c:pt idx="156">
                  <c:v>36381</c:v>
                </c:pt>
                <c:pt idx="157">
                  <c:v>36382</c:v>
                </c:pt>
                <c:pt idx="158">
                  <c:v>36383</c:v>
                </c:pt>
                <c:pt idx="159">
                  <c:v>36384</c:v>
                </c:pt>
                <c:pt idx="160">
                  <c:v>36385</c:v>
                </c:pt>
                <c:pt idx="161">
                  <c:v>36388</c:v>
                </c:pt>
                <c:pt idx="162">
                  <c:v>36389</c:v>
                </c:pt>
                <c:pt idx="163">
                  <c:v>36390</c:v>
                </c:pt>
                <c:pt idx="164">
                  <c:v>36391</c:v>
                </c:pt>
                <c:pt idx="165">
                  <c:v>36392</c:v>
                </c:pt>
                <c:pt idx="166">
                  <c:v>36395</c:v>
                </c:pt>
                <c:pt idx="167">
                  <c:v>36396</c:v>
                </c:pt>
                <c:pt idx="168">
                  <c:v>36397</c:v>
                </c:pt>
                <c:pt idx="169">
                  <c:v>36398</c:v>
                </c:pt>
                <c:pt idx="170">
                  <c:v>36399</c:v>
                </c:pt>
                <c:pt idx="171">
                  <c:v>36402</c:v>
                </c:pt>
                <c:pt idx="172">
                  <c:v>36403</c:v>
                </c:pt>
                <c:pt idx="173">
                  <c:v>36404</c:v>
                </c:pt>
                <c:pt idx="174">
                  <c:v>36405</c:v>
                </c:pt>
                <c:pt idx="175">
                  <c:v>36406</c:v>
                </c:pt>
                <c:pt idx="176">
                  <c:v>36409</c:v>
                </c:pt>
                <c:pt idx="177">
                  <c:v>36410</c:v>
                </c:pt>
                <c:pt idx="178">
                  <c:v>36411</c:v>
                </c:pt>
                <c:pt idx="179">
                  <c:v>36412</c:v>
                </c:pt>
                <c:pt idx="180">
                  <c:v>36413</c:v>
                </c:pt>
                <c:pt idx="181">
                  <c:v>36416</c:v>
                </c:pt>
                <c:pt idx="182">
                  <c:v>36417</c:v>
                </c:pt>
                <c:pt idx="183">
                  <c:v>36418</c:v>
                </c:pt>
                <c:pt idx="184">
                  <c:v>36419</c:v>
                </c:pt>
                <c:pt idx="185">
                  <c:v>36420</c:v>
                </c:pt>
                <c:pt idx="186">
                  <c:v>36423</c:v>
                </c:pt>
                <c:pt idx="187">
                  <c:v>36424</c:v>
                </c:pt>
                <c:pt idx="188">
                  <c:v>36425</c:v>
                </c:pt>
                <c:pt idx="189">
                  <c:v>36426</c:v>
                </c:pt>
                <c:pt idx="190">
                  <c:v>36427</c:v>
                </c:pt>
                <c:pt idx="191">
                  <c:v>36430</c:v>
                </c:pt>
                <c:pt idx="192">
                  <c:v>36431</c:v>
                </c:pt>
                <c:pt idx="193">
                  <c:v>36432</c:v>
                </c:pt>
                <c:pt idx="194">
                  <c:v>36433</c:v>
                </c:pt>
                <c:pt idx="195">
                  <c:v>36434</c:v>
                </c:pt>
                <c:pt idx="196">
                  <c:v>36437</c:v>
                </c:pt>
                <c:pt idx="197">
                  <c:v>36438</c:v>
                </c:pt>
                <c:pt idx="198">
                  <c:v>36439</c:v>
                </c:pt>
                <c:pt idx="199">
                  <c:v>36440</c:v>
                </c:pt>
                <c:pt idx="200">
                  <c:v>36441</c:v>
                </c:pt>
                <c:pt idx="201">
                  <c:v>36444</c:v>
                </c:pt>
                <c:pt idx="202">
                  <c:v>36445</c:v>
                </c:pt>
                <c:pt idx="203">
                  <c:v>36446</c:v>
                </c:pt>
                <c:pt idx="204">
                  <c:v>36447</c:v>
                </c:pt>
                <c:pt idx="205">
                  <c:v>36448</c:v>
                </c:pt>
                <c:pt idx="206">
                  <c:v>36451</c:v>
                </c:pt>
                <c:pt idx="207">
                  <c:v>36452</c:v>
                </c:pt>
                <c:pt idx="208">
                  <c:v>36453</c:v>
                </c:pt>
                <c:pt idx="209">
                  <c:v>36454</c:v>
                </c:pt>
                <c:pt idx="210">
                  <c:v>36455</c:v>
                </c:pt>
                <c:pt idx="211">
                  <c:v>36458</c:v>
                </c:pt>
                <c:pt idx="212">
                  <c:v>36459</c:v>
                </c:pt>
                <c:pt idx="213">
                  <c:v>36460</c:v>
                </c:pt>
                <c:pt idx="214">
                  <c:v>36461</c:v>
                </c:pt>
                <c:pt idx="215">
                  <c:v>36462</c:v>
                </c:pt>
                <c:pt idx="216">
                  <c:v>36465</c:v>
                </c:pt>
                <c:pt idx="217">
                  <c:v>36466</c:v>
                </c:pt>
                <c:pt idx="218">
                  <c:v>36467</c:v>
                </c:pt>
                <c:pt idx="219">
                  <c:v>36468</c:v>
                </c:pt>
                <c:pt idx="220">
                  <c:v>36469</c:v>
                </c:pt>
                <c:pt idx="221">
                  <c:v>36472</c:v>
                </c:pt>
                <c:pt idx="222">
                  <c:v>36473</c:v>
                </c:pt>
                <c:pt idx="223">
                  <c:v>36474</c:v>
                </c:pt>
                <c:pt idx="224">
                  <c:v>36475</c:v>
                </c:pt>
                <c:pt idx="225">
                  <c:v>36476</c:v>
                </c:pt>
                <c:pt idx="226">
                  <c:v>36479</c:v>
                </c:pt>
                <c:pt idx="227">
                  <c:v>36480</c:v>
                </c:pt>
                <c:pt idx="228">
                  <c:v>36481</c:v>
                </c:pt>
                <c:pt idx="229">
                  <c:v>36482</c:v>
                </c:pt>
                <c:pt idx="230">
                  <c:v>36483</c:v>
                </c:pt>
                <c:pt idx="231">
                  <c:v>36486</c:v>
                </c:pt>
                <c:pt idx="232">
                  <c:v>36487</c:v>
                </c:pt>
                <c:pt idx="233">
                  <c:v>36488</c:v>
                </c:pt>
                <c:pt idx="234">
                  <c:v>36489</c:v>
                </c:pt>
                <c:pt idx="235">
                  <c:v>36490</c:v>
                </c:pt>
                <c:pt idx="236">
                  <c:v>36493</c:v>
                </c:pt>
                <c:pt idx="237">
                  <c:v>36494</c:v>
                </c:pt>
                <c:pt idx="238">
                  <c:v>36495</c:v>
                </c:pt>
                <c:pt idx="239">
                  <c:v>36496</c:v>
                </c:pt>
                <c:pt idx="240">
                  <c:v>36497</c:v>
                </c:pt>
                <c:pt idx="241">
                  <c:v>36500</c:v>
                </c:pt>
                <c:pt idx="242">
                  <c:v>36501</c:v>
                </c:pt>
                <c:pt idx="243">
                  <c:v>36502</c:v>
                </c:pt>
                <c:pt idx="244">
                  <c:v>36503</c:v>
                </c:pt>
                <c:pt idx="245">
                  <c:v>36504</c:v>
                </c:pt>
                <c:pt idx="246">
                  <c:v>36507</c:v>
                </c:pt>
                <c:pt idx="247">
                  <c:v>36508</c:v>
                </c:pt>
                <c:pt idx="248">
                  <c:v>36509</c:v>
                </c:pt>
                <c:pt idx="249">
                  <c:v>36510</c:v>
                </c:pt>
                <c:pt idx="250">
                  <c:v>36511</c:v>
                </c:pt>
                <c:pt idx="251">
                  <c:v>36514</c:v>
                </c:pt>
                <c:pt idx="252">
                  <c:v>36515</c:v>
                </c:pt>
                <c:pt idx="253">
                  <c:v>36516</c:v>
                </c:pt>
                <c:pt idx="254">
                  <c:v>36517</c:v>
                </c:pt>
                <c:pt idx="255">
                  <c:v>36518</c:v>
                </c:pt>
                <c:pt idx="256">
                  <c:v>36521</c:v>
                </c:pt>
                <c:pt idx="257">
                  <c:v>36522</c:v>
                </c:pt>
                <c:pt idx="258">
                  <c:v>36523</c:v>
                </c:pt>
                <c:pt idx="259">
                  <c:v>36524</c:v>
                </c:pt>
                <c:pt idx="260">
                  <c:v>36525</c:v>
                </c:pt>
                <c:pt idx="261">
                  <c:v>36528</c:v>
                </c:pt>
                <c:pt idx="262">
                  <c:v>36529</c:v>
                </c:pt>
                <c:pt idx="263">
                  <c:v>36530</c:v>
                </c:pt>
                <c:pt idx="264">
                  <c:v>36531</c:v>
                </c:pt>
                <c:pt idx="265">
                  <c:v>36532</c:v>
                </c:pt>
                <c:pt idx="266">
                  <c:v>36535</c:v>
                </c:pt>
                <c:pt idx="267">
                  <c:v>36536</c:v>
                </c:pt>
                <c:pt idx="268">
                  <c:v>36537</c:v>
                </c:pt>
                <c:pt idx="269">
                  <c:v>36538</c:v>
                </c:pt>
                <c:pt idx="270">
                  <c:v>36539</c:v>
                </c:pt>
                <c:pt idx="271">
                  <c:v>36542</c:v>
                </c:pt>
                <c:pt idx="272">
                  <c:v>36543</c:v>
                </c:pt>
                <c:pt idx="273">
                  <c:v>36544</c:v>
                </c:pt>
                <c:pt idx="274">
                  <c:v>36545</c:v>
                </c:pt>
                <c:pt idx="275">
                  <c:v>36546</c:v>
                </c:pt>
                <c:pt idx="276">
                  <c:v>36549</c:v>
                </c:pt>
                <c:pt idx="277">
                  <c:v>36550</c:v>
                </c:pt>
                <c:pt idx="278">
                  <c:v>36551</c:v>
                </c:pt>
                <c:pt idx="279">
                  <c:v>36552</c:v>
                </c:pt>
                <c:pt idx="280">
                  <c:v>36553</c:v>
                </c:pt>
                <c:pt idx="281">
                  <c:v>36556</c:v>
                </c:pt>
                <c:pt idx="282">
                  <c:v>36557</c:v>
                </c:pt>
                <c:pt idx="283">
                  <c:v>36558</c:v>
                </c:pt>
                <c:pt idx="284">
                  <c:v>36559</c:v>
                </c:pt>
                <c:pt idx="285">
                  <c:v>36560</c:v>
                </c:pt>
                <c:pt idx="286">
                  <c:v>36563</c:v>
                </c:pt>
                <c:pt idx="287">
                  <c:v>36564</c:v>
                </c:pt>
                <c:pt idx="288">
                  <c:v>36565</c:v>
                </c:pt>
                <c:pt idx="289">
                  <c:v>36566</c:v>
                </c:pt>
                <c:pt idx="290">
                  <c:v>36567</c:v>
                </c:pt>
                <c:pt idx="291">
                  <c:v>36570</c:v>
                </c:pt>
                <c:pt idx="292">
                  <c:v>36571</c:v>
                </c:pt>
                <c:pt idx="293">
                  <c:v>36572</c:v>
                </c:pt>
                <c:pt idx="294">
                  <c:v>36573</c:v>
                </c:pt>
                <c:pt idx="295">
                  <c:v>36574</c:v>
                </c:pt>
                <c:pt idx="296">
                  <c:v>36577</c:v>
                </c:pt>
                <c:pt idx="297">
                  <c:v>36578</c:v>
                </c:pt>
                <c:pt idx="298">
                  <c:v>36579</c:v>
                </c:pt>
                <c:pt idx="299">
                  <c:v>36580</c:v>
                </c:pt>
                <c:pt idx="300">
                  <c:v>36581</c:v>
                </c:pt>
                <c:pt idx="301">
                  <c:v>36584</c:v>
                </c:pt>
                <c:pt idx="302">
                  <c:v>36585</c:v>
                </c:pt>
                <c:pt idx="303">
                  <c:v>36586</c:v>
                </c:pt>
                <c:pt idx="304">
                  <c:v>36587</c:v>
                </c:pt>
                <c:pt idx="305">
                  <c:v>36588</c:v>
                </c:pt>
                <c:pt idx="306">
                  <c:v>36591</c:v>
                </c:pt>
                <c:pt idx="307">
                  <c:v>36592</c:v>
                </c:pt>
                <c:pt idx="308">
                  <c:v>36593</c:v>
                </c:pt>
                <c:pt idx="309">
                  <c:v>36594</c:v>
                </c:pt>
                <c:pt idx="310">
                  <c:v>36595</c:v>
                </c:pt>
                <c:pt idx="311">
                  <c:v>36598</c:v>
                </c:pt>
                <c:pt idx="312">
                  <c:v>36599</c:v>
                </c:pt>
                <c:pt idx="313">
                  <c:v>36600</c:v>
                </c:pt>
                <c:pt idx="314">
                  <c:v>36601</c:v>
                </c:pt>
                <c:pt idx="315">
                  <c:v>36602</c:v>
                </c:pt>
                <c:pt idx="316">
                  <c:v>36605</c:v>
                </c:pt>
                <c:pt idx="317">
                  <c:v>36606</c:v>
                </c:pt>
                <c:pt idx="318">
                  <c:v>36607</c:v>
                </c:pt>
                <c:pt idx="319">
                  <c:v>36608</c:v>
                </c:pt>
                <c:pt idx="320">
                  <c:v>36609</c:v>
                </c:pt>
                <c:pt idx="321">
                  <c:v>36612</c:v>
                </c:pt>
                <c:pt idx="322">
                  <c:v>36613</c:v>
                </c:pt>
                <c:pt idx="323">
                  <c:v>36614</c:v>
                </c:pt>
                <c:pt idx="324">
                  <c:v>36615</c:v>
                </c:pt>
                <c:pt idx="325">
                  <c:v>36616</c:v>
                </c:pt>
                <c:pt idx="326">
                  <c:v>36619</c:v>
                </c:pt>
                <c:pt idx="327">
                  <c:v>36620</c:v>
                </c:pt>
                <c:pt idx="328">
                  <c:v>36621</c:v>
                </c:pt>
                <c:pt idx="329">
                  <c:v>36622</c:v>
                </c:pt>
                <c:pt idx="330">
                  <c:v>36623</c:v>
                </c:pt>
                <c:pt idx="331">
                  <c:v>36626</c:v>
                </c:pt>
                <c:pt idx="332">
                  <c:v>36627</c:v>
                </c:pt>
                <c:pt idx="333">
                  <c:v>36628</c:v>
                </c:pt>
                <c:pt idx="334">
                  <c:v>36629</c:v>
                </c:pt>
                <c:pt idx="335">
                  <c:v>36630</c:v>
                </c:pt>
                <c:pt idx="336">
                  <c:v>36633</c:v>
                </c:pt>
                <c:pt idx="337">
                  <c:v>36634</c:v>
                </c:pt>
                <c:pt idx="338">
                  <c:v>36635</c:v>
                </c:pt>
                <c:pt idx="339">
                  <c:v>36636</c:v>
                </c:pt>
                <c:pt idx="340">
                  <c:v>36637</c:v>
                </c:pt>
                <c:pt idx="341">
                  <c:v>36640</c:v>
                </c:pt>
                <c:pt idx="342">
                  <c:v>36641</c:v>
                </c:pt>
                <c:pt idx="343">
                  <c:v>36642</c:v>
                </c:pt>
                <c:pt idx="344">
                  <c:v>36643</c:v>
                </c:pt>
                <c:pt idx="345">
                  <c:v>36644</c:v>
                </c:pt>
                <c:pt idx="346">
                  <c:v>36647</c:v>
                </c:pt>
                <c:pt idx="347">
                  <c:v>36648</c:v>
                </c:pt>
                <c:pt idx="348">
                  <c:v>36649</c:v>
                </c:pt>
                <c:pt idx="349">
                  <c:v>36650</c:v>
                </c:pt>
                <c:pt idx="350">
                  <c:v>36651</c:v>
                </c:pt>
                <c:pt idx="351">
                  <c:v>36654</c:v>
                </c:pt>
                <c:pt idx="352">
                  <c:v>36655</c:v>
                </c:pt>
                <c:pt idx="353">
                  <c:v>36656</c:v>
                </c:pt>
                <c:pt idx="354">
                  <c:v>36657</c:v>
                </c:pt>
                <c:pt idx="355">
                  <c:v>36658</c:v>
                </c:pt>
                <c:pt idx="356">
                  <c:v>36661</c:v>
                </c:pt>
                <c:pt idx="357">
                  <c:v>36662</c:v>
                </c:pt>
                <c:pt idx="358">
                  <c:v>36663</c:v>
                </c:pt>
                <c:pt idx="359">
                  <c:v>36664</c:v>
                </c:pt>
                <c:pt idx="360">
                  <c:v>36665</c:v>
                </c:pt>
                <c:pt idx="361">
                  <c:v>36668</c:v>
                </c:pt>
                <c:pt idx="362">
                  <c:v>36669</c:v>
                </c:pt>
                <c:pt idx="363">
                  <c:v>36670</c:v>
                </c:pt>
                <c:pt idx="364">
                  <c:v>36671</c:v>
                </c:pt>
                <c:pt idx="365">
                  <c:v>36672</c:v>
                </c:pt>
                <c:pt idx="366">
                  <c:v>36675</c:v>
                </c:pt>
                <c:pt idx="367">
                  <c:v>36676</c:v>
                </c:pt>
                <c:pt idx="368">
                  <c:v>36677</c:v>
                </c:pt>
                <c:pt idx="369">
                  <c:v>36678</c:v>
                </c:pt>
                <c:pt idx="370">
                  <c:v>36679</c:v>
                </c:pt>
                <c:pt idx="371">
                  <c:v>36682</c:v>
                </c:pt>
                <c:pt idx="372">
                  <c:v>36683</c:v>
                </c:pt>
                <c:pt idx="373">
                  <c:v>36684</c:v>
                </c:pt>
                <c:pt idx="374">
                  <c:v>36685</c:v>
                </c:pt>
                <c:pt idx="375">
                  <c:v>36686</c:v>
                </c:pt>
                <c:pt idx="376">
                  <c:v>36689</c:v>
                </c:pt>
                <c:pt idx="377">
                  <c:v>36690</c:v>
                </c:pt>
                <c:pt idx="378">
                  <c:v>36691</c:v>
                </c:pt>
                <c:pt idx="379">
                  <c:v>36692</c:v>
                </c:pt>
                <c:pt idx="380">
                  <c:v>36693</c:v>
                </c:pt>
                <c:pt idx="381">
                  <c:v>36696</c:v>
                </c:pt>
                <c:pt idx="382">
                  <c:v>36697</c:v>
                </c:pt>
                <c:pt idx="383">
                  <c:v>36698</c:v>
                </c:pt>
                <c:pt idx="384">
                  <c:v>36699</c:v>
                </c:pt>
                <c:pt idx="385">
                  <c:v>36700</c:v>
                </c:pt>
                <c:pt idx="386">
                  <c:v>36703</c:v>
                </c:pt>
                <c:pt idx="387">
                  <c:v>36704</c:v>
                </c:pt>
                <c:pt idx="388">
                  <c:v>36705</c:v>
                </c:pt>
                <c:pt idx="389">
                  <c:v>36706</c:v>
                </c:pt>
                <c:pt idx="390">
                  <c:v>36707</c:v>
                </c:pt>
                <c:pt idx="391">
                  <c:v>36710</c:v>
                </c:pt>
                <c:pt idx="392">
                  <c:v>36711</c:v>
                </c:pt>
                <c:pt idx="393">
                  <c:v>36712</c:v>
                </c:pt>
                <c:pt idx="394">
                  <c:v>36713</c:v>
                </c:pt>
                <c:pt idx="395">
                  <c:v>36714</c:v>
                </c:pt>
                <c:pt idx="396">
                  <c:v>36717</c:v>
                </c:pt>
                <c:pt idx="397">
                  <c:v>36718</c:v>
                </c:pt>
                <c:pt idx="398">
                  <c:v>36719</c:v>
                </c:pt>
                <c:pt idx="399">
                  <c:v>36720</c:v>
                </c:pt>
                <c:pt idx="400">
                  <c:v>36721</c:v>
                </c:pt>
                <c:pt idx="401">
                  <c:v>36724</c:v>
                </c:pt>
                <c:pt idx="402">
                  <c:v>36725</c:v>
                </c:pt>
                <c:pt idx="403">
                  <c:v>36726</c:v>
                </c:pt>
                <c:pt idx="404">
                  <c:v>36727</c:v>
                </c:pt>
                <c:pt idx="405">
                  <c:v>36728</c:v>
                </c:pt>
                <c:pt idx="406">
                  <c:v>36731</c:v>
                </c:pt>
                <c:pt idx="407">
                  <c:v>36732</c:v>
                </c:pt>
                <c:pt idx="408">
                  <c:v>36733</c:v>
                </c:pt>
                <c:pt idx="409">
                  <c:v>36734</c:v>
                </c:pt>
                <c:pt idx="410">
                  <c:v>36735</c:v>
                </c:pt>
                <c:pt idx="411">
                  <c:v>36738</c:v>
                </c:pt>
                <c:pt idx="412">
                  <c:v>36739</c:v>
                </c:pt>
                <c:pt idx="413">
                  <c:v>36740</c:v>
                </c:pt>
                <c:pt idx="414">
                  <c:v>36741</c:v>
                </c:pt>
                <c:pt idx="415">
                  <c:v>36742</c:v>
                </c:pt>
                <c:pt idx="416">
                  <c:v>36745</c:v>
                </c:pt>
                <c:pt idx="417">
                  <c:v>36746</c:v>
                </c:pt>
                <c:pt idx="418">
                  <c:v>36747</c:v>
                </c:pt>
                <c:pt idx="419">
                  <c:v>36748</c:v>
                </c:pt>
                <c:pt idx="420">
                  <c:v>36749</c:v>
                </c:pt>
                <c:pt idx="421">
                  <c:v>36752</c:v>
                </c:pt>
                <c:pt idx="422">
                  <c:v>36753</c:v>
                </c:pt>
                <c:pt idx="423">
                  <c:v>36754</c:v>
                </c:pt>
                <c:pt idx="424">
                  <c:v>36755</c:v>
                </c:pt>
                <c:pt idx="425">
                  <c:v>36756</c:v>
                </c:pt>
                <c:pt idx="426">
                  <c:v>36759</c:v>
                </c:pt>
                <c:pt idx="427">
                  <c:v>36760</c:v>
                </c:pt>
                <c:pt idx="428">
                  <c:v>36761</c:v>
                </c:pt>
                <c:pt idx="429">
                  <c:v>36762</c:v>
                </c:pt>
                <c:pt idx="430">
                  <c:v>36763</c:v>
                </c:pt>
                <c:pt idx="431">
                  <c:v>36766</c:v>
                </c:pt>
                <c:pt idx="432">
                  <c:v>36767</c:v>
                </c:pt>
                <c:pt idx="433">
                  <c:v>36768</c:v>
                </c:pt>
                <c:pt idx="434">
                  <c:v>36769</c:v>
                </c:pt>
                <c:pt idx="435">
                  <c:v>36770</c:v>
                </c:pt>
                <c:pt idx="436">
                  <c:v>36773</c:v>
                </c:pt>
                <c:pt idx="437">
                  <c:v>36774</c:v>
                </c:pt>
                <c:pt idx="438">
                  <c:v>36775</c:v>
                </c:pt>
                <c:pt idx="439">
                  <c:v>36776</c:v>
                </c:pt>
                <c:pt idx="440">
                  <c:v>36777</c:v>
                </c:pt>
                <c:pt idx="441">
                  <c:v>36780</c:v>
                </c:pt>
                <c:pt idx="442">
                  <c:v>36781</c:v>
                </c:pt>
                <c:pt idx="443">
                  <c:v>36782</c:v>
                </c:pt>
                <c:pt idx="444">
                  <c:v>36783</c:v>
                </c:pt>
                <c:pt idx="445">
                  <c:v>36784</c:v>
                </c:pt>
                <c:pt idx="446">
                  <c:v>36787</c:v>
                </c:pt>
                <c:pt idx="447">
                  <c:v>36788</c:v>
                </c:pt>
                <c:pt idx="448">
                  <c:v>36789</c:v>
                </c:pt>
                <c:pt idx="449">
                  <c:v>36790</c:v>
                </c:pt>
                <c:pt idx="450">
                  <c:v>36791</c:v>
                </c:pt>
                <c:pt idx="451">
                  <c:v>36794</c:v>
                </c:pt>
                <c:pt idx="452">
                  <c:v>36795</c:v>
                </c:pt>
                <c:pt idx="453">
                  <c:v>36796</c:v>
                </c:pt>
                <c:pt idx="454">
                  <c:v>36797</c:v>
                </c:pt>
                <c:pt idx="455">
                  <c:v>36798</c:v>
                </c:pt>
                <c:pt idx="456">
                  <c:v>36801</c:v>
                </c:pt>
                <c:pt idx="457">
                  <c:v>36802</c:v>
                </c:pt>
                <c:pt idx="458">
                  <c:v>36803</c:v>
                </c:pt>
                <c:pt idx="459">
                  <c:v>36804</c:v>
                </c:pt>
                <c:pt idx="460">
                  <c:v>36805</c:v>
                </c:pt>
                <c:pt idx="461">
                  <c:v>36808</c:v>
                </c:pt>
                <c:pt idx="462">
                  <c:v>36809</c:v>
                </c:pt>
                <c:pt idx="463">
                  <c:v>36810</c:v>
                </c:pt>
                <c:pt idx="464">
                  <c:v>36811</c:v>
                </c:pt>
                <c:pt idx="465">
                  <c:v>36812</c:v>
                </c:pt>
                <c:pt idx="466">
                  <c:v>36815</c:v>
                </c:pt>
                <c:pt idx="467">
                  <c:v>36816</c:v>
                </c:pt>
                <c:pt idx="468">
                  <c:v>36817</c:v>
                </c:pt>
                <c:pt idx="469">
                  <c:v>36818</c:v>
                </c:pt>
                <c:pt idx="470">
                  <c:v>36819</c:v>
                </c:pt>
                <c:pt idx="471">
                  <c:v>36822</c:v>
                </c:pt>
                <c:pt idx="472">
                  <c:v>36823</c:v>
                </c:pt>
                <c:pt idx="473">
                  <c:v>36824</c:v>
                </c:pt>
                <c:pt idx="474">
                  <c:v>36825</c:v>
                </c:pt>
                <c:pt idx="475">
                  <c:v>36826</c:v>
                </c:pt>
                <c:pt idx="476">
                  <c:v>36829</c:v>
                </c:pt>
                <c:pt idx="477">
                  <c:v>36830</c:v>
                </c:pt>
                <c:pt idx="478">
                  <c:v>36831</c:v>
                </c:pt>
                <c:pt idx="479">
                  <c:v>36832</c:v>
                </c:pt>
                <c:pt idx="480">
                  <c:v>36833</c:v>
                </c:pt>
                <c:pt idx="481">
                  <c:v>36836</c:v>
                </c:pt>
                <c:pt idx="482">
                  <c:v>36837</c:v>
                </c:pt>
                <c:pt idx="483">
                  <c:v>36838</c:v>
                </c:pt>
                <c:pt idx="484">
                  <c:v>36839</c:v>
                </c:pt>
                <c:pt idx="485">
                  <c:v>36840</c:v>
                </c:pt>
                <c:pt idx="486">
                  <c:v>36843</c:v>
                </c:pt>
                <c:pt idx="487">
                  <c:v>36844</c:v>
                </c:pt>
                <c:pt idx="488">
                  <c:v>36845</c:v>
                </c:pt>
                <c:pt idx="489">
                  <c:v>36846</c:v>
                </c:pt>
                <c:pt idx="490">
                  <c:v>36847</c:v>
                </c:pt>
                <c:pt idx="491">
                  <c:v>36850</c:v>
                </c:pt>
                <c:pt idx="492">
                  <c:v>36851</c:v>
                </c:pt>
                <c:pt idx="493">
                  <c:v>36852</c:v>
                </c:pt>
                <c:pt idx="494">
                  <c:v>36853</c:v>
                </c:pt>
                <c:pt idx="495">
                  <c:v>36854</c:v>
                </c:pt>
                <c:pt idx="496">
                  <c:v>36857</c:v>
                </c:pt>
                <c:pt idx="497">
                  <c:v>36858</c:v>
                </c:pt>
                <c:pt idx="498">
                  <c:v>36859</c:v>
                </c:pt>
                <c:pt idx="499">
                  <c:v>36860</c:v>
                </c:pt>
                <c:pt idx="500">
                  <c:v>36861</c:v>
                </c:pt>
                <c:pt idx="501">
                  <c:v>36864</c:v>
                </c:pt>
                <c:pt idx="502">
                  <c:v>36865</c:v>
                </c:pt>
                <c:pt idx="503">
                  <c:v>36866</c:v>
                </c:pt>
                <c:pt idx="504">
                  <c:v>36867</c:v>
                </c:pt>
                <c:pt idx="505">
                  <c:v>36868</c:v>
                </c:pt>
                <c:pt idx="506">
                  <c:v>36871</c:v>
                </c:pt>
                <c:pt idx="507">
                  <c:v>36872</c:v>
                </c:pt>
                <c:pt idx="508">
                  <c:v>36873</c:v>
                </c:pt>
                <c:pt idx="509">
                  <c:v>36874</c:v>
                </c:pt>
                <c:pt idx="510">
                  <c:v>36875</c:v>
                </c:pt>
                <c:pt idx="511">
                  <c:v>36878</c:v>
                </c:pt>
                <c:pt idx="512">
                  <c:v>36879</c:v>
                </c:pt>
                <c:pt idx="513">
                  <c:v>36880</c:v>
                </c:pt>
                <c:pt idx="514">
                  <c:v>36881</c:v>
                </c:pt>
                <c:pt idx="515">
                  <c:v>36882</c:v>
                </c:pt>
                <c:pt idx="516">
                  <c:v>36885</c:v>
                </c:pt>
                <c:pt idx="517">
                  <c:v>36886</c:v>
                </c:pt>
                <c:pt idx="518">
                  <c:v>36887</c:v>
                </c:pt>
                <c:pt idx="519">
                  <c:v>36888</c:v>
                </c:pt>
                <c:pt idx="520">
                  <c:v>36889</c:v>
                </c:pt>
                <c:pt idx="521">
                  <c:v>36892</c:v>
                </c:pt>
                <c:pt idx="522">
                  <c:v>36893</c:v>
                </c:pt>
                <c:pt idx="523">
                  <c:v>36894</c:v>
                </c:pt>
                <c:pt idx="524">
                  <c:v>36895</c:v>
                </c:pt>
                <c:pt idx="525">
                  <c:v>36896</c:v>
                </c:pt>
                <c:pt idx="526">
                  <c:v>36899</c:v>
                </c:pt>
                <c:pt idx="527">
                  <c:v>36900</c:v>
                </c:pt>
                <c:pt idx="528">
                  <c:v>36901</c:v>
                </c:pt>
                <c:pt idx="529">
                  <c:v>36902</c:v>
                </c:pt>
                <c:pt idx="530">
                  <c:v>36903</c:v>
                </c:pt>
                <c:pt idx="531">
                  <c:v>36906</c:v>
                </c:pt>
                <c:pt idx="532">
                  <c:v>36907</c:v>
                </c:pt>
                <c:pt idx="533">
                  <c:v>36908</c:v>
                </c:pt>
                <c:pt idx="534">
                  <c:v>36909</c:v>
                </c:pt>
                <c:pt idx="535">
                  <c:v>36910</c:v>
                </c:pt>
                <c:pt idx="536">
                  <c:v>36913</c:v>
                </c:pt>
                <c:pt idx="537">
                  <c:v>36914</c:v>
                </c:pt>
                <c:pt idx="538">
                  <c:v>36915</c:v>
                </c:pt>
                <c:pt idx="539">
                  <c:v>36916</c:v>
                </c:pt>
                <c:pt idx="540">
                  <c:v>36917</c:v>
                </c:pt>
                <c:pt idx="541">
                  <c:v>36920</c:v>
                </c:pt>
                <c:pt idx="542">
                  <c:v>36921</c:v>
                </c:pt>
                <c:pt idx="543">
                  <c:v>36922</c:v>
                </c:pt>
                <c:pt idx="544">
                  <c:v>36923</c:v>
                </c:pt>
                <c:pt idx="545">
                  <c:v>36924</c:v>
                </c:pt>
                <c:pt idx="546">
                  <c:v>36927</c:v>
                </c:pt>
                <c:pt idx="547">
                  <c:v>36928</c:v>
                </c:pt>
                <c:pt idx="548">
                  <c:v>36929</c:v>
                </c:pt>
                <c:pt idx="549">
                  <c:v>36930</c:v>
                </c:pt>
                <c:pt idx="550">
                  <c:v>36931</c:v>
                </c:pt>
                <c:pt idx="551">
                  <c:v>36934</c:v>
                </c:pt>
                <c:pt idx="552">
                  <c:v>36935</c:v>
                </c:pt>
                <c:pt idx="553">
                  <c:v>36936</c:v>
                </c:pt>
                <c:pt idx="554">
                  <c:v>36937</c:v>
                </c:pt>
                <c:pt idx="555">
                  <c:v>36938</c:v>
                </c:pt>
                <c:pt idx="556">
                  <c:v>36941</c:v>
                </c:pt>
                <c:pt idx="557">
                  <c:v>36942</c:v>
                </c:pt>
                <c:pt idx="558">
                  <c:v>36943</c:v>
                </c:pt>
                <c:pt idx="559">
                  <c:v>36944</c:v>
                </c:pt>
                <c:pt idx="560">
                  <c:v>36945</c:v>
                </c:pt>
                <c:pt idx="561">
                  <c:v>36948</c:v>
                </c:pt>
                <c:pt idx="562">
                  <c:v>36949</c:v>
                </c:pt>
                <c:pt idx="563">
                  <c:v>36950</c:v>
                </c:pt>
                <c:pt idx="564">
                  <c:v>36951</c:v>
                </c:pt>
                <c:pt idx="565">
                  <c:v>36952</c:v>
                </c:pt>
                <c:pt idx="566">
                  <c:v>36955</c:v>
                </c:pt>
                <c:pt idx="567">
                  <c:v>36956</c:v>
                </c:pt>
                <c:pt idx="568">
                  <c:v>36957</c:v>
                </c:pt>
                <c:pt idx="569">
                  <c:v>36958</c:v>
                </c:pt>
                <c:pt idx="570">
                  <c:v>36959</c:v>
                </c:pt>
                <c:pt idx="571">
                  <c:v>36962</c:v>
                </c:pt>
                <c:pt idx="572">
                  <c:v>36963</c:v>
                </c:pt>
                <c:pt idx="573">
                  <c:v>36964</c:v>
                </c:pt>
                <c:pt idx="574">
                  <c:v>36965</c:v>
                </c:pt>
                <c:pt idx="575">
                  <c:v>36966</c:v>
                </c:pt>
                <c:pt idx="576">
                  <c:v>36969</c:v>
                </c:pt>
                <c:pt idx="577">
                  <c:v>36970</c:v>
                </c:pt>
                <c:pt idx="578">
                  <c:v>36971</c:v>
                </c:pt>
                <c:pt idx="579">
                  <c:v>36972</c:v>
                </c:pt>
                <c:pt idx="580">
                  <c:v>36973</c:v>
                </c:pt>
                <c:pt idx="581">
                  <c:v>36976</c:v>
                </c:pt>
                <c:pt idx="582">
                  <c:v>36977</c:v>
                </c:pt>
                <c:pt idx="583">
                  <c:v>36978</c:v>
                </c:pt>
                <c:pt idx="584">
                  <c:v>36979</c:v>
                </c:pt>
                <c:pt idx="585">
                  <c:v>36980</c:v>
                </c:pt>
                <c:pt idx="586">
                  <c:v>36983</c:v>
                </c:pt>
                <c:pt idx="587">
                  <c:v>36984</c:v>
                </c:pt>
                <c:pt idx="588">
                  <c:v>36985</c:v>
                </c:pt>
                <c:pt idx="589">
                  <c:v>36986</c:v>
                </c:pt>
                <c:pt idx="590">
                  <c:v>36987</c:v>
                </c:pt>
                <c:pt idx="591">
                  <c:v>36990</c:v>
                </c:pt>
                <c:pt idx="592">
                  <c:v>36991</c:v>
                </c:pt>
                <c:pt idx="593">
                  <c:v>36992</c:v>
                </c:pt>
                <c:pt idx="594">
                  <c:v>36993</c:v>
                </c:pt>
                <c:pt idx="595">
                  <c:v>36994</c:v>
                </c:pt>
                <c:pt idx="596">
                  <c:v>36997</c:v>
                </c:pt>
                <c:pt idx="597">
                  <c:v>36998</c:v>
                </c:pt>
                <c:pt idx="598">
                  <c:v>36999</c:v>
                </c:pt>
                <c:pt idx="599">
                  <c:v>37000</c:v>
                </c:pt>
                <c:pt idx="600">
                  <c:v>37001</c:v>
                </c:pt>
                <c:pt idx="601">
                  <c:v>37004</c:v>
                </c:pt>
                <c:pt idx="602">
                  <c:v>37005</c:v>
                </c:pt>
                <c:pt idx="603">
                  <c:v>37006</c:v>
                </c:pt>
                <c:pt idx="604">
                  <c:v>37007</c:v>
                </c:pt>
                <c:pt idx="605">
                  <c:v>37008</c:v>
                </c:pt>
                <c:pt idx="606">
                  <c:v>37011</c:v>
                </c:pt>
                <c:pt idx="607">
                  <c:v>37012</c:v>
                </c:pt>
                <c:pt idx="608">
                  <c:v>37013</c:v>
                </c:pt>
                <c:pt idx="609">
                  <c:v>37014</c:v>
                </c:pt>
                <c:pt idx="610">
                  <c:v>37015</c:v>
                </c:pt>
                <c:pt idx="611">
                  <c:v>37018</c:v>
                </c:pt>
                <c:pt idx="612">
                  <c:v>37019</c:v>
                </c:pt>
                <c:pt idx="613">
                  <c:v>37020</c:v>
                </c:pt>
                <c:pt idx="614">
                  <c:v>37021</c:v>
                </c:pt>
                <c:pt idx="615">
                  <c:v>37022</c:v>
                </c:pt>
                <c:pt idx="616">
                  <c:v>37025</c:v>
                </c:pt>
                <c:pt idx="617">
                  <c:v>37026</c:v>
                </c:pt>
                <c:pt idx="618">
                  <c:v>37027</c:v>
                </c:pt>
                <c:pt idx="619">
                  <c:v>37028</c:v>
                </c:pt>
                <c:pt idx="620">
                  <c:v>37029</c:v>
                </c:pt>
                <c:pt idx="621">
                  <c:v>37032</c:v>
                </c:pt>
                <c:pt idx="622">
                  <c:v>37033</c:v>
                </c:pt>
                <c:pt idx="623">
                  <c:v>37034</c:v>
                </c:pt>
                <c:pt idx="624">
                  <c:v>37035</c:v>
                </c:pt>
                <c:pt idx="625">
                  <c:v>37036</c:v>
                </c:pt>
                <c:pt idx="626">
                  <c:v>37039</c:v>
                </c:pt>
                <c:pt idx="627">
                  <c:v>37040</c:v>
                </c:pt>
                <c:pt idx="628">
                  <c:v>37041</c:v>
                </c:pt>
                <c:pt idx="629">
                  <c:v>37042</c:v>
                </c:pt>
                <c:pt idx="630">
                  <c:v>37043</c:v>
                </c:pt>
                <c:pt idx="631">
                  <c:v>37046</c:v>
                </c:pt>
                <c:pt idx="632">
                  <c:v>37047</c:v>
                </c:pt>
                <c:pt idx="633">
                  <c:v>37048</c:v>
                </c:pt>
                <c:pt idx="634">
                  <c:v>37049</c:v>
                </c:pt>
                <c:pt idx="635">
                  <c:v>37050</c:v>
                </c:pt>
                <c:pt idx="636">
                  <c:v>37053</c:v>
                </c:pt>
                <c:pt idx="637">
                  <c:v>37054</c:v>
                </c:pt>
                <c:pt idx="638">
                  <c:v>37055</c:v>
                </c:pt>
                <c:pt idx="639">
                  <c:v>37056</c:v>
                </c:pt>
                <c:pt idx="640">
                  <c:v>37057</c:v>
                </c:pt>
                <c:pt idx="641">
                  <c:v>37060</c:v>
                </c:pt>
                <c:pt idx="642">
                  <c:v>37061</c:v>
                </c:pt>
                <c:pt idx="643">
                  <c:v>37062</c:v>
                </c:pt>
                <c:pt idx="644">
                  <c:v>37063</c:v>
                </c:pt>
                <c:pt idx="645">
                  <c:v>37064</c:v>
                </c:pt>
                <c:pt idx="646">
                  <c:v>37067</c:v>
                </c:pt>
                <c:pt idx="647">
                  <c:v>37068</c:v>
                </c:pt>
                <c:pt idx="648">
                  <c:v>37069</c:v>
                </c:pt>
                <c:pt idx="649">
                  <c:v>37070</c:v>
                </c:pt>
                <c:pt idx="650">
                  <c:v>37071</c:v>
                </c:pt>
                <c:pt idx="651">
                  <c:v>37074</c:v>
                </c:pt>
                <c:pt idx="652">
                  <c:v>37075</c:v>
                </c:pt>
                <c:pt idx="653">
                  <c:v>37076</c:v>
                </c:pt>
                <c:pt idx="654">
                  <c:v>37077</c:v>
                </c:pt>
                <c:pt idx="655">
                  <c:v>37078</c:v>
                </c:pt>
                <c:pt idx="656">
                  <c:v>37081</c:v>
                </c:pt>
                <c:pt idx="657">
                  <c:v>37082</c:v>
                </c:pt>
                <c:pt idx="658">
                  <c:v>37083</c:v>
                </c:pt>
                <c:pt idx="659">
                  <c:v>37084</c:v>
                </c:pt>
                <c:pt idx="660">
                  <c:v>37085</c:v>
                </c:pt>
                <c:pt idx="661">
                  <c:v>37088</c:v>
                </c:pt>
                <c:pt idx="662">
                  <c:v>37089</c:v>
                </c:pt>
                <c:pt idx="663">
                  <c:v>37090</c:v>
                </c:pt>
                <c:pt idx="664">
                  <c:v>37091</c:v>
                </c:pt>
                <c:pt idx="665">
                  <c:v>37092</c:v>
                </c:pt>
                <c:pt idx="666">
                  <c:v>37095</c:v>
                </c:pt>
                <c:pt idx="667">
                  <c:v>37096</c:v>
                </c:pt>
                <c:pt idx="668">
                  <c:v>37097</c:v>
                </c:pt>
                <c:pt idx="669">
                  <c:v>37098</c:v>
                </c:pt>
                <c:pt idx="670">
                  <c:v>37099</c:v>
                </c:pt>
                <c:pt idx="671">
                  <c:v>37102</c:v>
                </c:pt>
                <c:pt idx="672">
                  <c:v>37103</c:v>
                </c:pt>
                <c:pt idx="673">
                  <c:v>37104</c:v>
                </c:pt>
                <c:pt idx="674">
                  <c:v>37105</c:v>
                </c:pt>
                <c:pt idx="675">
                  <c:v>37106</c:v>
                </c:pt>
                <c:pt idx="676">
                  <c:v>37109</c:v>
                </c:pt>
                <c:pt idx="677">
                  <c:v>37110</c:v>
                </c:pt>
                <c:pt idx="678">
                  <c:v>37111</c:v>
                </c:pt>
                <c:pt idx="679">
                  <c:v>37112</c:v>
                </c:pt>
                <c:pt idx="680">
                  <c:v>37113</c:v>
                </c:pt>
                <c:pt idx="681">
                  <c:v>37116</c:v>
                </c:pt>
                <c:pt idx="682">
                  <c:v>37117</c:v>
                </c:pt>
                <c:pt idx="683">
                  <c:v>37118</c:v>
                </c:pt>
                <c:pt idx="684">
                  <c:v>37119</c:v>
                </c:pt>
                <c:pt idx="685">
                  <c:v>37120</c:v>
                </c:pt>
                <c:pt idx="686">
                  <c:v>37123</c:v>
                </c:pt>
                <c:pt idx="687">
                  <c:v>37124</c:v>
                </c:pt>
                <c:pt idx="688">
                  <c:v>37125</c:v>
                </c:pt>
                <c:pt idx="689">
                  <c:v>37126</c:v>
                </c:pt>
                <c:pt idx="690">
                  <c:v>37127</c:v>
                </c:pt>
                <c:pt idx="691">
                  <c:v>37130</c:v>
                </c:pt>
                <c:pt idx="692">
                  <c:v>37131</c:v>
                </c:pt>
                <c:pt idx="693">
                  <c:v>37132</c:v>
                </c:pt>
                <c:pt idx="694">
                  <c:v>37133</c:v>
                </c:pt>
                <c:pt idx="695">
                  <c:v>37134</c:v>
                </c:pt>
                <c:pt idx="696">
                  <c:v>37137</c:v>
                </c:pt>
                <c:pt idx="697">
                  <c:v>37138</c:v>
                </c:pt>
                <c:pt idx="698">
                  <c:v>37139</c:v>
                </c:pt>
                <c:pt idx="699">
                  <c:v>37140</c:v>
                </c:pt>
                <c:pt idx="700">
                  <c:v>37141</c:v>
                </c:pt>
                <c:pt idx="701">
                  <c:v>37144</c:v>
                </c:pt>
                <c:pt idx="702">
                  <c:v>37145</c:v>
                </c:pt>
                <c:pt idx="703">
                  <c:v>37146</c:v>
                </c:pt>
                <c:pt idx="704">
                  <c:v>37147</c:v>
                </c:pt>
                <c:pt idx="705">
                  <c:v>37148</c:v>
                </c:pt>
                <c:pt idx="706">
                  <c:v>37151</c:v>
                </c:pt>
                <c:pt idx="707">
                  <c:v>37152</c:v>
                </c:pt>
                <c:pt idx="708">
                  <c:v>37153</c:v>
                </c:pt>
                <c:pt idx="709">
                  <c:v>37154</c:v>
                </c:pt>
                <c:pt idx="710">
                  <c:v>37155</c:v>
                </c:pt>
                <c:pt idx="711">
                  <c:v>37158</c:v>
                </c:pt>
                <c:pt idx="712">
                  <c:v>37159</c:v>
                </c:pt>
                <c:pt idx="713">
                  <c:v>37160</c:v>
                </c:pt>
                <c:pt idx="714">
                  <c:v>37161</c:v>
                </c:pt>
                <c:pt idx="715">
                  <c:v>37162</c:v>
                </c:pt>
                <c:pt idx="716">
                  <c:v>37165</c:v>
                </c:pt>
                <c:pt idx="717">
                  <c:v>37166</c:v>
                </c:pt>
                <c:pt idx="718">
                  <c:v>37167</c:v>
                </c:pt>
                <c:pt idx="719">
                  <c:v>37168</c:v>
                </c:pt>
                <c:pt idx="720">
                  <c:v>37169</c:v>
                </c:pt>
                <c:pt idx="721">
                  <c:v>37172</c:v>
                </c:pt>
                <c:pt idx="722">
                  <c:v>37173</c:v>
                </c:pt>
                <c:pt idx="723">
                  <c:v>37174</c:v>
                </c:pt>
                <c:pt idx="724">
                  <c:v>37175</c:v>
                </c:pt>
                <c:pt idx="725">
                  <c:v>37176</c:v>
                </c:pt>
                <c:pt idx="726">
                  <c:v>37179</c:v>
                </c:pt>
                <c:pt idx="727">
                  <c:v>37180</c:v>
                </c:pt>
                <c:pt idx="728">
                  <c:v>37181</c:v>
                </c:pt>
                <c:pt idx="729">
                  <c:v>37182</c:v>
                </c:pt>
                <c:pt idx="730">
                  <c:v>37183</c:v>
                </c:pt>
                <c:pt idx="731">
                  <c:v>37186</c:v>
                </c:pt>
                <c:pt idx="732">
                  <c:v>37187</c:v>
                </c:pt>
                <c:pt idx="733">
                  <c:v>37188</c:v>
                </c:pt>
                <c:pt idx="734">
                  <c:v>37189</c:v>
                </c:pt>
                <c:pt idx="735">
                  <c:v>37190</c:v>
                </c:pt>
                <c:pt idx="736">
                  <c:v>37193</c:v>
                </c:pt>
                <c:pt idx="737">
                  <c:v>37194</c:v>
                </c:pt>
                <c:pt idx="738">
                  <c:v>37195</c:v>
                </c:pt>
                <c:pt idx="739">
                  <c:v>37196</c:v>
                </c:pt>
                <c:pt idx="740">
                  <c:v>37197</c:v>
                </c:pt>
                <c:pt idx="741">
                  <c:v>37200</c:v>
                </c:pt>
                <c:pt idx="742">
                  <c:v>37201</c:v>
                </c:pt>
                <c:pt idx="743">
                  <c:v>37202</c:v>
                </c:pt>
                <c:pt idx="744">
                  <c:v>37203</c:v>
                </c:pt>
                <c:pt idx="745">
                  <c:v>37204</c:v>
                </c:pt>
                <c:pt idx="746">
                  <c:v>37207</c:v>
                </c:pt>
                <c:pt idx="747">
                  <c:v>37208</c:v>
                </c:pt>
                <c:pt idx="748">
                  <c:v>37209</c:v>
                </c:pt>
                <c:pt idx="749">
                  <c:v>37210</c:v>
                </c:pt>
                <c:pt idx="750">
                  <c:v>37211</c:v>
                </c:pt>
                <c:pt idx="751">
                  <c:v>37214</c:v>
                </c:pt>
                <c:pt idx="752">
                  <c:v>37215</c:v>
                </c:pt>
                <c:pt idx="753">
                  <c:v>37216</c:v>
                </c:pt>
                <c:pt idx="754">
                  <c:v>37217</c:v>
                </c:pt>
                <c:pt idx="755">
                  <c:v>37218</c:v>
                </c:pt>
                <c:pt idx="756">
                  <c:v>37221</c:v>
                </c:pt>
                <c:pt idx="757">
                  <c:v>37222</c:v>
                </c:pt>
                <c:pt idx="758">
                  <c:v>37223</c:v>
                </c:pt>
                <c:pt idx="759">
                  <c:v>37224</c:v>
                </c:pt>
                <c:pt idx="760">
                  <c:v>37225</c:v>
                </c:pt>
                <c:pt idx="761">
                  <c:v>37228</c:v>
                </c:pt>
                <c:pt idx="762">
                  <c:v>37229</c:v>
                </c:pt>
                <c:pt idx="763">
                  <c:v>37230</c:v>
                </c:pt>
                <c:pt idx="764">
                  <c:v>37231</c:v>
                </c:pt>
                <c:pt idx="765">
                  <c:v>37232</c:v>
                </c:pt>
                <c:pt idx="766">
                  <c:v>37235</c:v>
                </c:pt>
                <c:pt idx="767">
                  <c:v>37236</c:v>
                </c:pt>
                <c:pt idx="768">
                  <c:v>37237</c:v>
                </c:pt>
                <c:pt idx="769">
                  <c:v>37238</c:v>
                </c:pt>
                <c:pt idx="770">
                  <c:v>37239</c:v>
                </c:pt>
                <c:pt idx="771">
                  <c:v>37242</c:v>
                </c:pt>
                <c:pt idx="772">
                  <c:v>37243</c:v>
                </c:pt>
                <c:pt idx="773">
                  <c:v>37244</c:v>
                </c:pt>
                <c:pt idx="774">
                  <c:v>37245</c:v>
                </c:pt>
                <c:pt idx="775">
                  <c:v>37246</c:v>
                </c:pt>
                <c:pt idx="776">
                  <c:v>37249</c:v>
                </c:pt>
                <c:pt idx="777">
                  <c:v>37250</c:v>
                </c:pt>
                <c:pt idx="778">
                  <c:v>37251</c:v>
                </c:pt>
                <c:pt idx="779">
                  <c:v>37252</c:v>
                </c:pt>
                <c:pt idx="780">
                  <c:v>37253</c:v>
                </c:pt>
                <c:pt idx="781">
                  <c:v>37256</c:v>
                </c:pt>
                <c:pt idx="782">
                  <c:v>37257</c:v>
                </c:pt>
                <c:pt idx="783">
                  <c:v>37258</c:v>
                </c:pt>
                <c:pt idx="784">
                  <c:v>37259</c:v>
                </c:pt>
                <c:pt idx="785">
                  <c:v>37260</c:v>
                </c:pt>
                <c:pt idx="786">
                  <c:v>37263</c:v>
                </c:pt>
                <c:pt idx="787">
                  <c:v>37264</c:v>
                </c:pt>
                <c:pt idx="788">
                  <c:v>37265</c:v>
                </c:pt>
                <c:pt idx="789">
                  <c:v>37266</c:v>
                </c:pt>
                <c:pt idx="790">
                  <c:v>37267</c:v>
                </c:pt>
                <c:pt idx="791">
                  <c:v>37270</c:v>
                </c:pt>
                <c:pt idx="792">
                  <c:v>37271</c:v>
                </c:pt>
                <c:pt idx="793">
                  <c:v>37272</c:v>
                </c:pt>
                <c:pt idx="794">
                  <c:v>37273</c:v>
                </c:pt>
                <c:pt idx="795">
                  <c:v>37274</c:v>
                </c:pt>
                <c:pt idx="796">
                  <c:v>37277</c:v>
                </c:pt>
                <c:pt idx="797">
                  <c:v>37278</c:v>
                </c:pt>
                <c:pt idx="798">
                  <c:v>37279</c:v>
                </c:pt>
                <c:pt idx="799">
                  <c:v>37280</c:v>
                </c:pt>
                <c:pt idx="800">
                  <c:v>37281</c:v>
                </c:pt>
                <c:pt idx="801">
                  <c:v>37284</c:v>
                </c:pt>
                <c:pt idx="802">
                  <c:v>37285</c:v>
                </c:pt>
                <c:pt idx="803">
                  <c:v>37286</c:v>
                </c:pt>
                <c:pt idx="804">
                  <c:v>37287</c:v>
                </c:pt>
                <c:pt idx="805">
                  <c:v>37288</c:v>
                </c:pt>
                <c:pt idx="806">
                  <c:v>37291</c:v>
                </c:pt>
                <c:pt idx="807">
                  <c:v>37292</c:v>
                </c:pt>
                <c:pt idx="808">
                  <c:v>37293</c:v>
                </c:pt>
                <c:pt idx="809">
                  <c:v>37294</c:v>
                </c:pt>
                <c:pt idx="810">
                  <c:v>37295</c:v>
                </c:pt>
                <c:pt idx="811">
                  <c:v>37298</c:v>
                </c:pt>
                <c:pt idx="812">
                  <c:v>37299</c:v>
                </c:pt>
                <c:pt idx="813">
                  <c:v>37300</c:v>
                </c:pt>
                <c:pt idx="814">
                  <c:v>37301</c:v>
                </c:pt>
                <c:pt idx="815">
                  <c:v>37302</c:v>
                </c:pt>
                <c:pt idx="816">
                  <c:v>37305</c:v>
                </c:pt>
                <c:pt idx="817">
                  <c:v>37306</c:v>
                </c:pt>
                <c:pt idx="818">
                  <c:v>37307</c:v>
                </c:pt>
                <c:pt idx="819">
                  <c:v>37308</c:v>
                </c:pt>
                <c:pt idx="820">
                  <c:v>37309</c:v>
                </c:pt>
                <c:pt idx="821">
                  <c:v>37312</c:v>
                </c:pt>
                <c:pt idx="822">
                  <c:v>37313</c:v>
                </c:pt>
                <c:pt idx="823">
                  <c:v>37314</c:v>
                </c:pt>
                <c:pt idx="824">
                  <c:v>37315</c:v>
                </c:pt>
                <c:pt idx="825">
                  <c:v>37316</c:v>
                </c:pt>
                <c:pt idx="826">
                  <c:v>37319</c:v>
                </c:pt>
                <c:pt idx="827">
                  <c:v>37320</c:v>
                </c:pt>
                <c:pt idx="828">
                  <c:v>37321</c:v>
                </c:pt>
                <c:pt idx="829">
                  <c:v>37322</c:v>
                </c:pt>
                <c:pt idx="830">
                  <c:v>37323</c:v>
                </c:pt>
                <c:pt idx="831">
                  <c:v>37326</c:v>
                </c:pt>
                <c:pt idx="832">
                  <c:v>37327</c:v>
                </c:pt>
                <c:pt idx="833">
                  <c:v>37328</c:v>
                </c:pt>
                <c:pt idx="834">
                  <c:v>37329</c:v>
                </c:pt>
                <c:pt idx="835">
                  <c:v>37330</c:v>
                </c:pt>
                <c:pt idx="836">
                  <c:v>37333</c:v>
                </c:pt>
                <c:pt idx="837">
                  <c:v>37334</c:v>
                </c:pt>
                <c:pt idx="838">
                  <c:v>37335</c:v>
                </c:pt>
                <c:pt idx="839">
                  <c:v>37336</c:v>
                </c:pt>
                <c:pt idx="840">
                  <c:v>37337</c:v>
                </c:pt>
                <c:pt idx="841">
                  <c:v>37340</c:v>
                </c:pt>
                <c:pt idx="842">
                  <c:v>37341</c:v>
                </c:pt>
                <c:pt idx="843">
                  <c:v>37342</c:v>
                </c:pt>
                <c:pt idx="844">
                  <c:v>37343</c:v>
                </c:pt>
                <c:pt idx="845">
                  <c:v>37344</c:v>
                </c:pt>
                <c:pt idx="846">
                  <c:v>37347</c:v>
                </c:pt>
                <c:pt idx="847">
                  <c:v>37348</c:v>
                </c:pt>
                <c:pt idx="848">
                  <c:v>37349</c:v>
                </c:pt>
                <c:pt idx="849">
                  <c:v>37350</c:v>
                </c:pt>
                <c:pt idx="850">
                  <c:v>37351</c:v>
                </c:pt>
                <c:pt idx="851">
                  <c:v>37354</c:v>
                </c:pt>
                <c:pt idx="852">
                  <c:v>37355</c:v>
                </c:pt>
                <c:pt idx="853">
                  <c:v>37356</c:v>
                </c:pt>
                <c:pt idx="854">
                  <c:v>37357</c:v>
                </c:pt>
                <c:pt idx="855">
                  <c:v>37358</c:v>
                </c:pt>
                <c:pt idx="856">
                  <c:v>37361</c:v>
                </c:pt>
                <c:pt idx="857">
                  <c:v>37362</c:v>
                </c:pt>
                <c:pt idx="858">
                  <c:v>37363</c:v>
                </c:pt>
                <c:pt idx="859">
                  <c:v>37364</c:v>
                </c:pt>
                <c:pt idx="860">
                  <c:v>37365</c:v>
                </c:pt>
                <c:pt idx="861">
                  <c:v>37368</c:v>
                </c:pt>
                <c:pt idx="862">
                  <c:v>37369</c:v>
                </c:pt>
                <c:pt idx="863">
                  <c:v>37370</c:v>
                </c:pt>
                <c:pt idx="864">
                  <c:v>37371</c:v>
                </c:pt>
                <c:pt idx="865">
                  <c:v>37372</c:v>
                </c:pt>
                <c:pt idx="866">
                  <c:v>37375</c:v>
                </c:pt>
                <c:pt idx="867">
                  <c:v>37376</c:v>
                </c:pt>
                <c:pt idx="868">
                  <c:v>37377</c:v>
                </c:pt>
                <c:pt idx="869">
                  <c:v>37378</c:v>
                </c:pt>
                <c:pt idx="870">
                  <c:v>37379</c:v>
                </c:pt>
                <c:pt idx="871">
                  <c:v>37382</c:v>
                </c:pt>
                <c:pt idx="872">
                  <c:v>37383</c:v>
                </c:pt>
                <c:pt idx="873">
                  <c:v>37384</c:v>
                </c:pt>
                <c:pt idx="874">
                  <c:v>37385</c:v>
                </c:pt>
                <c:pt idx="875">
                  <c:v>37386</c:v>
                </c:pt>
                <c:pt idx="876">
                  <c:v>37389</c:v>
                </c:pt>
                <c:pt idx="877">
                  <c:v>37390</c:v>
                </c:pt>
                <c:pt idx="878">
                  <c:v>37391</c:v>
                </c:pt>
                <c:pt idx="879">
                  <c:v>37392</c:v>
                </c:pt>
                <c:pt idx="880">
                  <c:v>37393</c:v>
                </c:pt>
                <c:pt idx="881">
                  <c:v>37396</c:v>
                </c:pt>
                <c:pt idx="882">
                  <c:v>37397</c:v>
                </c:pt>
                <c:pt idx="883">
                  <c:v>37398</c:v>
                </c:pt>
                <c:pt idx="884">
                  <c:v>37399</c:v>
                </c:pt>
                <c:pt idx="885">
                  <c:v>37400</c:v>
                </c:pt>
                <c:pt idx="886">
                  <c:v>37403</c:v>
                </c:pt>
                <c:pt idx="887">
                  <c:v>37404</c:v>
                </c:pt>
                <c:pt idx="888">
                  <c:v>37405</c:v>
                </c:pt>
                <c:pt idx="889">
                  <c:v>37406</c:v>
                </c:pt>
                <c:pt idx="890">
                  <c:v>37407</c:v>
                </c:pt>
                <c:pt idx="891">
                  <c:v>37410</c:v>
                </c:pt>
                <c:pt idx="892">
                  <c:v>37411</c:v>
                </c:pt>
                <c:pt idx="893">
                  <c:v>37412</c:v>
                </c:pt>
                <c:pt idx="894">
                  <c:v>37413</c:v>
                </c:pt>
                <c:pt idx="895">
                  <c:v>37414</c:v>
                </c:pt>
                <c:pt idx="896">
                  <c:v>37417</c:v>
                </c:pt>
                <c:pt idx="897">
                  <c:v>37418</c:v>
                </c:pt>
                <c:pt idx="898">
                  <c:v>37419</c:v>
                </c:pt>
                <c:pt idx="899">
                  <c:v>37420</c:v>
                </c:pt>
                <c:pt idx="900">
                  <c:v>37421</c:v>
                </c:pt>
                <c:pt idx="901">
                  <c:v>37424</c:v>
                </c:pt>
                <c:pt idx="902">
                  <c:v>37425</c:v>
                </c:pt>
                <c:pt idx="903">
                  <c:v>37426</c:v>
                </c:pt>
                <c:pt idx="904">
                  <c:v>37427</c:v>
                </c:pt>
                <c:pt idx="905">
                  <c:v>37428</c:v>
                </c:pt>
                <c:pt idx="906">
                  <c:v>37431</c:v>
                </c:pt>
                <c:pt idx="907">
                  <c:v>37432</c:v>
                </c:pt>
                <c:pt idx="908">
                  <c:v>37433</c:v>
                </c:pt>
                <c:pt idx="909">
                  <c:v>37434</c:v>
                </c:pt>
                <c:pt idx="910">
                  <c:v>37435</c:v>
                </c:pt>
                <c:pt idx="911">
                  <c:v>37438</c:v>
                </c:pt>
                <c:pt idx="912">
                  <c:v>37439</c:v>
                </c:pt>
                <c:pt idx="913">
                  <c:v>37440</c:v>
                </c:pt>
                <c:pt idx="914">
                  <c:v>37441</c:v>
                </c:pt>
                <c:pt idx="915">
                  <c:v>37442</c:v>
                </c:pt>
                <c:pt idx="916">
                  <c:v>37445</c:v>
                </c:pt>
                <c:pt idx="917">
                  <c:v>37446</c:v>
                </c:pt>
                <c:pt idx="918">
                  <c:v>37447</c:v>
                </c:pt>
                <c:pt idx="919">
                  <c:v>37448</c:v>
                </c:pt>
                <c:pt idx="920">
                  <c:v>37449</c:v>
                </c:pt>
                <c:pt idx="921">
                  <c:v>37452</c:v>
                </c:pt>
                <c:pt idx="922">
                  <c:v>37453</c:v>
                </c:pt>
                <c:pt idx="923">
                  <c:v>37454</c:v>
                </c:pt>
                <c:pt idx="924">
                  <c:v>37455</c:v>
                </c:pt>
                <c:pt idx="925">
                  <c:v>37456</c:v>
                </c:pt>
                <c:pt idx="926">
                  <c:v>37459</c:v>
                </c:pt>
                <c:pt idx="927">
                  <c:v>37460</c:v>
                </c:pt>
                <c:pt idx="928">
                  <c:v>37461</c:v>
                </c:pt>
                <c:pt idx="929">
                  <c:v>37462</c:v>
                </c:pt>
                <c:pt idx="930">
                  <c:v>37463</c:v>
                </c:pt>
                <c:pt idx="931">
                  <c:v>37466</c:v>
                </c:pt>
                <c:pt idx="932">
                  <c:v>37467</c:v>
                </c:pt>
                <c:pt idx="933">
                  <c:v>37468</c:v>
                </c:pt>
                <c:pt idx="934">
                  <c:v>37469</c:v>
                </c:pt>
                <c:pt idx="935">
                  <c:v>37470</c:v>
                </c:pt>
                <c:pt idx="936">
                  <c:v>37473</c:v>
                </c:pt>
                <c:pt idx="937">
                  <c:v>37474</c:v>
                </c:pt>
                <c:pt idx="938">
                  <c:v>37475</c:v>
                </c:pt>
                <c:pt idx="939">
                  <c:v>37476</c:v>
                </c:pt>
                <c:pt idx="940">
                  <c:v>37477</c:v>
                </c:pt>
                <c:pt idx="941">
                  <c:v>37480</c:v>
                </c:pt>
                <c:pt idx="942">
                  <c:v>37481</c:v>
                </c:pt>
                <c:pt idx="943">
                  <c:v>37482</c:v>
                </c:pt>
                <c:pt idx="944">
                  <c:v>37483</c:v>
                </c:pt>
                <c:pt idx="945">
                  <c:v>37484</c:v>
                </c:pt>
                <c:pt idx="946">
                  <c:v>37487</c:v>
                </c:pt>
                <c:pt idx="947">
                  <c:v>37488</c:v>
                </c:pt>
                <c:pt idx="948">
                  <c:v>37489</c:v>
                </c:pt>
                <c:pt idx="949">
                  <c:v>37490</c:v>
                </c:pt>
                <c:pt idx="950">
                  <c:v>37491</c:v>
                </c:pt>
                <c:pt idx="951">
                  <c:v>37494</c:v>
                </c:pt>
                <c:pt idx="952">
                  <c:v>37495</c:v>
                </c:pt>
                <c:pt idx="953">
                  <c:v>37496</c:v>
                </c:pt>
                <c:pt idx="954">
                  <c:v>37497</c:v>
                </c:pt>
                <c:pt idx="955">
                  <c:v>37498</c:v>
                </c:pt>
                <c:pt idx="956">
                  <c:v>37501</c:v>
                </c:pt>
                <c:pt idx="957">
                  <c:v>37502</c:v>
                </c:pt>
                <c:pt idx="958">
                  <c:v>37503</c:v>
                </c:pt>
                <c:pt idx="959">
                  <c:v>37504</c:v>
                </c:pt>
                <c:pt idx="960">
                  <c:v>37505</c:v>
                </c:pt>
                <c:pt idx="961">
                  <c:v>37508</c:v>
                </c:pt>
                <c:pt idx="962">
                  <c:v>37509</c:v>
                </c:pt>
                <c:pt idx="963">
                  <c:v>37510</c:v>
                </c:pt>
                <c:pt idx="964">
                  <c:v>37511</c:v>
                </c:pt>
                <c:pt idx="965">
                  <c:v>37512</c:v>
                </c:pt>
                <c:pt idx="966">
                  <c:v>37515</c:v>
                </c:pt>
                <c:pt idx="967">
                  <c:v>37516</c:v>
                </c:pt>
                <c:pt idx="968">
                  <c:v>37517</c:v>
                </c:pt>
                <c:pt idx="969">
                  <c:v>37518</c:v>
                </c:pt>
                <c:pt idx="970">
                  <c:v>37519</c:v>
                </c:pt>
                <c:pt idx="971">
                  <c:v>37522</c:v>
                </c:pt>
                <c:pt idx="972">
                  <c:v>37523</c:v>
                </c:pt>
                <c:pt idx="973">
                  <c:v>37524</c:v>
                </c:pt>
                <c:pt idx="974">
                  <c:v>37525</c:v>
                </c:pt>
                <c:pt idx="975">
                  <c:v>37526</c:v>
                </c:pt>
                <c:pt idx="976">
                  <c:v>37529</c:v>
                </c:pt>
                <c:pt idx="977">
                  <c:v>37530</c:v>
                </c:pt>
                <c:pt idx="978">
                  <c:v>37531</c:v>
                </c:pt>
                <c:pt idx="979">
                  <c:v>37532</c:v>
                </c:pt>
                <c:pt idx="980">
                  <c:v>37533</c:v>
                </c:pt>
                <c:pt idx="981">
                  <c:v>37536</c:v>
                </c:pt>
                <c:pt idx="982">
                  <c:v>37537</c:v>
                </c:pt>
                <c:pt idx="983">
                  <c:v>37538</c:v>
                </c:pt>
                <c:pt idx="984">
                  <c:v>37539</c:v>
                </c:pt>
                <c:pt idx="985">
                  <c:v>37540</c:v>
                </c:pt>
                <c:pt idx="986">
                  <c:v>37543</c:v>
                </c:pt>
                <c:pt idx="987">
                  <c:v>37544</c:v>
                </c:pt>
                <c:pt idx="988">
                  <c:v>37545</c:v>
                </c:pt>
                <c:pt idx="989">
                  <c:v>37546</c:v>
                </c:pt>
                <c:pt idx="990">
                  <c:v>37547</c:v>
                </c:pt>
                <c:pt idx="991">
                  <c:v>37550</c:v>
                </c:pt>
                <c:pt idx="992">
                  <c:v>37551</c:v>
                </c:pt>
                <c:pt idx="993">
                  <c:v>37552</c:v>
                </c:pt>
                <c:pt idx="994">
                  <c:v>37553</c:v>
                </c:pt>
                <c:pt idx="995">
                  <c:v>37554</c:v>
                </c:pt>
                <c:pt idx="996">
                  <c:v>37557</c:v>
                </c:pt>
                <c:pt idx="997">
                  <c:v>37558</c:v>
                </c:pt>
                <c:pt idx="998">
                  <c:v>37559</c:v>
                </c:pt>
                <c:pt idx="999">
                  <c:v>37560</c:v>
                </c:pt>
                <c:pt idx="1000">
                  <c:v>37561</c:v>
                </c:pt>
                <c:pt idx="1001">
                  <c:v>37564</c:v>
                </c:pt>
                <c:pt idx="1002">
                  <c:v>37565</c:v>
                </c:pt>
                <c:pt idx="1003">
                  <c:v>37566</c:v>
                </c:pt>
                <c:pt idx="1004">
                  <c:v>37567</c:v>
                </c:pt>
                <c:pt idx="1005">
                  <c:v>37568</c:v>
                </c:pt>
                <c:pt idx="1006">
                  <c:v>37571</c:v>
                </c:pt>
                <c:pt idx="1007">
                  <c:v>37572</c:v>
                </c:pt>
                <c:pt idx="1008">
                  <c:v>37573</c:v>
                </c:pt>
                <c:pt idx="1009">
                  <c:v>37574</c:v>
                </c:pt>
                <c:pt idx="1010">
                  <c:v>37575</c:v>
                </c:pt>
                <c:pt idx="1011">
                  <c:v>37578</c:v>
                </c:pt>
                <c:pt idx="1012">
                  <c:v>37579</c:v>
                </c:pt>
                <c:pt idx="1013">
                  <c:v>37580</c:v>
                </c:pt>
                <c:pt idx="1014">
                  <c:v>37581</c:v>
                </c:pt>
                <c:pt idx="1015">
                  <c:v>37582</c:v>
                </c:pt>
                <c:pt idx="1016">
                  <c:v>37585</c:v>
                </c:pt>
                <c:pt idx="1017">
                  <c:v>37586</c:v>
                </c:pt>
                <c:pt idx="1018">
                  <c:v>37587</c:v>
                </c:pt>
                <c:pt idx="1019">
                  <c:v>37588</c:v>
                </c:pt>
                <c:pt idx="1020">
                  <c:v>37589</c:v>
                </c:pt>
                <c:pt idx="1021">
                  <c:v>37592</c:v>
                </c:pt>
                <c:pt idx="1022">
                  <c:v>37593</c:v>
                </c:pt>
                <c:pt idx="1023">
                  <c:v>37594</c:v>
                </c:pt>
                <c:pt idx="1024">
                  <c:v>37595</c:v>
                </c:pt>
                <c:pt idx="1025">
                  <c:v>37596</c:v>
                </c:pt>
                <c:pt idx="1026">
                  <c:v>37599</c:v>
                </c:pt>
                <c:pt idx="1027">
                  <c:v>37600</c:v>
                </c:pt>
                <c:pt idx="1028">
                  <c:v>37601</c:v>
                </c:pt>
                <c:pt idx="1029">
                  <c:v>37602</c:v>
                </c:pt>
                <c:pt idx="1030">
                  <c:v>37603</c:v>
                </c:pt>
                <c:pt idx="1031">
                  <c:v>37606</c:v>
                </c:pt>
                <c:pt idx="1032">
                  <c:v>37607</c:v>
                </c:pt>
                <c:pt idx="1033">
                  <c:v>37608</c:v>
                </c:pt>
                <c:pt idx="1034">
                  <c:v>37609</c:v>
                </c:pt>
                <c:pt idx="1035">
                  <c:v>37610</c:v>
                </c:pt>
                <c:pt idx="1036">
                  <c:v>37613</c:v>
                </c:pt>
                <c:pt idx="1037">
                  <c:v>37614</c:v>
                </c:pt>
                <c:pt idx="1038">
                  <c:v>37615</c:v>
                </c:pt>
                <c:pt idx="1039">
                  <c:v>37616</c:v>
                </c:pt>
                <c:pt idx="1040">
                  <c:v>37617</c:v>
                </c:pt>
                <c:pt idx="1041">
                  <c:v>37620</c:v>
                </c:pt>
                <c:pt idx="1042">
                  <c:v>37621</c:v>
                </c:pt>
                <c:pt idx="1043">
                  <c:v>37622</c:v>
                </c:pt>
                <c:pt idx="1044">
                  <c:v>37623</c:v>
                </c:pt>
                <c:pt idx="1045">
                  <c:v>37624</c:v>
                </c:pt>
                <c:pt idx="1046">
                  <c:v>37627</c:v>
                </c:pt>
                <c:pt idx="1047">
                  <c:v>37628</c:v>
                </c:pt>
                <c:pt idx="1048">
                  <c:v>37629</c:v>
                </c:pt>
                <c:pt idx="1049">
                  <c:v>37630</c:v>
                </c:pt>
                <c:pt idx="1050">
                  <c:v>37631</c:v>
                </c:pt>
                <c:pt idx="1051">
                  <c:v>37634</c:v>
                </c:pt>
                <c:pt idx="1052">
                  <c:v>37635</c:v>
                </c:pt>
                <c:pt idx="1053">
                  <c:v>37636</c:v>
                </c:pt>
                <c:pt idx="1054">
                  <c:v>37637</c:v>
                </c:pt>
                <c:pt idx="1055">
                  <c:v>37638</c:v>
                </c:pt>
                <c:pt idx="1056">
                  <c:v>37641</c:v>
                </c:pt>
                <c:pt idx="1057">
                  <c:v>37642</c:v>
                </c:pt>
                <c:pt idx="1058">
                  <c:v>37643</c:v>
                </c:pt>
                <c:pt idx="1059">
                  <c:v>37644</c:v>
                </c:pt>
                <c:pt idx="1060">
                  <c:v>37645</c:v>
                </c:pt>
                <c:pt idx="1061">
                  <c:v>37648</c:v>
                </c:pt>
                <c:pt idx="1062">
                  <c:v>37649</c:v>
                </c:pt>
                <c:pt idx="1063">
                  <c:v>37650</c:v>
                </c:pt>
                <c:pt idx="1064">
                  <c:v>37651</c:v>
                </c:pt>
                <c:pt idx="1065">
                  <c:v>37652</c:v>
                </c:pt>
                <c:pt idx="1066">
                  <c:v>37655</c:v>
                </c:pt>
                <c:pt idx="1067">
                  <c:v>37656</c:v>
                </c:pt>
                <c:pt idx="1068">
                  <c:v>37657</c:v>
                </c:pt>
                <c:pt idx="1069">
                  <c:v>37658</c:v>
                </c:pt>
                <c:pt idx="1070">
                  <c:v>37659</c:v>
                </c:pt>
                <c:pt idx="1071">
                  <c:v>37662</c:v>
                </c:pt>
                <c:pt idx="1072">
                  <c:v>37663</c:v>
                </c:pt>
                <c:pt idx="1073">
                  <c:v>37664</c:v>
                </c:pt>
                <c:pt idx="1074">
                  <c:v>37665</c:v>
                </c:pt>
                <c:pt idx="1075">
                  <c:v>37666</c:v>
                </c:pt>
                <c:pt idx="1076">
                  <c:v>37669</c:v>
                </c:pt>
                <c:pt idx="1077">
                  <c:v>37670</c:v>
                </c:pt>
                <c:pt idx="1078">
                  <c:v>37671</c:v>
                </c:pt>
                <c:pt idx="1079">
                  <c:v>37672</c:v>
                </c:pt>
                <c:pt idx="1080">
                  <c:v>37673</c:v>
                </c:pt>
                <c:pt idx="1081">
                  <c:v>37676</c:v>
                </c:pt>
                <c:pt idx="1082">
                  <c:v>37677</c:v>
                </c:pt>
                <c:pt idx="1083">
                  <c:v>37678</c:v>
                </c:pt>
                <c:pt idx="1084">
                  <c:v>37679</c:v>
                </c:pt>
                <c:pt idx="1085">
                  <c:v>37680</c:v>
                </c:pt>
                <c:pt idx="1086">
                  <c:v>37683</c:v>
                </c:pt>
                <c:pt idx="1087">
                  <c:v>37684</c:v>
                </c:pt>
                <c:pt idx="1088">
                  <c:v>37685</c:v>
                </c:pt>
                <c:pt idx="1089">
                  <c:v>37686</c:v>
                </c:pt>
                <c:pt idx="1090">
                  <c:v>37687</c:v>
                </c:pt>
                <c:pt idx="1091">
                  <c:v>37690</c:v>
                </c:pt>
                <c:pt idx="1092">
                  <c:v>37691</c:v>
                </c:pt>
                <c:pt idx="1093">
                  <c:v>37692</c:v>
                </c:pt>
                <c:pt idx="1094">
                  <c:v>37693</c:v>
                </c:pt>
                <c:pt idx="1095">
                  <c:v>37694</c:v>
                </c:pt>
                <c:pt idx="1096">
                  <c:v>37697</c:v>
                </c:pt>
                <c:pt idx="1097">
                  <c:v>37698</c:v>
                </c:pt>
                <c:pt idx="1098">
                  <c:v>37699</c:v>
                </c:pt>
                <c:pt idx="1099">
                  <c:v>37700</c:v>
                </c:pt>
                <c:pt idx="1100">
                  <c:v>37701</c:v>
                </c:pt>
                <c:pt idx="1101">
                  <c:v>37704</c:v>
                </c:pt>
                <c:pt idx="1102">
                  <c:v>37705</c:v>
                </c:pt>
                <c:pt idx="1103">
                  <c:v>37706</c:v>
                </c:pt>
                <c:pt idx="1104">
                  <c:v>37707</c:v>
                </c:pt>
                <c:pt idx="1105">
                  <c:v>37708</c:v>
                </c:pt>
                <c:pt idx="1106">
                  <c:v>37711</c:v>
                </c:pt>
                <c:pt idx="1107">
                  <c:v>37712</c:v>
                </c:pt>
                <c:pt idx="1108">
                  <c:v>37713</c:v>
                </c:pt>
                <c:pt idx="1109">
                  <c:v>37714</c:v>
                </c:pt>
                <c:pt idx="1110">
                  <c:v>37715</c:v>
                </c:pt>
                <c:pt idx="1111">
                  <c:v>37718</c:v>
                </c:pt>
                <c:pt idx="1112">
                  <c:v>37719</c:v>
                </c:pt>
                <c:pt idx="1113">
                  <c:v>37720</c:v>
                </c:pt>
                <c:pt idx="1114">
                  <c:v>37721</c:v>
                </c:pt>
                <c:pt idx="1115">
                  <c:v>37722</c:v>
                </c:pt>
                <c:pt idx="1116">
                  <c:v>37725</c:v>
                </c:pt>
                <c:pt idx="1117">
                  <c:v>37726</c:v>
                </c:pt>
                <c:pt idx="1118">
                  <c:v>37727</c:v>
                </c:pt>
                <c:pt idx="1119">
                  <c:v>37728</c:v>
                </c:pt>
                <c:pt idx="1120">
                  <c:v>37729</c:v>
                </c:pt>
                <c:pt idx="1121">
                  <c:v>37732</c:v>
                </c:pt>
                <c:pt idx="1122">
                  <c:v>37733</c:v>
                </c:pt>
                <c:pt idx="1123">
                  <c:v>37734</c:v>
                </c:pt>
                <c:pt idx="1124">
                  <c:v>37735</c:v>
                </c:pt>
                <c:pt idx="1125">
                  <c:v>37736</c:v>
                </c:pt>
                <c:pt idx="1126">
                  <c:v>37739</c:v>
                </c:pt>
                <c:pt idx="1127">
                  <c:v>37740</c:v>
                </c:pt>
                <c:pt idx="1128">
                  <c:v>37741</c:v>
                </c:pt>
                <c:pt idx="1129">
                  <c:v>37742</c:v>
                </c:pt>
                <c:pt idx="1130">
                  <c:v>37743</c:v>
                </c:pt>
                <c:pt idx="1131">
                  <c:v>37746</c:v>
                </c:pt>
                <c:pt idx="1132">
                  <c:v>37747</c:v>
                </c:pt>
                <c:pt idx="1133">
                  <c:v>37748</c:v>
                </c:pt>
                <c:pt idx="1134">
                  <c:v>37749</c:v>
                </c:pt>
                <c:pt idx="1135">
                  <c:v>37750</c:v>
                </c:pt>
                <c:pt idx="1136">
                  <c:v>37753</c:v>
                </c:pt>
                <c:pt idx="1137">
                  <c:v>37754</c:v>
                </c:pt>
                <c:pt idx="1138">
                  <c:v>37755</c:v>
                </c:pt>
                <c:pt idx="1139">
                  <c:v>37756</c:v>
                </c:pt>
                <c:pt idx="1140">
                  <c:v>37757</c:v>
                </c:pt>
                <c:pt idx="1141">
                  <c:v>37760</c:v>
                </c:pt>
                <c:pt idx="1142">
                  <c:v>37761</c:v>
                </c:pt>
                <c:pt idx="1143">
                  <c:v>37762</c:v>
                </c:pt>
                <c:pt idx="1144">
                  <c:v>37763</c:v>
                </c:pt>
                <c:pt idx="1145">
                  <c:v>37764</c:v>
                </c:pt>
                <c:pt idx="1146">
                  <c:v>37767</c:v>
                </c:pt>
                <c:pt idx="1147">
                  <c:v>37768</c:v>
                </c:pt>
                <c:pt idx="1148">
                  <c:v>37769</c:v>
                </c:pt>
                <c:pt idx="1149">
                  <c:v>37770</c:v>
                </c:pt>
                <c:pt idx="1150">
                  <c:v>37771</c:v>
                </c:pt>
                <c:pt idx="1151">
                  <c:v>37774</c:v>
                </c:pt>
                <c:pt idx="1152">
                  <c:v>37775</c:v>
                </c:pt>
                <c:pt idx="1153">
                  <c:v>37776</c:v>
                </c:pt>
                <c:pt idx="1154">
                  <c:v>37777</c:v>
                </c:pt>
                <c:pt idx="1155">
                  <c:v>37778</c:v>
                </c:pt>
                <c:pt idx="1156">
                  <c:v>37781</c:v>
                </c:pt>
                <c:pt idx="1157">
                  <c:v>37782</c:v>
                </c:pt>
                <c:pt idx="1158">
                  <c:v>37783</c:v>
                </c:pt>
                <c:pt idx="1159">
                  <c:v>37784</c:v>
                </c:pt>
                <c:pt idx="1160">
                  <c:v>37785</c:v>
                </c:pt>
                <c:pt idx="1161">
                  <c:v>37788</c:v>
                </c:pt>
                <c:pt idx="1162">
                  <c:v>37789</c:v>
                </c:pt>
                <c:pt idx="1163">
                  <c:v>37790</c:v>
                </c:pt>
                <c:pt idx="1164">
                  <c:v>37791</c:v>
                </c:pt>
                <c:pt idx="1165">
                  <c:v>37792</c:v>
                </c:pt>
                <c:pt idx="1166">
                  <c:v>37795</c:v>
                </c:pt>
                <c:pt idx="1167">
                  <c:v>37796</c:v>
                </c:pt>
                <c:pt idx="1168">
                  <c:v>37797</c:v>
                </c:pt>
                <c:pt idx="1169">
                  <c:v>37798</c:v>
                </c:pt>
                <c:pt idx="1170">
                  <c:v>37799</c:v>
                </c:pt>
                <c:pt idx="1171">
                  <c:v>37802</c:v>
                </c:pt>
                <c:pt idx="1172">
                  <c:v>37803</c:v>
                </c:pt>
                <c:pt idx="1173">
                  <c:v>37804</c:v>
                </c:pt>
                <c:pt idx="1174">
                  <c:v>37805</c:v>
                </c:pt>
                <c:pt idx="1175">
                  <c:v>37806</c:v>
                </c:pt>
                <c:pt idx="1176">
                  <c:v>37809</c:v>
                </c:pt>
                <c:pt idx="1177">
                  <c:v>37810</c:v>
                </c:pt>
                <c:pt idx="1178">
                  <c:v>37811</c:v>
                </c:pt>
                <c:pt idx="1179">
                  <c:v>37812</c:v>
                </c:pt>
                <c:pt idx="1180">
                  <c:v>37813</c:v>
                </c:pt>
                <c:pt idx="1181">
                  <c:v>37816</c:v>
                </c:pt>
                <c:pt idx="1182">
                  <c:v>37817</c:v>
                </c:pt>
                <c:pt idx="1183">
                  <c:v>37818</c:v>
                </c:pt>
                <c:pt idx="1184">
                  <c:v>37819</c:v>
                </c:pt>
                <c:pt idx="1185">
                  <c:v>37820</c:v>
                </c:pt>
                <c:pt idx="1186">
                  <c:v>37823</c:v>
                </c:pt>
                <c:pt idx="1187">
                  <c:v>37824</c:v>
                </c:pt>
                <c:pt idx="1188">
                  <c:v>37825</c:v>
                </c:pt>
                <c:pt idx="1189">
                  <c:v>37826</c:v>
                </c:pt>
                <c:pt idx="1190">
                  <c:v>37827</c:v>
                </c:pt>
                <c:pt idx="1191">
                  <c:v>37830</c:v>
                </c:pt>
                <c:pt idx="1192">
                  <c:v>37831</c:v>
                </c:pt>
                <c:pt idx="1193">
                  <c:v>37832</c:v>
                </c:pt>
                <c:pt idx="1194">
                  <c:v>37833</c:v>
                </c:pt>
                <c:pt idx="1195">
                  <c:v>37834</c:v>
                </c:pt>
                <c:pt idx="1196">
                  <c:v>37837</c:v>
                </c:pt>
                <c:pt idx="1197">
                  <c:v>37838</c:v>
                </c:pt>
                <c:pt idx="1198">
                  <c:v>37839</c:v>
                </c:pt>
                <c:pt idx="1199">
                  <c:v>37840</c:v>
                </c:pt>
                <c:pt idx="1200">
                  <c:v>37841</c:v>
                </c:pt>
                <c:pt idx="1201">
                  <c:v>37844</c:v>
                </c:pt>
                <c:pt idx="1202">
                  <c:v>37845</c:v>
                </c:pt>
                <c:pt idx="1203">
                  <c:v>37846</c:v>
                </c:pt>
                <c:pt idx="1204">
                  <c:v>37847</c:v>
                </c:pt>
                <c:pt idx="1205">
                  <c:v>37848</c:v>
                </c:pt>
                <c:pt idx="1206">
                  <c:v>37851</c:v>
                </c:pt>
                <c:pt idx="1207">
                  <c:v>37852</c:v>
                </c:pt>
                <c:pt idx="1208">
                  <c:v>37853</c:v>
                </c:pt>
                <c:pt idx="1209">
                  <c:v>37854</c:v>
                </c:pt>
                <c:pt idx="1210">
                  <c:v>37855</c:v>
                </c:pt>
                <c:pt idx="1211">
                  <c:v>37858</c:v>
                </c:pt>
                <c:pt idx="1212">
                  <c:v>37859</c:v>
                </c:pt>
                <c:pt idx="1213">
                  <c:v>37860</c:v>
                </c:pt>
                <c:pt idx="1214">
                  <c:v>37861</c:v>
                </c:pt>
                <c:pt idx="1215">
                  <c:v>37862</c:v>
                </c:pt>
                <c:pt idx="1216">
                  <c:v>37865</c:v>
                </c:pt>
                <c:pt idx="1217">
                  <c:v>37866</c:v>
                </c:pt>
                <c:pt idx="1218">
                  <c:v>37867</c:v>
                </c:pt>
                <c:pt idx="1219">
                  <c:v>37868</c:v>
                </c:pt>
                <c:pt idx="1220">
                  <c:v>37869</c:v>
                </c:pt>
                <c:pt idx="1221">
                  <c:v>37872</c:v>
                </c:pt>
                <c:pt idx="1222">
                  <c:v>37873</c:v>
                </c:pt>
                <c:pt idx="1223">
                  <c:v>37874</c:v>
                </c:pt>
                <c:pt idx="1224">
                  <c:v>37875</c:v>
                </c:pt>
                <c:pt idx="1225">
                  <c:v>37876</c:v>
                </c:pt>
                <c:pt idx="1226">
                  <c:v>37879</c:v>
                </c:pt>
                <c:pt idx="1227">
                  <c:v>37880</c:v>
                </c:pt>
                <c:pt idx="1228">
                  <c:v>37881</c:v>
                </c:pt>
                <c:pt idx="1229">
                  <c:v>37882</c:v>
                </c:pt>
                <c:pt idx="1230">
                  <c:v>37883</c:v>
                </c:pt>
                <c:pt idx="1231">
                  <c:v>37886</c:v>
                </c:pt>
                <c:pt idx="1232">
                  <c:v>37887</c:v>
                </c:pt>
                <c:pt idx="1233">
                  <c:v>37888</c:v>
                </c:pt>
                <c:pt idx="1234">
                  <c:v>37889</c:v>
                </c:pt>
                <c:pt idx="1235">
                  <c:v>37890</c:v>
                </c:pt>
                <c:pt idx="1236">
                  <c:v>37893</c:v>
                </c:pt>
                <c:pt idx="1237">
                  <c:v>37894</c:v>
                </c:pt>
                <c:pt idx="1238">
                  <c:v>37895</c:v>
                </c:pt>
                <c:pt idx="1239">
                  <c:v>37896</c:v>
                </c:pt>
                <c:pt idx="1240">
                  <c:v>37897</c:v>
                </c:pt>
                <c:pt idx="1241">
                  <c:v>37900</c:v>
                </c:pt>
                <c:pt idx="1242">
                  <c:v>37901</c:v>
                </c:pt>
                <c:pt idx="1243">
                  <c:v>37902</c:v>
                </c:pt>
                <c:pt idx="1244">
                  <c:v>37903</c:v>
                </c:pt>
                <c:pt idx="1245">
                  <c:v>37904</c:v>
                </c:pt>
                <c:pt idx="1246">
                  <c:v>37907</c:v>
                </c:pt>
                <c:pt idx="1247">
                  <c:v>37908</c:v>
                </c:pt>
                <c:pt idx="1248">
                  <c:v>37909</c:v>
                </c:pt>
                <c:pt idx="1249">
                  <c:v>37910</c:v>
                </c:pt>
                <c:pt idx="1250">
                  <c:v>37911</c:v>
                </c:pt>
                <c:pt idx="1251">
                  <c:v>37914</c:v>
                </c:pt>
                <c:pt idx="1252">
                  <c:v>37915</c:v>
                </c:pt>
                <c:pt idx="1253">
                  <c:v>37916</c:v>
                </c:pt>
                <c:pt idx="1254">
                  <c:v>37917</c:v>
                </c:pt>
                <c:pt idx="1255">
                  <c:v>37918</c:v>
                </c:pt>
                <c:pt idx="1256">
                  <c:v>37921</c:v>
                </c:pt>
                <c:pt idx="1257">
                  <c:v>37922</c:v>
                </c:pt>
                <c:pt idx="1258">
                  <c:v>37923</c:v>
                </c:pt>
                <c:pt idx="1259">
                  <c:v>37924</c:v>
                </c:pt>
                <c:pt idx="1260">
                  <c:v>37925</c:v>
                </c:pt>
                <c:pt idx="1261">
                  <c:v>37928</c:v>
                </c:pt>
                <c:pt idx="1262">
                  <c:v>37929</c:v>
                </c:pt>
                <c:pt idx="1263">
                  <c:v>37930</c:v>
                </c:pt>
                <c:pt idx="1264">
                  <c:v>37931</c:v>
                </c:pt>
                <c:pt idx="1265">
                  <c:v>37932</c:v>
                </c:pt>
                <c:pt idx="1266">
                  <c:v>37935</c:v>
                </c:pt>
                <c:pt idx="1267">
                  <c:v>37936</c:v>
                </c:pt>
                <c:pt idx="1268">
                  <c:v>37937</c:v>
                </c:pt>
                <c:pt idx="1269">
                  <c:v>37938</c:v>
                </c:pt>
                <c:pt idx="1270">
                  <c:v>37939</c:v>
                </c:pt>
                <c:pt idx="1271">
                  <c:v>37942</c:v>
                </c:pt>
                <c:pt idx="1272">
                  <c:v>37943</c:v>
                </c:pt>
                <c:pt idx="1273">
                  <c:v>37944</c:v>
                </c:pt>
                <c:pt idx="1274">
                  <c:v>37945</c:v>
                </c:pt>
                <c:pt idx="1275">
                  <c:v>37946</c:v>
                </c:pt>
                <c:pt idx="1276">
                  <c:v>37949</c:v>
                </c:pt>
                <c:pt idx="1277">
                  <c:v>37950</c:v>
                </c:pt>
                <c:pt idx="1278">
                  <c:v>37951</c:v>
                </c:pt>
                <c:pt idx="1279">
                  <c:v>37952</c:v>
                </c:pt>
                <c:pt idx="1280">
                  <c:v>37953</c:v>
                </c:pt>
                <c:pt idx="1281">
                  <c:v>37956</c:v>
                </c:pt>
                <c:pt idx="1282">
                  <c:v>37957</c:v>
                </c:pt>
                <c:pt idx="1283">
                  <c:v>37958</c:v>
                </c:pt>
                <c:pt idx="1284">
                  <c:v>37959</c:v>
                </c:pt>
                <c:pt idx="1285">
                  <c:v>37960</c:v>
                </c:pt>
                <c:pt idx="1286">
                  <c:v>37963</c:v>
                </c:pt>
                <c:pt idx="1287">
                  <c:v>37964</c:v>
                </c:pt>
                <c:pt idx="1288">
                  <c:v>37965</c:v>
                </c:pt>
                <c:pt idx="1289">
                  <c:v>37966</c:v>
                </c:pt>
                <c:pt idx="1290">
                  <c:v>37967</c:v>
                </c:pt>
                <c:pt idx="1291">
                  <c:v>37970</c:v>
                </c:pt>
                <c:pt idx="1292">
                  <c:v>37971</c:v>
                </c:pt>
                <c:pt idx="1293">
                  <c:v>37972</c:v>
                </c:pt>
                <c:pt idx="1294">
                  <c:v>37973</c:v>
                </c:pt>
                <c:pt idx="1295">
                  <c:v>37974</c:v>
                </c:pt>
                <c:pt idx="1296">
                  <c:v>37977</c:v>
                </c:pt>
                <c:pt idx="1297">
                  <c:v>37978</c:v>
                </c:pt>
                <c:pt idx="1298">
                  <c:v>37979</c:v>
                </c:pt>
                <c:pt idx="1299">
                  <c:v>37980</c:v>
                </c:pt>
                <c:pt idx="1300">
                  <c:v>37981</c:v>
                </c:pt>
                <c:pt idx="1301">
                  <c:v>37984</c:v>
                </c:pt>
                <c:pt idx="1302">
                  <c:v>37985</c:v>
                </c:pt>
                <c:pt idx="1303">
                  <c:v>37986</c:v>
                </c:pt>
                <c:pt idx="1304">
                  <c:v>37987</c:v>
                </c:pt>
                <c:pt idx="1305">
                  <c:v>37988</c:v>
                </c:pt>
                <c:pt idx="1306">
                  <c:v>37991</c:v>
                </c:pt>
                <c:pt idx="1307">
                  <c:v>37992</c:v>
                </c:pt>
                <c:pt idx="1308">
                  <c:v>37993</c:v>
                </c:pt>
                <c:pt idx="1309">
                  <c:v>37994</c:v>
                </c:pt>
                <c:pt idx="1310">
                  <c:v>37995</c:v>
                </c:pt>
                <c:pt idx="1311">
                  <c:v>37998</c:v>
                </c:pt>
                <c:pt idx="1312">
                  <c:v>37999</c:v>
                </c:pt>
                <c:pt idx="1313">
                  <c:v>38000</c:v>
                </c:pt>
                <c:pt idx="1314">
                  <c:v>38001</c:v>
                </c:pt>
                <c:pt idx="1315">
                  <c:v>38002</c:v>
                </c:pt>
                <c:pt idx="1316">
                  <c:v>38005</c:v>
                </c:pt>
                <c:pt idx="1317">
                  <c:v>38006</c:v>
                </c:pt>
                <c:pt idx="1318">
                  <c:v>38007</c:v>
                </c:pt>
                <c:pt idx="1319">
                  <c:v>38008</c:v>
                </c:pt>
                <c:pt idx="1320">
                  <c:v>38009</c:v>
                </c:pt>
                <c:pt idx="1321">
                  <c:v>38012</c:v>
                </c:pt>
                <c:pt idx="1322">
                  <c:v>38013</c:v>
                </c:pt>
                <c:pt idx="1323">
                  <c:v>38014</c:v>
                </c:pt>
                <c:pt idx="1324">
                  <c:v>38015</c:v>
                </c:pt>
                <c:pt idx="1325">
                  <c:v>38016</c:v>
                </c:pt>
                <c:pt idx="1326">
                  <c:v>38019</c:v>
                </c:pt>
                <c:pt idx="1327">
                  <c:v>38020</c:v>
                </c:pt>
                <c:pt idx="1328">
                  <c:v>38021</c:v>
                </c:pt>
                <c:pt idx="1329">
                  <c:v>38022</c:v>
                </c:pt>
                <c:pt idx="1330">
                  <c:v>38023</c:v>
                </c:pt>
                <c:pt idx="1331">
                  <c:v>38026</c:v>
                </c:pt>
                <c:pt idx="1332">
                  <c:v>38027</c:v>
                </c:pt>
                <c:pt idx="1333">
                  <c:v>38028</c:v>
                </c:pt>
                <c:pt idx="1334">
                  <c:v>38029</c:v>
                </c:pt>
                <c:pt idx="1335">
                  <c:v>38030</c:v>
                </c:pt>
                <c:pt idx="1336">
                  <c:v>38033</c:v>
                </c:pt>
                <c:pt idx="1337">
                  <c:v>38034</c:v>
                </c:pt>
                <c:pt idx="1338">
                  <c:v>38035</c:v>
                </c:pt>
                <c:pt idx="1339">
                  <c:v>38036</c:v>
                </c:pt>
                <c:pt idx="1340">
                  <c:v>38037</c:v>
                </c:pt>
                <c:pt idx="1341">
                  <c:v>38040</c:v>
                </c:pt>
                <c:pt idx="1342">
                  <c:v>38041</c:v>
                </c:pt>
                <c:pt idx="1343">
                  <c:v>38042</c:v>
                </c:pt>
                <c:pt idx="1344">
                  <c:v>38043</c:v>
                </c:pt>
                <c:pt idx="1345">
                  <c:v>38044</c:v>
                </c:pt>
                <c:pt idx="1346">
                  <c:v>38047</c:v>
                </c:pt>
                <c:pt idx="1347">
                  <c:v>38048</c:v>
                </c:pt>
                <c:pt idx="1348">
                  <c:v>38049</c:v>
                </c:pt>
                <c:pt idx="1349">
                  <c:v>38050</c:v>
                </c:pt>
                <c:pt idx="1350">
                  <c:v>38051</c:v>
                </c:pt>
                <c:pt idx="1351">
                  <c:v>38054</c:v>
                </c:pt>
                <c:pt idx="1352">
                  <c:v>38055</c:v>
                </c:pt>
                <c:pt idx="1353">
                  <c:v>38056</c:v>
                </c:pt>
                <c:pt idx="1354">
                  <c:v>38057</c:v>
                </c:pt>
                <c:pt idx="1355">
                  <c:v>38058</c:v>
                </c:pt>
                <c:pt idx="1356">
                  <c:v>38061</c:v>
                </c:pt>
                <c:pt idx="1357">
                  <c:v>38062</c:v>
                </c:pt>
                <c:pt idx="1358">
                  <c:v>38063</c:v>
                </c:pt>
                <c:pt idx="1359">
                  <c:v>38064</c:v>
                </c:pt>
                <c:pt idx="1360">
                  <c:v>38065</c:v>
                </c:pt>
                <c:pt idx="1361">
                  <c:v>38068</c:v>
                </c:pt>
                <c:pt idx="1362">
                  <c:v>38069</c:v>
                </c:pt>
                <c:pt idx="1363">
                  <c:v>38070</c:v>
                </c:pt>
                <c:pt idx="1364">
                  <c:v>38071</c:v>
                </c:pt>
                <c:pt idx="1365">
                  <c:v>38072</c:v>
                </c:pt>
                <c:pt idx="1366">
                  <c:v>38075</c:v>
                </c:pt>
                <c:pt idx="1367">
                  <c:v>38076</c:v>
                </c:pt>
                <c:pt idx="1368">
                  <c:v>38077</c:v>
                </c:pt>
                <c:pt idx="1369">
                  <c:v>38078</c:v>
                </c:pt>
                <c:pt idx="1370">
                  <c:v>38079</c:v>
                </c:pt>
                <c:pt idx="1371">
                  <c:v>38082</c:v>
                </c:pt>
                <c:pt idx="1372">
                  <c:v>38083</c:v>
                </c:pt>
                <c:pt idx="1373">
                  <c:v>38084</c:v>
                </c:pt>
                <c:pt idx="1374">
                  <c:v>38085</c:v>
                </c:pt>
                <c:pt idx="1375">
                  <c:v>38086</c:v>
                </c:pt>
                <c:pt idx="1376">
                  <c:v>38089</c:v>
                </c:pt>
                <c:pt idx="1377">
                  <c:v>38090</c:v>
                </c:pt>
                <c:pt idx="1378">
                  <c:v>38091</c:v>
                </c:pt>
                <c:pt idx="1379">
                  <c:v>38092</c:v>
                </c:pt>
                <c:pt idx="1380">
                  <c:v>38093</c:v>
                </c:pt>
                <c:pt idx="1381">
                  <c:v>38096</c:v>
                </c:pt>
                <c:pt idx="1382">
                  <c:v>38097</c:v>
                </c:pt>
                <c:pt idx="1383">
                  <c:v>38098</c:v>
                </c:pt>
                <c:pt idx="1384">
                  <c:v>38099</c:v>
                </c:pt>
                <c:pt idx="1385">
                  <c:v>38100</c:v>
                </c:pt>
                <c:pt idx="1386">
                  <c:v>38103</c:v>
                </c:pt>
                <c:pt idx="1387">
                  <c:v>38104</c:v>
                </c:pt>
                <c:pt idx="1388">
                  <c:v>38105</c:v>
                </c:pt>
                <c:pt idx="1389">
                  <c:v>38106</c:v>
                </c:pt>
                <c:pt idx="1390">
                  <c:v>38107</c:v>
                </c:pt>
                <c:pt idx="1391">
                  <c:v>38110</c:v>
                </c:pt>
                <c:pt idx="1392">
                  <c:v>38111</c:v>
                </c:pt>
                <c:pt idx="1393">
                  <c:v>38112</c:v>
                </c:pt>
                <c:pt idx="1394">
                  <c:v>38113</c:v>
                </c:pt>
                <c:pt idx="1395">
                  <c:v>38114</c:v>
                </c:pt>
                <c:pt idx="1396">
                  <c:v>38117</c:v>
                </c:pt>
                <c:pt idx="1397">
                  <c:v>38118</c:v>
                </c:pt>
                <c:pt idx="1398">
                  <c:v>38119</c:v>
                </c:pt>
                <c:pt idx="1399">
                  <c:v>38120</c:v>
                </c:pt>
                <c:pt idx="1400">
                  <c:v>38121</c:v>
                </c:pt>
                <c:pt idx="1401">
                  <c:v>38124</c:v>
                </c:pt>
                <c:pt idx="1402">
                  <c:v>38125</c:v>
                </c:pt>
                <c:pt idx="1403">
                  <c:v>38126</c:v>
                </c:pt>
                <c:pt idx="1404">
                  <c:v>38127</c:v>
                </c:pt>
                <c:pt idx="1405">
                  <c:v>38128</c:v>
                </c:pt>
                <c:pt idx="1406">
                  <c:v>38131</c:v>
                </c:pt>
                <c:pt idx="1407">
                  <c:v>38132</c:v>
                </c:pt>
                <c:pt idx="1408">
                  <c:v>38133</c:v>
                </c:pt>
                <c:pt idx="1409">
                  <c:v>38134</c:v>
                </c:pt>
                <c:pt idx="1410">
                  <c:v>38135</c:v>
                </c:pt>
                <c:pt idx="1411">
                  <c:v>38138</c:v>
                </c:pt>
                <c:pt idx="1412">
                  <c:v>38139</c:v>
                </c:pt>
                <c:pt idx="1413">
                  <c:v>38140</c:v>
                </c:pt>
                <c:pt idx="1414">
                  <c:v>38141</c:v>
                </c:pt>
                <c:pt idx="1415">
                  <c:v>38142</c:v>
                </c:pt>
                <c:pt idx="1416">
                  <c:v>38145</c:v>
                </c:pt>
                <c:pt idx="1417">
                  <c:v>38146</c:v>
                </c:pt>
                <c:pt idx="1418">
                  <c:v>38147</c:v>
                </c:pt>
                <c:pt idx="1419">
                  <c:v>38148</c:v>
                </c:pt>
                <c:pt idx="1420">
                  <c:v>38149</c:v>
                </c:pt>
                <c:pt idx="1421">
                  <c:v>38152</c:v>
                </c:pt>
                <c:pt idx="1422">
                  <c:v>38153</c:v>
                </c:pt>
                <c:pt idx="1423">
                  <c:v>38154</c:v>
                </c:pt>
                <c:pt idx="1424">
                  <c:v>38155</c:v>
                </c:pt>
                <c:pt idx="1425">
                  <c:v>38156</c:v>
                </c:pt>
                <c:pt idx="1426">
                  <c:v>38159</c:v>
                </c:pt>
                <c:pt idx="1427">
                  <c:v>38160</c:v>
                </c:pt>
                <c:pt idx="1428">
                  <c:v>38161</c:v>
                </c:pt>
                <c:pt idx="1429">
                  <c:v>38162</c:v>
                </c:pt>
                <c:pt idx="1430">
                  <c:v>38163</c:v>
                </c:pt>
                <c:pt idx="1431">
                  <c:v>38166</c:v>
                </c:pt>
                <c:pt idx="1432">
                  <c:v>38167</c:v>
                </c:pt>
                <c:pt idx="1433">
                  <c:v>38168</c:v>
                </c:pt>
                <c:pt idx="1434">
                  <c:v>38169</c:v>
                </c:pt>
                <c:pt idx="1435">
                  <c:v>38170</c:v>
                </c:pt>
                <c:pt idx="1436">
                  <c:v>38173</c:v>
                </c:pt>
                <c:pt idx="1437">
                  <c:v>38174</c:v>
                </c:pt>
                <c:pt idx="1438">
                  <c:v>38175</c:v>
                </c:pt>
                <c:pt idx="1439">
                  <c:v>38176</c:v>
                </c:pt>
                <c:pt idx="1440">
                  <c:v>38177</c:v>
                </c:pt>
                <c:pt idx="1441">
                  <c:v>38180</c:v>
                </c:pt>
                <c:pt idx="1442">
                  <c:v>38181</c:v>
                </c:pt>
                <c:pt idx="1443">
                  <c:v>38182</c:v>
                </c:pt>
                <c:pt idx="1444">
                  <c:v>38183</c:v>
                </c:pt>
                <c:pt idx="1445">
                  <c:v>38184</c:v>
                </c:pt>
                <c:pt idx="1446">
                  <c:v>38187</c:v>
                </c:pt>
                <c:pt idx="1447">
                  <c:v>38188</c:v>
                </c:pt>
                <c:pt idx="1448">
                  <c:v>38189</c:v>
                </c:pt>
                <c:pt idx="1449">
                  <c:v>38190</c:v>
                </c:pt>
                <c:pt idx="1450">
                  <c:v>38191</c:v>
                </c:pt>
                <c:pt idx="1451">
                  <c:v>38194</c:v>
                </c:pt>
                <c:pt idx="1452">
                  <c:v>38195</c:v>
                </c:pt>
                <c:pt idx="1453">
                  <c:v>38196</c:v>
                </c:pt>
                <c:pt idx="1454">
                  <c:v>38197</c:v>
                </c:pt>
                <c:pt idx="1455">
                  <c:v>38198</c:v>
                </c:pt>
                <c:pt idx="1456">
                  <c:v>38201</c:v>
                </c:pt>
                <c:pt idx="1457">
                  <c:v>38202</c:v>
                </c:pt>
                <c:pt idx="1458">
                  <c:v>38203</c:v>
                </c:pt>
                <c:pt idx="1459">
                  <c:v>38204</c:v>
                </c:pt>
                <c:pt idx="1460">
                  <c:v>38205</c:v>
                </c:pt>
                <c:pt idx="1461">
                  <c:v>38208</c:v>
                </c:pt>
                <c:pt idx="1462">
                  <c:v>38209</c:v>
                </c:pt>
                <c:pt idx="1463">
                  <c:v>38210</c:v>
                </c:pt>
                <c:pt idx="1464">
                  <c:v>38211</c:v>
                </c:pt>
                <c:pt idx="1465">
                  <c:v>38212</c:v>
                </c:pt>
                <c:pt idx="1466">
                  <c:v>38215</c:v>
                </c:pt>
                <c:pt idx="1467">
                  <c:v>38216</c:v>
                </c:pt>
                <c:pt idx="1468">
                  <c:v>38217</c:v>
                </c:pt>
                <c:pt idx="1469">
                  <c:v>38218</c:v>
                </c:pt>
                <c:pt idx="1470">
                  <c:v>38219</c:v>
                </c:pt>
                <c:pt idx="1471">
                  <c:v>38222</c:v>
                </c:pt>
                <c:pt idx="1472">
                  <c:v>38223</c:v>
                </c:pt>
                <c:pt idx="1473">
                  <c:v>38224</c:v>
                </c:pt>
                <c:pt idx="1474">
                  <c:v>38225</c:v>
                </c:pt>
                <c:pt idx="1475">
                  <c:v>38226</c:v>
                </c:pt>
                <c:pt idx="1476">
                  <c:v>38229</c:v>
                </c:pt>
                <c:pt idx="1477">
                  <c:v>38230</c:v>
                </c:pt>
                <c:pt idx="1478">
                  <c:v>38231</c:v>
                </c:pt>
                <c:pt idx="1479">
                  <c:v>38232</c:v>
                </c:pt>
                <c:pt idx="1480">
                  <c:v>38233</c:v>
                </c:pt>
                <c:pt idx="1481">
                  <c:v>38236</c:v>
                </c:pt>
                <c:pt idx="1482">
                  <c:v>38237</c:v>
                </c:pt>
                <c:pt idx="1483">
                  <c:v>38238</c:v>
                </c:pt>
                <c:pt idx="1484">
                  <c:v>38239</c:v>
                </c:pt>
                <c:pt idx="1485">
                  <c:v>38240</c:v>
                </c:pt>
                <c:pt idx="1486">
                  <c:v>38243</c:v>
                </c:pt>
                <c:pt idx="1487">
                  <c:v>38244</c:v>
                </c:pt>
                <c:pt idx="1488">
                  <c:v>38245</c:v>
                </c:pt>
                <c:pt idx="1489">
                  <c:v>38246</c:v>
                </c:pt>
                <c:pt idx="1490">
                  <c:v>38247</c:v>
                </c:pt>
                <c:pt idx="1491">
                  <c:v>38250</c:v>
                </c:pt>
                <c:pt idx="1492">
                  <c:v>38251</c:v>
                </c:pt>
                <c:pt idx="1493">
                  <c:v>38252</c:v>
                </c:pt>
                <c:pt idx="1494">
                  <c:v>38253</c:v>
                </c:pt>
                <c:pt idx="1495">
                  <c:v>38254</c:v>
                </c:pt>
                <c:pt idx="1496">
                  <c:v>38257</c:v>
                </c:pt>
                <c:pt idx="1497">
                  <c:v>38258</c:v>
                </c:pt>
                <c:pt idx="1498">
                  <c:v>38259</c:v>
                </c:pt>
                <c:pt idx="1499">
                  <c:v>38260</c:v>
                </c:pt>
                <c:pt idx="1500">
                  <c:v>38261</c:v>
                </c:pt>
                <c:pt idx="1501">
                  <c:v>38264</c:v>
                </c:pt>
                <c:pt idx="1502">
                  <c:v>38265</c:v>
                </c:pt>
                <c:pt idx="1503">
                  <c:v>38266</c:v>
                </c:pt>
                <c:pt idx="1504">
                  <c:v>38267</c:v>
                </c:pt>
                <c:pt idx="1505">
                  <c:v>38268</c:v>
                </c:pt>
                <c:pt idx="1506">
                  <c:v>38271</c:v>
                </c:pt>
                <c:pt idx="1507">
                  <c:v>38272</c:v>
                </c:pt>
                <c:pt idx="1508">
                  <c:v>38273</c:v>
                </c:pt>
                <c:pt idx="1509">
                  <c:v>38274</c:v>
                </c:pt>
                <c:pt idx="1510">
                  <c:v>38275</c:v>
                </c:pt>
                <c:pt idx="1511">
                  <c:v>38278</c:v>
                </c:pt>
                <c:pt idx="1512">
                  <c:v>38279</c:v>
                </c:pt>
                <c:pt idx="1513">
                  <c:v>38280</c:v>
                </c:pt>
                <c:pt idx="1514">
                  <c:v>38281</c:v>
                </c:pt>
                <c:pt idx="1515">
                  <c:v>38282</c:v>
                </c:pt>
                <c:pt idx="1516">
                  <c:v>38285</c:v>
                </c:pt>
                <c:pt idx="1517">
                  <c:v>38286</c:v>
                </c:pt>
                <c:pt idx="1518">
                  <c:v>38287</c:v>
                </c:pt>
                <c:pt idx="1519">
                  <c:v>38288</c:v>
                </c:pt>
                <c:pt idx="1520">
                  <c:v>38289</c:v>
                </c:pt>
                <c:pt idx="1521">
                  <c:v>38292</c:v>
                </c:pt>
                <c:pt idx="1522">
                  <c:v>38293</c:v>
                </c:pt>
                <c:pt idx="1523">
                  <c:v>38294</c:v>
                </c:pt>
                <c:pt idx="1524">
                  <c:v>38295</c:v>
                </c:pt>
                <c:pt idx="1525">
                  <c:v>38296</c:v>
                </c:pt>
                <c:pt idx="1526">
                  <c:v>38299</c:v>
                </c:pt>
                <c:pt idx="1527">
                  <c:v>38300</c:v>
                </c:pt>
                <c:pt idx="1528">
                  <c:v>38301</c:v>
                </c:pt>
                <c:pt idx="1529">
                  <c:v>38302</c:v>
                </c:pt>
                <c:pt idx="1530">
                  <c:v>38303</c:v>
                </c:pt>
                <c:pt idx="1531">
                  <c:v>38306</c:v>
                </c:pt>
                <c:pt idx="1532">
                  <c:v>38307</c:v>
                </c:pt>
                <c:pt idx="1533">
                  <c:v>38308</c:v>
                </c:pt>
                <c:pt idx="1534">
                  <c:v>38309</c:v>
                </c:pt>
                <c:pt idx="1535">
                  <c:v>38310</c:v>
                </c:pt>
                <c:pt idx="1536">
                  <c:v>38313</c:v>
                </c:pt>
                <c:pt idx="1537">
                  <c:v>38314</c:v>
                </c:pt>
                <c:pt idx="1538">
                  <c:v>38315</c:v>
                </c:pt>
                <c:pt idx="1539">
                  <c:v>38316</c:v>
                </c:pt>
                <c:pt idx="1540">
                  <c:v>38317</c:v>
                </c:pt>
                <c:pt idx="1541">
                  <c:v>38320</c:v>
                </c:pt>
                <c:pt idx="1542">
                  <c:v>38321</c:v>
                </c:pt>
                <c:pt idx="1543">
                  <c:v>38322</c:v>
                </c:pt>
                <c:pt idx="1544">
                  <c:v>38323</c:v>
                </c:pt>
                <c:pt idx="1545">
                  <c:v>38324</c:v>
                </c:pt>
                <c:pt idx="1546">
                  <c:v>38327</c:v>
                </c:pt>
                <c:pt idx="1547">
                  <c:v>38328</c:v>
                </c:pt>
                <c:pt idx="1548">
                  <c:v>38329</c:v>
                </c:pt>
                <c:pt idx="1549">
                  <c:v>38330</c:v>
                </c:pt>
                <c:pt idx="1550">
                  <c:v>38331</c:v>
                </c:pt>
                <c:pt idx="1551">
                  <c:v>38334</c:v>
                </c:pt>
                <c:pt idx="1552">
                  <c:v>38335</c:v>
                </c:pt>
                <c:pt idx="1553">
                  <c:v>38336</c:v>
                </c:pt>
                <c:pt idx="1554">
                  <c:v>38337</c:v>
                </c:pt>
                <c:pt idx="1555">
                  <c:v>38338</c:v>
                </c:pt>
                <c:pt idx="1556">
                  <c:v>38341</c:v>
                </c:pt>
                <c:pt idx="1557">
                  <c:v>38342</c:v>
                </c:pt>
                <c:pt idx="1558">
                  <c:v>38343</c:v>
                </c:pt>
                <c:pt idx="1559">
                  <c:v>38344</c:v>
                </c:pt>
                <c:pt idx="1560">
                  <c:v>38345</c:v>
                </c:pt>
                <c:pt idx="1561">
                  <c:v>38348</c:v>
                </c:pt>
                <c:pt idx="1562">
                  <c:v>38349</c:v>
                </c:pt>
                <c:pt idx="1563">
                  <c:v>38350</c:v>
                </c:pt>
                <c:pt idx="1564">
                  <c:v>38351</c:v>
                </c:pt>
                <c:pt idx="1565">
                  <c:v>38352</c:v>
                </c:pt>
                <c:pt idx="1566">
                  <c:v>38355</c:v>
                </c:pt>
                <c:pt idx="1567">
                  <c:v>38356</c:v>
                </c:pt>
                <c:pt idx="1568">
                  <c:v>38357</c:v>
                </c:pt>
                <c:pt idx="1569">
                  <c:v>38358</c:v>
                </c:pt>
                <c:pt idx="1570">
                  <c:v>38359</c:v>
                </c:pt>
                <c:pt idx="1571">
                  <c:v>38362</c:v>
                </c:pt>
                <c:pt idx="1572">
                  <c:v>38363</c:v>
                </c:pt>
                <c:pt idx="1573">
                  <c:v>38364</c:v>
                </c:pt>
                <c:pt idx="1574">
                  <c:v>38365</c:v>
                </c:pt>
                <c:pt idx="1575">
                  <c:v>38366</c:v>
                </c:pt>
                <c:pt idx="1576">
                  <c:v>38369</c:v>
                </c:pt>
                <c:pt idx="1577">
                  <c:v>38370</c:v>
                </c:pt>
                <c:pt idx="1578">
                  <c:v>38371</c:v>
                </c:pt>
                <c:pt idx="1579">
                  <c:v>38372</c:v>
                </c:pt>
                <c:pt idx="1580">
                  <c:v>38373</c:v>
                </c:pt>
                <c:pt idx="1581">
                  <c:v>38376</c:v>
                </c:pt>
                <c:pt idx="1582">
                  <c:v>38377</c:v>
                </c:pt>
                <c:pt idx="1583">
                  <c:v>38378</c:v>
                </c:pt>
                <c:pt idx="1584">
                  <c:v>38379</c:v>
                </c:pt>
                <c:pt idx="1585">
                  <c:v>38380</c:v>
                </c:pt>
                <c:pt idx="1586">
                  <c:v>38383</c:v>
                </c:pt>
                <c:pt idx="1587">
                  <c:v>38384</c:v>
                </c:pt>
                <c:pt idx="1588">
                  <c:v>38385</c:v>
                </c:pt>
                <c:pt idx="1589">
                  <c:v>38386</c:v>
                </c:pt>
                <c:pt idx="1590">
                  <c:v>38387</c:v>
                </c:pt>
                <c:pt idx="1591">
                  <c:v>38390</c:v>
                </c:pt>
                <c:pt idx="1592">
                  <c:v>38391</c:v>
                </c:pt>
                <c:pt idx="1593">
                  <c:v>38392</c:v>
                </c:pt>
                <c:pt idx="1594">
                  <c:v>38393</c:v>
                </c:pt>
                <c:pt idx="1595">
                  <c:v>38394</c:v>
                </c:pt>
                <c:pt idx="1596">
                  <c:v>38397</c:v>
                </c:pt>
                <c:pt idx="1597">
                  <c:v>38398</c:v>
                </c:pt>
                <c:pt idx="1598">
                  <c:v>38399</c:v>
                </c:pt>
                <c:pt idx="1599">
                  <c:v>38400</c:v>
                </c:pt>
                <c:pt idx="1600">
                  <c:v>38401</c:v>
                </c:pt>
                <c:pt idx="1601">
                  <c:v>38404</c:v>
                </c:pt>
                <c:pt idx="1602">
                  <c:v>38405</c:v>
                </c:pt>
                <c:pt idx="1603">
                  <c:v>38406</c:v>
                </c:pt>
                <c:pt idx="1604">
                  <c:v>38407</c:v>
                </c:pt>
                <c:pt idx="1605">
                  <c:v>38408</c:v>
                </c:pt>
                <c:pt idx="1606">
                  <c:v>38411</c:v>
                </c:pt>
                <c:pt idx="1607">
                  <c:v>38412</c:v>
                </c:pt>
                <c:pt idx="1608">
                  <c:v>38413</c:v>
                </c:pt>
                <c:pt idx="1609">
                  <c:v>38414</c:v>
                </c:pt>
                <c:pt idx="1610">
                  <c:v>38415</c:v>
                </c:pt>
                <c:pt idx="1611">
                  <c:v>38418</c:v>
                </c:pt>
                <c:pt idx="1612">
                  <c:v>38419</c:v>
                </c:pt>
                <c:pt idx="1613">
                  <c:v>38420</c:v>
                </c:pt>
                <c:pt idx="1614">
                  <c:v>38421</c:v>
                </c:pt>
                <c:pt idx="1615">
                  <c:v>38422</c:v>
                </c:pt>
                <c:pt idx="1616">
                  <c:v>38425</c:v>
                </c:pt>
                <c:pt idx="1617">
                  <c:v>38426</c:v>
                </c:pt>
                <c:pt idx="1618">
                  <c:v>38427</c:v>
                </c:pt>
                <c:pt idx="1619">
                  <c:v>38428</c:v>
                </c:pt>
                <c:pt idx="1620">
                  <c:v>38429</c:v>
                </c:pt>
                <c:pt idx="1621">
                  <c:v>38432</c:v>
                </c:pt>
                <c:pt idx="1622">
                  <c:v>38433</c:v>
                </c:pt>
                <c:pt idx="1623">
                  <c:v>38434</c:v>
                </c:pt>
                <c:pt idx="1624">
                  <c:v>38435</c:v>
                </c:pt>
                <c:pt idx="1625">
                  <c:v>38436</c:v>
                </c:pt>
                <c:pt idx="1626">
                  <c:v>38439</c:v>
                </c:pt>
                <c:pt idx="1627">
                  <c:v>38440</c:v>
                </c:pt>
                <c:pt idx="1628">
                  <c:v>38441</c:v>
                </c:pt>
                <c:pt idx="1629">
                  <c:v>38442</c:v>
                </c:pt>
                <c:pt idx="1630">
                  <c:v>38443</c:v>
                </c:pt>
                <c:pt idx="1631">
                  <c:v>38446</c:v>
                </c:pt>
                <c:pt idx="1632">
                  <c:v>38447</c:v>
                </c:pt>
                <c:pt idx="1633">
                  <c:v>38448</c:v>
                </c:pt>
                <c:pt idx="1634">
                  <c:v>38449</c:v>
                </c:pt>
                <c:pt idx="1635">
                  <c:v>38450</c:v>
                </c:pt>
                <c:pt idx="1636">
                  <c:v>38453</c:v>
                </c:pt>
                <c:pt idx="1637">
                  <c:v>38454</c:v>
                </c:pt>
                <c:pt idx="1638">
                  <c:v>38455</c:v>
                </c:pt>
                <c:pt idx="1639">
                  <c:v>38456</c:v>
                </c:pt>
                <c:pt idx="1640">
                  <c:v>38457</c:v>
                </c:pt>
                <c:pt idx="1641">
                  <c:v>38460</c:v>
                </c:pt>
                <c:pt idx="1642">
                  <c:v>38461</c:v>
                </c:pt>
                <c:pt idx="1643">
                  <c:v>38462</c:v>
                </c:pt>
                <c:pt idx="1644">
                  <c:v>38463</c:v>
                </c:pt>
                <c:pt idx="1645">
                  <c:v>38464</c:v>
                </c:pt>
                <c:pt idx="1646">
                  <c:v>38467</c:v>
                </c:pt>
                <c:pt idx="1647">
                  <c:v>38468</c:v>
                </c:pt>
                <c:pt idx="1648">
                  <c:v>38469</c:v>
                </c:pt>
                <c:pt idx="1649">
                  <c:v>38470</c:v>
                </c:pt>
                <c:pt idx="1650">
                  <c:v>38471</c:v>
                </c:pt>
                <c:pt idx="1651">
                  <c:v>38474</c:v>
                </c:pt>
                <c:pt idx="1652">
                  <c:v>38475</c:v>
                </c:pt>
                <c:pt idx="1653">
                  <c:v>38476</c:v>
                </c:pt>
                <c:pt idx="1654">
                  <c:v>38477</c:v>
                </c:pt>
                <c:pt idx="1655">
                  <c:v>38478</c:v>
                </c:pt>
                <c:pt idx="1656">
                  <c:v>38481</c:v>
                </c:pt>
                <c:pt idx="1657">
                  <c:v>38482</c:v>
                </c:pt>
                <c:pt idx="1658">
                  <c:v>38483</c:v>
                </c:pt>
                <c:pt idx="1659">
                  <c:v>38484</c:v>
                </c:pt>
                <c:pt idx="1660">
                  <c:v>38485</c:v>
                </c:pt>
                <c:pt idx="1661">
                  <c:v>38488</c:v>
                </c:pt>
                <c:pt idx="1662">
                  <c:v>38489</c:v>
                </c:pt>
                <c:pt idx="1663">
                  <c:v>38490</c:v>
                </c:pt>
                <c:pt idx="1664">
                  <c:v>38491</c:v>
                </c:pt>
                <c:pt idx="1665">
                  <c:v>38492</c:v>
                </c:pt>
                <c:pt idx="1666">
                  <c:v>38495</c:v>
                </c:pt>
                <c:pt idx="1667">
                  <c:v>38496</c:v>
                </c:pt>
                <c:pt idx="1668">
                  <c:v>38497</c:v>
                </c:pt>
                <c:pt idx="1669">
                  <c:v>38498</c:v>
                </c:pt>
                <c:pt idx="1670">
                  <c:v>38499</c:v>
                </c:pt>
                <c:pt idx="1671">
                  <c:v>38502</c:v>
                </c:pt>
                <c:pt idx="1672">
                  <c:v>38503</c:v>
                </c:pt>
                <c:pt idx="1673">
                  <c:v>38504</c:v>
                </c:pt>
                <c:pt idx="1674">
                  <c:v>38505</c:v>
                </c:pt>
                <c:pt idx="1675">
                  <c:v>38506</c:v>
                </c:pt>
                <c:pt idx="1676">
                  <c:v>38509</c:v>
                </c:pt>
                <c:pt idx="1677">
                  <c:v>38510</c:v>
                </c:pt>
                <c:pt idx="1678">
                  <c:v>38511</c:v>
                </c:pt>
                <c:pt idx="1679">
                  <c:v>38512</c:v>
                </c:pt>
                <c:pt idx="1680">
                  <c:v>38513</c:v>
                </c:pt>
                <c:pt idx="1681">
                  <c:v>38516</c:v>
                </c:pt>
                <c:pt idx="1682">
                  <c:v>38517</c:v>
                </c:pt>
                <c:pt idx="1683">
                  <c:v>38518</c:v>
                </c:pt>
                <c:pt idx="1684">
                  <c:v>38519</c:v>
                </c:pt>
                <c:pt idx="1685">
                  <c:v>38520</c:v>
                </c:pt>
                <c:pt idx="1686">
                  <c:v>38523</c:v>
                </c:pt>
                <c:pt idx="1687">
                  <c:v>38524</c:v>
                </c:pt>
                <c:pt idx="1688">
                  <c:v>38525</c:v>
                </c:pt>
                <c:pt idx="1689">
                  <c:v>38526</c:v>
                </c:pt>
                <c:pt idx="1690">
                  <c:v>38527</c:v>
                </c:pt>
                <c:pt idx="1691">
                  <c:v>38530</c:v>
                </c:pt>
                <c:pt idx="1692">
                  <c:v>38531</c:v>
                </c:pt>
                <c:pt idx="1693">
                  <c:v>38532</c:v>
                </c:pt>
                <c:pt idx="1694">
                  <c:v>38533</c:v>
                </c:pt>
                <c:pt idx="1695">
                  <c:v>38534</c:v>
                </c:pt>
                <c:pt idx="1696">
                  <c:v>38537</c:v>
                </c:pt>
                <c:pt idx="1697">
                  <c:v>38538</c:v>
                </c:pt>
                <c:pt idx="1698">
                  <c:v>38539</c:v>
                </c:pt>
                <c:pt idx="1699">
                  <c:v>38540</c:v>
                </c:pt>
                <c:pt idx="1700">
                  <c:v>38541</c:v>
                </c:pt>
                <c:pt idx="1701">
                  <c:v>38544</c:v>
                </c:pt>
                <c:pt idx="1702">
                  <c:v>38545</c:v>
                </c:pt>
                <c:pt idx="1703">
                  <c:v>38546</c:v>
                </c:pt>
                <c:pt idx="1704">
                  <c:v>38547</c:v>
                </c:pt>
                <c:pt idx="1705">
                  <c:v>38548</c:v>
                </c:pt>
                <c:pt idx="1706">
                  <c:v>38551</c:v>
                </c:pt>
                <c:pt idx="1707">
                  <c:v>38552</c:v>
                </c:pt>
                <c:pt idx="1708">
                  <c:v>38553</c:v>
                </c:pt>
                <c:pt idx="1709">
                  <c:v>38554</c:v>
                </c:pt>
                <c:pt idx="1710">
                  <c:v>38555</c:v>
                </c:pt>
                <c:pt idx="1711">
                  <c:v>38558</c:v>
                </c:pt>
                <c:pt idx="1712">
                  <c:v>38559</c:v>
                </c:pt>
                <c:pt idx="1713">
                  <c:v>38560</c:v>
                </c:pt>
                <c:pt idx="1714">
                  <c:v>38561</c:v>
                </c:pt>
                <c:pt idx="1715">
                  <c:v>38562</c:v>
                </c:pt>
                <c:pt idx="1716">
                  <c:v>38565</c:v>
                </c:pt>
                <c:pt idx="1717">
                  <c:v>38566</c:v>
                </c:pt>
                <c:pt idx="1718">
                  <c:v>38567</c:v>
                </c:pt>
                <c:pt idx="1719">
                  <c:v>38568</c:v>
                </c:pt>
                <c:pt idx="1720">
                  <c:v>38569</c:v>
                </c:pt>
                <c:pt idx="1721">
                  <c:v>38572</c:v>
                </c:pt>
                <c:pt idx="1722">
                  <c:v>38573</c:v>
                </c:pt>
                <c:pt idx="1723">
                  <c:v>38574</c:v>
                </c:pt>
                <c:pt idx="1724">
                  <c:v>38575</c:v>
                </c:pt>
                <c:pt idx="1725">
                  <c:v>38576</c:v>
                </c:pt>
                <c:pt idx="1726">
                  <c:v>38579</c:v>
                </c:pt>
                <c:pt idx="1727">
                  <c:v>38580</c:v>
                </c:pt>
                <c:pt idx="1728">
                  <c:v>38581</c:v>
                </c:pt>
                <c:pt idx="1729">
                  <c:v>38582</c:v>
                </c:pt>
                <c:pt idx="1730">
                  <c:v>38583</c:v>
                </c:pt>
                <c:pt idx="1731">
                  <c:v>38586</c:v>
                </c:pt>
                <c:pt idx="1732">
                  <c:v>38587</c:v>
                </c:pt>
                <c:pt idx="1733">
                  <c:v>38588</c:v>
                </c:pt>
                <c:pt idx="1734">
                  <c:v>38589</c:v>
                </c:pt>
                <c:pt idx="1735">
                  <c:v>38590</c:v>
                </c:pt>
                <c:pt idx="1736">
                  <c:v>38593</c:v>
                </c:pt>
                <c:pt idx="1737">
                  <c:v>38594</c:v>
                </c:pt>
                <c:pt idx="1738">
                  <c:v>38595</c:v>
                </c:pt>
                <c:pt idx="1739">
                  <c:v>38596</c:v>
                </c:pt>
                <c:pt idx="1740">
                  <c:v>38597</c:v>
                </c:pt>
                <c:pt idx="1741">
                  <c:v>38600</c:v>
                </c:pt>
                <c:pt idx="1742">
                  <c:v>38601</c:v>
                </c:pt>
                <c:pt idx="1743">
                  <c:v>38602</c:v>
                </c:pt>
                <c:pt idx="1744">
                  <c:v>38603</c:v>
                </c:pt>
                <c:pt idx="1745">
                  <c:v>38604</c:v>
                </c:pt>
                <c:pt idx="1746">
                  <c:v>38607</c:v>
                </c:pt>
                <c:pt idx="1747">
                  <c:v>38608</c:v>
                </c:pt>
                <c:pt idx="1748">
                  <c:v>38609</c:v>
                </c:pt>
                <c:pt idx="1749">
                  <c:v>38610</c:v>
                </c:pt>
                <c:pt idx="1750">
                  <c:v>38611</c:v>
                </c:pt>
                <c:pt idx="1751">
                  <c:v>38614</c:v>
                </c:pt>
                <c:pt idx="1752">
                  <c:v>38615</c:v>
                </c:pt>
                <c:pt idx="1753">
                  <c:v>38616</c:v>
                </c:pt>
                <c:pt idx="1754">
                  <c:v>38617</c:v>
                </c:pt>
                <c:pt idx="1755">
                  <c:v>38618</c:v>
                </c:pt>
                <c:pt idx="1756">
                  <c:v>38621</c:v>
                </c:pt>
                <c:pt idx="1757">
                  <c:v>38622</c:v>
                </c:pt>
                <c:pt idx="1758">
                  <c:v>38623</c:v>
                </c:pt>
                <c:pt idx="1759">
                  <c:v>38624</c:v>
                </c:pt>
                <c:pt idx="1760">
                  <c:v>38625</c:v>
                </c:pt>
                <c:pt idx="1761">
                  <c:v>38628</c:v>
                </c:pt>
                <c:pt idx="1762">
                  <c:v>38629</c:v>
                </c:pt>
                <c:pt idx="1763">
                  <c:v>38630</c:v>
                </c:pt>
                <c:pt idx="1764">
                  <c:v>38631</c:v>
                </c:pt>
                <c:pt idx="1765">
                  <c:v>38632</c:v>
                </c:pt>
                <c:pt idx="1766">
                  <c:v>38635</c:v>
                </c:pt>
                <c:pt idx="1767">
                  <c:v>38636</c:v>
                </c:pt>
                <c:pt idx="1768">
                  <c:v>38637</c:v>
                </c:pt>
                <c:pt idx="1769">
                  <c:v>38638</c:v>
                </c:pt>
                <c:pt idx="1770">
                  <c:v>38639</c:v>
                </c:pt>
                <c:pt idx="1771">
                  <c:v>38642</c:v>
                </c:pt>
                <c:pt idx="1772">
                  <c:v>38643</c:v>
                </c:pt>
                <c:pt idx="1773">
                  <c:v>38644</c:v>
                </c:pt>
                <c:pt idx="1774">
                  <c:v>38645</c:v>
                </c:pt>
                <c:pt idx="1775">
                  <c:v>38646</c:v>
                </c:pt>
                <c:pt idx="1776">
                  <c:v>38649</c:v>
                </c:pt>
                <c:pt idx="1777">
                  <c:v>38650</c:v>
                </c:pt>
                <c:pt idx="1778">
                  <c:v>38651</c:v>
                </c:pt>
                <c:pt idx="1779">
                  <c:v>38652</c:v>
                </c:pt>
                <c:pt idx="1780">
                  <c:v>38653</c:v>
                </c:pt>
                <c:pt idx="1781">
                  <c:v>38656</c:v>
                </c:pt>
                <c:pt idx="1782">
                  <c:v>38657</c:v>
                </c:pt>
                <c:pt idx="1783">
                  <c:v>38658</c:v>
                </c:pt>
                <c:pt idx="1784">
                  <c:v>38659</c:v>
                </c:pt>
                <c:pt idx="1785">
                  <c:v>38660</c:v>
                </c:pt>
                <c:pt idx="1786">
                  <c:v>38663</c:v>
                </c:pt>
                <c:pt idx="1787">
                  <c:v>38664</c:v>
                </c:pt>
                <c:pt idx="1788">
                  <c:v>38665</c:v>
                </c:pt>
                <c:pt idx="1789">
                  <c:v>38666</c:v>
                </c:pt>
                <c:pt idx="1790">
                  <c:v>38667</c:v>
                </c:pt>
                <c:pt idx="1791">
                  <c:v>38670</c:v>
                </c:pt>
                <c:pt idx="1792">
                  <c:v>38671</c:v>
                </c:pt>
                <c:pt idx="1793">
                  <c:v>38672</c:v>
                </c:pt>
                <c:pt idx="1794">
                  <c:v>38673</c:v>
                </c:pt>
                <c:pt idx="1795">
                  <c:v>38674</c:v>
                </c:pt>
                <c:pt idx="1796">
                  <c:v>38677</c:v>
                </c:pt>
                <c:pt idx="1797">
                  <c:v>38678</c:v>
                </c:pt>
                <c:pt idx="1798">
                  <c:v>38679</c:v>
                </c:pt>
                <c:pt idx="1799">
                  <c:v>38680</c:v>
                </c:pt>
                <c:pt idx="1800">
                  <c:v>38681</c:v>
                </c:pt>
                <c:pt idx="1801">
                  <c:v>38684</c:v>
                </c:pt>
                <c:pt idx="1802">
                  <c:v>38685</c:v>
                </c:pt>
                <c:pt idx="1803">
                  <c:v>38686</c:v>
                </c:pt>
                <c:pt idx="1804">
                  <c:v>38687</c:v>
                </c:pt>
                <c:pt idx="1805">
                  <c:v>38688</c:v>
                </c:pt>
                <c:pt idx="1806">
                  <c:v>38691</c:v>
                </c:pt>
                <c:pt idx="1807">
                  <c:v>38692</c:v>
                </c:pt>
                <c:pt idx="1808">
                  <c:v>38693</c:v>
                </c:pt>
                <c:pt idx="1809">
                  <c:v>38694</c:v>
                </c:pt>
                <c:pt idx="1810">
                  <c:v>38695</c:v>
                </c:pt>
                <c:pt idx="1811">
                  <c:v>38698</c:v>
                </c:pt>
                <c:pt idx="1812">
                  <c:v>38699</c:v>
                </c:pt>
                <c:pt idx="1813">
                  <c:v>38700</c:v>
                </c:pt>
                <c:pt idx="1814">
                  <c:v>38701</c:v>
                </c:pt>
                <c:pt idx="1815">
                  <c:v>38702</c:v>
                </c:pt>
                <c:pt idx="1816">
                  <c:v>38705</c:v>
                </c:pt>
                <c:pt idx="1817">
                  <c:v>38706</c:v>
                </c:pt>
                <c:pt idx="1818">
                  <c:v>38707</c:v>
                </c:pt>
                <c:pt idx="1819">
                  <c:v>38708</c:v>
                </c:pt>
                <c:pt idx="1820">
                  <c:v>38709</c:v>
                </c:pt>
                <c:pt idx="1821">
                  <c:v>38712</c:v>
                </c:pt>
                <c:pt idx="1822">
                  <c:v>38713</c:v>
                </c:pt>
                <c:pt idx="1823">
                  <c:v>38714</c:v>
                </c:pt>
                <c:pt idx="1824">
                  <c:v>38715</c:v>
                </c:pt>
                <c:pt idx="1825">
                  <c:v>38716</c:v>
                </c:pt>
                <c:pt idx="1826">
                  <c:v>38719</c:v>
                </c:pt>
                <c:pt idx="1827">
                  <c:v>38720</c:v>
                </c:pt>
                <c:pt idx="1828">
                  <c:v>38721</c:v>
                </c:pt>
                <c:pt idx="1829">
                  <c:v>38722</c:v>
                </c:pt>
                <c:pt idx="1830">
                  <c:v>38723</c:v>
                </c:pt>
                <c:pt idx="1831">
                  <c:v>38726</c:v>
                </c:pt>
                <c:pt idx="1832">
                  <c:v>38727</c:v>
                </c:pt>
                <c:pt idx="1833">
                  <c:v>38728</c:v>
                </c:pt>
                <c:pt idx="1834">
                  <c:v>38729</c:v>
                </c:pt>
                <c:pt idx="1835">
                  <c:v>38730</c:v>
                </c:pt>
                <c:pt idx="1836">
                  <c:v>38733</c:v>
                </c:pt>
                <c:pt idx="1837">
                  <c:v>38734</c:v>
                </c:pt>
                <c:pt idx="1838">
                  <c:v>38735</c:v>
                </c:pt>
                <c:pt idx="1839">
                  <c:v>38736</c:v>
                </c:pt>
                <c:pt idx="1840">
                  <c:v>38737</c:v>
                </c:pt>
                <c:pt idx="1841">
                  <c:v>38740</c:v>
                </c:pt>
                <c:pt idx="1842">
                  <c:v>38741</c:v>
                </c:pt>
                <c:pt idx="1843">
                  <c:v>38742</c:v>
                </c:pt>
                <c:pt idx="1844">
                  <c:v>38743</c:v>
                </c:pt>
                <c:pt idx="1845">
                  <c:v>38744</c:v>
                </c:pt>
                <c:pt idx="1846">
                  <c:v>38747</c:v>
                </c:pt>
                <c:pt idx="1847">
                  <c:v>38748</c:v>
                </c:pt>
                <c:pt idx="1848">
                  <c:v>38749</c:v>
                </c:pt>
                <c:pt idx="1849">
                  <c:v>38750</c:v>
                </c:pt>
                <c:pt idx="1850">
                  <c:v>38751</c:v>
                </c:pt>
                <c:pt idx="1851">
                  <c:v>38754</c:v>
                </c:pt>
                <c:pt idx="1852">
                  <c:v>38755</c:v>
                </c:pt>
                <c:pt idx="1853">
                  <c:v>38756</c:v>
                </c:pt>
                <c:pt idx="1854">
                  <c:v>38757</c:v>
                </c:pt>
                <c:pt idx="1855">
                  <c:v>38758</c:v>
                </c:pt>
                <c:pt idx="1856">
                  <c:v>38761</c:v>
                </c:pt>
                <c:pt idx="1857">
                  <c:v>38762</c:v>
                </c:pt>
                <c:pt idx="1858">
                  <c:v>38763</c:v>
                </c:pt>
                <c:pt idx="1859">
                  <c:v>38764</c:v>
                </c:pt>
                <c:pt idx="1860">
                  <c:v>38765</c:v>
                </c:pt>
                <c:pt idx="1861">
                  <c:v>38768</c:v>
                </c:pt>
                <c:pt idx="1862">
                  <c:v>38769</c:v>
                </c:pt>
                <c:pt idx="1863">
                  <c:v>38770</c:v>
                </c:pt>
                <c:pt idx="1864">
                  <c:v>38771</c:v>
                </c:pt>
                <c:pt idx="1865">
                  <c:v>38772</c:v>
                </c:pt>
                <c:pt idx="1866">
                  <c:v>38775</c:v>
                </c:pt>
                <c:pt idx="1867">
                  <c:v>38776</c:v>
                </c:pt>
                <c:pt idx="1868">
                  <c:v>38777</c:v>
                </c:pt>
                <c:pt idx="1869">
                  <c:v>38778</c:v>
                </c:pt>
                <c:pt idx="1870">
                  <c:v>38779</c:v>
                </c:pt>
                <c:pt idx="1871">
                  <c:v>38782</c:v>
                </c:pt>
                <c:pt idx="1872">
                  <c:v>38783</c:v>
                </c:pt>
                <c:pt idx="1873">
                  <c:v>38784</c:v>
                </c:pt>
                <c:pt idx="1874">
                  <c:v>38785</c:v>
                </c:pt>
                <c:pt idx="1875">
                  <c:v>38786</c:v>
                </c:pt>
                <c:pt idx="1876">
                  <c:v>38789</c:v>
                </c:pt>
                <c:pt idx="1877">
                  <c:v>38790</c:v>
                </c:pt>
                <c:pt idx="1878">
                  <c:v>38791</c:v>
                </c:pt>
                <c:pt idx="1879">
                  <c:v>38792</c:v>
                </c:pt>
                <c:pt idx="1880">
                  <c:v>38793</c:v>
                </c:pt>
                <c:pt idx="1881">
                  <c:v>38796</c:v>
                </c:pt>
                <c:pt idx="1882">
                  <c:v>38797</c:v>
                </c:pt>
                <c:pt idx="1883">
                  <c:v>38798</c:v>
                </c:pt>
                <c:pt idx="1884">
                  <c:v>38799</c:v>
                </c:pt>
                <c:pt idx="1885">
                  <c:v>38800</c:v>
                </c:pt>
                <c:pt idx="1886">
                  <c:v>38803</c:v>
                </c:pt>
                <c:pt idx="1887">
                  <c:v>38804</c:v>
                </c:pt>
                <c:pt idx="1888">
                  <c:v>38805</c:v>
                </c:pt>
                <c:pt idx="1889">
                  <c:v>38806</c:v>
                </c:pt>
                <c:pt idx="1890">
                  <c:v>38807</c:v>
                </c:pt>
                <c:pt idx="1891">
                  <c:v>38810</c:v>
                </c:pt>
                <c:pt idx="1892">
                  <c:v>38811</c:v>
                </c:pt>
                <c:pt idx="1893">
                  <c:v>38812</c:v>
                </c:pt>
                <c:pt idx="1894">
                  <c:v>38813</c:v>
                </c:pt>
                <c:pt idx="1895">
                  <c:v>38814</c:v>
                </c:pt>
                <c:pt idx="1896">
                  <c:v>38817</c:v>
                </c:pt>
                <c:pt idx="1897">
                  <c:v>38818</c:v>
                </c:pt>
                <c:pt idx="1898">
                  <c:v>38819</c:v>
                </c:pt>
                <c:pt idx="1899">
                  <c:v>38820</c:v>
                </c:pt>
                <c:pt idx="1900">
                  <c:v>38821</c:v>
                </c:pt>
                <c:pt idx="1901">
                  <c:v>38824</c:v>
                </c:pt>
                <c:pt idx="1902">
                  <c:v>38825</c:v>
                </c:pt>
                <c:pt idx="1903">
                  <c:v>38826</c:v>
                </c:pt>
                <c:pt idx="1904">
                  <c:v>38827</c:v>
                </c:pt>
                <c:pt idx="1905">
                  <c:v>38828</c:v>
                </c:pt>
                <c:pt idx="1906">
                  <c:v>38831</c:v>
                </c:pt>
                <c:pt idx="1907">
                  <c:v>38832</c:v>
                </c:pt>
                <c:pt idx="1908">
                  <c:v>38833</c:v>
                </c:pt>
                <c:pt idx="1909">
                  <c:v>38834</c:v>
                </c:pt>
                <c:pt idx="1910">
                  <c:v>38835</c:v>
                </c:pt>
                <c:pt idx="1911">
                  <c:v>38838</c:v>
                </c:pt>
                <c:pt idx="1912">
                  <c:v>38839</c:v>
                </c:pt>
                <c:pt idx="1913">
                  <c:v>38840</c:v>
                </c:pt>
                <c:pt idx="1914">
                  <c:v>38841</c:v>
                </c:pt>
                <c:pt idx="1915">
                  <c:v>38842</c:v>
                </c:pt>
                <c:pt idx="1916">
                  <c:v>38845</c:v>
                </c:pt>
                <c:pt idx="1917">
                  <c:v>38846</c:v>
                </c:pt>
                <c:pt idx="1918">
                  <c:v>38847</c:v>
                </c:pt>
                <c:pt idx="1919">
                  <c:v>38848</c:v>
                </c:pt>
                <c:pt idx="1920">
                  <c:v>38849</c:v>
                </c:pt>
                <c:pt idx="1921">
                  <c:v>38852</c:v>
                </c:pt>
                <c:pt idx="1922">
                  <c:v>38853</c:v>
                </c:pt>
                <c:pt idx="1923">
                  <c:v>38854</c:v>
                </c:pt>
                <c:pt idx="1924">
                  <c:v>38855</c:v>
                </c:pt>
                <c:pt idx="1925">
                  <c:v>38856</c:v>
                </c:pt>
                <c:pt idx="1926">
                  <c:v>38859</c:v>
                </c:pt>
                <c:pt idx="1927">
                  <c:v>38860</c:v>
                </c:pt>
                <c:pt idx="1928">
                  <c:v>38861</c:v>
                </c:pt>
                <c:pt idx="1929">
                  <c:v>38862</c:v>
                </c:pt>
                <c:pt idx="1930">
                  <c:v>38863</c:v>
                </c:pt>
                <c:pt idx="1931">
                  <c:v>38866</c:v>
                </c:pt>
                <c:pt idx="1932">
                  <c:v>38867</c:v>
                </c:pt>
                <c:pt idx="1933">
                  <c:v>38868</c:v>
                </c:pt>
                <c:pt idx="1934">
                  <c:v>38869</c:v>
                </c:pt>
                <c:pt idx="1935">
                  <c:v>38870</c:v>
                </c:pt>
                <c:pt idx="1936">
                  <c:v>38873</c:v>
                </c:pt>
                <c:pt idx="1937">
                  <c:v>38874</c:v>
                </c:pt>
                <c:pt idx="1938">
                  <c:v>38875</c:v>
                </c:pt>
                <c:pt idx="1939">
                  <c:v>38876</c:v>
                </c:pt>
                <c:pt idx="1940">
                  <c:v>38877</c:v>
                </c:pt>
                <c:pt idx="1941">
                  <c:v>38880</c:v>
                </c:pt>
                <c:pt idx="1942">
                  <c:v>38881</c:v>
                </c:pt>
                <c:pt idx="1943">
                  <c:v>38882</c:v>
                </c:pt>
                <c:pt idx="1944">
                  <c:v>38883</c:v>
                </c:pt>
                <c:pt idx="1945">
                  <c:v>38884</c:v>
                </c:pt>
                <c:pt idx="1946">
                  <c:v>38887</c:v>
                </c:pt>
                <c:pt idx="1947">
                  <c:v>38888</c:v>
                </c:pt>
                <c:pt idx="1948">
                  <c:v>38889</c:v>
                </c:pt>
                <c:pt idx="1949">
                  <c:v>38890</c:v>
                </c:pt>
                <c:pt idx="1950">
                  <c:v>38891</c:v>
                </c:pt>
                <c:pt idx="1951">
                  <c:v>38894</c:v>
                </c:pt>
                <c:pt idx="1952">
                  <c:v>38895</c:v>
                </c:pt>
                <c:pt idx="1953">
                  <c:v>38896</c:v>
                </c:pt>
                <c:pt idx="1954">
                  <c:v>38897</c:v>
                </c:pt>
                <c:pt idx="1955">
                  <c:v>38898</c:v>
                </c:pt>
                <c:pt idx="1956">
                  <c:v>38901</c:v>
                </c:pt>
                <c:pt idx="1957">
                  <c:v>38902</c:v>
                </c:pt>
                <c:pt idx="1958">
                  <c:v>38903</c:v>
                </c:pt>
                <c:pt idx="1959">
                  <c:v>38904</c:v>
                </c:pt>
                <c:pt idx="1960">
                  <c:v>38905</c:v>
                </c:pt>
                <c:pt idx="1961">
                  <c:v>38908</c:v>
                </c:pt>
                <c:pt idx="1962">
                  <c:v>38909</c:v>
                </c:pt>
                <c:pt idx="1963">
                  <c:v>38910</c:v>
                </c:pt>
                <c:pt idx="1964">
                  <c:v>38911</c:v>
                </c:pt>
                <c:pt idx="1965">
                  <c:v>38912</c:v>
                </c:pt>
                <c:pt idx="1966">
                  <c:v>38915</c:v>
                </c:pt>
                <c:pt idx="1967">
                  <c:v>38916</c:v>
                </c:pt>
                <c:pt idx="1968">
                  <c:v>38917</c:v>
                </c:pt>
                <c:pt idx="1969">
                  <c:v>38918</c:v>
                </c:pt>
                <c:pt idx="1970">
                  <c:v>38919</c:v>
                </c:pt>
                <c:pt idx="1971">
                  <c:v>38922</c:v>
                </c:pt>
                <c:pt idx="1972">
                  <c:v>38923</c:v>
                </c:pt>
                <c:pt idx="1973">
                  <c:v>38924</c:v>
                </c:pt>
                <c:pt idx="1974">
                  <c:v>38925</c:v>
                </c:pt>
                <c:pt idx="1975">
                  <c:v>38926</c:v>
                </c:pt>
                <c:pt idx="1976">
                  <c:v>38929</c:v>
                </c:pt>
                <c:pt idx="1977">
                  <c:v>38930</c:v>
                </c:pt>
                <c:pt idx="1978">
                  <c:v>38931</c:v>
                </c:pt>
                <c:pt idx="1979">
                  <c:v>38932</c:v>
                </c:pt>
                <c:pt idx="1980">
                  <c:v>38933</c:v>
                </c:pt>
                <c:pt idx="1981">
                  <c:v>38936</c:v>
                </c:pt>
                <c:pt idx="1982">
                  <c:v>38937</c:v>
                </c:pt>
                <c:pt idx="1983">
                  <c:v>38938</c:v>
                </c:pt>
                <c:pt idx="1984">
                  <c:v>38939</c:v>
                </c:pt>
                <c:pt idx="1985">
                  <c:v>38940</c:v>
                </c:pt>
                <c:pt idx="1986">
                  <c:v>38943</c:v>
                </c:pt>
                <c:pt idx="1987">
                  <c:v>38944</c:v>
                </c:pt>
                <c:pt idx="1988">
                  <c:v>38945</c:v>
                </c:pt>
                <c:pt idx="1989">
                  <c:v>38946</c:v>
                </c:pt>
                <c:pt idx="1990">
                  <c:v>38947</c:v>
                </c:pt>
                <c:pt idx="1991">
                  <c:v>38950</c:v>
                </c:pt>
                <c:pt idx="1992">
                  <c:v>38951</c:v>
                </c:pt>
                <c:pt idx="1993">
                  <c:v>38952</c:v>
                </c:pt>
                <c:pt idx="1994">
                  <c:v>38953</c:v>
                </c:pt>
                <c:pt idx="1995">
                  <c:v>38954</c:v>
                </c:pt>
                <c:pt idx="1996">
                  <c:v>38957</c:v>
                </c:pt>
                <c:pt idx="1997">
                  <c:v>38958</c:v>
                </c:pt>
                <c:pt idx="1998">
                  <c:v>38959</c:v>
                </c:pt>
                <c:pt idx="1999">
                  <c:v>38960</c:v>
                </c:pt>
                <c:pt idx="2000">
                  <c:v>38961</c:v>
                </c:pt>
                <c:pt idx="2001">
                  <c:v>38964</c:v>
                </c:pt>
                <c:pt idx="2002">
                  <c:v>38965</c:v>
                </c:pt>
                <c:pt idx="2003">
                  <c:v>38966</c:v>
                </c:pt>
                <c:pt idx="2004">
                  <c:v>38967</c:v>
                </c:pt>
                <c:pt idx="2005">
                  <c:v>38968</c:v>
                </c:pt>
                <c:pt idx="2006">
                  <c:v>38971</c:v>
                </c:pt>
                <c:pt idx="2007">
                  <c:v>38972</c:v>
                </c:pt>
                <c:pt idx="2008">
                  <c:v>38973</c:v>
                </c:pt>
                <c:pt idx="2009">
                  <c:v>38974</c:v>
                </c:pt>
                <c:pt idx="2010">
                  <c:v>38975</c:v>
                </c:pt>
                <c:pt idx="2011">
                  <c:v>38978</c:v>
                </c:pt>
                <c:pt idx="2012">
                  <c:v>38979</c:v>
                </c:pt>
                <c:pt idx="2013">
                  <c:v>38980</c:v>
                </c:pt>
                <c:pt idx="2014">
                  <c:v>38981</c:v>
                </c:pt>
                <c:pt idx="2015">
                  <c:v>38982</c:v>
                </c:pt>
                <c:pt idx="2016">
                  <c:v>38985</c:v>
                </c:pt>
                <c:pt idx="2017">
                  <c:v>38986</c:v>
                </c:pt>
                <c:pt idx="2018">
                  <c:v>38987</c:v>
                </c:pt>
                <c:pt idx="2019">
                  <c:v>38988</c:v>
                </c:pt>
                <c:pt idx="2020">
                  <c:v>38989</c:v>
                </c:pt>
                <c:pt idx="2021">
                  <c:v>38992</c:v>
                </c:pt>
                <c:pt idx="2022">
                  <c:v>38993</c:v>
                </c:pt>
                <c:pt idx="2023">
                  <c:v>38994</c:v>
                </c:pt>
                <c:pt idx="2024">
                  <c:v>38995</c:v>
                </c:pt>
                <c:pt idx="2025">
                  <c:v>38996</c:v>
                </c:pt>
                <c:pt idx="2026">
                  <c:v>38999</c:v>
                </c:pt>
                <c:pt idx="2027">
                  <c:v>39000</c:v>
                </c:pt>
                <c:pt idx="2028">
                  <c:v>39001</c:v>
                </c:pt>
                <c:pt idx="2029">
                  <c:v>39002</c:v>
                </c:pt>
                <c:pt idx="2030">
                  <c:v>39003</c:v>
                </c:pt>
                <c:pt idx="2031">
                  <c:v>39006</c:v>
                </c:pt>
                <c:pt idx="2032">
                  <c:v>39007</c:v>
                </c:pt>
                <c:pt idx="2033">
                  <c:v>39008</c:v>
                </c:pt>
                <c:pt idx="2034">
                  <c:v>39009</c:v>
                </c:pt>
                <c:pt idx="2035">
                  <c:v>39010</c:v>
                </c:pt>
                <c:pt idx="2036">
                  <c:v>39013</c:v>
                </c:pt>
                <c:pt idx="2037">
                  <c:v>39014</c:v>
                </c:pt>
                <c:pt idx="2038">
                  <c:v>39015</c:v>
                </c:pt>
                <c:pt idx="2039">
                  <c:v>39016</c:v>
                </c:pt>
                <c:pt idx="2040">
                  <c:v>39017</c:v>
                </c:pt>
                <c:pt idx="2041">
                  <c:v>39020</c:v>
                </c:pt>
                <c:pt idx="2042">
                  <c:v>39021</c:v>
                </c:pt>
                <c:pt idx="2043">
                  <c:v>39022</c:v>
                </c:pt>
                <c:pt idx="2044">
                  <c:v>39023</c:v>
                </c:pt>
                <c:pt idx="2045">
                  <c:v>39024</c:v>
                </c:pt>
                <c:pt idx="2046">
                  <c:v>39027</c:v>
                </c:pt>
                <c:pt idx="2047">
                  <c:v>39028</c:v>
                </c:pt>
                <c:pt idx="2048">
                  <c:v>39029</c:v>
                </c:pt>
                <c:pt idx="2049">
                  <c:v>39030</c:v>
                </c:pt>
                <c:pt idx="2050">
                  <c:v>39031</c:v>
                </c:pt>
                <c:pt idx="2051">
                  <c:v>39034</c:v>
                </c:pt>
                <c:pt idx="2052">
                  <c:v>39035</c:v>
                </c:pt>
                <c:pt idx="2053">
                  <c:v>39036</c:v>
                </c:pt>
                <c:pt idx="2054">
                  <c:v>39037</c:v>
                </c:pt>
                <c:pt idx="2055">
                  <c:v>39038</c:v>
                </c:pt>
                <c:pt idx="2056">
                  <c:v>39041</c:v>
                </c:pt>
                <c:pt idx="2057">
                  <c:v>39042</c:v>
                </c:pt>
                <c:pt idx="2058">
                  <c:v>39043</c:v>
                </c:pt>
                <c:pt idx="2059">
                  <c:v>39044</c:v>
                </c:pt>
                <c:pt idx="2060">
                  <c:v>39045</c:v>
                </c:pt>
                <c:pt idx="2061">
                  <c:v>39048</c:v>
                </c:pt>
                <c:pt idx="2062">
                  <c:v>39049</c:v>
                </c:pt>
                <c:pt idx="2063">
                  <c:v>39050</c:v>
                </c:pt>
                <c:pt idx="2064">
                  <c:v>39051</c:v>
                </c:pt>
                <c:pt idx="2065">
                  <c:v>39052</c:v>
                </c:pt>
                <c:pt idx="2066">
                  <c:v>39055</c:v>
                </c:pt>
                <c:pt idx="2067">
                  <c:v>39056</c:v>
                </c:pt>
                <c:pt idx="2068">
                  <c:v>39057</c:v>
                </c:pt>
                <c:pt idx="2069">
                  <c:v>39058</c:v>
                </c:pt>
                <c:pt idx="2070">
                  <c:v>39059</c:v>
                </c:pt>
                <c:pt idx="2071">
                  <c:v>39062</c:v>
                </c:pt>
                <c:pt idx="2072">
                  <c:v>39063</c:v>
                </c:pt>
                <c:pt idx="2073">
                  <c:v>39064</c:v>
                </c:pt>
                <c:pt idx="2074">
                  <c:v>39065</c:v>
                </c:pt>
                <c:pt idx="2075">
                  <c:v>39066</c:v>
                </c:pt>
                <c:pt idx="2076">
                  <c:v>39069</c:v>
                </c:pt>
                <c:pt idx="2077">
                  <c:v>39070</c:v>
                </c:pt>
                <c:pt idx="2078">
                  <c:v>39071</c:v>
                </c:pt>
                <c:pt idx="2079">
                  <c:v>39072</c:v>
                </c:pt>
                <c:pt idx="2080">
                  <c:v>39073</c:v>
                </c:pt>
                <c:pt idx="2081">
                  <c:v>39076</c:v>
                </c:pt>
                <c:pt idx="2082">
                  <c:v>39077</c:v>
                </c:pt>
                <c:pt idx="2083">
                  <c:v>39078</c:v>
                </c:pt>
                <c:pt idx="2084">
                  <c:v>39079</c:v>
                </c:pt>
                <c:pt idx="2085">
                  <c:v>39080</c:v>
                </c:pt>
                <c:pt idx="2086">
                  <c:v>39083</c:v>
                </c:pt>
                <c:pt idx="2087">
                  <c:v>39084</c:v>
                </c:pt>
                <c:pt idx="2088">
                  <c:v>39085</c:v>
                </c:pt>
                <c:pt idx="2089">
                  <c:v>39086</c:v>
                </c:pt>
                <c:pt idx="2090">
                  <c:v>39087</c:v>
                </c:pt>
                <c:pt idx="2091">
                  <c:v>39090</c:v>
                </c:pt>
                <c:pt idx="2092">
                  <c:v>39091</c:v>
                </c:pt>
                <c:pt idx="2093">
                  <c:v>39092</c:v>
                </c:pt>
                <c:pt idx="2094">
                  <c:v>39093</c:v>
                </c:pt>
                <c:pt idx="2095">
                  <c:v>39094</c:v>
                </c:pt>
                <c:pt idx="2096">
                  <c:v>39097</c:v>
                </c:pt>
                <c:pt idx="2097">
                  <c:v>39098</c:v>
                </c:pt>
                <c:pt idx="2098">
                  <c:v>39099</c:v>
                </c:pt>
                <c:pt idx="2099">
                  <c:v>39100</c:v>
                </c:pt>
                <c:pt idx="2100">
                  <c:v>39101</c:v>
                </c:pt>
                <c:pt idx="2101">
                  <c:v>39104</c:v>
                </c:pt>
                <c:pt idx="2102">
                  <c:v>39105</c:v>
                </c:pt>
                <c:pt idx="2103">
                  <c:v>39106</c:v>
                </c:pt>
                <c:pt idx="2104">
                  <c:v>39107</c:v>
                </c:pt>
                <c:pt idx="2105">
                  <c:v>39108</c:v>
                </c:pt>
                <c:pt idx="2106">
                  <c:v>39111</c:v>
                </c:pt>
                <c:pt idx="2107">
                  <c:v>39112</c:v>
                </c:pt>
                <c:pt idx="2108">
                  <c:v>39113</c:v>
                </c:pt>
                <c:pt idx="2109">
                  <c:v>39114</c:v>
                </c:pt>
                <c:pt idx="2110">
                  <c:v>39115</c:v>
                </c:pt>
                <c:pt idx="2111">
                  <c:v>39118</c:v>
                </c:pt>
                <c:pt idx="2112">
                  <c:v>39119</c:v>
                </c:pt>
                <c:pt idx="2113">
                  <c:v>39120</c:v>
                </c:pt>
                <c:pt idx="2114">
                  <c:v>39121</c:v>
                </c:pt>
                <c:pt idx="2115">
                  <c:v>39122</c:v>
                </c:pt>
                <c:pt idx="2116">
                  <c:v>39125</c:v>
                </c:pt>
                <c:pt idx="2117">
                  <c:v>39126</c:v>
                </c:pt>
                <c:pt idx="2118">
                  <c:v>39127</c:v>
                </c:pt>
                <c:pt idx="2119">
                  <c:v>39128</c:v>
                </c:pt>
                <c:pt idx="2120">
                  <c:v>39129</c:v>
                </c:pt>
                <c:pt idx="2121">
                  <c:v>39132</c:v>
                </c:pt>
                <c:pt idx="2122">
                  <c:v>39133</c:v>
                </c:pt>
                <c:pt idx="2123">
                  <c:v>39134</c:v>
                </c:pt>
                <c:pt idx="2124">
                  <c:v>39135</c:v>
                </c:pt>
                <c:pt idx="2125">
                  <c:v>39136</c:v>
                </c:pt>
                <c:pt idx="2126">
                  <c:v>39139</c:v>
                </c:pt>
                <c:pt idx="2127">
                  <c:v>39140</c:v>
                </c:pt>
                <c:pt idx="2128">
                  <c:v>39141</c:v>
                </c:pt>
                <c:pt idx="2129">
                  <c:v>39142</c:v>
                </c:pt>
                <c:pt idx="2130">
                  <c:v>39143</c:v>
                </c:pt>
                <c:pt idx="2131">
                  <c:v>39146</c:v>
                </c:pt>
                <c:pt idx="2132">
                  <c:v>39147</c:v>
                </c:pt>
                <c:pt idx="2133">
                  <c:v>39148</c:v>
                </c:pt>
                <c:pt idx="2134">
                  <c:v>39149</c:v>
                </c:pt>
                <c:pt idx="2135">
                  <c:v>39150</c:v>
                </c:pt>
                <c:pt idx="2136">
                  <c:v>39153</c:v>
                </c:pt>
                <c:pt idx="2137">
                  <c:v>39154</c:v>
                </c:pt>
                <c:pt idx="2138">
                  <c:v>39155</c:v>
                </c:pt>
                <c:pt idx="2139">
                  <c:v>39156</c:v>
                </c:pt>
                <c:pt idx="2140">
                  <c:v>39157</c:v>
                </c:pt>
                <c:pt idx="2141">
                  <c:v>39160</c:v>
                </c:pt>
                <c:pt idx="2142">
                  <c:v>39161</c:v>
                </c:pt>
                <c:pt idx="2143">
                  <c:v>39162</c:v>
                </c:pt>
                <c:pt idx="2144">
                  <c:v>39163</c:v>
                </c:pt>
                <c:pt idx="2145">
                  <c:v>39164</c:v>
                </c:pt>
                <c:pt idx="2146">
                  <c:v>39167</c:v>
                </c:pt>
                <c:pt idx="2147">
                  <c:v>39168</c:v>
                </c:pt>
                <c:pt idx="2148">
                  <c:v>39169</c:v>
                </c:pt>
                <c:pt idx="2149">
                  <c:v>39170</c:v>
                </c:pt>
                <c:pt idx="2150">
                  <c:v>39171</c:v>
                </c:pt>
                <c:pt idx="2151">
                  <c:v>39174</c:v>
                </c:pt>
                <c:pt idx="2152">
                  <c:v>39175</c:v>
                </c:pt>
                <c:pt idx="2153">
                  <c:v>39176</c:v>
                </c:pt>
                <c:pt idx="2154">
                  <c:v>39177</c:v>
                </c:pt>
                <c:pt idx="2155">
                  <c:v>39178</c:v>
                </c:pt>
                <c:pt idx="2156">
                  <c:v>39181</c:v>
                </c:pt>
                <c:pt idx="2157">
                  <c:v>39182</c:v>
                </c:pt>
                <c:pt idx="2158">
                  <c:v>39183</c:v>
                </c:pt>
                <c:pt idx="2159">
                  <c:v>39184</c:v>
                </c:pt>
                <c:pt idx="2160">
                  <c:v>39185</c:v>
                </c:pt>
                <c:pt idx="2161">
                  <c:v>39188</c:v>
                </c:pt>
                <c:pt idx="2162">
                  <c:v>39189</c:v>
                </c:pt>
                <c:pt idx="2163">
                  <c:v>39190</c:v>
                </c:pt>
                <c:pt idx="2164">
                  <c:v>39191</c:v>
                </c:pt>
                <c:pt idx="2165">
                  <c:v>39192</c:v>
                </c:pt>
                <c:pt idx="2166">
                  <c:v>39195</c:v>
                </c:pt>
                <c:pt idx="2167">
                  <c:v>39196</c:v>
                </c:pt>
                <c:pt idx="2168">
                  <c:v>39197</c:v>
                </c:pt>
                <c:pt idx="2169">
                  <c:v>39198</c:v>
                </c:pt>
                <c:pt idx="2170">
                  <c:v>39199</c:v>
                </c:pt>
                <c:pt idx="2171">
                  <c:v>39202</c:v>
                </c:pt>
                <c:pt idx="2172">
                  <c:v>39203</c:v>
                </c:pt>
                <c:pt idx="2173">
                  <c:v>39204</c:v>
                </c:pt>
                <c:pt idx="2174">
                  <c:v>39205</c:v>
                </c:pt>
                <c:pt idx="2175">
                  <c:v>39206</c:v>
                </c:pt>
                <c:pt idx="2176">
                  <c:v>39209</c:v>
                </c:pt>
                <c:pt idx="2177">
                  <c:v>39210</c:v>
                </c:pt>
                <c:pt idx="2178">
                  <c:v>39211</c:v>
                </c:pt>
                <c:pt idx="2179">
                  <c:v>39212</c:v>
                </c:pt>
                <c:pt idx="2180">
                  <c:v>39213</c:v>
                </c:pt>
                <c:pt idx="2181">
                  <c:v>39216</c:v>
                </c:pt>
                <c:pt idx="2182">
                  <c:v>39217</c:v>
                </c:pt>
                <c:pt idx="2183">
                  <c:v>39218</c:v>
                </c:pt>
                <c:pt idx="2184">
                  <c:v>39219</c:v>
                </c:pt>
                <c:pt idx="2185">
                  <c:v>39220</c:v>
                </c:pt>
                <c:pt idx="2186">
                  <c:v>39223</c:v>
                </c:pt>
                <c:pt idx="2187">
                  <c:v>39224</c:v>
                </c:pt>
                <c:pt idx="2188">
                  <c:v>39225</c:v>
                </c:pt>
                <c:pt idx="2189">
                  <c:v>39226</c:v>
                </c:pt>
                <c:pt idx="2190">
                  <c:v>39227</c:v>
                </c:pt>
                <c:pt idx="2191">
                  <c:v>39230</c:v>
                </c:pt>
                <c:pt idx="2192">
                  <c:v>39231</c:v>
                </c:pt>
                <c:pt idx="2193">
                  <c:v>39232</c:v>
                </c:pt>
                <c:pt idx="2194">
                  <c:v>39233</c:v>
                </c:pt>
                <c:pt idx="2195">
                  <c:v>39234</c:v>
                </c:pt>
                <c:pt idx="2196">
                  <c:v>39237</c:v>
                </c:pt>
                <c:pt idx="2197">
                  <c:v>39238</c:v>
                </c:pt>
                <c:pt idx="2198">
                  <c:v>39239</c:v>
                </c:pt>
                <c:pt idx="2199">
                  <c:v>39240</c:v>
                </c:pt>
                <c:pt idx="2200">
                  <c:v>39241</c:v>
                </c:pt>
                <c:pt idx="2201">
                  <c:v>39244</c:v>
                </c:pt>
                <c:pt idx="2202">
                  <c:v>39245</c:v>
                </c:pt>
                <c:pt idx="2203">
                  <c:v>39246</c:v>
                </c:pt>
                <c:pt idx="2204">
                  <c:v>39247</c:v>
                </c:pt>
                <c:pt idx="2205">
                  <c:v>39248</c:v>
                </c:pt>
                <c:pt idx="2206">
                  <c:v>39251</c:v>
                </c:pt>
                <c:pt idx="2207">
                  <c:v>39252</c:v>
                </c:pt>
                <c:pt idx="2208">
                  <c:v>39253</c:v>
                </c:pt>
                <c:pt idx="2209">
                  <c:v>39254</c:v>
                </c:pt>
                <c:pt idx="2210">
                  <c:v>39255</c:v>
                </c:pt>
                <c:pt idx="2211">
                  <c:v>39258</c:v>
                </c:pt>
                <c:pt idx="2212">
                  <c:v>39259</c:v>
                </c:pt>
                <c:pt idx="2213">
                  <c:v>39260</c:v>
                </c:pt>
                <c:pt idx="2214">
                  <c:v>39261</c:v>
                </c:pt>
                <c:pt idx="2215">
                  <c:v>39262</c:v>
                </c:pt>
                <c:pt idx="2216">
                  <c:v>39265</c:v>
                </c:pt>
                <c:pt idx="2217">
                  <c:v>39266</c:v>
                </c:pt>
                <c:pt idx="2218">
                  <c:v>39267</c:v>
                </c:pt>
                <c:pt idx="2219">
                  <c:v>39268</c:v>
                </c:pt>
                <c:pt idx="2220">
                  <c:v>39269</c:v>
                </c:pt>
                <c:pt idx="2221">
                  <c:v>39272</c:v>
                </c:pt>
                <c:pt idx="2222">
                  <c:v>39273</c:v>
                </c:pt>
                <c:pt idx="2223">
                  <c:v>39274</c:v>
                </c:pt>
                <c:pt idx="2224">
                  <c:v>39275</c:v>
                </c:pt>
                <c:pt idx="2225">
                  <c:v>39276</c:v>
                </c:pt>
                <c:pt idx="2226">
                  <c:v>39279</c:v>
                </c:pt>
                <c:pt idx="2227">
                  <c:v>39280</c:v>
                </c:pt>
                <c:pt idx="2228">
                  <c:v>39281</c:v>
                </c:pt>
                <c:pt idx="2229">
                  <c:v>39282</c:v>
                </c:pt>
                <c:pt idx="2230">
                  <c:v>39283</c:v>
                </c:pt>
                <c:pt idx="2231">
                  <c:v>39286</c:v>
                </c:pt>
                <c:pt idx="2232">
                  <c:v>39287</c:v>
                </c:pt>
                <c:pt idx="2233">
                  <c:v>39288</c:v>
                </c:pt>
                <c:pt idx="2234">
                  <c:v>39289</c:v>
                </c:pt>
                <c:pt idx="2235">
                  <c:v>39290</c:v>
                </c:pt>
                <c:pt idx="2236">
                  <c:v>39293</c:v>
                </c:pt>
                <c:pt idx="2237">
                  <c:v>39294</c:v>
                </c:pt>
                <c:pt idx="2238">
                  <c:v>39295</c:v>
                </c:pt>
                <c:pt idx="2239">
                  <c:v>39296</c:v>
                </c:pt>
                <c:pt idx="2240">
                  <c:v>39297</c:v>
                </c:pt>
                <c:pt idx="2241">
                  <c:v>39300</c:v>
                </c:pt>
                <c:pt idx="2242">
                  <c:v>39301</c:v>
                </c:pt>
                <c:pt idx="2243">
                  <c:v>39302</c:v>
                </c:pt>
                <c:pt idx="2244">
                  <c:v>39303</c:v>
                </c:pt>
                <c:pt idx="2245">
                  <c:v>39304</c:v>
                </c:pt>
                <c:pt idx="2246">
                  <c:v>39307</c:v>
                </c:pt>
                <c:pt idx="2247">
                  <c:v>39308</c:v>
                </c:pt>
                <c:pt idx="2248">
                  <c:v>39309</c:v>
                </c:pt>
                <c:pt idx="2249">
                  <c:v>39310</c:v>
                </c:pt>
                <c:pt idx="2250">
                  <c:v>39311</c:v>
                </c:pt>
                <c:pt idx="2251">
                  <c:v>39314</c:v>
                </c:pt>
                <c:pt idx="2252">
                  <c:v>39315</c:v>
                </c:pt>
                <c:pt idx="2253">
                  <c:v>39316</c:v>
                </c:pt>
                <c:pt idx="2254">
                  <c:v>39317</c:v>
                </c:pt>
                <c:pt idx="2255">
                  <c:v>39318</c:v>
                </c:pt>
                <c:pt idx="2256">
                  <c:v>39321</c:v>
                </c:pt>
                <c:pt idx="2257">
                  <c:v>39322</c:v>
                </c:pt>
                <c:pt idx="2258">
                  <c:v>39323</c:v>
                </c:pt>
                <c:pt idx="2259">
                  <c:v>39324</c:v>
                </c:pt>
                <c:pt idx="2260">
                  <c:v>39325</c:v>
                </c:pt>
                <c:pt idx="2261">
                  <c:v>39328</c:v>
                </c:pt>
                <c:pt idx="2262">
                  <c:v>39329</c:v>
                </c:pt>
                <c:pt idx="2263">
                  <c:v>39330</c:v>
                </c:pt>
                <c:pt idx="2264">
                  <c:v>39331</c:v>
                </c:pt>
                <c:pt idx="2265">
                  <c:v>39332</c:v>
                </c:pt>
                <c:pt idx="2266">
                  <c:v>39335</c:v>
                </c:pt>
                <c:pt idx="2267">
                  <c:v>39336</c:v>
                </c:pt>
                <c:pt idx="2268">
                  <c:v>39337</c:v>
                </c:pt>
                <c:pt idx="2269">
                  <c:v>39338</c:v>
                </c:pt>
                <c:pt idx="2270">
                  <c:v>39339</c:v>
                </c:pt>
                <c:pt idx="2271">
                  <c:v>39342</c:v>
                </c:pt>
                <c:pt idx="2272">
                  <c:v>39343</c:v>
                </c:pt>
                <c:pt idx="2273">
                  <c:v>39344</c:v>
                </c:pt>
                <c:pt idx="2274">
                  <c:v>39345</c:v>
                </c:pt>
                <c:pt idx="2275">
                  <c:v>39346</c:v>
                </c:pt>
                <c:pt idx="2276">
                  <c:v>39349</c:v>
                </c:pt>
                <c:pt idx="2277">
                  <c:v>39350</c:v>
                </c:pt>
                <c:pt idx="2278">
                  <c:v>39351</c:v>
                </c:pt>
                <c:pt idx="2279">
                  <c:v>39352</c:v>
                </c:pt>
                <c:pt idx="2280">
                  <c:v>39353</c:v>
                </c:pt>
                <c:pt idx="2281">
                  <c:v>39356</c:v>
                </c:pt>
                <c:pt idx="2282">
                  <c:v>39357</c:v>
                </c:pt>
                <c:pt idx="2283">
                  <c:v>39358</c:v>
                </c:pt>
                <c:pt idx="2284">
                  <c:v>39359</c:v>
                </c:pt>
                <c:pt idx="2285">
                  <c:v>39360</c:v>
                </c:pt>
                <c:pt idx="2286">
                  <c:v>39363</c:v>
                </c:pt>
                <c:pt idx="2287">
                  <c:v>39364</c:v>
                </c:pt>
                <c:pt idx="2288">
                  <c:v>39365</c:v>
                </c:pt>
                <c:pt idx="2289">
                  <c:v>39366</c:v>
                </c:pt>
                <c:pt idx="2290">
                  <c:v>39367</c:v>
                </c:pt>
                <c:pt idx="2291">
                  <c:v>39370</c:v>
                </c:pt>
                <c:pt idx="2292">
                  <c:v>39371</c:v>
                </c:pt>
                <c:pt idx="2293">
                  <c:v>39372</c:v>
                </c:pt>
                <c:pt idx="2294">
                  <c:v>39373</c:v>
                </c:pt>
                <c:pt idx="2295">
                  <c:v>39374</c:v>
                </c:pt>
                <c:pt idx="2296">
                  <c:v>39377</c:v>
                </c:pt>
                <c:pt idx="2297">
                  <c:v>39378</c:v>
                </c:pt>
                <c:pt idx="2298">
                  <c:v>39379</c:v>
                </c:pt>
                <c:pt idx="2299">
                  <c:v>39380</c:v>
                </c:pt>
                <c:pt idx="2300">
                  <c:v>39381</c:v>
                </c:pt>
                <c:pt idx="2301">
                  <c:v>39384</c:v>
                </c:pt>
                <c:pt idx="2302">
                  <c:v>39385</c:v>
                </c:pt>
                <c:pt idx="2303">
                  <c:v>39386</c:v>
                </c:pt>
                <c:pt idx="2304">
                  <c:v>39387</c:v>
                </c:pt>
                <c:pt idx="2305">
                  <c:v>39388</c:v>
                </c:pt>
                <c:pt idx="2306">
                  <c:v>39391</c:v>
                </c:pt>
                <c:pt idx="2307">
                  <c:v>39392</c:v>
                </c:pt>
                <c:pt idx="2308">
                  <c:v>39393</c:v>
                </c:pt>
                <c:pt idx="2309">
                  <c:v>39394</c:v>
                </c:pt>
                <c:pt idx="2310">
                  <c:v>39395</c:v>
                </c:pt>
                <c:pt idx="2311">
                  <c:v>39398</c:v>
                </c:pt>
                <c:pt idx="2312">
                  <c:v>39399</c:v>
                </c:pt>
                <c:pt idx="2313">
                  <c:v>39400</c:v>
                </c:pt>
                <c:pt idx="2314">
                  <c:v>39401</c:v>
                </c:pt>
                <c:pt idx="2315">
                  <c:v>39402</c:v>
                </c:pt>
                <c:pt idx="2316">
                  <c:v>39405</c:v>
                </c:pt>
                <c:pt idx="2317">
                  <c:v>39406</c:v>
                </c:pt>
                <c:pt idx="2318">
                  <c:v>39407</c:v>
                </c:pt>
                <c:pt idx="2319">
                  <c:v>39408</c:v>
                </c:pt>
                <c:pt idx="2320">
                  <c:v>39409</c:v>
                </c:pt>
                <c:pt idx="2321">
                  <c:v>39412</c:v>
                </c:pt>
                <c:pt idx="2322">
                  <c:v>39413</c:v>
                </c:pt>
                <c:pt idx="2323">
                  <c:v>39414</c:v>
                </c:pt>
                <c:pt idx="2324">
                  <c:v>39415</c:v>
                </c:pt>
                <c:pt idx="2325">
                  <c:v>39416</c:v>
                </c:pt>
                <c:pt idx="2326">
                  <c:v>39419</c:v>
                </c:pt>
                <c:pt idx="2327">
                  <c:v>39420</c:v>
                </c:pt>
                <c:pt idx="2328">
                  <c:v>39421</c:v>
                </c:pt>
                <c:pt idx="2329">
                  <c:v>39422</c:v>
                </c:pt>
                <c:pt idx="2330">
                  <c:v>39423</c:v>
                </c:pt>
                <c:pt idx="2331">
                  <c:v>39426</c:v>
                </c:pt>
                <c:pt idx="2332">
                  <c:v>39427</c:v>
                </c:pt>
                <c:pt idx="2333">
                  <c:v>39428</c:v>
                </c:pt>
                <c:pt idx="2334">
                  <c:v>39429</c:v>
                </c:pt>
                <c:pt idx="2335">
                  <c:v>39430</c:v>
                </c:pt>
                <c:pt idx="2336">
                  <c:v>39433</c:v>
                </c:pt>
                <c:pt idx="2337">
                  <c:v>39434</c:v>
                </c:pt>
                <c:pt idx="2338">
                  <c:v>39435</c:v>
                </c:pt>
                <c:pt idx="2339">
                  <c:v>39436</c:v>
                </c:pt>
                <c:pt idx="2340">
                  <c:v>39437</c:v>
                </c:pt>
                <c:pt idx="2341">
                  <c:v>39440</c:v>
                </c:pt>
                <c:pt idx="2342">
                  <c:v>39441</c:v>
                </c:pt>
                <c:pt idx="2343">
                  <c:v>39442</c:v>
                </c:pt>
                <c:pt idx="2344">
                  <c:v>39443</c:v>
                </c:pt>
                <c:pt idx="2345">
                  <c:v>39444</c:v>
                </c:pt>
                <c:pt idx="2346">
                  <c:v>39447</c:v>
                </c:pt>
                <c:pt idx="2347">
                  <c:v>39448</c:v>
                </c:pt>
                <c:pt idx="2348">
                  <c:v>39449</c:v>
                </c:pt>
                <c:pt idx="2349">
                  <c:v>39450</c:v>
                </c:pt>
                <c:pt idx="2350">
                  <c:v>39451</c:v>
                </c:pt>
                <c:pt idx="2351">
                  <c:v>39454</c:v>
                </c:pt>
                <c:pt idx="2352">
                  <c:v>39455</c:v>
                </c:pt>
                <c:pt idx="2353">
                  <c:v>39456</c:v>
                </c:pt>
                <c:pt idx="2354">
                  <c:v>39457</c:v>
                </c:pt>
                <c:pt idx="2355">
                  <c:v>39458</c:v>
                </c:pt>
                <c:pt idx="2356">
                  <c:v>39461</c:v>
                </c:pt>
                <c:pt idx="2357">
                  <c:v>39462</c:v>
                </c:pt>
                <c:pt idx="2358">
                  <c:v>39463</c:v>
                </c:pt>
                <c:pt idx="2359">
                  <c:v>39464</c:v>
                </c:pt>
                <c:pt idx="2360">
                  <c:v>39465</c:v>
                </c:pt>
                <c:pt idx="2361">
                  <c:v>39468</c:v>
                </c:pt>
                <c:pt idx="2362">
                  <c:v>39469</c:v>
                </c:pt>
                <c:pt idx="2363">
                  <c:v>39470</c:v>
                </c:pt>
                <c:pt idx="2364">
                  <c:v>39471</c:v>
                </c:pt>
                <c:pt idx="2365">
                  <c:v>39472</c:v>
                </c:pt>
                <c:pt idx="2366">
                  <c:v>39475</c:v>
                </c:pt>
                <c:pt idx="2367">
                  <c:v>39476</c:v>
                </c:pt>
                <c:pt idx="2368">
                  <c:v>39477</c:v>
                </c:pt>
                <c:pt idx="2369">
                  <c:v>39478</c:v>
                </c:pt>
                <c:pt idx="2370">
                  <c:v>39479</c:v>
                </c:pt>
                <c:pt idx="2371">
                  <c:v>39482</c:v>
                </c:pt>
                <c:pt idx="2372">
                  <c:v>39483</c:v>
                </c:pt>
                <c:pt idx="2373">
                  <c:v>39484</c:v>
                </c:pt>
                <c:pt idx="2374">
                  <c:v>39485</c:v>
                </c:pt>
                <c:pt idx="2375">
                  <c:v>39486</c:v>
                </c:pt>
                <c:pt idx="2376">
                  <c:v>39489</c:v>
                </c:pt>
                <c:pt idx="2377">
                  <c:v>39490</c:v>
                </c:pt>
                <c:pt idx="2378">
                  <c:v>39491</c:v>
                </c:pt>
                <c:pt idx="2379">
                  <c:v>39492</c:v>
                </c:pt>
                <c:pt idx="2380">
                  <c:v>39493</c:v>
                </c:pt>
                <c:pt idx="2381">
                  <c:v>39496</c:v>
                </c:pt>
                <c:pt idx="2382">
                  <c:v>39497</c:v>
                </c:pt>
                <c:pt idx="2383">
                  <c:v>39498</c:v>
                </c:pt>
                <c:pt idx="2384">
                  <c:v>39499</c:v>
                </c:pt>
                <c:pt idx="2385">
                  <c:v>39500</c:v>
                </c:pt>
                <c:pt idx="2386">
                  <c:v>39503</c:v>
                </c:pt>
                <c:pt idx="2387">
                  <c:v>39504</c:v>
                </c:pt>
                <c:pt idx="2388">
                  <c:v>39505</c:v>
                </c:pt>
                <c:pt idx="2389">
                  <c:v>39506</c:v>
                </c:pt>
                <c:pt idx="2390">
                  <c:v>39507</c:v>
                </c:pt>
                <c:pt idx="2391">
                  <c:v>39510</c:v>
                </c:pt>
                <c:pt idx="2392">
                  <c:v>39511</c:v>
                </c:pt>
                <c:pt idx="2393">
                  <c:v>39512</c:v>
                </c:pt>
                <c:pt idx="2394">
                  <c:v>39513</c:v>
                </c:pt>
                <c:pt idx="2395">
                  <c:v>39514</c:v>
                </c:pt>
                <c:pt idx="2396">
                  <c:v>39517</c:v>
                </c:pt>
                <c:pt idx="2397">
                  <c:v>39518</c:v>
                </c:pt>
                <c:pt idx="2398">
                  <c:v>39519</c:v>
                </c:pt>
                <c:pt idx="2399">
                  <c:v>39520</c:v>
                </c:pt>
                <c:pt idx="2400">
                  <c:v>39521</c:v>
                </c:pt>
                <c:pt idx="2401">
                  <c:v>39524</c:v>
                </c:pt>
                <c:pt idx="2402">
                  <c:v>39525</c:v>
                </c:pt>
                <c:pt idx="2403">
                  <c:v>39526</c:v>
                </c:pt>
                <c:pt idx="2404">
                  <c:v>39527</c:v>
                </c:pt>
                <c:pt idx="2405">
                  <c:v>39528</c:v>
                </c:pt>
                <c:pt idx="2406">
                  <c:v>39531</c:v>
                </c:pt>
                <c:pt idx="2407">
                  <c:v>39532</c:v>
                </c:pt>
                <c:pt idx="2408">
                  <c:v>39533</c:v>
                </c:pt>
                <c:pt idx="2409">
                  <c:v>39534</c:v>
                </c:pt>
                <c:pt idx="2410">
                  <c:v>39535</c:v>
                </c:pt>
                <c:pt idx="2411">
                  <c:v>39538</c:v>
                </c:pt>
                <c:pt idx="2412">
                  <c:v>39539</c:v>
                </c:pt>
                <c:pt idx="2413">
                  <c:v>39540</c:v>
                </c:pt>
                <c:pt idx="2414">
                  <c:v>39541</c:v>
                </c:pt>
                <c:pt idx="2415">
                  <c:v>39542</c:v>
                </c:pt>
                <c:pt idx="2416">
                  <c:v>39545</c:v>
                </c:pt>
                <c:pt idx="2417">
                  <c:v>39546</c:v>
                </c:pt>
                <c:pt idx="2418">
                  <c:v>39547</c:v>
                </c:pt>
                <c:pt idx="2419">
                  <c:v>39548</c:v>
                </c:pt>
                <c:pt idx="2420">
                  <c:v>39549</c:v>
                </c:pt>
                <c:pt idx="2421">
                  <c:v>39552</c:v>
                </c:pt>
                <c:pt idx="2422">
                  <c:v>39553</c:v>
                </c:pt>
                <c:pt idx="2423">
                  <c:v>39554</c:v>
                </c:pt>
                <c:pt idx="2424">
                  <c:v>39555</c:v>
                </c:pt>
                <c:pt idx="2425">
                  <c:v>39556</c:v>
                </c:pt>
                <c:pt idx="2426">
                  <c:v>39559</c:v>
                </c:pt>
                <c:pt idx="2427">
                  <c:v>39560</c:v>
                </c:pt>
                <c:pt idx="2428">
                  <c:v>39561</c:v>
                </c:pt>
                <c:pt idx="2429">
                  <c:v>39562</c:v>
                </c:pt>
                <c:pt idx="2430">
                  <c:v>39563</c:v>
                </c:pt>
                <c:pt idx="2431">
                  <c:v>39566</c:v>
                </c:pt>
                <c:pt idx="2432">
                  <c:v>39567</c:v>
                </c:pt>
                <c:pt idx="2433">
                  <c:v>39568</c:v>
                </c:pt>
                <c:pt idx="2434">
                  <c:v>39569</c:v>
                </c:pt>
                <c:pt idx="2435">
                  <c:v>39570</c:v>
                </c:pt>
                <c:pt idx="2436">
                  <c:v>39573</c:v>
                </c:pt>
                <c:pt idx="2437">
                  <c:v>39574</c:v>
                </c:pt>
                <c:pt idx="2438">
                  <c:v>39575</c:v>
                </c:pt>
                <c:pt idx="2439">
                  <c:v>39576</c:v>
                </c:pt>
                <c:pt idx="2440">
                  <c:v>39577</c:v>
                </c:pt>
                <c:pt idx="2441">
                  <c:v>39580</c:v>
                </c:pt>
                <c:pt idx="2442">
                  <c:v>39581</c:v>
                </c:pt>
                <c:pt idx="2443">
                  <c:v>39582</c:v>
                </c:pt>
                <c:pt idx="2444">
                  <c:v>39583</c:v>
                </c:pt>
                <c:pt idx="2445">
                  <c:v>39584</c:v>
                </c:pt>
                <c:pt idx="2446">
                  <c:v>39587</c:v>
                </c:pt>
                <c:pt idx="2447">
                  <c:v>39588</c:v>
                </c:pt>
                <c:pt idx="2448">
                  <c:v>39589</c:v>
                </c:pt>
                <c:pt idx="2449">
                  <c:v>39590</c:v>
                </c:pt>
                <c:pt idx="2450">
                  <c:v>39591</c:v>
                </c:pt>
                <c:pt idx="2451">
                  <c:v>39594</c:v>
                </c:pt>
                <c:pt idx="2452">
                  <c:v>39595</c:v>
                </c:pt>
                <c:pt idx="2453">
                  <c:v>39596</c:v>
                </c:pt>
                <c:pt idx="2454">
                  <c:v>39597</c:v>
                </c:pt>
                <c:pt idx="2455">
                  <c:v>39598</c:v>
                </c:pt>
                <c:pt idx="2456">
                  <c:v>39601</c:v>
                </c:pt>
                <c:pt idx="2457">
                  <c:v>39602</c:v>
                </c:pt>
                <c:pt idx="2458">
                  <c:v>39603</c:v>
                </c:pt>
                <c:pt idx="2459">
                  <c:v>39604</c:v>
                </c:pt>
                <c:pt idx="2460">
                  <c:v>39605</c:v>
                </c:pt>
                <c:pt idx="2461">
                  <c:v>39608</c:v>
                </c:pt>
                <c:pt idx="2462">
                  <c:v>39609</c:v>
                </c:pt>
                <c:pt idx="2463">
                  <c:v>39610</c:v>
                </c:pt>
                <c:pt idx="2464">
                  <c:v>39611</c:v>
                </c:pt>
                <c:pt idx="2465">
                  <c:v>39612</c:v>
                </c:pt>
                <c:pt idx="2466">
                  <c:v>39615</c:v>
                </c:pt>
                <c:pt idx="2467">
                  <c:v>39616</c:v>
                </c:pt>
                <c:pt idx="2468">
                  <c:v>39617</c:v>
                </c:pt>
                <c:pt idx="2469">
                  <c:v>39618</c:v>
                </c:pt>
                <c:pt idx="2470">
                  <c:v>39619</c:v>
                </c:pt>
                <c:pt idx="2471">
                  <c:v>39622</c:v>
                </c:pt>
                <c:pt idx="2472">
                  <c:v>39623</c:v>
                </c:pt>
                <c:pt idx="2473">
                  <c:v>39624</c:v>
                </c:pt>
                <c:pt idx="2474">
                  <c:v>39625</c:v>
                </c:pt>
                <c:pt idx="2475">
                  <c:v>39626</c:v>
                </c:pt>
                <c:pt idx="2476">
                  <c:v>39629</c:v>
                </c:pt>
                <c:pt idx="2477">
                  <c:v>39630</c:v>
                </c:pt>
                <c:pt idx="2478">
                  <c:v>39631</c:v>
                </c:pt>
                <c:pt idx="2479">
                  <c:v>39632</c:v>
                </c:pt>
                <c:pt idx="2480">
                  <c:v>39633</c:v>
                </c:pt>
                <c:pt idx="2481">
                  <c:v>39636</c:v>
                </c:pt>
                <c:pt idx="2482">
                  <c:v>39637</c:v>
                </c:pt>
                <c:pt idx="2483">
                  <c:v>39638</c:v>
                </c:pt>
                <c:pt idx="2484">
                  <c:v>39639</c:v>
                </c:pt>
                <c:pt idx="2485">
                  <c:v>39640</c:v>
                </c:pt>
                <c:pt idx="2486">
                  <c:v>39643</c:v>
                </c:pt>
                <c:pt idx="2487">
                  <c:v>39644</c:v>
                </c:pt>
                <c:pt idx="2488">
                  <c:v>39645</c:v>
                </c:pt>
                <c:pt idx="2489">
                  <c:v>39646</c:v>
                </c:pt>
                <c:pt idx="2490">
                  <c:v>39647</c:v>
                </c:pt>
                <c:pt idx="2491">
                  <c:v>39650</c:v>
                </c:pt>
                <c:pt idx="2492">
                  <c:v>39651</c:v>
                </c:pt>
                <c:pt idx="2493">
                  <c:v>39652</c:v>
                </c:pt>
                <c:pt idx="2494">
                  <c:v>39653</c:v>
                </c:pt>
                <c:pt idx="2495">
                  <c:v>39654</c:v>
                </c:pt>
                <c:pt idx="2496">
                  <c:v>39657</c:v>
                </c:pt>
                <c:pt idx="2497">
                  <c:v>39658</c:v>
                </c:pt>
                <c:pt idx="2498">
                  <c:v>39659</c:v>
                </c:pt>
                <c:pt idx="2499">
                  <c:v>39660</c:v>
                </c:pt>
                <c:pt idx="2500">
                  <c:v>39661</c:v>
                </c:pt>
                <c:pt idx="2501">
                  <c:v>39664</c:v>
                </c:pt>
                <c:pt idx="2502">
                  <c:v>39665</c:v>
                </c:pt>
                <c:pt idx="2503">
                  <c:v>39666</c:v>
                </c:pt>
                <c:pt idx="2504">
                  <c:v>39667</c:v>
                </c:pt>
                <c:pt idx="2505">
                  <c:v>39668</c:v>
                </c:pt>
                <c:pt idx="2506">
                  <c:v>39671</c:v>
                </c:pt>
                <c:pt idx="2507">
                  <c:v>39672</c:v>
                </c:pt>
                <c:pt idx="2508">
                  <c:v>39673</c:v>
                </c:pt>
                <c:pt idx="2509">
                  <c:v>39674</c:v>
                </c:pt>
                <c:pt idx="2510">
                  <c:v>39675</c:v>
                </c:pt>
                <c:pt idx="2511">
                  <c:v>39678</c:v>
                </c:pt>
                <c:pt idx="2512">
                  <c:v>39679</c:v>
                </c:pt>
                <c:pt idx="2513">
                  <c:v>39680</c:v>
                </c:pt>
                <c:pt idx="2514">
                  <c:v>39681</c:v>
                </c:pt>
                <c:pt idx="2515">
                  <c:v>39682</c:v>
                </c:pt>
                <c:pt idx="2516">
                  <c:v>39685</c:v>
                </c:pt>
                <c:pt idx="2517">
                  <c:v>39686</c:v>
                </c:pt>
                <c:pt idx="2518">
                  <c:v>39687</c:v>
                </c:pt>
                <c:pt idx="2519">
                  <c:v>39688</c:v>
                </c:pt>
                <c:pt idx="2520">
                  <c:v>39689</c:v>
                </c:pt>
                <c:pt idx="2521">
                  <c:v>39692</c:v>
                </c:pt>
                <c:pt idx="2522">
                  <c:v>39693</c:v>
                </c:pt>
                <c:pt idx="2523">
                  <c:v>39694</c:v>
                </c:pt>
                <c:pt idx="2524">
                  <c:v>39695</c:v>
                </c:pt>
                <c:pt idx="2525">
                  <c:v>39696</c:v>
                </c:pt>
                <c:pt idx="2526">
                  <c:v>39699</c:v>
                </c:pt>
                <c:pt idx="2527">
                  <c:v>39700</c:v>
                </c:pt>
                <c:pt idx="2528">
                  <c:v>39701</c:v>
                </c:pt>
                <c:pt idx="2529">
                  <c:v>39702</c:v>
                </c:pt>
                <c:pt idx="2530">
                  <c:v>39703</c:v>
                </c:pt>
                <c:pt idx="2531">
                  <c:v>39706</c:v>
                </c:pt>
                <c:pt idx="2532">
                  <c:v>39707</c:v>
                </c:pt>
                <c:pt idx="2533">
                  <c:v>39708</c:v>
                </c:pt>
                <c:pt idx="2534">
                  <c:v>39709</c:v>
                </c:pt>
                <c:pt idx="2535">
                  <c:v>39710</c:v>
                </c:pt>
                <c:pt idx="2536">
                  <c:v>39713</c:v>
                </c:pt>
                <c:pt idx="2537">
                  <c:v>39714</c:v>
                </c:pt>
                <c:pt idx="2538">
                  <c:v>39715</c:v>
                </c:pt>
                <c:pt idx="2539">
                  <c:v>39716</c:v>
                </c:pt>
                <c:pt idx="2540">
                  <c:v>39717</c:v>
                </c:pt>
                <c:pt idx="2541">
                  <c:v>39720</c:v>
                </c:pt>
                <c:pt idx="2542">
                  <c:v>39721</c:v>
                </c:pt>
                <c:pt idx="2543">
                  <c:v>39722</c:v>
                </c:pt>
                <c:pt idx="2544">
                  <c:v>39723</c:v>
                </c:pt>
                <c:pt idx="2545">
                  <c:v>39724</c:v>
                </c:pt>
                <c:pt idx="2546">
                  <c:v>39727</c:v>
                </c:pt>
                <c:pt idx="2547">
                  <c:v>39728</c:v>
                </c:pt>
                <c:pt idx="2548">
                  <c:v>39729</c:v>
                </c:pt>
                <c:pt idx="2549">
                  <c:v>39730</c:v>
                </c:pt>
                <c:pt idx="2550">
                  <c:v>39731</c:v>
                </c:pt>
                <c:pt idx="2551">
                  <c:v>39734</c:v>
                </c:pt>
                <c:pt idx="2552">
                  <c:v>39735</c:v>
                </c:pt>
                <c:pt idx="2553">
                  <c:v>39736</c:v>
                </c:pt>
                <c:pt idx="2554">
                  <c:v>39737</c:v>
                </c:pt>
                <c:pt idx="2555">
                  <c:v>39738</c:v>
                </c:pt>
                <c:pt idx="2556">
                  <c:v>39741</c:v>
                </c:pt>
                <c:pt idx="2557">
                  <c:v>39742</c:v>
                </c:pt>
                <c:pt idx="2558">
                  <c:v>39743</c:v>
                </c:pt>
                <c:pt idx="2559">
                  <c:v>39744</c:v>
                </c:pt>
                <c:pt idx="2560">
                  <c:v>39745</c:v>
                </c:pt>
                <c:pt idx="2561">
                  <c:v>39748</c:v>
                </c:pt>
                <c:pt idx="2562">
                  <c:v>39749</c:v>
                </c:pt>
                <c:pt idx="2563">
                  <c:v>39750</c:v>
                </c:pt>
                <c:pt idx="2564">
                  <c:v>39751</c:v>
                </c:pt>
                <c:pt idx="2565">
                  <c:v>39752</c:v>
                </c:pt>
                <c:pt idx="2566">
                  <c:v>39755</c:v>
                </c:pt>
                <c:pt idx="2567">
                  <c:v>39756</c:v>
                </c:pt>
                <c:pt idx="2568">
                  <c:v>39757</c:v>
                </c:pt>
                <c:pt idx="2569">
                  <c:v>39758</c:v>
                </c:pt>
                <c:pt idx="2570">
                  <c:v>39759</c:v>
                </c:pt>
                <c:pt idx="2571">
                  <c:v>39762</c:v>
                </c:pt>
                <c:pt idx="2572">
                  <c:v>39763</c:v>
                </c:pt>
                <c:pt idx="2573">
                  <c:v>39764</c:v>
                </c:pt>
                <c:pt idx="2574">
                  <c:v>39765</c:v>
                </c:pt>
                <c:pt idx="2575">
                  <c:v>39766</c:v>
                </c:pt>
                <c:pt idx="2576">
                  <c:v>39769</c:v>
                </c:pt>
                <c:pt idx="2577">
                  <c:v>39770</c:v>
                </c:pt>
                <c:pt idx="2578">
                  <c:v>39771</c:v>
                </c:pt>
                <c:pt idx="2579">
                  <c:v>39772</c:v>
                </c:pt>
                <c:pt idx="2580">
                  <c:v>39773</c:v>
                </c:pt>
                <c:pt idx="2581">
                  <c:v>39776</c:v>
                </c:pt>
                <c:pt idx="2582">
                  <c:v>39777</c:v>
                </c:pt>
                <c:pt idx="2583">
                  <c:v>39778</c:v>
                </c:pt>
                <c:pt idx="2584">
                  <c:v>39779</c:v>
                </c:pt>
                <c:pt idx="2585">
                  <c:v>39780</c:v>
                </c:pt>
                <c:pt idx="2586">
                  <c:v>39783</c:v>
                </c:pt>
                <c:pt idx="2587">
                  <c:v>39784</c:v>
                </c:pt>
                <c:pt idx="2588">
                  <c:v>39785</c:v>
                </c:pt>
                <c:pt idx="2589">
                  <c:v>39786</c:v>
                </c:pt>
                <c:pt idx="2590">
                  <c:v>39787</c:v>
                </c:pt>
                <c:pt idx="2591">
                  <c:v>39790</c:v>
                </c:pt>
                <c:pt idx="2592">
                  <c:v>39791</c:v>
                </c:pt>
                <c:pt idx="2593">
                  <c:v>39792</c:v>
                </c:pt>
                <c:pt idx="2594">
                  <c:v>39793</c:v>
                </c:pt>
                <c:pt idx="2595">
                  <c:v>39794</c:v>
                </c:pt>
                <c:pt idx="2596">
                  <c:v>39797</c:v>
                </c:pt>
                <c:pt idx="2597">
                  <c:v>39798</c:v>
                </c:pt>
                <c:pt idx="2598">
                  <c:v>39799</c:v>
                </c:pt>
                <c:pt idx="2599">
                  <c:v>39800</c:v>
                </c:pt>
                <c:pt idx="2600">
                  <c:v>39801</c:v>
                </c:pt>
                <c:pt idx="2601">
                  <c:v>39804</c:v>
                </c:pt>
                <c:pt idx="2602">
                  <c:v>39805</c:v>
                </c:pt>
                <c:pt idx="2603">
                  <c:v>39806</c:v>
                </c:pt>
                <c:pt idx="2604">
                  <c:v>39807</c:v>
                </c:pt>
                <c:pt idx="2605">
                  <c:v>39808</c:v>
                </c:pt>
                <c:pt idx="2606">
                  <c:v>39811</c:v>
                </c:pt>
                <c:pt idx="2607">
                  <c:v>39812</c:v>
                </c:pt>
                <c:pt idx="2608">
                  <c:v>39813</c:v>
                </c:pt>
                <c:pt idx="2609">
                  <c:v>39814</c:v>
                </c:pt>
                <c:pt idx="2610">
                  <c:v>39815</c:v>
                </c:pt>
                <c:pt idx="2611">
                  <c:v>39818</c:v>
                </c:pt>
                <c:pt idx="2612">
                  <c:v>39819</c:v>
                </c:pt>
                <c:pt idx="2613">
                  <c:v>39820</c:v>
                </c:pt>
                <c:pt idx="2614">
                  <c:v>39821</c:v>
                </c:pt>
                <c:pt idx="2615">
                  <c:v>39822</c:v>
                </c:pt>
                <c:pt idx="2616">
                  <c:v>39825</c:v>
                </c:pt>
                <c:pt idx="2617">
                  <c:v>39826</c:v>
                </c:pt>
                <c:pt idx="2618">
                  <c:v>39827</c:v>
                </c:pt>
                <c:pt idx="2619">
                  <c:v>39828</c:v>
                </c:pt>
                <c:pt idx="2620">
                  <c:v>39829</c:v>
                </c:pt>
                <c:pt idx="2621">
                  <c:v>39832</c:v>
                </c:pt>
                <c:pt idx="2622">
                  <c:v>39833</c:v>
                </c:pt>
                <c:pt idx="2623">
                  <c:v>39834</c:v>
                </c:pt>
                <c:pt idx="2624">
                  <c:v>39835</c:v>
                </c:pt>
                <c:pt idx="2625">
                  <c:v>39836</c:v>
                </c:pt>
                <c:pt idx="2626">
                  <c:v>39839</c:v>
                </c:pt>
                <c:pt idx="2627">
                  <c:v>39840</c:v>
                </c:pt>
                <c:pt idx="2628">
                  <c:v>39841</c:v>
                </c:pt>
                <c:pt idx="2629">
                  <c:v>39842</c:v>
                </c:pt>
                <c:pt idx="2630">
                  <c:v>39843</c:v>
                </c:pt>
                <c:pt idx="2631">
                  <c:v>39846</c:v>
                </c:pt>
                <c:pt idx="2632">
                  <c:v>39847</c:v>
                </c:pt>
                <c:pt idx="2633">
                  <c:v>39848</c:v>
                </c:pt>
                <c:pt idx="2634">
                  <c:v>39849</c:v>
                </c:pt>
                <c:pt idx="2635">
                  <c:v>39850</c:v>
                </c:pt>
                <c:pt idx="2636">
                  <c:v>39853</c:v>
                </c:pt>
                <c:pt idx="2637">
                  <c:v>39854</c:v>
                </c:pt>
                <c:pt idx="2638">
                  <c:v>39855</c:v>
                </c:pt>
                <c:pt idx="2639">
                  <c:v>39856</c:v>
                </c:pt>
                <c:pt idx="2640">
                  <c:v>39857</c:v>
                </c:pt>
                <c:pt idx="2641">
                  <c:v>39860</c:v>
                </c:pt>
                <c:pt idx="2642">
                  <c:v>39861</c:v>
                </c:pt>
                <c:pt idx="2643">
                  <c:v>39862</c:v>
                </c:pt>
                <c:pt idx="2644">
                  <c:v>39863</c:v>
                </c:pt>
                <c:pt idx="2645">
                  <c:v>39864</c:v>
                </c:pt>
                <c:pt idx="2646">
                  <c:v>39867</c:v>
                </c:pt>
                <c:pt idx="2647">
                  <c:v>39868</c:v>
                </c:pt>
                <c:pt idx="2648">
                  <c:v>39869</c:v>
                </c:pt>
                <c:pt idx="2649">
                  <c:v>39870</c:v>
                </c:pt>
                <c:pt idx="2650">
                  <c:v>39871</c:v>
                </c:pt>
                <c:pt idx="2651">
                  <c:v>39874</c:v>
                </c:pt>
                <c:pt idx="2652">
                  <c:v>39875</c:v>
                </c:pt>
                <c:pt idx="2653">
                  <c:v>39876</c:v>
                </c:pt>
                <c:pt idx="2654">
                  <c:v>39877</c:v>
                </c:pt>
                <c:pt idx="2655">
                  <c:v>39878</c:v>
                </c:pt>
                <c:pt idx="2656">
                  <c:v>39881</c:v>
                </c:pt>
                <c:pt idx="2657">
                  <c:v>39882</c:v>
                </c:pt>
                <c:pt idx="2658">
                  <c:v>39883</c:v>
                </c:pt>
                <c:pt idx="2659">
                  <c:v>39884</c:v>
                </c:pt>
                <c:pt idx="2660">
                  <c:v>39885</c:v>
                </c:pt>
                <c:pt idx="2661">
                  <c:v>39888</c:v>
                </c:pt>
                <c:pt idx="2662">
                  <c:v>39889</c:v>
                </c:pt>
                <c:pt idx="2663">
                  <c:v>39890</c:v>
                </c:pt>
                <c:pt idx="2664">
                  <c:v>39891</c:v>
                </c:pt>
                <c:pt idx="2665">
                  <c:v>39892</c:v>
                </c:pt>
                <c:pt idx="2666">
                  <c:v>39895</c:v>
                </c:pt>
                <c:pt idx="2667">
                  <c:v>39896</c:v>
                </c:pt>
                <c:pt idx="2668">
                  <c:v>39897</c:v>
                </c:pt>
                <c:pt idx="2669">
                  <c:v>39898</c:v>
                </c:pt>
                <c:pt idx="2670">
                  <c:v>39899</c:v>
                </c:pt>
                <c:pt idx="2671">
                  <c:v>39902</c:v>
                </c:pt>
                <c:pt idx="2672">
                  <c:v>39903</c:v>
                </c:pt>
                <c:pt idx="2673">
                  <c:v>39904</c:v>
                </c:pt>
                <c:pt idx="2674">
                  <c:v>39905</c:v>
                </c:pt>
                <c:pt idx="2675">
                  <c:v>39906</c:v>
                </c:pt>
                <c:pt idx="2676">
                  <c:v>39909</c:v>
                </c:pt>
                <c:pt idx="2677">
                  <c:v>39910</c:v>
                </c:pt>
                <c:pt idx="2678">
                  <c:v>39911</c:v>
                </c:pt>
                <c:pt idx="2679">
                  <c:v>39912</c:v>
                </c:pt>
                <c:pt idx="2680">
                  <c:v>39913</c:v>
                </c:pt>
                <c:pt idx="2681">
                  <c:v>39916</c:v>
                </c:pt>
                <c:pt idx="2682">
                  <c:v>39917</c:v>
                </c:pt>
                <c:pt idx="2683">
                  <c:v>39918</c:v>
                </c:pt>
                <c:pt idx="2684">
                  <c:v>39919</c:v>
                </c:pt>
                <c:pt idx="2685">
                  <c:v>39920</c:v>
                </c:pt>
                <c:pt idx="2686">
                  <c:v>39923</c:v>
                </c:pt>
                <c:pt idx="2687">
                  <c:v>39924</c:v>
                </c:pt>
                <c:pt idx="2688">
                  <c:v>39925</c:v>
                </c:pt>
                <c:pt idx="2689">
                  <c:v>39926</c:v>
                </c:pt>
                <c:pt idx="2690">
                  <c:v>39927</c:v>
                </c:pt>
                <c:pt idx="2691">
                  <c:v>39930</c:v>
                </c:pt>
                <c:pt idx="2692">
                  <c:v>39931</c:v>
                </c:pt>
                <c:pt idx="2693">
                  <c:v>39932</c:v>
                </c:pt>
                <c:pt idx="2694">
                  <c:v>39933</c:v>
                </c:pt>
                <c:pt idx="2695">
                  <c:v>39934</c:v>
                </c:pt>
                <c:pt idx="2696">
                  <c:v>39937</c:v>
                </c:pt>
                <c:pt idx="2697">
                  <c:v>39938</c:v>
                </c:pt>
                <c:pt idx="2698">
                  <c:v>39939</c:v>
                </c:pt>
                <c:pt idx="2699">
                  <c:v>39940</c:v>
                </c:pt>
                <c:pt idx="2700">
                  <c:v>39941</c:v>
                </c:pt>
                <c:pt idx="2701">
                  <c:v>39944</c:v>
                </c:pt>
                <c:pt idx="2702">
                  <c:v>39945</c:v>
                </c:pt>
                <c:pt idx="2703">
                  <c:v>39946</c:v>
                </c:pt>
                <c:pt idx="2704">
                  <c:v>39947</c:v>
                </c:pt>
                <c:pt idx="2705">
                  <c:v>39948</c:v>
                </c:pt>
                <c:pt idx="2706">
                  <c:v>39951</c:v>
                </c:pt>
                <c:pt idx="2707">
                  <c:v>39952</c:v>
                </c:pt>
                <c:pt idx="2708">
                  <c:v>39953</c:v>
                </c:pt>
                <c:pt idx="2709">
                  <c:v>39954</c:v>
                </c:pt>
                <c:pt idx="2710">
                  <c:v>39955</c:v>
                </c:pt>
                <c:pt idx="2711">
                  <c:v>39958</c:v>
                </c:pt>
                <c:pt idx="2712">
                  <c:v>39959</c:v>
                </c:pt>
                <c:pt idx="2713">
                  <c:v>39960</c:v>
                </c:pt>
                <c:pt idx="2714">
                  <c:v>39961</c:v>
                </c:pt>
                <c:pt idx="2715">
                  <c:v>39962</c:v>
                </c:pt>
                <c:pt idx="2716">
                  <c:v>39965</c:v>
                </c:pt>
                <c:pt idx="2717">
                  <c:v>39966</c:v>
                </c:pt>
                <c:pt idx="2718">
                  <c:v>39967</c:v>
                </c:pt>
                <c:pt idx="2719">
                  <c:v>39968</c:v>
                </c:pt>
                <c:pt idx="2720">
                  <c:v>39969</c:v>
                </c:pt>
                <c:pt idx="2721">
                  <c:v>39972</c:v>
                </c:pt>
                <c:pt idx="2722">
                  <c:v>39973</c:v>
                </c:pt>
                <c:pt idx="2723">
                  <c:v>39974</c:v>
                </c:pt>
                <c:pt idx="2724">
                  <c:v>39975</c:v>
                </c:pt>
                <c:pt idx="2725">
                  <c:v>39976</c:v>
                </c:pt>
                <c:pt idx="2726">
                  <c:v>39979</c:v>
                </c:pt>
                <c:pt idx="2727">
                  <c:v>39980</c:v>
                </c:pt>
                <c:pt idx="2728">
                  <c:v>39981</c:v>
                </c:pt>
                <c:pt idx="2729">
                  <c:v>39982</c:v>
                </c:pt>
                <c:pt idx="2730">
                  <c:v>39983</c:v>
                </c:pt>
                <c:pt idx="2731">
                  <c:v>39986</c:v>
                </c:pt>
                <c:pt idx="2732">
                  <c:v>39987</c:v>
                </c:pt>
                <c:pt idx="2733">
                  <c:v>39988</c:v>
                </c:pt>
                <c:pt idx="2734">
                  <c:v>39989</c:v>
                </c:pt>
                <c:pt idx="2735">
                  <c:v>39990</c:v>
                </c:pt>
                <c:pt idx="2736">
                  <c:v>39993</c:v>
                </c:pt>
                <c:pt idx="2737">
                  <c:v>39994</c:v>
                </c:pt>
                <c:pt idx="2738">
                  <c:v>39995</c:v>
                </c:pt>
                <c:pt idx="2739">
                  <c:v>39996</c:v>
                </c:pt>
                <c:pt idx="2740">
                  <c:v>39997</c:v>
                </c:pt>
                <c:pt idx="2741">
                  <c:v>40000</c:v>
                </c:pt>
                <c:pt idx="2742">
                  <c:v>40001</c:v>
                </c:pt>
                <c:pt idx="2743">
                  <c:v>40002</c:v>
                </c:pt>
                <c:pt idx="2744">
                  <c:v>40003</c:v>
                </c:pt>
                <c:pt idx="2745">
                  <c:v>40004</c:v>
                </c:pt>
                <c:pt idx="2746">
                  <c:v>40007</c:v>
                </c:pt>
                <c:pt idx="2747">
                  <c:v>40008</c:v>
                </c:pt>
                <c:pt idx="2748">
                  <c:v>40009</c:v>
                </c:pt>
                <c:pt idx="2749">
                  <c:v>40010</c:v>
                </c:pt>
                <c:pt idx="2750">
                  <c:v>40011</c:v>
                </c:pt>
                <c:pt idx="2751">
                  <c:v>40014</c:v>
                </c:pt>
                <c:pt idx="2752">
                  <c:v>40015</c:v>
                </c:pt>
                <c:pt idx="2753">
                  <c:v>40016</c:v>
                </c:pt>
                <c:pt idx="2754">
                  <c:v>40017</c:v>
                </c:pt>
                <c:pt idx="2755">
                  <c:v>40018</c:v>
                </c:pt>
                <c:pt idx="2756">
                  <c:v>40021</c:v>
                </c:pt>
                <c:pt idx="2757">
                  <c:v>40022</c:v>
                </c:pt>
                <c:pt idx="2758">
                  <c:v>40023</c:v>
                </c:pt>
                <c:pt idx="2759">
                  <c:v>40024</c:v>
                </c:pt>
                <c:pt idx="2760">
                  <c:v>40025</c:v>
                </c:pt>
                <c:pt idx="2761">
                  <c:v>40028</c:v>
                </c:pt>
                <c:pt idx="2762">
                  <c:v>40029</c:v>
                </c:pt>
                <c:pt idx="2763">
                  <c:v>40030</c:v>
                </c:pt>
                <c:pt idx="2764">
                  <c:v>40031</c:v>
                </c:pt>
                <c:pt idx="2765">
                  <c:v>40032</c:v>
                </c:pt>
                <c:pt idx="2766">
                  <c:v>40035</c:v>
                </c:pt>
                <c:pt idx="2767">
                  <c:v>40036</c:v>
                </c:pt>
                <c:pt idx="2768">
                  <c:v>40037</c:v>
                </c:pt>
                <c:pt idx="2769">
                  <c:v>40038</c:v>
                </c:pt>
                <c:pt idx="2770">
                  <c:v>40039</c:v>
                </c:pt>
                <c:pt idx="2771">
                  <c:v>40042</c:v>
                </c:pt>
                <c:pt idx="2772">
                  <c:v>40043</c:v>
                </c:pt>
                <c:pt idx="2773">
                  <c:v>40044</c:v>
                </c:pt>
                <c:pt idx="2774">
                  <c:v>40045</c:v>
                </c:pt>
                <c:pt idx="2775">
                  <c:v>40046</c:v>
                </c:pt>
                <c:pt idx="2776">
                  <c:v>40049</c:v>
                </c:pt>
                <c:pt idx="2777">
                  <c:v>40050</c:v>
                </c:pt>
                <c:pt idx="2778">
                  <c:v>40051</c:v>
                </c:pt>
                <c:pt idx="2779">
                  <c:v>40052</c:v>
                </c:pt>
                <c:pt idx="2780">
                  <c:v>40053</c:v>
                </c:pt>
                <c:pt idx="2781">
                  <c:v>40056</c:v>
                </c:pt>
                <c:pt idx="2782">
                  <c:v>40057</c:v>
                </c:pt>
                <c:pt idx="2783">
                  <c:v>40058</c:v>
                </c:pt>
                <c:pt idx="2784">
                  <c:v>40059</c:v>
                </c:pt>
                <c:pt idx="2785">
                  <c:v>40060</c:v>
                </c:pt>
                <c:pt idx="2786">
                  <c:v>40063</c:v>
                </c:pt>
                <c:pt idx="2787">
                  <c:v>40064</c:v>
                </c:pt>
                <c:pt idx="2788">
                  <c:v>40065</c:v>
                </c:pt>
                <c:pt idx="2789">
                  <c:v>40066</c:v>
                </c:pt>
                <c:pt idx="2790">
                  <c:v>40067</c:v>
                </c:pt>
                <c:pt idx="2791">
                  <c:v>40070</c:v>
                </c:pt>
                <c:pt idx="2792">
                  <c:v>40071</c:v>
                </c:pt>
                <c:pt idx="2793">
                  <c:v>40072</c:v>
                </c:pt>
                <c:pt idx="2794">
                  <c:v>40073</c:v>
                </c:pt>
                <c:pt idx="2795">
                  <c:v>40074</c:v>
                </c:pt>
                <c:pt idx="2796">
                  <c:v>40077</c:v>
                </c:pt>
                <c:pt idx="2797">
                  <c:v>40078</c:v>
                </c:pt>
                <c:pt idx="2798">
                  <c:v>40079</c:v>
                </c:pt>
                <c:pt idx="2799">
                  <c:v>40080</c:v>
                </c:pt>
                <c:pt idx="2800">
                  <c:v>40081</c:v>
                </c:pt>
                <c:pt idx="2801">
                  <c:v>40084</c:v>
                </c:pt>
                <c:pt idx="2802">
                  <c:v>40085</c:v>
                </c:pt>
                <c:pt idx="2803">
                  <c:v>40086</c:v>
                </c:pt>
                <c:pt idx="2804">
                  <c:v>40087</c:v>
                </c:pt>
                <c:pt idx="2805">
                  <c:v>40088</c:v>
                </c:pt>
                <c:pt idx="2806">
                  <c:v>40091</c:v>
                </c:pt>
                <c:pt idx="2807">
                  <c:v>40092</c:v>
                </c:pt>
                <c:pt idx="2808">
                  <c:v>40093</c:v>
                </c:pt>
                <c:pt idx="2809">
                  <c:v>40094</c:v>
                </c:pt>
                <c:pt idx="2810">
                  <c:v>40095</c:v>
                </c:pt>
                <c:pt idx="2811">
                  <c:v>40098</c:v>
                </c:pt>
                <c:pt idx="2812">
                  <c:v>40099</c:v>
                </c:pt>
                <c:pt idx="2813">
                  <c:v>40100</c:v>
                </c:pt>
                <c:pt idx="2814">
                  <c:v>40101</c:v>
                </c:pt>
                <c:pt idx="2815">
                  <c:v>40102</c:v>
                </c:pt>
                <c:pt idx="2816">
                  <c:v>40105</c:v>
                </c:pt>
                <c:pt idx="2817">
                  <c:v>40106</c:v>
                </c:pt>
                <c:pt idx="2818">
                  <c:v>40107</c:v>
                </c:pt>
                <c:pt idx="2819">
                  <c:v>40108</c:v>
                </c:pt>
                <c:pt idx="2820">
                  <c:v>40109</c:v>
                </c:pt>
                <c:pt idx="2821">
                  <c:v>40112</c:v>
                </c:pt>
                <c:pt idx="2822">
                  <c:v>40113</c:v>
                </c:pt>
                <c:pt idx="2823">
                  <c:v>40114</c:v>
                </c:pt>
                <c:pt idx="2824">
                  <c:v>40115</c:v>
                </c:pt>
                <c:pt idx="2825">
                  <c:v>40116</c:v>
                </c:pt>
                <c:pt idx="2826">
                  <c:v>40119</c:v>
                </c:pt>
                <c:pt idx="2827">
                  <c:v>40120</c:v>
                </c:pt>
                <c:pt idx="2828">
                  <c:v>40121</c:v>
                </c:pt>
                <c:pt idx="2829">
                  <c:v>40122</c:v>
                </c:pt>
                <c:pt idx="2830">
                  <c:v>40123</c:v>
                </c:pt>
                <c:pt idx="2831">
                  <c:v>40126</c:v>
                </c:pt>
                <c:pt idx="2832">
                  <c:v>40127</c:v>
                </c:pt>
                <c:pt idx="2833">
                  <c:v>40128</c:v>
                </c:pt>
                <c:pt idx="2834">
                  <c:v>40129</c:v>
                </c:pt>
                <c:pt idx="2835">
                  <c:v>40130</c:v>
                </c:pt>
                <c:pt idx="2836">
                  <c:v>40133</c:v>
                </c:pt>
                <c:pt idx="2837">
                  <c:v>40134</c:v>
                </c:pt>
                <c:pt idx="2838">
                  <c:v>40135</c:v>
                </c:pt>
                <c:pt idx="2839">
                  <c:v>40136</c:v>
                </c:pt>
                <c:pt idx="2840">
                  <c:v>40137</c:v>
                </c:pt>
                <c:pt idx="2841">
                  <c:v>40140</c:v>
                </c:pt>
                <c:pt idx="2842">
                  <c:v>40141</c:v>
                </c:pt>
                <c:pt idx="2843">
                  <c:v>40142</c:v>
                </c:pt>
                <c:pt idx="2844">
                  <c:v>40143</c:v>
                </c:pt>
                <c:pt idx="2845">
                  <c:v>40144</c:v>
                </c:pt>
                <c:pt idx="2846">
                  <c:v>40147</c:v>
                </c:pt>
                <c:pt idx="2847">
                  <c:v>40148</c:v>
                </c:pt>
                <c:pt idx="2848">
                  <c:v>40149</c:v>
                </c:pt>
                <c:pt idx="2849">
                  <c:v>40150</c:v>
                </c:pt>
                <c:pt idx="2850">
                  <c:v>40151</c:v>
                </c:pt>
                <c:pt idx="2851">
                  <c:v>40154</c:v>
                </c:pt>
                <c:pt idx="2852">
                  <c:v>40155</c:v>
                </c:pt>
                <c:pt idx="2853">
                  <c:v>40156</c:v>
                </c:pt>
                <c:pt idx="2854">
                  <c:v>40157</c:v>
                </c:pt>
                <c:pt idx="2855">
                  <c:v>40158</c:v>
                </c:pt>
                <c:pt idx="2856">
                  <c:v>40161</c:v>
                </c:pt>
                <c:pt idx="2857">
                  <c:v>40162</c:v>
                </c:pt>
                <c:pt idx="2858">
                  <c:v>40163</c:v>
                </c:pt>
                <c:pt idx="2859">
                  <c:v>40164</c:v>
                </c:pt>
                <c:pt idx="2860">
                  <c:v>40165</c:v>
                </c:pt>
                <c:pt idx="2861">
                  <c:v>40168</c:v>
                </c:pt>
                <c:pt idx="2862">
                  <c:v>40169</c:v>
                </c:pt>
                <c:pt idx="2863">
                  <c:v>40170</c:v>
                </c:pt>
                <c:pt idx="2864">
                  <c:v>40171</c:v>
                </c:pt>
                <c:pt idx="2865">
                  <c:v>40172</c:v>
                </c:pt>
                <c:pt idx="2866">
                  <c:v>40175</c:v>
                </c:pt>
                <c:pt idx="2867">
                  <c:v>40176</c:v>
                </c:pt>
                <c:pt idx="2868">
                  <c:v>40177</c:v>
                </c:pt>
                <c:pt idx="2869">
                  <c:v>40178</c:v>
                </c:pt>
                <c:pt idx="2870">
                  <c:v>40179</c:v>
                </c:pt>
                <c:pt idx="2871">
                  <c:v>40182</c:v>
                </c:pt>
                <c:pt idx="2872">
                  <c:v>40183</c:v>
                </c:pt>
                <c:pt idx="2873">
                  <c:v>40184</c:v>
                </c:pt>
                <c:pt idx="2874">
                  <c:v>40185</c:v>
                </c:pt>
                <c:pt idx="2875">
                  <c:v>40186</c:v>
                </c:pt>
                <c:pt idx="2876">
                  <c:v>40189</c:v>
                </c:pt>
                <c:pt idx="2877">
                  <c:v>40190</c:v>
                </c:pt>
                <c:pt idx="2878">
                  <c:v>40191</c:v>
                </c:pt>
                <c:pt idx="2879">
                  <c:v>40192</c:v>
                </c:pt>
                <c:pt idx="2880">
                  <c:v>40193</c:v>
                </c:pt>
                <c:pt idx="2881">
                  <c:v>40196</c:v>
                </c:pt>
                <c:pt idx="2882">
                  <c:v>40197</c:v>
                </c:pt>
                <c:pt idx="2883">
                  <c:v>40198</c:v>
                </c:pt>
                <c:pt idx="2884">
                  <c:v>40199</c:v>
                </c:pt>
                <c:pt idx="2885">
                  <c:v>40200</c:v>
                </c:pt>
                <c:pt idx="2886">
                  <c:v>40203</c:v>
                </c:pt>
                <c:pt idx="2887">
                  <c:v>40204</c:v>
                </c:pt>
                <c:pt idx="2888">
                  <c:v>40205</c:v>
                </c:pt>
                <c:pt idx="2889">
                  <c:v>40206</c:v>
                </c:pt>
                <c:pt idx="2890">
                  <c:v>40207</c:v>
                </c:pt>
                <c:pt idx="2891">
                  <c:v>40210</c:v>
                </c:pt>
                <c:pt idx="2892">
                  <c:v>40211</c:v>
                </c:pt>
                <c:pt idx="2893">
                  <c:v>40212</c:v>
                </c:pt>
                <c:pt idx="2894">
                  <c:v>40213</c:v>
                </c:pt>
                <c:pt idx="2895">
                  <c:v>40214</c:v>
                </c:pt>
                <c:pt idx="2896">
                  <c:v>40217</c:v>
                </c:pt>
                <c:pt idx="2897">
                  <c:v>40218</c:v>
                </c:pt>
                <c:pt idx="2898">
                  <c:v>40219</c:v>
                </c:pt>
                <c:pt idx="2899">
                  <c:v>40220</c:v>
                </c:pt>
                <c:pt idx="2900">
                  <c:v>40221</c:v>
                </c:pt>
                <c:pt idx="2901">
                  <c:v>40224</c:v>
                </c:pt>
                <c:pt idx="2902">
                  <c:v>40225</c:v>
                </c:pt>
                <c:pt idx="2903">
                  <c:v>40226</c:v>
                </c:pt>
                <c:pt idx="2904">
                  <c:v>40227</c:v>
                </c:pt>
                <c:pt idx="2905">
                  <c:v>40228</c:v>
                </c:pt>
                <c:pt idx="2906">
                  <c:v>40231</c:v>
                </c:pt>
                <c:pt idx="2907">
                  <c:v>40232</c:v>
                </c:pt>
                <c:pt idx="2908">
                  <c:v>40233</c:v>
                </c:pt>
                <c:pt idx="2909">
                  <c:v>40234</c:v>
                </c:pt>
                <c:pt idx="2910">
                  <c:v>40235</c:v>
                </c:pt>
                <c:pt idx="2911">
                  <c:v>40238</c:v>
                </c:pt>
                <c:pt idx="2912">
                  <c:v>40239</c:v>
                </c:pt>
                <c:pt idx="2913">
                  <c:v>40240</c:v>
                </c:pt>
                <c:pt idx="2914">
                  <c:v>40241</c:v>
                </c:pt>
                <c:pt idx="2915">
                  <c:v>40242</c:v>
                </c:pt>
                <c:pt idx="2916">
                  <c:v>40245</c:v>
                </c:pt>
                <c:pt idx="2917">
                  <c:v>40246</c:v>
                </c:pt>
                <c:pt idx="2918">
                  <c:v>40247</c:v>
                </c:pt>
                <c:pt idx="2919">
                  <c:v>40248</c:v>
                </c:pt>
                <c:pt idx="2920">
                  <c:v>40249</c:v>
                </c:pt>
                <c:pt idx="2921">
                  <c:v>40252</c:v>
                </c:pt>
                <c:pt idx="2922">
                  <c:v>40253</c:v>
                </c:pt>
                <c:pt idx="2923">
                  <c:v>40254</c:v>
                </c:pt>
                <c:pt idx="2924">
                  <c:v>40255</c:v>
                </c:pt>
                <c:pt idx="2925">
                  <c:v>40256</c:v>
                </c:pt>
                <c:pt idx="2926">
                  <c:v>40259</c:v>
                </c:pt>
                <c:pt idx="2927">
                  <c:v>40260</c:v>
                </c:pt>
                <c:pt idx="2928">
                  <c:v>40261</c:v>
                </c:pt>
                <c:pt idx="2929">
                  <c:v>40262</c:v>
                </c:pt>
                <c:pt idx="2930">
                  <c:v>40263</c:v>
                </c:pt>
                <c:pt idx="2931">
                  <c:v>40266</c:v>
                </c:pt>
                <c:pt idx="2932">
                  <c:v>40267</c:v>
                </c:pt>
                <c:pt idx="2933">
                  <c:v>40268</c:v>
                </c:pt>
                <c:pt idx="2934">
                  <c:v>40269</c:v>
                </c:pt>
                <c:pt idx="2935">
                  <c:v>40270</c:v>
                </c:pt>
                <c:pt idx="2936">
                  <c:v>40273</c:v>
                </c:pt>
                <c:pt idx="2937">
                  <c:v>40274</c:v>
                </c:pt>
                <c:pt idx="2938">
                  <c:v>40275</c:v>
                </c:pt>
                <c:pt idx="2939">
                  <c:v>40276</c:v>
                </c:pt>
                <c:pt idx="2940">
                  <c:v>40277</c:v>
                </c:pt>
                <c:pt idx="2941">
                  <c:v>40280</c:v>
                </c:pt>
                <c:pt idx="2942">
                  <c:v>40281</c:v>
                </c:pt>
                <c:pt idx="2943">
                  <c:v>40282</c:v>
                </c:pt>
                <c:pt idx="2944">
                  <c:v>40283</c:v>
                </c:pt>
                <c:pt idx="2945">
                  <c:v>40284</c:v>
                </c:pt>
                <c:pt idx="2946">
                  <c:v>40287</c:v>
                </c:pt>
                <c:pt idx="2947">
                  <c:v>40288</c:v>
                </c:pt>
                <c:pt idx="2948">
                  <c:v>40289</c:v>
                </c:pt>
                <c:pt idx="2949">
                  <c:v>40290</c:v>
                </c:pt>
                <c:pt idx="2950">
                  <c:v>40291</c:v>
                </c:pt>
                <c:pt idx="2951">
                  <c:v>40294</c:v>
                </c:pt>
                <c:pt idx="2952">
                  <c:v>40295</c:v>
                </c:pt>
                <c:pt idx="2953">
                  <c:v>40296</c:v>
                </c:pt>
                <c:pt idx="2954">
                  <c:v>40297</c:v>
                </c:pt>
                <c:pt idx="2955">
                  <c:v>40298</c:v>
                </c:pt>
                <c:pt idx="2956">
                  <c:v>40301</c:v>
                </c:pt>
                <c:pt idx="2957">
                  <c:v>40302</c:v>
                </c:pt>
                <c:pt idx="2958">
                  <c:v>40303</c:v>
                </c:pt>
                <c:pt idx="2959">
                  <c:v>40304</c:v>
                </c:pt>
                <c:pt idx="2960">
                  <c:v>40305</c:v>
                </c:pt>
                <c:pt idx="2961">
                  <c:v>40308</c:v>
                </c:pt>
                <c:pt idx="2962">
                  <c:v>40309</c:v>
                </c:pt>
                <c:pt idx="2963">
                  <c:v>40310</c:v>
                </c:pt>
                <c:pt idx="2964">
                  <c:v>40311</c:v>
                </c:pt>
                <c:pt idx="2965">
                  <c:v>40312</c:v>
                </c:pt>
                <c:pt idx="2966">
                  <c:v>40315</c:v>
                </c:pt>
                <c:pt idx="2967">
                  <c:v>40316</c:v>
                </c:pt>
                <c:pt idx="2968">
                  <c:v>40317</c:v>
                </c:pt>
                <c:pt idx="2969">
                  <c:v>40318</c:v>
                </c:pt>
                <c:pt idx="2970">
                  <c:v>40319</c:v>
                </c:pt>
                <c:pt idx="2971">
                  <c:v>40322</c:v>
                </c:pt>
                <c:pt idx="2972">
                  <c:v>40323</c:v>
                </c:pt>
                <c:pt idx="2973">
                  <c:v>40324</c:v>
                </c:pt>
                <c:pt idx="2974">
                  <c:v>40325</c:v>
                </c:pt>
                <c:pt idx="2975">
                  <c:v>40326</c:v>
                </c:pt>
                <c:pt idx="2976">
                  <c:v>40329</c:v>
                </c:pt>
                <c:pt idx="2977">
                  <c:v>40330</c:v>
                </c:pt>
                <c:pt idx="2978">
                  <c:v>40331</c:v>
                </c:pt>
                <c:pt idx="2979">
                  <c:v>40332</c:v>
                </c:pt>
                <c:pt idx="2980">
                  <c:v>40333</c:v>
                </c:pt>
                <c:pt idx="2981">
                  <c:v>40336</c:v>
                </c:pt>
                <c:pt idx="2982">
                  <c:v>40337</c:v>
                </c:pt>
                <c:pt idx="2983">
                  <c:v>40338</c:v>
                </c:pt>
                <c:pt idx="2984">
                  <c:v>40339</c:v>
                </c:pt>
                <c:pt idx="2985">
                  <c:v>40340</c:v>
                </c:pt>
                <c:pt idx="2986">
                  <c:v>40343</c:v>
                </c:pt>
                <c:pt idx="2987">
                  <c:v>40344</c:v>
                </c:pt>
                <c:pt idx="2988">
                  <c:v>40345</c:v>
                </c:pt>
                <c:pt idx="2989">
                  <c:v>40346</c:v>
                </c:pt>
                <c:pt idx="2990">
                  <c:v>40347</c:v>
                </c:pt>
                <c:pt idx="2991">
                  <c:v>40350</c:v>
                </c:pt>
                <c:pt idx="2992">
                  <c:v>40351</c:v>
                </c:pt>
                <c:pt idx="2993">
                  <c:v>40352</c:v>
                </c:pt>
                <c:pt idx="2994">
                  <c:v>40353</c:v>
                </c:pt>
                <c:pt idx="2995">
                  <c:v>40354</c:v>
                </c:pt>
                <c:pt idx="2996">
                  <c:v>40357</c:v>
                </c:pt>
                <c:pt idx="2997">
                  <c:v>40358</c:v>
                </c:pt>
                <c:pt idx="2998">
                  <c:v>40359</c:v>
                </c:pt>
                <c:pt idx="2999">
                  <c:v>40360</c:v>
                </c:pt>
                <c:pt idx="3000">
                  <c:v>40361</c:v>
                </c:pt>
                <c:pt idx="3001">
                  <c:v>40364</c:v>
                </c:pt>
                <c:pt idx="3002">
                  <c:v>40365</c:v>
                </c:pt>
                <c:pt idx="3003">
                  <c:v>40366</c:v>
                </c:pt>
                <c:pt idx="3004">
                  <c:v>40367</c:v>
                </c:pt>
                <c:pt idx="3005">
                  <c:v>40368</c:v>
                </c:pt>
                <c:pt idx="3006">
                  <c:v>40371</c:v>
                </c:pt>
                <c:pt idx="3007">
                  <c:v>40372</c:v>
                </c:pt>
                <c:pt idx="3008">
                  <c:v>40373</c:v>
                </c:pt>
                <c:pt idx="3009">
                  <c:v>40374</c:v>
                </c:pt>
                <c:pt idx="3010">
                  <c:v>40375</c:v>
                </c:pt>
                <c:pt idx="3011">
                  <c:v>40378</c:v>
                </c:pt>
                <c:pt idx="3012">
                  <c:v>40379</c:v>
                </c:pt>
                <c:pt idx="3013">
                  <c:v>40380</c:v>
                </c:pt>
                <c:pt idx="3014">
                  <c:v>40381</c:v>
                </c:pt>
                <c:pt idx="3015">
                  <c:v>40382</c:v>
                </c:pt>
                <c:pt idx="3016">
                  <c:v>40385</c:v>
                </c:pt>
                <c:pt idx="3017">
                  <c:v>40386</c:v>
                </c:pt>
                <c:pt idx="3018">
                  <c:v>40387</c:v>
                </c:pt>
                <c:pt idx="3019">
                  <c:v>40388</c:v>
                </c:pt>
                <c:pt idx="3020">
                  <c:v>40389</c:v>
                </c:pt>
                <c:pt idx="3021">
                  <c:v>40392</c:v>
                </c:pt>
                <c:pt idx="3022">
                  <c:v>40393</c:v>
                </c:pt>
                <c:pt idx="3023">
                  <c:v>40394</c:v>
                </c:pt>
                <c:pt idx="3024">
                  <c:v>40395</c:v>
                </c:pt>
                <c:pt idx="3025">
                  <c:v>40396</c:v>
                </c:pt>
                <c:pt idx="3026">
                  <c:v>40399</c:v>
                </c:pt>
                <c:pt idx="3027">
                  <c:v>40400</c:v>
                </c:pt>
                <c:pt idx="3028">
                  <c:v>40401</c:v>
                </c:pt>
                <c:pt idx="3029">
                  <c:v>40402</c:v>
                </c:pt>
                <c:pt idx="3030">
                  <c:v>40403</c:v>
                </c:pt>
                <c:pt idx="3031">
                  <c:v>40406</c:v>
                </c:pt>
                <c:pt idx="3032">
                  <c:v>40407</c:v>
                </c:pt>
                <c:pt idx="3033">
                  <c:v>40408</c:v>
                </c:pt>
                <c:pt idx="3034">
                  <c:v>40409</c:v>
                </c:pt>
                <c:pt idx="3035">
                  <c:v>40410</c:v>
                </c:pt>
                <c:pt idx="3036">
                  <c:v>40413</c:v>
                </c:pt>
                <c:pt idx="3037">
                  <c:v>40414</c:v>
                </c:pt>
                <c:pt idx="3038">
                  <c:v>40415</c:v>
                </c:pt>
                <c:pt idx="3039">
                  <c:v>40416</c:v>
                </c:pt>
                <c:pt idx="3040">
                  <c:v>40417</c:v>
                </c:pt>
                <c:pt idx="3041">
                  <c:v>40420</c:v>
                </c:pt>
                <c:pt idx="3042">
                  <c:v>40421</c:v>
                </c:pt>
                <c:pt idx="3043">
                  <c:v>40422</c:v>
                </c:pt>
                <c:pt idx="3044">
                  <c:v>40423</c:v>
                </c:pt>
                <c:pt idx="3045">
                  <c:v>40424</c:v>
                </c:pt>
                <c:pt idx="3046">
                  <c:v>40427</c:v>
                </c:pt>
                <c:pt idx="3047">
                  <c:v>40428</c:v>
                </c:pt>
                <c:pt idx="3048">
                  <c:v>40429</c:v>
                </c:pt>
                <c:pt idx="3049">
                  <c:v>40430</c:v>
                </c:pt>
                <c:pt idx="3050">
                  <c:v>40431</c:v>
                </c:pt>
                <c:pt idx="3051">
                  <c:v>40434</c:v>
                </c:pt>
                <c:pt idx="3052">
                  <c:v>40435</c:v>
                </c:pt>
                <c:pt idx="3053">
                  <c:v>40436</c:v>
                </c:pt>
                <c:pt idx="3054">
                  <c:v>40437</c:v>
                </c:pt>
                <c:pt idx="3055">
                  <c:v>40438</c:v>
                </c:pt>
                <c:pt idx="3056">
                  <c:v>40441</c:v>
                </c:pt>
                <c:pt idx="3057">
                  <c:v>40442</c:v>
                </c:pt>
                <c:pt idx="3058">
                  <c:v>40443</c:v>
                </c:pt>
                <c:pt idx="3059">
                  <c:v>40444</c:v>
                </c:pt>
                <c:pt idx="3060">
                  <c:v>40445</c:v>
                </c:pt>
                <c:pt idx="3061">
                  <c:v>40448</c:v>
                </c:pt>
                <c:pt idx="3062">
                  <c:v>40449</c:v>
                </c:pt>
                <c:pt idx="3063">
                  <c:v>40450</c:v>
                </c:pt>
                <c:pt idx="3064">
                  <c:v>40451</c:v>
                </c:pt>
                <c:pt idx="3065">
                  <c:v>40452</c:v>
                </c:pt>
                <c:pt idx="3066">
                  <c:v>40455</c:v>
                </c:pt>
                <c:pt idx="3067">
                  <c:v>40456</c:v>
                </c:pt>
                <c:pt idx="3068">
                  <c:v>40457</c:v>
                </c:pt>
                <c:pt idx="3069">
                  <c:v>40458</c:v>
                </c:pt>
                <c:pt idx="3070">
                  <c:v>40459</c:v>
                </c:pt>
                <c:pt idx="3071">
                  <c:v>40462</c:v>
                </c:pt>
                <c:pt idx="3072">
                  <c:v>40463</c:v>
                </c:pt>
                <c:pt idx="3073">
                  <c:v>40464</c:v>
                </c:pt>
                <c:pt idx="3074">
                  <c:v>40465</c:v>
                </c:pt>
                <c:pt idx="3075">
                  <c:v>40466</c:v>
                </c:pt>
                <c:pt idx="3076">
                  <c:v>40469</c:v>
                </c:pt>
                <c:pt idx="3077">
                  <c:v>40470</c:v>
                </c:pt>
                <c:pt idx="3078">
                  <c:v>40471</c:v>
                </c:pt>
                <c:pt idx="3079">
                  <c:v>40472</c:v>
                </c:pt>
                <c:pt idx="3080">
                  <c:v>40473</c:v>
                </c:pt>
                <c:pt idx="3081">
                  <c:v>40476</c:v>
                </c:pt>
                <c:pt idx="3082">
                  <c:v>40477</c:v>
                </c:pt>
                <c:pt idx="3083">
                  <c:v>40478</c:v>
                </c:pt>
                <c:pt idx="3084">
                  <c:v>40479</c:v>
                </c:pt>
                <c:pt idx="3085">
                  <c:v>40480</c:v>
                </c:pt>
                <c:pt idx="3086">
                  <c:v>40483</c:v>
                </c:pt>
                <c:pt idx="3087">
                  <c:v>40484</c:v>
                </c:pt>
                <c:pt idx="3088">
                  <c:v>40485</c:v>
                </c:pt>
                <c:pt idx="3089">
                  <c:v>40486</c:v>
                </c:pt>
                <c:pt idx="3090">
                  <c:v>40487</c:v>
                </c:pt>
                <c:pt idx="3091">
                  <c:v>40490</c:v>
                </c:pt>
                <c:pt idx="3092">
                  <c:v>40491</c:v>
                </c:pt>
                <c:pt idx="3093">
                  <c:v>40492</c:v>
                </c:pt>
                <c:pt idx="3094">
                  <c:v>40493</c:v>
                </c:pt>
                <c:pt idx="3095">
                  <c:v>40494</c:v>
                </c:pt>
                <c:pt idx="3096">
                  <c:v>40497</c:v>
                </c:pt>
                <c:pt idx="3097">
                  <c:v>40498</c:v>
                </c:pt>
                <c:pt idx="3098">
                  <c:v>40499</c:v>
                </c:pt>
                <c:pt idx="3099">
                  <c:v>40500</c:v>
                </c:pt>
                <c:pt idx="3100">
                  <c:v>40501</c:v>
                </c:pt>
                <c:pt idx="3101">
                  <c:v>40504</c:v>
                </c:pt>
                <c:pt idx="3102">
                  <c:v>40505</c:v>
                </c:pt>
                <c:pt idx="3103">
                  <c:v>40506</c:v>
                </c:pt>
                <c:pt idx="3104">
                  <c:v>40507</c:v>
                </c:pt>
                <c:pt idx="3105">
                  <c:v>40508</c:v>
                </c:pt>
                <c:pt idx="3106">
                  <c:v>40511</c:v>
                </c:pt>
                <c:pt idx="3107">
                  <c:v>40512</c:v>
                </c:pt>
                <c:pt idx="3108">
                  <c:v>40513</c:v>
                </c:pt>
                <c:pt idx="3109">
                  <c:v>40514</c:v>
                </c:pt>
                <c:pt idx="3110">
                  <c:v>40515</c:v>
                </c:pt>
                <c:pt idx="3111">
                  <c:v>40518</c:v>
                </c:pt>
                <c:pt idx="3112">
                  <c:v>40519</c:v>
                </c:pt>
                <c:pt idx="3113">
                  <c:v>40520</c:v>
                </c:pt>
                <c:pt idx="3114">
                  <c:v>40521</c:v>
                </c:pt>
                <c:pt idx="3115">
                  <c:v>40522</c:v>
                </c:pt>
                <c:pt idx="3116">
                  <c:v>40525</c:v>
                </c:pt>
                <c:pt idx="3117">
                  <c:v>40526</c:v>
                </c:pt>
                <c:pt idx="3118">
                  <c:v>40527</c:v>
                </c:pt>
                <c:pt idx="3119">
                  <c:v>40528</c:v>
                </c:pt>
                <c:pt idx="3120">
                  <c:v>40529</c:v>
                </c:pt>
                <c:pt idx="3121">
                  <c:v>40532</c:v>
                </c:pt>
                <c:pt idx="3122">
                  <c:v>40533</c:v>
                </c:pt>
                <c:pt idx="3123">
                  <c:v>40534</c:v>
                </c:pt>
                <c:pt idx="3124">
                  <c:v>40535</c:v>
                </c:pt>
                <c:pt idx="3125">
                  <c:v>40536</c:v>
                </c:pt>
                <c:pt idx="3126">
                  <c:v>40539</c:v>
                </c:pt>
                <c:pt idx="3127">
                  <c:v>40540</c:v>
                </c:pt>
                <c:pt idx="3128">
                  <c:v>40541</c:v>
                </c:pt>
                <c:pt idx="3129">
                  <c:v>40542</c:v>
                </c:pt>
                <c:pt idx="3130">
                  <c:v>40543</c:v>
                </c:pt>
                <c:pt idx="3131">
                  <c:v>40546</c:v>
                </c:pt>
                <c:pt idx="3132">
                  <c:v>40547</c:v>
                </c:pt>
                <c:pt idx="3133">
                  <c:v>40548</c:v>
                </c:pt>
                <c:pt idx="3134">
                  <c:v>40549</c:v>
                </c:pt>
                <c:pt idx="3135">
                  <c:v>40550</c:v>
                </c:pt>
                <c:pt idx="3136">
                  <c:v>40553</c:v>
                </c:pt>
                <c:pt idx="3137">
                  <c:v>40554</c:v>
                </c:pt>
                <c:pt idx="3138">
                  <c:v>40555</c:v>
                </c:pt>
                <c:pt idx="3139">
                  <c:v>40556</c:v>
                </c:pt>
                <c:pt idx="3140">
                  <c:v>40557</c:v>
                </c:pt>
                <c:pt idx="3141">
                  <c:v>40560</c:v>
                </c:pt>
                <c:pt idx="3142">
                  <c:v>40561</c:v>
                </c:pt>
                <c:pt idx="3143">
                  <c:v>40562</c:v>
                </c:pt>
                <c:pt idx="3144">
                  <c:v>40563</c:v>
                </c:pt>
                <c:pt idx="3145">
                  <c:v>40564</c:v>
                </c:pt>
                <c:pt idx="3146">
                  <c:v>40567</c:v>
                </c:pt>
                <c:pt idx="3147">
                  <c:v>40568</c:v>
                </c:pt>
                <c:pt idx="3148">
                  <c:v>40569</c:v>
                </c:pt>
                <c:pt idx="3149">
                  <c:v>40570</c:v>
                </c:pt>
                <c:pt idx="3150">
                  <c:v>40571</c:v>
                </c:pt>
                <c:pt idx="3151">
                  <c:v>40574</c:v>
                </c:pt>
                <c:pt idx="3152">
                  <c:v>40575</c:v>
                </c:pt>
                <c:pt idx="3153">
                  <c:v>40576</c:v>
                </c:pt>
                <c:pt idx="3154">
                  <c:v>40577</c:v>
                </c:pt>
                <c:pt idx="3155">
                  <c:v>40578</c:v>
                </c:pt>
                <c:pt idx="3156">
                  <c:v>40581</c:v>
                </c:pt>
                <c:pt idx="3157">
                  <c:v>40582</c:v>
                </c:pt>
                <c:pt idx="3158">
                  <c:v>40583</c:v>
                </c:pt>
                <c:pt idx="3159">
                  <c:v>40584</c:v>
                </c:pt>
                <c:pt idx="3160">
                  <c:v>40585</c:v>
                </c:pt>
                <c:pt idx="3161">
                  <c:v>40588</c:v>
                </c:pt>
                <c:pt idx="3162">
                  <c:v>40589</c:v>
                </c:pt>
                <c:pt idx="3163">
                  <c:v>40590</c:v>
                </c:pt>
                <c:pt idx="3164">
                  <c:v>40591</c:v>
                </c:pt>
                <c:pt idx="3165">
                  <c:v>40592</c:v>
                </c:pt>
                <c:pt idx="3166">
                  <c:v>40595</c:v>
                </c:pt>
                <c:pt idx="3167">
                  <c:v>40596</c:v>
                </c:pt>
                <c:pt idx="3168">
                  <c:v>40597</c:v>
                </c:pt>
                <c:pt idx="3169">
                  <c:v>40598</c:v>
                </c:pt>
                <c:pt idx="3170">
                  <c:v>40599</c:v>
                </c:pt>
                <c:pt idx="3171">
                  <c:v>40602</c:v>
                </c:pt>
                <c:pt idx="3172">
                  <c:v>40603</c:v>
                </c:pt>
                <c:pt idx="3173">
                  <c:v>40604</c:v>
                </c:pt>
                <c:pt idx="3174">
                  <c:v>40605</c:v>
                </c:pt>
                <c:pt idx="3175">
                  <c:v>40606</c:v>
                </c:pt>
                <c:pt idx="3176">
                  <c:v>40609</c:v>
                </c:pt>
                <c:pt idx="3177">
                  <c:v>40610</c:v>
                </c:pt>
                <c:pt idx="3178">
                  <c:v>40611</c:v>
                </c:pt>
                <c:pt idx="3179">
                  <c:v>40612</c:v>
                </c:pt>
                <c:pt idx="3180">
                  <c:v>40613</c:v>
                </c:pt>
                <c:pt idx="3181">
                  <c:v>40616</c:v>
                </c:pt>
                <c:pt idx="3182">
                  <c:v>40617</c:v>
                </c:pt>
                <c:pt idx="3183">
                  <c:v>40618</c:v>
                </c:pt>
                <c:pt idx="3184">
                  <c:v>40619</c:v>
                </c:pt>
                <c:pt idx="3185">
                  <c:v>40620</c:v>
                </c:pt>
                <c:pt idx="3186">
                  <c:v>40623</c:v>
                </c:pt>
                <c:pt idx="3187">
                  <c:v>40624</c:v>
                </c:pt>
                <c:pt idx="3188">
                  <c:v>40625</c:v>
                </c:pt>
                <c:pt idx="3189">
                  <c:v>40626</c:v>
                </c:pt>
                <c:pt idx="3190">
                  <c:v>40627</c:v>
                </c:pt>
                <c:pt idx="3191">
                  <c:v>40630</c:v>
                </c:pt>
                <c:pt idx="3192">
                  <c:v>40631</c:v>
                </c:pt>
                <c:pt idx="3193">
                  <c:v>40632</c:v>
                </c:pt>
                <c:pt idx="3194">
                  <c:v>40633</c:v>
                </c:pt>
                <c:pt idx="3195">
                  <c:v>40634</c:v>
                </c:pt>
                <c:pt idx="3196">
                  <c:v>40637</c:v>
                </c:pt>
                <c:pt idx="3197">
                  <c:v>40638</c:v>
                </c:pt>
                <c:pt idx="3198">
                  <c:v>40639</c:v>
                </c:pt>
                <c:pt idx="3199">
                  <c:v>40640</c:v>
                </c:pt>
                <c:pt idx="3200">
                  <c:v>40641</c:v>
                </c:pt>
                <c:pt idx="3201">
                  <c:v>40644</c:v>
                </c:pt>
                <c:pt idx="3202">
                  <c:v>40645</c:v>
                </c:pt>
                <c:pt idx="3203">
                  <c:v>40646</c:v>
                </c:pt>
                <c:pt idx="3204">
                  <c:v>40647</c:v>
                </c:pt>
                <c:pt idx="3205">
                  <c:v>40648</c:v>
                </c:pt>
                <c:pt idx="3206">
                  <c:v>40651</c:v>
                </c:pt>
                <c:pt idx="3207">
                  <c:v>40652</c:v>
                </c:pt>
                <c:pt idx="3208">
                  <c:v>40653</c:v>
                </c:pt>
                <c:pt idx="3209">
                  <c:v>40654</c:v>
                </c:pt>
                <c:pt idx="3210">
                  <c:v>40655</c:v>
                </c:pt>
                <c:pt idx="3211">
                  <c:v>40658</c:v>
                </c:pt>
                <c:pt idx="3212">
                  <c:v>40659</c:v>
                </c:pt>
                <c:pt idx="3213">
                  <c:v>40660</c:v>
                </c:pt>
                <c:pt idx="3214">
                  <c:v>40661</c:v>
                </c:pt>
                <c:pt idx="3215">
                  <c:v>40662</c:v>
                </c:pt>
                <c:pt idx="3216">
                  <c:v>40665</c:v>
                </c:pt>
                <c:pt idx="3217">
                  <c:v>40666</c:v>
                </c:pt>
                <c:pt idx="3218">
                  <c:v>40667</c:v>
                </c:pt>
                <c:pt idx="3219">
                  <c:v>40668</c:v>
                </c:pt>
                <c:pt idx="3220">
                  <c:v>40669</c:v>
                </c:pt>
                <c:pt idx="3221">
                  <c:v>40672</c:v>
                </c:pt>
                <c:pt idx="3222">
                  <c:v>40673</c:v>
                </c:pt>
                <c:pt idx="3223">
                  <c:v>40674</c:v>
                </c:pt>
                <c:pt idx="3224">
                  <c:v>40675</c:v>
                </c:pt>
                <c:pt idx="3225">
                  <c:v>40676</c:v>
                </c:pt>
                <c:pt idx="3226">
                  <c:v>40679</c:v>
                </c:pt>
                <c:pt idx="3227">
                  <c:v>40680</c:v>
                </c:pt>
                <c:pt idx="3228">
                  <c:v>40681</c:v>
                </c:pt>
                <c:pt idx="3229">
                  <c:v>40682</c:v>
                </c:pt>
                <c:pt idx="3230">
                  <c:v>40683</c:v>
                </c:pt>
                <c:pt idx="3231">
                  <c:v>40686</c:v>
                </c:pt>
                <c:pt idx="3232">
                  <c:v>40687</c:v>
                </c:pt>
                <c:pt idx="3233">
                  <c:v>40688</c:v>
                </c:pt>
                <c:pt idx="3234">
                  <c:v>40689</c:v>
                </c:pt>
                <c:pt idx="3235">
                  <c:v>40690</c:v>
                </c:pt>
                <c:pt idx="3236">
                  <c:v>40693</c:v>
                </c:pt>
                <c:pt idx="3237">
                  <c:v>40694</c:v>
                </c:pt>
                <c:pt idx="3238">
                  <c:v>40695</c:v>
                </c:pt>
                <c:pt idx="3239">
                  <c:v>40696</c:v>
                </c:pt>
                <c:pt idx="3240">
                  <c:v>40697</c:v>
                </c:pt>
                <c:pt idx="3241">
                  <c:v>40700</c:v>
                </c:pt>
                <c:pt idx="3242">
                  <c:v>40701</c:v>
                </c:pt>
                <c:pt idx="3243">
                  <c:v>40702</c:v>
                </c:pt>
                <c:pt idx="3244">
                  <c:v>40703</c:v>
                </c:pt>
                <c:pt idx="3245">
                  <c:v>40704</c:v>
                </c:pt>
                <c:pt idx="3246">
                  <c:v>40707</c:v>
                </c:pt>
                <c:pt idx="3247">
                  <c:v>40708</c:v>
                </c:pt>
                <c:pt idx="3248">
                  <c:v>40709</c:v>
                </c:pt>
                <c:pt idx="3249">
                  <c:v>40710</c:v>
                </c:pt>
                <c:pt idx="3250">
                  <c:v>40711</c:v>
                </c:pt>
                <c:pt idx="3251">
                  <c:v>40714</c:v>
                </c:pt>
                <c:pt idx="3252">
                  <c:v>40715</c:v>
                </c:pt>
                <c:pt idx="3253">
                  <c:v>40716</c:v>
                </c:pt>
                <c:pt idx="3254">
                  <c:v>40717</c:v>
                </c:pt>
                <c:pt idx="3255">
                  <c:v>40718</c:v>
                </c:pt>
                <c:pt idx="3256">
                  <c:v>40721</c:v>
                </c:pt>
                <c:pt idx="3257">
                  <c:v>40722</c:v>
                </c:pt>
                <c:pt idx="3258">
                  <c:v>40723</c:v>
                </c:pt>
                <c:pt idx="3259">
                  <c:v>40724</c:v>
                </c:pt>
                <c:pt idx="3260">
                  <c:v>40725</c:v>
                </c:pt>
                <c:pt idx="3261">
                  <c:v>40728</c:v>
                </c:pt>
                <c:pt idx="3262">
                  <c:v>40729</c:v>
                </c:pt>
                <c:pt idx="3263">
                  <c:v>40730</c:v>
                </c:pt>
                <c:pt idx="3264">
                  <c:v>40731</c:v>
                </c:pt>
                <c:pt idx="3265">
                  <c:v>40732</c:v>
                </c:pt>
                <c:pt idx="3266">
                  <c:v>40735</c:v>
                </c:pt>
                <c:pt idx="3267">
                  <c:v>40736</c:v>
                </c:pt>
                <c:pt idx="3268">
                  <c:v>40737</c:v>
                </c:pt>
                <c:pt idx="3269">
                  <c:v>40738</c:v>
                </c:pt>
                <c:pt idx="3270">
                  <c:v>40739</c:v>
                </c:pt>
                <c:pt idx="3271">
                  <c:v>40742</c:v>
                </c:pt>
                <c:pt idx="3272">
                  <c:v>40743</c:v>
                </c:pt>
                <c:pt idx="3273">
                  <c:v>40744</c:v>
                </c:pt>
                <c:pt idx="3274">
                  <c:v>40745</c:v>
                </c:pt>
                <c:pt idx="3275">
                  <c:v>40746</c:v>
                </c:pt>
                <c:pt idx="3276">
                  <c:v>40749</c:v>
                </c:pt>
                <c:pt idx="3277">
                  <c:v>40750</c:v>
                </c:pt>
                <c:pt idx="3278">
                  <c:v>40751</c:v>
                </c:pt>
                <c:pt idx="3279">
                  <c:v>40752</c:v>
                </c:pt>
                <c:pt idx="3280">
                  <c:v>40753</c:v>
                </c:pt>
                <c:pt idx="3281">
                  <c:v>40756</c:v>
                </c:pt>
                <c:pt idx="3282">
                  <c:v>40757</c:v>
                </c:pt>
                <c:pt idx="3283">
                  <c:v>40758</c:v>
                </c:pt>
                <c:pt idx="3284">
                  <c:v>40759</c:v>
                </c:pt>
                <c:pt idx="3285">
                  <c:v>40760</c:v>
                </c:pt>
                <c:pt idx="3286">
                  <c:v>40763</c:v>
                </c:pt>
                <c:pt idx="3287">
                  <c:v>40764</c:v>
                </c:pt>
                <c:pt idx="3288">
                  <c:v>40765</c:v>
                </c:pt>
                <c:pt idx="3289">
                  <c:v>40766</c:v>
                </c:pt>
                <c:pt idx="3290">
                  <c:v>40767</c:v>
                </c:pt>
                <c:pt idx="3291">
                  <c:v>40770</c:v>
                </c:pt>
                <c:pt idx="3292">
                  <c:v>40771</c:v>
                </c:pt>
                <c:pt idx="3293">
                  <c:v>40772</c:v>
                </c:pt>
                <c:pt idx="3294">
                  <c:v>40773</c:v>
                </c:pt>
                <c:pt idx="3295">
                  <c:v>40774</c:v>
                </c:pt>
                <c:pt idx="3296">
                  <c:v>40777</c:v>
                </c:pt>
                <c:pt idx="3297">
                  <c:v>40778</c:v>
                </c:pt>
                <c:pt idx="3298">
                  <c:v>40779</c:v>
                </c:pt>
                <c:pt idx="3299">
                  <c:v>40780</c:v>
                </c:pt>
                <c:pt idx="3300">
                  <c:v>40781</c:v>
                </c:pt>
                <c:pt idx="3301">
                  <c:v>40784</c:v>
                </c:pt>
                <c:pt idx="3302">
                  <c:v>40785</c:v>
                </c:pt>
                <c:pt idx="3303">
                  <c:v>40786</c:v>
                </c:pt>
                <c:pt idx="3304">
                  <c:v>40787</c:v>
                </c:pt>
                <c:pt idx="3305">
                  <c:v>40788</c:v>
                </c:pt>
                <c:pt idx="3306">
                  <c:v>40791</c:v>
                </c:pt>
                <c:pt idx="3307">
                  <c:v>40792</c:v>
                </c:pt>
                <c:pt idx="3308">
                  <c:v>40793</c:v>
                </c:pt>
                <c:pt idx="3309">
                  <c:v>40794</c:v>
                </c:pt>
                <c:pt idx="3310">
                  <c:v>40795</c:v>
                </c:pt>
                <c:pt idx="3311">
                  <c:v>40798</c:v>
                </c:pt>
                <c:pt idx="3312">
                  <c:v>40799</c:v>
                </c:pt>
                <c:pt idx="3313">
                  <c:v>40800</c:v>
                </c:pt>
                <c:pt idx="3314">
                  <c:v>40801</c:v>
                </c:pt>
                <c:pt idx="3315">
                  <c:v>40802</c:v>
                </c:pt>
                <c:pt idx="3316">
                  <c:v>40805</c:v>
                </c:pt>
                <c:pt idx="3317">
                  <c:v>40806</c:v>
                </c:pt>
                <c:pt idx="3318">
                  <c:v>40807</c:v>
                </c:pt>
                <c:pt idx="3319">
                  <c:v>40808</c:v>
                </c:pt>
                <c:pt idx="3320">
                  <c:v>40809</c:v>
                </c:pt>
                <c:pt idx="3321">
                  <c:v>40812</c:v>
                </c:pt>
                <c:pt idx="3322">
                  <c:v>40813</c:v>
                </c:pt>
                <c:pt idx="3323">
                  <c:v>40814</c:v>
                </c:pt>
                <c:pt idx="3324">
                  <c:v>40815</c:v>
                </c:pt>
                <c:pt idx="3325">
                  <c:v>40816</c:v>
                </c:pt>
                <c:pt idx="3326">
                  <c:v>40819</c:v>
                </c:pt>
                <c:pt idx="3327">
                  <c:v>40820</c:v>
                </c:pt>
                <c:pt idx="3328">
                  <c:v>40821</c:v>
                </c:pt>
                <c:pt idx="3329">
                  <c:v>40822</c:v>
                </c:pt>
                <c:pt idx="3330">
                  <c:v>40823</c:v>
                </c:pt>
                <c:pt idx="3331">
                  <c:v>40826</c:v>
                </c:pt>
                <c:pt idx="3332">
                  <c:v>40827</c:v>
                </c:pt>
                <c:pt idx="3333">
                  <c:v>40828</c:v>
                </c:pt>
                <c:pt idx="3334">
                  <c:v>40829</c:v>
                </c:pt>
                <c:pt idx="3335">
                  <c:v>40830</c:v>
                </c:pt>
                <c:pt idx="3336">
                  <c:v>40833</c:v>
                </c:pt>
                <c:pt idx="3337">
                  <c:v>40834</c:v>
                </c:pt>
                <c:pt idx="3338">
                  <c:v>40835</c:v>
                </c:pt>
                <c:pt idx="3339">
                  <c:v>40836</c:v>
                </c:pt>
                <c:pt idx="3340">
                  <c:v>40837</c:v>
                </c:pt>
                <c:pt idx="3341">
                  <c:v>40840</c:v>
                </c:pt>
                <c:pt idx="3342">
                  <c:v>40841</c:v>
                </c:pt>
                <c:pt idx="3343">
                  <c:v>40842</c:v>
                </c:pt>
                <c:pt idx="3344">
                  <c:v>40843</c:v>
                </c:pt>
                <c:pt idx="3345">
                  <c:v>40844</c:v>
                </c:pt>
                <c:pt idx="3346">
                  <c:v>40847</c:v>
                </c:pt>
                <c:pt idx="3347">
                  <c:v>40848</c:v>
                </c:pt>
                <c:pt idx="3348">
                  <c:v>40849</c:v>
                </c:pt>
                <c:pt idx="3349">
                  <c:v>40850</c:v>
                </c:pt>
                <c:pt idx="3350">
                  <c:v>40851</c:v>
                </c:pt>
                <c:pt idx="3351">
                  <c:v>40854</c:v>
                </c:pt>
                <c:pt idx="3352">
                  <c:v>40855</c:v>
                </c:pt>
                <c:pt idx="3353">
                  <c:v>40856</c:v>
                </c:pt>
                <c:pt idx="3354">
                  <c:v>40857</c:v>
                </c:pt>
                <c:pt idx="3355">
                  <c:v>40858</c:v>
                </c:pt>
                <c:pt idx="3356">
                  <c:v>40861</c:v>
                </c:pt>
                <c:pt idx="3357">
                  <c:v>40862</c:v>
                </c:pt>
                <c:pt idx="3358">
                  <c:v>40863</c:v>
                </c:pt>
                <c:pt idx="3359">
                  <c:v>40864</c:v>
                </c:pt>
                <c:pt idx="3360">
                  <c:v>40865</c:v>
                </c:pt>
                <c:pt idx="3361">
                  <c:v>40868</c:v>
                </c:pt>
                <c:pt idx="3362">
                  <c:v>40869</c:v>
                </c:pt>
                <c:pt idx="3363">
                  <c:v>40870</c:v>
                </c:pt>
                <c:pt idx="3364">
                  <c:v>40871</c:v>
                </c:pt>
                <c:pt idx="3365">
                  <c:v>40872</c:v>
                </c:pt>
                <c:pt idx="3366">
                  <c:v>40875</c:v>
                </c:pt>
                <c:pt idx="3367">
                  <c:v>40876</c:v>
                </c:pt>
                <c:pt idx="3368">
                  <c:v>40877</c:v>
                </c:pt>
                <c:pt idx="3369">
                  <c:v>40878</c:v>
                </c:pt>
                <c:pt idx="3370">
                  <c:v>40879</c:v>
                </c:pt>
                <c:pt idx="3371">
                  <c:v>40882</c:v>
                </c:pt>
                <c:pt idx="3372">
                  <c:v>40883</c:v>
                </c:pt>
                <c:pt idx="3373">
                  <c:v>40884</c:v>
                </c:pt>
                <c:pt idx="3374">
                  <c:v>40885</c:v>
                </c:pt>
                <c:pt idx="3375">
                  <c:v>40886</c:v>
                </c:pt>
                <c:pt idx="3376">
                  <c:v>40889</c:v>
                </c:pt>
                <c:pt idx="3377">
                  <c:v>40890</c:v>
                </c:pt>
                <c:pt idx="3378">
                  <c:v>40891</c:v>
                </c:pt>
                <c:pt idx="3379">
                  <c:v>40892</c:v>
                </c:pt>
                <c:pt idx="3380">
                  <c:v>40893</c:v>
                </c:pt>
                <c:pt idx="3381">
                  <c:v>40896</c:v>
                </c:pt>
                <c:pt idx="3382">
                  <c:v>40897</c:v>
                </c:pt>
                <c:pt idx="3383">
                  <c:v>40898</c:v>
                </c:pt>
                <c:pt idx="3384">
                  <c:v>40899</c:v>
                </c:pt>
                <c:pt idx="3385">
                  <c:v>40900</c:v>
                </c:pt>
                <c:pt idx="3386">
                  <c:v>40903</c:v>
                </c:pt>
                <c:pt idx="3387">
                  <c:v>40904</c:v>
                </c:pt>
                <c:pt idx="3388">
                  <c:v>40905</c:v>
                </c:pt>
                <c:pt idx="3389">
                  <c:v>40906</c:v>
                </c:pt>
                <c:pt idx="3390">
                  <c:v>40907</c:v>
                </c:pt>
                <c:pt idx="3391">
                  <c:v>40910</c:v>
                </c:pt>
                <c:pt idx="3392">
                  <c:v>40911</c:v>
                </c:pt>
                <c:pt idx="3393">
                  <c:v>40912</c:v>
                </c:pt>
                <c:pt idx="3394">
                  <c:v>40913</c:v>
                </c:pt>
                <c:pt idx="3395">
                  <c:v>40914</c:v>
                </c:pt>
                <c:pt idx="3396">
                  <c:v>40917</c:v>
                </c:pt>
                <c:pt idx="3397">
                  <c:v>40918</c:v>
                </c:pt>
                <c:pt idx="3398">
                  <c:v>40919</c:v>
                </c:pt>
                <c:pt idx="3399">
                  <c:v>40920</c:v>
                </c:pt>
                <c:pt idx="3400">
                  <c:v>40921</c:v>
                </c:pt>
                <c:pt idx="3401">
                  <c:v>40924</c:v>
                </c:pt>
                <c:pt idx="3402">
                  <c:v>40925</c:v>
                </c:pt>
                <c:pt idx="3403">
                  <c:v>40926</c:v>
                </c:pt>
                <c:pt idx="3404">
                  <c:v>40927</c:v>
                </c:pt>
                <c:pt idx="3405">
                  <c:v>40928</c:v>
                </c:pt>
                <c:pt idx="3406">
                  <c:v>40931</c:v>
                </c:pt>
                <c:pt idx="3407">
                  <c:v>40932</c:v>
                </c:pt>
                <c:pt idx="3408">
                  <c:v>40933</c:v>
                </c:pt>
                <c:pt idx="3409">
                  <c:v>40934</c:v>
                </c:pt>
                <c:pt idx="3410">
                  <c:v>40935</c:v>
                </c:pt>
                <c:pt idx="3411">
                  <c:v>40938</c:v>
                </c:pt>
                <c:pt idx="3412">
                  <c:v>40939</c:v>
                </c:pt>
                <c:pt idx="3413">
                  <c:v>40940</c:v>
                </c:pt>
                <c:pt idx="3414">
                  <c:v>40941</c:v>
                </c:pt>
                <c:pt idx="3415">
                  <c:v>40942</c:v>
                </c:pt>
                <c:pt idx="3416">
                  <c:v>40945</c:v>
                </c:pt>
                <c:pt idx="3417">
                  <c:v>40946</c:v>
                </c:pt>
                <c:pt idx="3418">
                  <c:v>40947</c:v>
                </c:pt>
                <c:pt idx="3419">
                  <c:v>40948</c:v>
                </c:pt>
                <c:pt idx="3420">
                  <c:v>40949</c:v>
                </c:pt>
                <c:pt idx="3421">
                  <c:v>40952</c:v>
                </c:pt>
                <c:pt idx="3422">
                  <c:v>40953</c:v>
                </c:pt>
                <c:pt idx="3423">
                  <c:v>40954</c:v>
                </c:pt>
                <c:pt idx="3424">
                  <c:v>40955</c:v>
                </c:pt>
                <c:pt idx="3425">
                  <c:v>40956</c:v>
                </c:pt>
                <c:pt idx="3426">
                  <c:v>40959</c:v>
                </c:pt>
                <c:pt idx="3427">
                  <c:v>40960</c:v>
                </c:pt>
                <c:pt idx="3428">
                  <c:v>40961</c:v>
                </c:pt>
                <c:pt idx="3429">
                  <c:v>40962</c:v>
                </c:pt>
                <c:pt idx="3430">
                  <c:v>40963</c:v>
                </c:pt>
                <c:pt idx="3431">
                  <c:v>40966</c:v>
                </c:pt>
                <c:pt idx="3432">
                  <c:v>40967</c:v>
                </c:pt>
                <c:pt idx="3433">
                  <c:v>40968</c:v>
                </c:pt>
                <c:pt idx="3434">
                  <c:v>40969</c:v>
                </c:pt>
                <c:pt idx="3435">
                  <c:v>40970</c:v>
                </c:pt>
                <c:pt idx="3436">
                  <c:v>40973</c:v>
                </c:pt>
                <c:pt idx="3437">
                  <c:v>40974</c:v>
                </c:pt>
                <c:pt idx="3438">
                  <c:v>40975</c:v>
                </c:pt>
                <c:pt idx="3439">
                  <c:v>40976</c:v>
                </c:pt>
                <c:pt idx="3440">
                  <c:v>40977</c:v>
                </c:pt>
                <c:pt idx="3441">
                  <c:v>40980</c:v>
                </c:pt>
                <c:pt idx="3442">
                  <c:v>40981</c:v>
                </c:pt>
                <c:pt idx="3443">
                  <c:v>40982</c:v>
                </c:pt>
                <c:pt idx="3444">
                  <c:v>40983</c:v>
                </c:pt>
                <c:pt idx="3445">
                  <c:v>40984</c:v>
                </c:pt>
                <c:pt idx="3446">
                  <c:v>40987</c:v>
                </c:pt>
                <c:pt idx="3447">
                  <c:v>40988</c:v>
                </c:pt>
                <c:pt idx="3448">
                  <c:v>40989</c:v>
                </c:pt>
                <c:pt idx="3449">
                  <c:v>40990</c:v>
                </c:pt>
                <c:pt idx="3450">
                  <c:v>40991</c:v>
                </c:pt>
                <c:pt idx="3451">
                  <c:v>40994</c:v>
                </c:pt>
                <c:pt idx="3452">
                  <c:v>40995</c:v>
                </c:pt>
                <c:pt idx="3453">
                  <c:v>40996</c:v>
                </c:pt>
                <c:pt idx="3454">
                  <c:v>40997</c:v>
                </c:pt>
                <c:pt idx="3455">
                  <c:v>40998</c:v>
                </c:pt>
                <c:pt idx="3456">
                  <c:v>41001</c:v>
                </c:pt>
                <c:pt idx="3457">
                  <c:v>41002</c:v>
                </c:pt>
                <c:pt idx="3458">
                  <c:v>41003</c:v>
                </c:pt>
                <c:pt idx="3459">
                  <c:v>41004</c:v>
                </c:pt>
                <c:pt idx="3460">
                  <c:v>41005</c:v>
                </c:pt>
                <c:pt idx="3461">
                  <c:v>41008</c:v>
                </c:pt>
                <c:pt idx="3462">
                  <c:v>41009</c:v>
                </c:pt>
                <c:pt idx="3463">
                  <c:v>41010</c:v>
                </c:pt>
                <c:pt idx="3464">
                  <c:v>41011</c:v>
                </c:pt>
                <c:pt idx="3465">
                  <c:v>41012</c:v>
                </c:pt>
                <c:pt idx="3466">
                  <c:v>41015</c:v>
                </c:pt>
                <c:pt idx="3467">
                  <c:v>41016</c:v>
                </c:pt>
                <c:pt idx="3468">
                  <c:v>41017</c:v>
                </c:pt>
                <c:pt idx="3469">
                  <c:v>41018</c:v>
                </c:pt>
                <c:pt idx="3470">
                  <c:v>41019</c:v>
                </c:pt>
                <c:pt idx="3471">
                  <c:v>41022</c:v>
                </c:pt>
                <c:pt idx="3472">
                  <c:v>41023</c:v>
                </c:pt>
                <c:pt idx="3473">
                  <c:v>41024</c:v>
                </c:pt>
                <c:pt idx="3474">
                  <c:v>41025</c:v>
                </c:pt>
                <c:pt idx="3475">
                  <c:v>41026</c:v>
                </c:pt>
                <c:pt idx="3476">
                  <c:v>41029</c:v>
                </c:pt>
                <c:pt idx="3477">
                  <c:v>41030</c:v>
                </c:pt>
                <c:pt idx="3478">
                  <c:v>41031</c:v>
                </c:pt>
                <c:pt idx="3479">
                  <c:v>41032</c:v>
                </c:pt>
                <c:pt idx="3480">
                  <c:v>41033</c:v>
                </c:pt>
                <c:pt idx="3481">
                  <c:v>41036</c:v>
                </c:pt>
                <c:pt idx="3482">
                  <c:v>41037</c:v>
                </c:pt>
                <c:pt idx="3483">
                  <c:v>41038</c:v>
                </c:pt>
                <c:pt idx="3484">
                  <c:v>41039</c:v>
                </c:pt>
                <c:pt idx="3485">
                  <c:v>41040</c:v>
                </c:pt>
                <c:pt idx="3486">
                  <c:v>41043</c:v>
                </c:pt>
                <c:pt idx="3487">
                  <c:v>41044</c:v>
                </c:pt>
                <c:pt idx="3488">
                  <c:v>41045</c:v>
                </c:pt>
                <c:pt idx="3489">
                  <c:v>41046</c:v>
                </c:pt>
                <c:pt idx="3490">
                  <c:v>41047</c:v>
                </c:pt>
                <c:pt idx="3491">
                  <c:v>41050</c:v>
                </c:pt>
                <c:pt idx="3492">
                  <c:v>41051</c:v>
                </c:pt>
                <c:pt idx="3493">
                  <c:v>41052</c:v>
                </c:pt>
                <c:pt idx="3494">
                  <c:v>41053</c:v>
                </c:pt>
                <c:pt idx="3495">
                  <c:v>41054</c:v>
                </c:pt>
                <c:pt idx="3496">
                  <c:v>41057</c:v>
                </c:pt>
                <c:pt idx="3497">
                  <c:v>41058</c:v>
                </c:pt>
                <c:pt idx="3498">
                  <c:v>41059</c:v>
                </c:pt>
                <c:pt idx="3499">
                  <c:v>41060</c:v>
                </c:pt>
                <c:pt idx="3500">
                  <c:v>41061</c:v>
                </c:pt>
                <c:pt idx="3501">
                  <c:v>41064</c:v>
                </c:pt>
                <c:pt idx="3502">
                  <c:v>41065</c:v>
                </c:pt>
                <c:pt idx="3503">
                  <c:v>41066</c:v>
                </c:pt>
                <c:pt idx="3504">
                  <c:v>41067</c:v>
                </c:pt>
                <c:pt idx="3505">
                  <c:v>41068</c:v>
                </c:pt>
                <c:pt idx="3506">
                  <c:v>41071</c:v>
                </c:pt>
                <c:pt idx="3507">
                  <c:v>41072</c:v>
                </c:pt>
                <c:pt idx="3508">
                  <c:v>41073</c:v>
                </c:pt>
                <c:pt idx="3509">
                  <c:v>41074</c:v>
                </c:pt>
                <c:pt idx="3510">
                  <c:v>41075</c:v>
                </c:pt>
                <c:pt idx="3511">
                  <c:v>41078</c:v>
                </c:pt>
                <c:pt idx="3512">
                  <c:v>41079</c:v>
                </c:pt>
                <c:pt idx="3513">
                  <c:v>41080</c:v>
                </c:pt>
                <c:pt idx="3514">
                  <c:v>41081</c:v>
                </c:pt>
                <c:pt idx="3515">
                  <c:v>41082</c:v>
                </c:pt>
                <c:pt idx="3516">
                  <c:v>41085</c:v>
                </c:pt>
                <c:pt idx="3517">
                  <c:v>41086</c:v>
                </c:pt>
                <c:pt idx="3518">
                  <c:v>41087</c:v>
                </c:pt>
                <c:pt idx="3519">
                  <c:v>41088</c:v>
                </c:pt>
                <c:pt idx="3520">
                  <c:v>41089</c:v>
                </c:pt>
                <c:pt idx="3521">
                  <c:v>41092</c:v>
                </c:pt>
                <c:pt idx="3522">
                  <c:v>41093</c:v>
                </c:pt>
                <c:pt idx="3523">
                  <c:v>41094</c:v>
                </c:pt>
                <c:pt idx="3524">
                  <c:v>41095</c:v>
                </c:pt>
                <c:pt idx="3525">
                  <c:v>41096</c:v>
                </c:pt>
                <c:pt idx="3526">
                  <c:v>41099</c:v>
                </c:pt>
                <c:pt idx="3527">
                  <c:v>41100</c:v>
                </c:pt>
                <c:pt idx="3528">
                  <c:v>41101</c:v>
                </c:pt>
                <c:pt idx="3529">
                  <c:v>41102</c:v>
                </c:pt>
                <c:pt idx="3530">
                  <c:v>41103</c:v>
                </c:pt>
                <c:pt idx="3531">
                  <c:v>41106</c:v>
                </c:pt>
                <c:pt idx="3532">
                  <c:v>41107</c:v>
                </c:pt>
                <c:pt idx="3533">
                  <c:v>41108</c:v>
                </c:pt>
                <c:pt idx="3534">
                  <c:v>41109</c:v>
                </c:pt>
                <c:pt idx="3535">
                  <c:v>41110</c:v>
                </c:pt>
                <c:pt idx="3536">
                  <c:v>41113</c:v>
                </c:pt>
                <c:pt idx="3537">
                  <c:v>41114</c:v>
                </c:pt>
                <c:pt idx="3538">
                  <c:v>41115</c:v>
                </c:pt>
                <c:pt idx="3539">
                  <c:v>41116</c:v>
                </c:pt>
                <c:pt idx="3540">
                  <c:v>41117</c:v>
                </c:pt>
                <c:pt idx="3541">
                  <c:v>41120</c:v>
                </c:pt>
                <c:pt idx="3542">
                  <c:v>41121</c:v>
                </c:pt>
                <c:pt idx="3543">
                  <c:v>41122</c:v>
                </c:pt>
                <c:pt idx="3544">
                  <c:v>41123</c:v>
                </c:pt>
                <c:pt idx="3545">
                  <c:v>41124</c:v>
                </c:pt>
                <c:pt idx="3546">
                  <c:v>41127</c:v>
                </c:pt>
                <c:pt idx="3547">
                  <c:v>41128</c:v>
                </c:pt>
                <c:pt idx="3548">
                  <c:v>41129</c:v>
                </c:pt>
                <c:pt idx="3549">
                  <c:v>41130</c:v>
                </c:pt>
                <c:pt idx="3550">
                  <c:v>41131</c:v>
                </c:pt>
                <c:pt idx="3551">
                  <c:v>41134</c:v>
                </c:pt>
                <c:pt idx="3552">
                  <c:v>41135</c:v>
                </c:pt>
                <c:pt idx="3553">
                  <c:v>41136</c:v>
                </c:pt>
                <c:pt idx="3554">
                  <c:v>41137</c:v>
                </c:pt>
                <c:pt idx="3555">
                  <c:v>41138</c:v>
                </c:pt>
                <c:pt idx="3556">
                  <c:v>41141</c:v>
                </c:pt>
                <c:pt idx="3557">
                  <c:v>41142</c:v>
                </c:pt>
                <c:pt idx="3558">
                  <c:v>41143</c:v>
                </c:pt>
                <c:pt idx="3559">
                  <c:v>41144</c:v>
                </c:pt>
                <c:pt idx="3560">
                  <c:v>41145</c:v>
                </c:pt>
                <c:pt idx="3561">
                  <c:v>41148</c:v>
                </c:pt>
                <c:pt idx="3562">
                  <c:v>41149</c:v>
                </c:pt>
                <c:pt idx="3563">
                  <c:v>41150</c:v>
                </c:pt>
                <c:pt idx="3564">
                  <c:v>41151</c:v>
                </c:pt>
                <c:pt idx="3565">
                  <c:v>41152</c:v>
                </c:pt>
                <c:pt idx="3566">
                  <c:v>41155</c:v>
                </c:pt>
                <c:pt idx="3567">
                  <c:v>41156</c:v>
                </c:pt>
                <c:pt idx="3568">
                  <c:v>41157</c:v>
                </c:pt>
                <c:pt idx="3569">
                  <c:v>41158</c:v>
                </c:pt>
                <c:pt idx="3570">
                  <c:v>41159</c:v>
                </c:pt>
                <c:pt idx="3571">
                  <c:v>41162</c:v>
                </c:pt>
                <c:pt idx="3572">
                  <c:v>41163</c:v>
                </c:pt>
                <c:pt idx="3573">
                  <c:v>41164</c:v>
                </c:pt>
                <c:pt idx="3574">
                  <c:v>41165</c:v>
                </c:pt>
                <c:pt idx="3575">
                  <c:v>41166</c:v>
                </c:pt>
                <c:pt idx="3576">
                  <c:v>41169</c:v>
                </c:pt>
                <c:pt idx="3577">
                  <c:v>41170</c:v>
                </c:pt>
                <c:pt idx="3578">
                  <c:v>41171</c:v>
                </c:pt>
                <c:pt idx="3579">
                  <c:v>41172</c:v>
                </c:pt>
                <c:pt idx="3580">
                  <c:v>41173</c:v>
                </c:pt>
                <c:pt idx="3581">
                  <c:v>41176</c:v>
                </c:pt>
                <c:pt idx="3582">
                  <c:v>41177</c:v>
                </c:pt>
                <c:pt idx="3583">
                  <c:v>41178</c:v>
                </c:pt>
                <c:pt idx="3584">
                  <c:v>41179</c:v>
                </c:pt>
                <c:pt idx="3585">
                  <c:v>41180</c:v>
                </c:pt>
                <c:pt idx="3586">
                  <c:v>41183</c:v>
                </c:pt>
                <c:pt idx="3587">
                  <c:v>41184</c:v>
                </c:pt>
                <c:pt idx="3588">
                  <c:v>41185</c:v>
                </c:pt>
                <c:pt idx="3589">
                  <c:v>41186</c:v>
                </c:pt>
                <c:pt idx="3590">
                  <c:v>41187</c:v>
                </c:pt>
                <c:pt idx="3591">
                  <c:v>41190</c:v>
                </c:pt>
                <c:pt idx="3592">
                  <c:v>41191</c:v>
                </c:pt>
                <c:pt idx="3593">
                  <c:v>41192</c:v>
                </c:pt>
                <c:pt idx="3594">
                  <c:v>41193</c:v>
                </c:pt>
                <c:pt idx="3595">
                  <c:v>41194</c:v>
                </c:pt>
                <c:pt idx="3596">
                  <c:v>41197</c:v>
                </c:pt>
                <c:pt idx="3597">
                  <c:v>41198</c:v>
                </c:pt>
                <c:pt idx="3598">
                  <c:v>41199</c:v>
                </c:pt>
                <c:pt idx="3599">
                  <c:v>41200</c:v>
                </c:pt>
                <c:pt idx="3600">
                  <c:v>41201</c:v>
                </c:pt>
                <c:pt idx="3601">
                  <c:v>41204</c:v>
                </c:pt>
                <c:pt idx="3602">
                  <c:v>41205</c:v>
                </c:pt>
                <c:pt idx="3603">
                  <c:v>41206</c:v>
                </c:pt>
                <c:pt idx="3604">
                  <c:v>41207</c:v>
                </c:pt>
                <c:pt idx="3605">
                  <c:v>41208</c:v>
                </c:pt>
                <c:pt idx="3606">
                  <c:v>41211</c:v>
                </c:pt>
                <c:pt idx="3607">
                  <c:v>41212</c:v>
                </c:pt>
                <c:pt idx="3608">
                  <c:v>41213</c:v>
                </c:pt>
                <c:pt idx="3609">
                  <c:v>41214</c:v>
                </c:pt>
                <c:pt idx="3610">
                  <c:v>41215</c:v>
                </c:pt>
                <c:pt idx="3611">
                  <c:v>41218</c:v>
                </c:pt>
                <c:pt idx="3612">
                  <c:v>41219</c:v>
                </c:pt>
                <c:pt idx="3613">
                  <c:v>41220</c:v>
                </c:pt>
                <c:pt idx="3614">
                  <c:v>41221</c:v>
                </c:pt>
                <c:pt idx="3615">
                  <c:v>41222</c:v>
                </c:pt>
                <c:pt idx="3616">
                  <c:v>41225</c:v>
                </c:pt>
                <c:pt idx="3617">
                  <c:v>41226</c:v>
                </c:pt>
                <c:pt idx="3618">
                  <c:v>41227</c:v>
                </c:pt>
                <c:pt idx="3619">
                  <c:v>41228</c:v>
                </c:pt>
                <c:pt idx="3620">
                  <c:v>41229</c:v>
                </c:pt>
                <c:pt idx="3621">
                  <c:v>41232</c:v>
                </c:pt>
                <c:pt idx="3622">
                  <c:v>41233</c:v>
                </c:pt>
                <c:pt idx="3623">
                  <c:v>41234</c:v>
                </c:pt>
                <c:pt idx="3624">
                  <c:v>41235</c:v>
                </c:pt>
                <c:pt idx="3625">
                  <c:v>41236</c:v>
                </c:pt>
                <c:pt idx="3626">
                  <c:v>41239</c:v>
                </c:pt>
                <c:pt idx="3627">
                  <c:v>41240</c:v>
                </c:pt>
                <c:pt idx="3628">
                  <c:v>41241</c:v>
                </c:pt>
                <c:pt idx="3629">
                  <c:v>41242</c:v>
                </c:pt>
                <c:pt idx="3630">
                  <c:v>41243</c:v>
                </c:pt>
                <c:pt idx="3631">
                  <c:v>41246</c:v>
                </c:pt>
                <c:pt idx="3632">
                  <c:v>41247</c:v>
                </c:pt>
                <c:pt idx="3633">
                  <c:v>41248</c:v>
                </c:pt>
                <c:pt idx="3634">
                  <c:v>41249</c:v>
                </c:pt>
                <c:pt idx="3635">
                  <c:v>41250</c:v>
                </c:pt>
                <c:pt idx="3636">
                  <c:v>41253</c:v>
                </c:pt>
                <c:pt idx="3637">
                  <c:v>41254</c:v>
                </c:pt>
                <c:pt idx="3638">
                  <c:v>41255</c:v>
                </c:pt>
                <c:pt idx="3639">
                  <c:v>41256</c:v>
                </c:pt>
                <c:pt idx="3640">
                  <c:v>41257</c:v>
                </c:pt>
                <c:pt idx="3641">
                  <c:v>41260</c:v>
                </c:pt>
                <c:pt idx="3642">
                  <c:v>41261</c:v>
                </c:pt>
                <c:pt idx="3643">
                  <c:v>41262</c:v>
                </c:pt>
                <c:pt idx="3644">
                  <c:v>41263</c:v>
                </c:pt>
                <c:pt idx="3645">
                  <c:v>41264</c:v>
                </c:pt>
                <c:pt idx="3646">
                  <c:v>41267</c:v>
                </c:pt>
                <c:pt idx="3647">
                  <c:v>41268</c:v>
                </c:pt>
                <c:pt idx="3648">
                  <c:v>41269</c:v>
                </c:pt>
                <c:pt idx="3649">
                  <c:v>41270</c:v>
                </c:pt>
                <c:pt idx="3650">
                  <c:v>41271</c:v>
                </c:pt>
                <c:pt idx="3651">
                  <c:v>41274</c:v>
                </c:pt>
                <c:pt idx="3652">
                  <c:v>41275</c:v>
                </c:pt>
                <c:pt idx="3653">
                  <c:v>41276</c:v>
                </c:pt>
                <c:pt idx="3654">
                  <c:v>41277</c:v>
                </c:pt>
                <c:pt idx="3655">
                  <c:v>41278</c:v>
                </c:pt>
                <c:pt idx="3656">
                  <c:v>41281</c:v>
                </c:pt>
                <c:pt idx="3657">
                  <c:v>41282</c:v>
                </c:pt>
                <c:pt idx="3658">
                  <c:v>41283</c:v>
                </c:pt>
                <c:pt idx="3659">
                  <c:v>41284</c:v>
                </c:pt>
                <c:pt idx="3660">
                  <c:v>41285</c:v>
                </c:pt>
                <c:pt idx="3661">
                  <c:v>41288</c:v>
                </c:pt>
                <c:pt idx="3662">
                  <c:v>41289</c:v>
                </c:pt>
                <c:pt idx="3663">
                  <c:v>41290</c:v>
                </c:pt>
                <c:pt idx="3664">
                  <c:v>41291</c:v>
                </c:pt>
                <c:pt idx="3665">
                  <c:v>41292</c:v>
                </c:pt>
                <c:pt idx="3666">
                  <c:v>41295</c:v>
                </c:pt>
                <c:pt idx="3667">
                  <c:v>41296</c:v>
                </c:pt>
                <c:pt idx="3668">
                  <c:v>41297</c:v>
                </c:pt>
                <c:pt idx="3669">
                  <c:v>41298</c:v>
                </c:pt>
                <c:pt idx="3670">
                  <c:v>41299</c:v>
                </c:pt>
                <c:pt idx="3671">
                  <c:v>41302</c:v>
                </c:pt>
                <c:pt idx="3672">
                  <c:v>41303</c:v>
                </c:pt>
                <c:pt idx="3673">
                  <c:v>41304</c:v>
                </c:pt>
                <c:pt idx="3674">
                  <c:v>41305</c:v>
                </c:pt>
                <c:pt idx="3675">
                  <c:v>41306</c:v>
                </c:pt>
                <c:pt idx="3676">
                  <c:v>41309</c:v>
                </c:pt>
                <c:pt idx="3677">
                  <c:v>41310</c:v>
                </c:pt>
                <c:pt idx="3678">
                  <c:v>41311</c:v>
                </c:pt>
                <c:pt idx="3679">
                  <c:v>41312</c:v>
                </c:pt>
                <c:pt idx="3680">
                  <c:v>41313</c:v>
                </c:pt>
                <c:pt idx="3681">
                  <c:v>41316</c:v>
                </c:pt>
                <c:pt idx="3682">
                  <c:v>41317</c:v>
                </c:pt>
                <c:pt idx="3683">
                  <c:v>41318</c:v>
                </c:pt>
                <c:pt idx="3684">
                  <c:v>41319</c:v>
                </c:pt>
                <c:pt idx="3685">
                  <c:v>41320</c:v>
                </c:pt>
                <c:pt idx="3686">
                  <c:v>41323</c:v>
                </c:pt>
                <c:pt idx="3687">
                  <c:v>41324</c:v>
                </c:pt>
                <c:pt idx="3688">
                  <c:v>41325</c:v>
                </c:pt>
                <c:pt idx="3689">
                  <c:v>41326</c:v>
                </c:pt>
                <c:pt idx="3690">
                  <c:v>41327</c:v>
                </c:pt>
                <c:pt idx="3691">
                  <c:v>41330</c:v>
                </c:pt>
                <c:pt idx="3692">
                  <c:v>41331</c:v>
                </c:pt>
                <c:pt idx="3693">
                  <c:v>41332</c:v>
                </c:pt>
                <c:pt idx="3694">
                  <c:v>41333</c:v>
                </c:pt>
                <c:pt idx="3695">
                  <c:v>41334</c:v>
                </c:pt>
                <c:pt idx="3696">
                  <c:v>41337</c:v>
                </c:pt>
                <c:pt idx="3697">
                  <c:v>41338</c:v>
                </c:pt>
                <c:pt idx="3698">
                  <c:v>41339</c:v>
                </c:pt>
                <c:pt idx="3699">
                  <c:v>41340</c:v>
                </c:pt>
                <c:pt idx="3700">
                  <c:v>41341</c:v>
                </c:pt>
                <c:pt idx="3701">
                  <c:v>41344</c:v>
                </c:pt>
                <c:pt idx="3702">
                  <c:v>41345</c:v>
                </c:pt>
                <c:pt idx="3703">
                  <c:v>41346</c:v>
                </c:pt>
                <c:pt idx="3704">
                  <c:v>41347</c:v>
                </c:pt>
                <c:pt idx="3705">
                  <c:v>41348</c:v>
                </c:pt>
                <c:pt idx="3706">
                  <c:v>41351</c:v>
                </c:pt>
                <c:pt idx="3707">
                  <c:v>41352</c:v>
                </c:pt>
                <c:pt idx="3708">
                  <c:v>41353</c:v>
                </c:pt>
                <c:pt idx="3709">
                  <c:v>41354</c:v>
                </c:pt>
                <c:pt idx="3710">
                  <c:v>41355</c:v>
                </c:pt>
                <c:pt idx="3711">
                  <c:v>41358</c:v>
                </c:pt>
                <c:pt idx="3712">
                  <c:v>41359</c:v>
                </c:pt>
                <c:pt idx="3713">
                  <c:v>41360</c:v>
                </c:pt>
                <c:pt idx="3714">
                  <c:v>41361</c:v>
                </c:pt>
                <c:pt idx="3715">
                  <c:v>41362</c:v>
                </c:pt>
                <c:pt idx="3716">
                  <c:v>41365</c:v>
                </c:pt>
                <c:pt idx="3717">
                  <c:v>41366</c:v>
                </c:pt>
                <c:pt idx="3718">
                  <c:v>41367</c:v>
                </c:pt>
                <c:pt idx="3719">
                  <c:v>41368</c:v>
                </c:pt>
                <c:pt idx="3720">
                  <c:v>41369</c:v>
                </c:pt>
                <c:pt idx="3721">
                  <c:v>41372</c:v>
                </c:pt>
                <c:pt idx="3722">
                  <c:v>41373</c:v>
                </c:pt>
                <c:pt idx="3723">
                  <c:v>41374</c:v>
                </c:pt>
                <c:pt idx="3724">
                  <c:v>41375</c:v>
                </c:pt>
                <c:pt idx="3725">
                  <c:v>41376</c:v>
                </c:pt>
                <c:pt idx="3726">
                  <c:v>41379</c:v>
                </c:pt>
                <c:pt idx="3727">
                  <c:v>41380</c:v>
                </c:pt>
                <c:pt idx="3728">
                  <c:v>41381</c:v>
                </c:pt>
                <c:pt idx="3729">
                  <c:v>41382</c:v>
                </c:pt>
                <c:pt idx="3730">
                  <c:v>41383</c:v>
                </c:pt>
                <c:pt idx="3731">
                  <c:v>41386</c:v>
                </c:pt>
                <c:pt idx="3732">
                  <c:v>41387</c:v>
                </c:pt>
                <c:pt idx="3733">
                  <c:v>41388</c:v>
                </c:pt>
                <c:pt idx="3734">
                  <c:v>41389</c:v>
                </c:pt>
                <c:pt idx="3735">
                  <c:v>41390</c:v>
                </c:pt>
                <c:pt idx="3736">
                  <c:v>41393</c:v>
                </c:pt>
                <c:pt idx="3737">
                  <c:v>41394</c:v>
                </c:pt>
                <c:pt idx="3738">
                  <c:v>41395</c:v>
                </c:pt>
                <c:pt idx="3739">
                  <c:v>41396</c:v>
                </c:pt>
                <c:pt idx="3740">
                  <c:v>41397</c:v>
                </c:pt>
                <c:pt idx="3741">
                  <c:v>41400</c:v>
                </c:pt>
                <c:pt idx="3742">
                  <c:v>41401</c:v>
                </c:pt>
                <c:pt idx="3743">
                  <c:v>41402</c:v>
                </c:pt>
                <c:pt idx="3744">
                  <c:v>41403</c:v>
                </c:pt>
                <c:pt idx="3745">
                  <c:v>41404</c:v>
                </c:pt>
                <c:pt idx="3746">
                  <c:v>41407</c:v>
                </c:pt>
                <c:pt idx="3747">
                  <c:v>41408</c:v>
                </c:pt>
                <c:pt idx="3748">
                  <c:v>41409</c:v>
                </c:pt>
                <c:pt idx="3749">
                  <c:v>41410</c:v>
                </c:pt>
                <c:pt idx="3750">
                  <c:v>41411</c:v>
                </c:pt>
                <c:pt idx="3751">
                  <c:v>41414</c:v>
                </c:pt>
                <c:pt idx="3752">
                  <c:v>41415</c:v>
                </c:pt>
                <c:pt idx="3753">
                  <c:v>41416</c:v>
                </c:pt>
                <c:pt idx="3754">
                  <c:v>41417</c:v>
                </c:pt>
                <c:pt idx="3755">
                  <c:v>41418</c:v>
                </c:pt>
                <c:pt idx="3756">
                  <c:v>41421</c:v>
                </c:pt>
                <c:pt idx="3757">
                  <c:v>41422</c:v>
                </c:pt>
                <c:pt idx="3758">
                  <c:v>41423</c:v>
                </c:pt>
                <c:pt idx="3759">
                  <c:v>41424</c:v>
                </c:pt>
                <c:pt idx="3760">
                  <c:v>41425</c:v>
                </c:pt>
                <c:pt idx="3761">
                  <c:v>41428</c:v>
                </c:pt>
                <c:pt idx="3762">
                  <c:v>41429</c:v>
                </c:pt>
                <c:pt idx="3763">
                  <c:v>41430</c:v>
                </c:pt>
                <c:pt idx="3764">
                  <c:v>41431</c:v>
                </c:pt>
                <c:pt idx="3765">
                  <c:v>41432</c:v>
                </c:pt>
                <c:pt idx="3766">
                  <c:v>41435</c:v>
                </c:pt>
                <c:pt idx="3767">
                  <c:v>41436</c:v>
                </c:pt>
                <c:pt idx="3768">
                  <c:v>41437</c:v>
                </c:pt>
                <c:pt idx="3769">
                  <c:v>41438</c:v>
                </c:pt>
                <c:pt idx="3770">
                  <c:v>41439</c:v>
                </c:pt>
                <c:pt idx="3771">
                  <c:v>41442</c:v>
                </c:pt>
                <c:pt idx="3772">
                  <c:v>41443</c:v>
                </c:pt>
                <c:pt idx="3773">
                  <c:v>41444</c:v>
                </c:pt>
                <c:pt idx="3774">
                  <c:v>41445</c:v>
                </c:pt>
                <c:pt idx="3775">
                  <c:v>41446</c:v>
                </c:pt>
                <c:pt idx="3776">
                  <c:v>41449</c:v>
                </c:pt>
                <c:pt idx="3777">
                  <c:v>41450</c:v>
                </c:pt>
                <c:pt idx="3778">
                  <c:v>41451</c:v>
                </c:pt>
                <c:pt idx="3779">
                  <c:v>41452</c:v>
                </c:pt>
                <c:pt idx="3780">
                  <c:v>41453</c:v>
                </c:pt>
                <c:pt idx="3781">
                  <c:v>41456</c:v>
                </c:pt>
                <c:pt idx="3782">
                  <c:v>41457</c:v>
                </c:pt>
                <c:pt idx="3783">
                  <c:v>41458</c:v>
                </c:pt>
                <c:pt idx="3784">
                  <c:v>41459</c:v>
                </c:pt>
                <c:pt idx="3785">
                  <c:v>41460</c:v>
                </c:pt>
                <c:pt idx="3786">
                  <c:v>41463</c:v>
                </c:pt>
                <c:pt idx="3787">
                  <c:v>41464</c:v>
                </c:pt>
                <c:pt idx="3788">
                  <c:v>41465</c:v>
                </c:pt>
                <c:pt idx="3789">
                  <c:v>41466</c:v>
                </c:pt>
                <c:pt idx="3790">
                  <c:v>41467</c:v>
                </c:pt>
                <c:pt idx="3791">
                  <c:v>41470</c:v>
                </c:pt>
                <c:pt idx="3792">
                  <c:v>41471</c:v>
                </c:pt>
                <c:pt idx="3793">
                  <c:v>41472</c:v>
                </c:pt>
                <c:pt idx="3794">
                  <c:v>41473</c:v>
                </c:pt>
                <c:pt idx="3795">
                  <c:v>41474</c:v>
                </c:pt>
                <c:pt idx="3796">
                  <c:v>41477</c:v>
                </c:pt>
                <c:pt idx="3797">
                  <c:v>41478</c:v>
                </c:pt>
                <c:pt idx="3798">
                  <c:v>41479</c:v>
                </c:pt>
                <c:pt idx="3799">
                  <c:v>41480</c:v>
                </c:pt>
                <c:pt idx="3800">
                  <c:v>41481</c:v>
                </c:pt>
                <c:pt idx="3801">
                  <c:v>41484</c:v>
                </c:pt>
                <c:pt idx="3802">
                  <c:v>41485</c:v>
                </c:pt>
                <c:pt idx="3803">
                  <c:v>41486</c:v>
                </c:pt>
                <c:pt idx="3804">
                  <c:v>41487</c:v>
                </c:pt>
                <c:pt idx="3805">
                  <c:v>41488</c:v>
                </c:pt>
                <c:pt idx="3806">
                  <c:v>41491</c:v>
                </c:pt>
                <c:pt idx="3807">
                  <c:v>41492</c:v>
                </c:pt>
                <c:pt idx="3808">
                  <c:v>41493</c:v>
                </c:pt>
                <c:pt idx="3809">
                  <c:v>41494</c:v>
                </c:pt>
                <c:pt idx="3810">
                  <c:v>41495</c:v>
                </c:pt>
                <c:pt idx="3811">
                  <c:v>41498</c:v>
                </c:pt>
                <c:pt idx="3812">
                  <c:v>41499</c:v>
                </c:pt>
                <c:pt idx="3813">
                  <c:v>41500</c:v>
                </c:pt>
                <c:pt idx="3814">
                  <c:v>41501</c:v>
                </c:pt>
                <c:pt idx="3815">
                  <c:v>41502</c:v>
                </c:pt>
                <c:pt idx="3816">
                  <c:v>41505</c:v>
                </c:pt>
                <c:pt idx="3817">
                  <c:v>41506</c:v>
                </c:pt>
                <c:pt idx="3818">
                  <c:v>41507</c:v>
                </c:pt>
                <c:pt idx="3819">
                  <c:v>41508</c:v>
                </c:pt>
                <c:pt idx="3820">
                  <c:v>41509</c:v>
                </c:pt>
                <c:pt idx="3821">
                  <c:v>41512</c:v>
                </c:pt>
                <c:pt idx="3822">
                  <c:v>41513</c:v>
                </c:pt>
                <c:pt idx="3823">
                  <c:v>41514</c:v>
                </c:pt>
                <c:pt idx="3824">
                  <c:v>41515</c:v>
                </c:pt>
                <c:pt idx="3825">
                  <c:v>41516</c:v>
                </c:pt>
                <c:pt idx="3826">
                  <c:v>41519</c:v>
                </c:pt>
                <c:pt idx="3827">
                  <c:v>41520</c:v>
                </c:pt>
                <c:pt idx="3828">
                  <c:v>41521</c:v>
                </c:pt>
                <c:pt idx="3829">
                  <c:v>41522</c:v>
                </c:pt>
                <c:pt idx="3830">
                  <c:v>41523</c:v>
                </c:pt>
                <c:pt idx="3831">
                  <c:v>41526</c:v>
                </c:pt>
                <c:pt idx="3832">
                  <c:v>41527</c:v>
                </c:pt>
                <c:pt idx="3833">
                  <c:v>41528</c:v>
                </c:pt>
                <c:pt idx="3834">
                  <c:v>41529</c:v>
                </c:pt>
                <c:pt idx="3835">
                  <c:v>41530</c:v>
                </c:pt>
                <c:pt idx="3836">
                  <c:v>41533</c:v>
                </c:pt>
                <c:pt idx="3837">
                  <c:v>41534</c:v>
                </c:pt>
                <c:pt idx="3838">
                  <c:v>41535</c:v>
                </c:pt>
                <c:pt idx="3839">
                  <c:v>41536</c:v>
                </c:pt>
                <c:pt idx="3840">
                  <c:v>41537</c:v>
                </c:pt>
                <c:pt idx="3841">
                  <c:v>41540</c:v>
                </c:pt>
                <c:pt idx="3842">
                  <c:v>41541</c:v>
                </c:pt>
                <c:pt idx="3843">
                  <c:v>41542</c:v>
                </c:pt>
                <c:pt idx="3844">
                  <c:v>41543</c:v>
                </c:pt>
                <c:pt idx="3845">
                  <c:v>41544</c:v>
                </c:pt>
                <c:pt idx="3846">
                  <c:v>41547</c:v>
                </c:pt>
                <c:pt idx="3847">
                  <c:v>41548</c:v>
                </c:pt>
                <c:pt idx="3848">
                  <c:v>41549</c:v>
                </c:pt>
                <c:pt idx="3849">
                  <c:v>41550</c:v>
                </c:pt>
                <c:pt idx="3850">
                  <c:v>41551</c:v>
                </c:pt>
                <c:pt idx="3851">
                  <c:v>41554</c:v>
                </c:pt>
                <c:pt idx="3852">
                  <c:v>41555</c:v>
                </c:pt>
                <c:pt idx="3853">
                  <c:v>41556</c:v>
                </c:pt>
                <c:pt idx="3854">
                  <c:v>41557</c:v>
                </c:pt>
                <c:pt idx="3855">
                  <c:v>41558</c:v>
                </c:pt>
                <c:pt idx="3856">
                  <c:v>41561</c:v>
                </c:pt>
                <c:pt idx="3857">
                  <c:v>41562</c:v>
                </c:pt>
                <c:pt idx="3858">
                  <c:v>41563</c:v>
                </c:pt>
                <c:pt idx="3859">
                  <c:v>41564</c:v>
                </c:pt>
                <c:pt idx="3860">
                  <c:v>41565</c:v>
                </c:pt>
                <c:pt idx="3861">
                  <c:v>41568</c:v>
                </c:pt>
                <c:pt idx="3862">
                  <c:v>41569</c:v>
                </c:pt>
                <c:pt idx="3863">
                  <c:v>41570</c:v>
                </c:pt>
                <c:pt idx="3864">
                  <c:v>41571</c:v>
                </c:pt>
                <c:pt idx="3865">
                  <c:v>41572</c:v>
                </c:pt>
                <c:pt idx="3866">
                  <c:v>41575</c:v>
                </c:pt>
                <c:pt idx="3867">
                  <c:v>41576</c:v>
                </c:pt>
                <c:pt idx="3868">
                  <c:v>41577</c:v>
                </c:pt>
                <c:pt idx="3869">
                  <c:v>41578</c:v>
                </c:pt>
                <c:pt idx="3870">
                  <c:v>41579</c:v>
                </c:pt>
                <c:pt idx="3871">
                  <c:v>41582</c:v>
                </c:pt>
                <c:pt idx="3872">
                  <c:v>41583</c:v>
                </c:pt>
                <c:pt idx="3873">
                  <c:v>41584</c:v>
                </c:pt>
                <c:pt idx="3874">
                  <c:v>41585</c:v>
                </c:pt>
                <c:pt idx="3875">
                  <c:v>41586</c:v>
                </c:pt>
                <c:pt idx="3876">
                  <c:v>41589</c:v>
                </c:pt>
                <c:pt idx="3877">
                  <c:v>41590</c:v>
                </c:pt>
                <c:pt idx="3878">
                  <c:v>41591</c:v>
                </c:pt>
                <c:pt idx="3879">
                  <c:v>41592</c:v>
                </c:pt>
                <c:pt idx="3880">
                  <c:v>41593</c:v>
                </c:pt>
                <c:pt idx="3881">
                  <c:v>41596</c:v>
                </c:pt>
                <c:pt idx="3882">
                  <c:v>41597</c:v>
                </c:pt>
                <c:pt idx="3883">
                  <c:v>41598</c:v>
                </c:pt>
                <c:pt idx="3884">
                  <c:v>41599</c:v>
                </c:pt>
                <c:pt idx="3885">
                  <c:v>41600</c:v>
                </c:pt>
                <c:pt idx="3886">
                  <c:v>41603</c:v>
                </c:pt>
                <c:pt idx="3887">
                  <c:v>41604</c:v>
                </c:pt>
                <c:pt idx="3888">
                  <c:v>41605</c:v>
                </c:pt>
                <c:pt idx="3889">
                  <c:v>41606</c:v>
                </c:pt>
                <c:pt idx="3890">
                  <c:v>41607</c:v>
                </c:pt>
                <c:pt idx="3891">
                  <c:v>41610</c:v>
                </c:pt>
                <c:pt idx="3892">
                  <c:v>41611</c:v>
                </c:pt>
                <c:pt idx="3893">
                  <c:v>41612</c:v>
                </c:pt>
                <c:pt idx="3894">
                  <c:v>41613</c:v>
                </c:pt>
                <c:pt idx="3895">
                  <c:v>41614</c:v>
                </c:pt>
                <c:pt idx="3896">
                  <c:v>41617</c:v>
                </c:pt>
                <c:pt idx="3897">
                  <c:v>41618</c:v>
                </c:pt>
                <c:pt idx="3898">
                  <c:v>41619</c:v>
                </c:pt>
                <c:pt idx="3899">
                  <c:v>41620</c:v>
                </c:pt>
                <c:pt idx="3900">
                  <c:v>41621</c:v>
                </c:pt>
                <c:pt idx="3901">
                  <c:v>41624</c:v>
                </c:pt>
                <c:pt idx="3902">
                  <c:v>41625</c:v>
                </c:pt>
                <c:pt idx="3903">
                  <c:v>41626</c:v>
                </c:pt>
                <c:pt idx="3904">
                  <c:v>41627</c:v>
                </c:pt>
                <c:pt idx="3905">
                  <c:v>41628</c:v>
                </c:pt>
                <c:pt idx="3906">
                  <c:v>41631</c:v>
                </c:pt>
                <c:pt idx="3907">
                  <c:v>41632</c:v>
                </c:pt>
                <c:pt idx="3908">
                  <c:v>41633</c:v>
                </c:pt>
                <c:pt idx="3909">
                  <c:v>41634</c:v>
                </c:pt>
                <c:pt idx="3910">
                  <c:v>41635</c:v>
                </c:pt>
                <c:pt idx="3911">
                  <c:v>41638</c:v>
                </c:pt>
                <c:pt idx="3912">
                  <c:v>41639</c:v>
                </c:pt>
                <c:pt idx="3913">
                  <c:v>41640</c:v>
                </c:pt>
                <c:pt idx="3914">
                  <c:v>41641</c:v>
                </c:pt>
                <c:pt idx="3915">
                  <c:v>41642</c:v>
                </c:pt>
                <c:pt idx="3916">
                  <c:v>41645</c:v>
                </c:pt>
                <c:pt idx="3917">
                  <c:v>41646</c:v>
                </c:pt>
                <c:pt idx="3918">
                  <c:v>41647</c:v>
                </c:pt>
                <c:pt idx="3919">
                  <c:v>41648</c:v>
                </c:pt>
                <c:pt idx="3920">
                  <c:v>41649</c:v>
                </c:pt>
                <c:pt idx="3921">
                  <c:v>41652</c:v>
                </c:pt>
                <c:pt idx="3922">
                  <c:v>41653</c:v>
                </c:pt>
                <c:pt idx="3923">
                  <c:v>41654</c:v>
                </c:pt>
                <c:pt idx="3924">
                  <c:v>41655</c:v>
                </c:pt>
                <c:pt idx="3925">
                  <c:v>41656</c:v>
                </c:pt>
                <c:pt idx="3926">
                  <c:v>41659</c:v>
                </c:pt>
                <c:pt idx="3927">
                  <c:v>41660</c:v>
                </c:pt>
                <c:pt idx="3928">
                  <c:v>41661</c:v>
                </c:pt>
                <c:pt idx="3929">
                  <c:v>41662</c:v>
                </c:pt>
                <c:pt idx="3930">
                  <c:v>41663</c:v>
                </c:pt>
                <c:pt idx="3931">
                  <c:v>41666</c:v>
                </c:pt>
                <c:pt idx="3932">
                  <c:v>41667</c:v>
                </c:pt>
                <c:pt idx="3933">
                  <c:v>41668</c:v>
                </c:pt>
                <c:pt idx="3934">
                  <c:v>41669</c:v>
                </c:pt>
                <c:pt idx="3935">
                  <c:v>41670</c:v>
                </c:pt>
                <c:pt idx="3936">
                  <c:v>41673</c:v>
                </c:pt>
                <c:pt idx="3937">
                  <c:v>41674</c:v>
                </c:pt>
                <c:pt idx="3938">
                  <c:v>41675</c:v>
                </c:pt>
                <c:pt idx="3939">
                  <c:v>41676</c:v>
                </c:pt>
                <c:pt idx="3940">
                  <c:v>41677</c:v>
                </c:pt>
                <c:pt idx="3941">
                  <c:v>41680</c:v>
                </c:pt>
                <c:pt idx="3942">
                  <c:v>41681</c:v>
                </c:pt>
                <c:pt idx="3943">
                  <c:v>41682</c:v>
                </c:pt>
                <c:pt idx="3944">
                  <c:v>41683</c:v>
                </c:pt>
                <c:pt idx="3945">
                  <c:v>41684</c:v>
                </c:pt>
                <c:pt idx="3946">
                  <c:v>41687</c:v>
                </c:pt>
                <c:pt idx="3947">
                  <c:v>41688</c:v>
                </c:pt>
                <c:pt idx="3948">
                  <c:v>41689</c:v>
                </c:pt>
                <c:pt idx="3949">
                  <c:v>41690</c:v>
                </c:pt>
                <c:pt idx="3950">
                  <c:v>41691</c:v>
                </c:pt>
                <c:pt idx="3951">
                  <c:v>41694</c:v>
                </c:pt>
                <c:pt idx="3952">
                  <c:v>41695</c:v>
                </c:pt>
                <c:pt idx="3953">
                  <c:v>41696</c:v>
                </c:pt>
                <c:pt idx="3954">
                  <c:v>41697</c:v>
                </c:pt>
                <c:pt idx="3955">
                  <c:v>41698</c:v>
                </c:pt>
                <c:pt idx="3956">
                  <c:v>41701</c:v>
                </c:pt>
                <c:pt idx="3957">
                  <c:v>41702</c:v>
                </c:pt>
                <c:pt idx="3958">
                  <c:v>41703</c:v>
                </c:pt>
                <c:pt idx="3959">
                  <c:v>41704</c:v>
                </c:pt>
                <c:pt idx="3960">
                  <c:v>41705</c:v>
                </c:pt>
                <c:pt idx="3961">
                  <c:v>41708</c:v>
                </c:pt>
                <c:pt idx="3962">
                  <c:v>41709</c:v>
                </c:pt>
                <c:pt idx="3963">
                  <c:v>41710</c:v>
                </c:pt>
                <c:pt idx="3964">
                  <c:v>41711</c:v>
                </c:pt>
                <c:pt idx="3965">
                  <c:v>41712</c:v>
                </c:pt>
                <c:pt idx="3966">
                  <c:v>41715</c:v>
                </c:pt>
                <c:pt idx="3967">
                  <c:v>41716</c:v>
                </c:pt>
                <c:pt idx="3968">
                  <c:v>41717</c:v>
                </c:pt>
                <c:pt idx="3969">
                  <c:v>41718</c:v>
                </c:pt>
                <c:pt idx="3970">
                  <c:v>41719</c:v>
                </c:pt>
                <c:pt idx="3971">
                  <c:v>41722</c:v>
                </c:pt>
                <c:pt idx="3972">
                  <c:v>41723</c:v>
                </c:pt>
                <c:pt idx="3973">
                  <c:v>41724</c:v>
                </c:pt>
                <c:pt idx="3974">
                  <c:v>41725</c:v>
                </c:pt>
                <c:pt idx="3975">
                  <c:v>41726</c:v>
                </c:pt>
                <c:pt idx="3976">
                  <c:v>41729</c:v>
                </c:pt>
                <c:pt idx="3977">
                  <c:v>41730</c:v>
                </c:pt>
                <c:pt idx="3978">
                  <c:v>41731</c:v>
                </c:pt>
                <c:pt idx="3979">
                  <c:v>41732</c:v>
                </c:pt>
                <c:pt idx="3980">
                  <c:v>41733</c:v>
                </c:pt>
                <c:pt idx="3981">
                  <c:v>41736</c:v>
                </c:pt>
                <c:pt idx="3982">
                  <c:v>41737</c:v>
                </c:pt>
                <c:pt idx="3983">
                  <c:v>41738</c:v>
                </c:pt>
                <c:pt idx="3984">
                  <c:v>41739</c:v>
                </c:pt>
                <c:pt idx="3985">
                  <c:v>41740</c:v>
                </c:pt>
                <c:pt idx="3986">
                  <c:v>41743</c:v>
                </c:pt>
                <c:pt idx="3987">
                  <c:v>41744</c:v>
                </c:pt>
                <c:pt idx="3988">
                  <c:v>41745</c:v>
                </c:pt>
                <c:pt idx="3989">
                  <c:v>41746</c:v>
                </c:pt>
                <c:pt idx="3990">
                  <c:v>41747</c:v>
                </c:pt>
                <c:pt idx="3991">
                  <c:v>41750</c:v>
                </c:pt>
                <c:pt idx="3992">
                  <c:v>41751</c:v>
                </c:pt>
                <c:pt idx="3993">
                  <c:v>41752</c:v>
                </c:pt>
                <c:pt idx="3994">
                  <c:v>41753</c:v>
                </c:pt>
                <c:pt idx="3995">
                  <c:v>41754</c:v>
                </c:pt>
                <c:pt idx="3996">
                  <c:v>41757</c:v>
                </c:pt>
                <c:pt idx="3997">
                  <c:v>41758</c:v>
                </c:pt>
                <c:pt idx="3998">
                  <c:v>41759</c:v>
                </c:pt>
                <c:pt idx="3999">
                  <c:v>41760</c:v>
                </c:pt>
                <c:pt idx="4000">
                  <c:v>41761</c:v>
                </c:pt>
                <c:pt idx="4001">
                  <c:v>41764</c:v>
                </c:pt>
                <c:pt idx="4002">
                  <c:v>41765</c:v>
                </c:pt>
                <c:pt idx="4003">
                  <c:v>41766</c:v>
                </c:pt>
                <c:pt idx="4004">
                  <c:v>41767</c:v>
                </c:pt>
                <c:pt idx="4005">
                  <c:v>41768</c:v>
                </c:pt>
                <c:pt idx="4006">
                  <c:v>41771</c:v>
                </c:pt>
                <c:pt idx="4007">
                  <c:v>41772</c:v>
                </c:pt>
                <c:pt idx="4008">
                  <c:v>41773</c:v>
                </c:pt>
                <c:pt idx="4009">
                  <c:v>41774</c:v>
                </c:pt>
                <c:pt idx="4010">
                  <c:v>41775</c:v>
                </c:pt>
                <c:pt idx="4011">
                  <c:v>41778</c:v>
                </c:pt>
                <c:pt idx="4012">
                  <c:v>41779</c:v>
                </c:pt>
                <c:pt idx="4013">
                  <c:v>41780</c:v>
                </c:pt>
                <c:pt idx="4014">
                  <c:v>41781</c:v>
                </c:pt>
                <c:pt idx="4015">
                  <c:v>41782</c:v>
                </c:pt>
                <c:pt idx="4016">
                  <c:v>41785</c:v>
                </c:pt>
                <c:pt idx="4017">
                  <c:v>41786</c:v>
                </c:pt>
                <c:pt idx="4018">
                  <c:v>41787</c:v>
                </c:pt>
                <c:pt idx="4019">
                  <c:v>41788</c:v>
                </c:pt>
                <c:pt idx="4020">
                  <c:v>41789</c:v>
                </c:pt>
                <c:pt idx="4021">
                  <c:v>41792</c:v>
                </c:pt>
                <c:pt idx="4022">
                  <c:v>41793</c:v>
                </c:pt>
                <c:pt idx="4023">
                  <c:v>41794</c:v>
                </c:pt>
                <c:pt idx="4024">
                  <c:v>41795</c:v>
                </c:pt>
                <c:pt idx="4025">
                  <c:v>41796</c:v>
                </c:pt>
                <c:pt idx="4026">
                  <c:v>41799</c:v>
                </c:pt>
                <c:pt idx="4027">
                  <c:v>41800</c:v>
                </c:pt>
                <c:pt idx="4028">
                  <c:v>41801</c:v>
                </c:pt>
                <c:pt idx="4029">
                  <c:v>41802</c:v>
                </c:pt>
                <c:pt idx="4030">
                  <c:v>41803</c:v>
                </c:pt>
                <c:pt idx="4031">
                  <c:v>41806</c:v>
                </c:pt>
                <c:pt idx="4032">
                  <c:v>41807</c:v>
                </c:pt>
                <c:pt idx="4033">
                  <c:v>41808</c:v>
                </c:pt>
                <c:pt idx="4034">
                  <c:v>41809</c:v>
                </c:pt>
                <c:pt idx="4035">
                  <c:v>41810</c:v>
                </c:pt>
                <c:pt idx="4036">
                  <c:v>41813</c:v>
                </c:pt>
                <c:pt idx="4037">
                  <c:v>41814</c:v>
                </c:pt>
                <c:pt idx="4038">
                  <c:v>41815</c:v>
                </c:pt>
                <c:pt idx="4039">
                  <c:v>41816</c:v>
                </c:pt>
                <c:pt idx="4040">
                  <c:v>41817</c:v>
                </c:pt>
                <c:pt idx="4041">
                  <c:v>41820</c:v>
                </c:pt>
                <c:pt idx="4042">
                  <c:v>41821</c:v>
                </c:pt>
                <c:pt idx="4043">
                  <c:v>41822</c:v>
                </c:pt>
                <c:pt idx="4044">
                  <c:v>41823</c:v>
                </c:pt>
                <c:pt idx="4045">
                  <c:v>41824</c:v>
                </c:pt>
                <c:pt idx="4046">
                  <c:v>41827</c:v>
                </c:pt>
                <c:pt idx="4047">
                  <c:v>41828</c:v>
                </c:pt>
                <c:pt idx="4048">
                  <c:v>41829</c:v>
                </c:pt>
                <c:pt idx="4049">
                  <c:v>41830</c:v>
                </c:pt>
                <c:pt idx="4050">
                  <c:v>41831</c:v>
                </c:pt>
                <c:pt idx="4051">
                  <c:v>41834</c:v>
                </c:pt>
                <c:pt idx="4052">
                  <c:v>41835</c:v>
                </c:pt>
                <c:pt idx="4053">
                  <c:v>41836</c:v>
                </c:pt>
                <c:pt idx="4054">
                  <c:v>41837</c:v>
                </c:pt>
                <c:pt idx="4055">
                  <c:v>41838</c:v>
                </c:pt>
                <c:pt idx="4056">
                  <c:v>41841</c:v>
                </c:pt>
                <c:pt idx="4057">
                  <c:v>41842</c:v>
                </c:pt>
                <c:pt idx="4058">
                  <c:v>41843</c:v>
                </c:pt>
                <c:pt idx="4059">
                  <c:v>41844</c:v>
                </c:pt>
                <c:pt idx="4060">
                  <c:v>41845</c:v>
                </c:pt>
                <c:pt idx="4061">
                  <c:v>41848</c:v>
                </c:pt>
                <c:pt idx="4062">
                  <c:v>41849</c:v>
                </c:pt>
                <c:pt idx="4063">
                  <c:v>41850</c:v>
                </c:pt>
                <c:pt idx="4064">
                  <c:v>41851</c:v>
                </c:pt>
                <c:pt idx="4065">
                  <c:v>41852</c:v>
                </c:pt>
                <c:pt idx="4066">
                  <c:v>41855</c:v>
                </c:pt>
                <c:pt idx="4067">
                  <c:v>41856</c:v>
                </c:pt>
                <c:pt idx="4068">
                  <c:v>41857</c:v>
                </c:pt>
                <c:pt idx="4069">
                  <c:v>41858</c:v>
                </c:pt>
                <c:pt idx="4070">
                  <c:v>41859</c:v>
                </c:pt>
                <c:pt idx="4071">
                  <c:v>41862</c:v>
                </c:pt>
                <c:pt idx="4072">
                  <c:v>41863</c:v>
                </c:pt>
                <c:pt idx="4073">
                  <c:v>41864</c:v>
                </c:pt>
                <c:pt idx="4074">
                  <c:v>41865</c:v>
                </c:pt>
                <c:pt idx="4075">
                  <c:v>41866</c:v>
                </c:pt>
                <c:pt idx="4076">
                  <c:v>41869</c:v>
                </c:pt>
                <c:pt idx="4077">
                  <c:v>41870</c:v>
                </c:pt>
                <c:pt idx="4078">
                  <c:v>41871</c:v>
                </c:pt>
                <c:pt idx="4079">
                  <c:v>41872</c:v>
                </c:pt>
                <c:pt idx="4080">
                  <c:v>41873</c:v>
                </c:pt>
                <c:pt idx="4081">
                  <c:v>41876</c:v>
                </c:pt>
                <c:pt idx="4082">
                  <c:v>41877</c:v>
                </c:pt>
                <c:pt idx="4083">
                  <c:v>41878</c:v>
                </c:pt>
                <c:pt idx="4084">
                  <c:v>41879</c:v>
                </c:pt>
                <c:pt idx="4085">
                  <c:v>41880</c:v>
                </c:pt>
                <c:pt idx="4086">
                  <c:v>41883</c:v>
                </c:pt>
                <c:pt idx="4087">
                  <c:v>41884</c:v>
                </c:pt>
                <c:pt idx="4088">
                  <c:v>41885</c:v>
                </c:pt>
                <c:pt idx="4089">
                  <c:v>41886</c:v>
                </c:pt>
                <c:pt idx="4090">
                  <c:v>41887</c:v>
                </c:pt>
                <c:pt idx="4091">
                  <c:v>41890</c:v>
                </c:pt>
                <c:pt idx="4092">
                  <c:v>41891</c:v>
                </c:pt>
                <c:pt idx="4093">
                  <c:v>41892</c:v>
                </c:pt>
                <c:pt idx="4094">
                  <c:v>41893</c:v>
                </c:pt>
                <c:pt idx="4095">
                  <c:v>41894</c:v>
                </c:pt>
                <c:pt idx="4096">
                  <c:v>41897</c:v>
                </c:pt>
                <c:pt idx="4097">
                  <c:v>41898</c:v>
                </c:pt>
                <c:pt idx="4098">
                  <c:v>41899</c:v>
                </c:pt>
                <c:pt idx="4099">
                  <c:v>41900</c:v>
                </c:pt>
                <c:pt idx="4100">
                  <c:v>41901</c:v>
                </c:pt>
                <c:pt idx="4101">
                  <c:v>41904</c:v>
                </c:pt>
                <c:pt idx="4102">
                  <c:v>41905</c:v>
                </c:pt>
                <c:pt idx="4103">
                  <c:v>41906</c:v>
                </c:pt>
                <c:pt idx="4104">
                  <c:v>41907</c:v>
                </c:pt>
                <c:pt idx="4105">
                  <c:v>41908</c:v>
                </c:pt>
                <c:pt idx="4106">
                  <c:v>41911</c:v>
                </c:pt>
                <c:pt idx="4107">
                  <c:v>41912</c:v>
                </c:pt>
                <c:pt idx="4108">
                  <c:v>41913</c:v>
                </c:pt>
                <c:pt idx="4109">
                  <c:v>41914</c:v>
                </c:pt>
                <c:pt idx="4110">
                  <c:v>41915</c:v>
                </c:pt>
                <c:pt idx="4111">
                  <c:v>41918</c:v>
                </c:pt>
                <c:pt idx="4112">
                  <c:v>41919</c:v>
                </c:pt>
                <c:pt idx="4113">
                  <c:v>41920</c:v>
                </c:pt>
                <c:pt idx="4114">
                  <c:v>41921</c:v>
                </c:pt>
                <c:pt idx="4115">
                  <c:v>41922</c:v>
                </c:pt>
                <c:pt idx="4116">
                  <c:v>41925</c:v>
                </c:pt>
                <c:pt idx="4117">
                  <c:v>41926</c:v>
                </c:pt>
                <c:pt idx="4118">
                  <c:v>41927</c:v>
                </c:pt>
                <c:pt idx="4119">
                  <c:v>41928</c:v>
                </c:pt>
                <c:pt idx="4120">
                  <c:v>41929</c:v>
                </c:pt>
                <c:pt idx="4121">
                  <c:v>41932</c:v>
                </c:pt>
                <c:pt idx="4122">
                  <c:v>41933</c:v>
                </c:pt>
                <c:pt idx="4123">
                  <c:v>41934</c:v>
                </c:pt>
                <c:pt idx="4124">
                  <c:v>41935</c:v>
                </c:pt>
                <c:pt idx="4125">
                  <c:v>41936</c:v>
                </c:pt>
                <c:pt idx="4126">
                  <c:v>41939</c:v>
                </c:pt>
                <c:pt idx="4127">
                  <c:v>41940</c:v>
                </c:pt>
                <c:pt idx="4128">
                  <c:v>41941</c:v>
                </c:pt>
                <c:pt idx="4129">
                  <c:v>41942</c:v>
                </c:pt>
                <c:pt idx="4130">
                  <c:v>41943</c:v>
                </c:pt>
                <c:pt idx="4131">
                  <c:v>41946</c:v>
                </c:pt>
                <c:pt idx="4132">
                  <c:v>41947</c:v>
                </c:pt>
                <c:pt idx="4133">
                  <c:v>41948</c:v>
                </c:pt>
                <c:pt idx="4134">
                  <c:v>41949</c:v>
                </c:pt>
                <c:pt idx="4135">
                  <c:v>41950</c:v>
                </c:pt>
                <c:pt idx="4136">
                  <c:v>41953</c:v>
                </c:pt>
                <c:pt idx="4137">
                  <c:v>41954</c:v>
                </c:pt>
                <c:pt idx="4138">
                  <c:v>41955</c:v>
                </c:pt>
                <c:pt idx="4139">
                  <c:v>41956</c:v>
                </c:pt>
                <c:pt idx="4140">
                  <c:v>41957</c:v>
                </c:pt>
                <c:pt idx="4141">
                  <c:v>41960</c:v>
                </c:pt>
                <c:pt idx="4142">
                  <c:v>41961</c:v>
                </c:pt>
                <c:pt idx="4143">
                  <c:v>41962</c:v>
                </c:pt>
                <c:pt idx="4144">
                  <c:v>41963</c:v>
                </c:pt>
                <c:pt idx="4145">
                  <c:v>41964</c:v>
                </c:pt>
                <c:pt idx="4146">
                  <c:v>41967</c:v>
                </c:pt>
                <c:pt idx="4147">
                  <c:v>41968</c:v>
                </c:pt>
                <c:pt idx="4148">
                  <c:v>41969</c:v>
                </c:pt>
                <c:pt idx="4149">
                  <c:v>41970</c:v>
                </c:pt>
                <c:pt idx="4150">
                  <c:v>41971</c:v>
                </c:pt>
                <c:pt idx="4151">
                  <c:v>41974</c:v>
                </c:pt>
                <c:pt idx="4152">
                  <c:v>41975</c:v>
                </c:pt>
                <c:pt idx="4153">
                  <c:v>41976</c:v>
                </c:pt>
                <c:pt idx="4154">
                  <c:v>41977</c:v>
                </c:pt>
                <c:pt idx="4155">
                  <c:v>41978</c:v>
                </c:pt>
                <c:pt idx="4156">
                  <c:v>41981</c:v>
                </c:pt>
                <c:pt idx="4157">
                  <c:v>41982</c:v>
                </c:pt>
                <c:pt idx="4158">
                  <c:v>41983</c:v>
                </c:pt>
                <c:pt idx="4159">
                  <c:v>41984</c:v>
                </c:pt>
                <c:pt idx="4160">
                  <c:v>41985</c:v>
                </c:pt>
                <c:pt idx="4161">
                  <c:v>41988</c:v>
                </c:pt>
                <c:pt idx="4162">
                  <c:v>41989</c:v>
                </c:pt>
                <c:pt idx="4163">
                  <c:v>41990</c:v>
                </c:pt>
                <c:pt idx="4164">
                  <c:v>41991</c:v>
                </c:pt>
                <c:pt idx="4165">
                  <c:v>41992</c:v>
                </c:pt>
                <c:pt idx="4166">
                  <c:v>41995</c:v>
                </c:pt>
                <c:pt idx="4167">
                  <c:v>41996</c:v>
                </c:pt>
                <c:pt idx="4168">
                  <c:v>41997</c:v>
                </c:pt>
                <c:pt idx="4169">
                  <c:v>41998</c:v>
                </c:pt>
                <c:pt idx="4170">
                  <c:v>41999</c:v>
                </c:pt>
                <c:pt idx="4171">
                  <c:v>42002</c:v>
                </c:pt>
                <c:pt idx="4172">
                  <c:v>42003</c:v>
                </c:pt>
                <c:pt idx="4173">
                  <c:v>42004</c:v>
                </c:pt>
                <c:pt idx="4174">
                  <c:v>42005</c:v>
                </c:pt>
                <c:pt idx="4175">
                  <c:v>42006</c:v>
                </c:pt>
                <c:pt idx="4176">
                  <c:v>42009</c:v>
                </c:pt>
                <c:pt idx="4177">
                  <c:v>42010</c:v>
                </c:pt>
                <c:pt idx="4178">
                  <c:v>42011</c:v>
                </c:pt>
                <c:pt idx="4179">
                  <c:v>42012</c:v>
                </c:pt>
                <c:pt idx="4180">
                  <c:v>42013</c:v>
                </c:pt>
                <c:pt idx="4181">
                  <c:v>42016</c:v>
                </c:pt>
                <c:pt idx="4182">
                  <c:v>42017</c:v>
                </c:pt>
                <c:pt idx="4183">
                  <c:v>42018</c:v>
                </c:pt>
                <c:pt idx="4184">
                  <c:v>42019</c:v>
                </c:pt>
                <c:pt idx="4185">
                  <c:v>42020</c:v>
                </c:pt>
                <c:pt idx="4186">
                  <c:v>42023</c:v>
                </c:pt>
                <c:pt idx="4187">
                  <c:v>42024</c:v>
                </c:pt>
                <c:pt idx="4188">
                  <c:v>42025</c:v>
                </c:pt>
                <c:pt idx="4189">
                  <c:v>42026</c:v>
                </c:pt>
                <c:pt idx="4190">
                  <c:v>42027</c:v>
                </c:pt>
                <c:pt idx="4191">
                  <c:v>42030</c:v>
                </c:pt>
                <c:pt idx="4192">
                  <c:v>42031</c:v>
                </c:pt>
                <c:pt idx="4193">
                  <c:v>42032</c:v>
                </c:pt>
                <c:pt idx="4194">
                  <c:v>42033</c:v>
                </c:pt>
                <c:pt idx="4195">
                  <c:v>42034</c:v>
                </c:pt>
                <c:pt idx="4196">
                  <c:v>42037</c:v>
                </c:pt>
                <c:pt idx="4197">
                  <c:v>42038</c:v>
                </c:pt>
                <c:pt idx="4198">
                  <c:v>42039</c:v>
                </c:pt>
                <c:pt idx="4199">
                  <c:v>42040</c:v>
                </c:pt>
                <c:pt idx="4200">
                  <c:v>42041</c:v>
                </c:pt>
                <c:pt idx="4201">
                  <c:v>42044</c:v>
                </c:pt>
                <c:pt idx="4202">
                  <c:v>42045</c:v>
                </c:pt>
                <c:pt idx="4203">
                  <c:v>42046</c:v>
                </c:pt>
                <c:pt idx="4204">
                  <c:v>42047</c:v>
                </c:pt>
                <c:pt idx="4205">
                  <c:v>42048</c:v>
                </c:pt>
                <c:pt idx="4206">
                  <c:v>42051</c:v>
                </c:pt>
                <c:pt idx="4207">
                  <c:v>42052</c:v>
                </c:pt>
                <c:pt idx="4208">
                  <c:v>42053</c:v>
                </c:pt>
                <c:pt idx="4209">
                  <c:v>42054</c:v>
                </c:pt>
                <c:pt idx="4210">
                  <c:v>42055</c:v>
                </c:pt>
                <c:pt idx="4211">
                  <c:v>42058</c:v>
                </c:pt>
                <c:pt idx="4212">
                  <c:v>42059</c:v>
                </c:pt>
                <c:pt idx="4213">
                  <c:v>42060</c:v>
                </c:pt>
                <c:pt idx="4214">
                  <c:v>42061</c:v>
                </c:pt>
                <c:pt idx="4215">
                  <c:v>42062</c:v>
                </c:pt>
                <c:pt idx="4216">
                  <c:v>42065</c:v>
                </c:pt>
                <c:pt idx="4217">
                  <c:v>42066</c:v>
                </c:pt>
                <c:pt idx="4218">
                  <c:v>42067</c:v>
                </c:pt>
                <c:pt idx="4219">
                  <c:v>42068</c:v>
                </c:pt>
                <c:pt idx="4220">
                  <c:v>42069</c:v>
                </c:pt>
                <c:pt idx="4221">
                  <c:v>42072</c:v>
                </c:pt>
                <c:pt idx="4222">
                  <c:v>42073</c:v>
                </c:pt>
                <c:pt idx="4223">
                  <c:v>42074</c:v>
                </c:pt>
                <c:pt idx="4224">
                  <c:v>42075</c:v>
                </c:pt>
                <c:pt idx="4225">
                  <c:v>42076</c:v>
                </c:pt>
                <c:pt idx="4226">
                  <c:v>42079</c:v>
                </c:pt>
                <c:pt idx="4227">
                  <c:v>42080</c:v>
                </c:pt>
                <c:pt idx="4228">
                  <c:v>42081</c:v>
                </c:pt>
                <c:pt idx="4229">
                  <c:v>42082</c:v>
                </c:pt>
                <c:pt idx="4230">
                  <c:v>42083</c:v>
                </c:pt>
                <c:pt idx="4231">
                  <c:v>42086</c:v>
                </c:pt>
                <c:pt idx="4232">
                  <c:v>42087</c:v>
                </c:pt>
                <c:pt idx="4233">
                  <c:v>42088</c:v>
                </c:pt>
                <c:pt idx="4234">
                  <c:v>42089</c:v>
                </c:pt>
                <c:pt idx="4235">
                  <c:v>42090</c:v>
                </c:pt>
                <c:pt idx="4236">
                  <c:v>42093</c:v>
                </c:pt>
                <c:pt idx="4237">
                  <c:v>42094</c:v>
                </c:pt>
                <c:pt idx="4238">
                  <c:v>42095</c:v>
                </c:pt>
                <c:pt idx="4239">
                  <c:v>42096</c:v>
                </c:pt>
                <c:pt idx="4240">
                  <c:v>42097</c:v>
                </c:pt>
                <c:pt idx="4241">
                  <c:v>42100</c:v>
                </c:pt>
                <c:pt idx="4242">
                  <c:v>42101</c:v>
                </c:pt>
                <c:pt idx="4243">
                  <c:v>42102</c:v>
                </c:pt>
                <c:pt idx="4244">
                  <c:v>42103</c:v>
                </c:pt>
                <c:pt idx="4245">
                  <c:v>42104</c:v>
                </c:pt>
                <c:pt idx="4246">
                  <c:v>42107</c:v>
                </c:pt>
                <c:pt idx="4247">
                  <c:v>42108</c:v>
                </c:pt>
                <c:pt idx="4248">
                  <c:v>42109</c:v>
                </c:pt>
                <c:pt idx="4249">
                  <c:v>42110</c:v>
                </c:pt>
                <c:pt idx="4250">
                  <c:v>42111</c:v>
                </c:pt>
                <c:pt idx="4251">
                  <c:v>42114</c:v>
                </c:pt>
                <c:pt idx="4252">
                  <c:v>42115</c:v>
                </c:pt>
                <c:pt idx="4253">
                  <c:v>42116</c:v>
                </c:pt>
                <c:pt idx="4254">
                  <c:v>42117</c:v>
                </c:pt>
                <c:pt idx="4255">
                  <c:v>42118</c:v>
                </c:pt>
                <c:pt idx="4256">
                  <c:v>42121</c:v>
                </c:pt>
                <c:pt idx="4257">
                  <c:v>42122</c:v>
                </c:pt>
                <c:pt idx="4258">
                  <c:v>42123</c:v>
                </c:pt>
                <c:pt idx="4259">
                  <c:v>42124</c:v>
                </c:pt>
                <c:pt idx="4260">
                  <c:v>42125</c:v>
                </c:pt>
                <c:pt idx="4261">
                  <c:v>42128</c:v>
                </c:pt>
                <c:pt idx="4262">
                  <c:v>42129</c:v>
                </c:pt>
                <c:pt idx="4263">
                  <c:v>42130</c:v>
                </c:pt>
                <c:pt idx="4264">
                  <c:v>42131</c:v>
                </c:pt>
                <c:pt idx="4265">
                  <c:v>42132</c:v>
                </c:pt>
                <c:pt idx="4266">
                  <c:v>42135</c:v>
                </c:pt>
                <c:pt idx="4267">
                  <c:v>42136</c:v>
                </c:pt>
                <c:pt idx="4268">
                  <c:v>42137</c:v>
                </c:pt>
                <c:pt idx="4269">
                  <c:v>42138</c:v>
                </c:pt>
                <c:pt idx="4270">
                  <c:v>42139</c:v>
                </c:pt>
                <c:pt idx="4271">
                  <c:v>42142</c:v>
                </c:pt>
                <c:pt idx="4272">
                  <c:v>42143</c:v>
                </c:pt>
                <c:pt idx="4273">
                  <c:v>42144</c:v>
                </c:pt>
                <c:pt idx="4274">
                  <c:v>42145</c:v>
                </c:pt>
                <c:pt idx="4275">
                  <c:v>42146</c:v>
                </c:pt>
                <c:pt idx="4276">
                  <c:v>42149</c:v>
                </c:pt>
                <c:pt idx="4277">
                  <c:v>42150</c:v>
                </c:pt>
                <c:pt idx="4278">
                  <c:v>42151</c:v>
                </c:pt>
                <c:pt idx="4279">
                  <c:v>42152</c:v>
                </c:pt>
                <c:pt idx="4280">
                  <c:v>42153</c:v>
                </c:pt>
                <c:pt idx="4281">
                  <c:v>42156</c:v>
                </c:pt>
                <c:pt idx="4282">
                  <c:v>42157</c:v>
                </c:pt>
                <c:pt idx="4283">
                  <c:v>42158</c:v>
                </c:pt>
                <c:pt idx="4284">
                  <c:v>42159</c:v>
                </c:pt>
                <c:pt idx="4285">
                  <c:v>42160</c:v>
                </c:pt>
                <c:pt idx="4286">
                  <c:v>42163</c:v>
                </c:pt>
                <c:pt idx="4287">
                  <c:v>42164</c:v>
                </c:pt>
                <c:pt idx="4288">
                  <c:v>42165</c:v>
                </c:pt>
                <c:pt idx="4289">
                  <c:v>42166</c:v>
                </c:pt>
                <c:pt idx="4290">
                  <c:v>42167</c:v>
                </c:pt>
                <c:pt idx="4291">
                  <c:v>42170</c:v>
                </c:pt>
                <c:pt idx="4292">
                  <c:v>42171</c:v>
                </c:pt>
                <c:pt idx="4293">
                  <c:v>42172</c:v>
                </c:pt>
                <c:pt idx="4294">
                  <c:v>42173</c:v>
                </c:pt>
                <c:pt idx="4295">
                  <c:v>42174</c:v>
                </c:pt>
                <c:pt idx="4296">
                  <c:v>42177</c:v>
                </c:pt>
                <c:pt idx="4297">
                  <c:v>42178</c:v>
                </c:pt>
                <c:pt idx="4298">
                  <c:v>42179</c:v>
                </c:pt>
                <c:pt idx="4299">
                  <c:v>42180</c:v>
                </c:pt>
                <c:pt idx="4300">
                  <c:v>42181</c:v>
                </c:pt>
                <c:pt idx="4301">
                  <c:v>42184</c:v>
                </c:pt>
                <c:pt idx="4302">
                  <c:v>42185</c:v>
                </c:pt>
                <c:pt idx="4303">
                  <c:v>42186</c:v>
                </c:pt>
                <c:pt idx="4304">
                  <c:v>42187</c:v>
                </c:pt>
                <c:pt idx="4305">
                  <c:v>42188</c:v>
                </c:pt>
                <c:pt idx="4306">
                  <c:v>42191</c:v>
                </c:pt>
                <c:pt idx="4307">
                  <c:v>42192</c:v>
                </c:pt>
                <c:pt idx="4308">
                  <c:v>42193</c:v>
                </c:pt>
                <c:pt idx="4309">
                  <c:v>42194</c:v>
                </c:pt>
                <c:pt idx="4310">
                  <c:v>42195</c:v>
                </c:pt>
                <c:pt idx="4311">
                  <c:v>42198</c:v>
                </c:pt>
                <c:pt idx="4312">
                  <c:v>42199</c:v>
                </c:pt>
                <c:pt idx="4313">
                  <c:v>42200</c:v>
                </c:pt>
                <c:pt idx="4314">
                  <c:v>42201</c:v>
                </c:pt>
                <c:pt idx="4315">
                  <c:v>42202</c:v>
                </c:pt>
                <c:pt idx="4316">
                  <c:v>42205</c:v>
                </c:pt>
                <c:pt idx="4317">
                  <c:v>42206</c:v>
                </c:pt>
                <c:pt idx="4318">
                  <c:v>42207</c:v>
                </c:pt>
                <c:pt idx="4319">
                  <c:v>42208</c:v>
                </c:pt>
                <c:pt idx="4320">
                  <c:v>42209</c:v>
                </c:pt>
                <c:pt idx="4321">
                  <c:v>42212</c:v>
                </c:pt>
                <c:pt idx="4322">
                  <c:v>42213</c:v>
                </c:pt>
                <c:pt idx="4323">
                  <c:v>42214</c:v>
                </c:pt>
                <c:pt idx="4324">
                  <c:v>42215</c:v>
                </c:pt>
                <c:pt idx="4325">
                  <c:v>42216</c:v>
                </c:pt>
                <c:pt idx="4326">
                  <c:v>42219</c:v>
                </c:pt>
                <c:pt idx="4327">
                  <c:v>42220</c:v>
                </c:pt>
                <c:pt idx="4328">
                  <c:v>42221</c:v>
                </c:pt>
                <c:pt idx="4329">
                  <c:v>42222</c:v>
                </c:pt>
                <c:pt idx="4330">
                  <c:v>42223</c:v>
                </c:pt>
                <c:pt idx="4331">
                  <c:v>42226</c:v>
                </c:pt>
                <c:pt idx="4332">
                  <c:v>42227</c:v>
                </c:pt>
                <c:pt idx="4333">
                  <c:v>42228</c:v>
                </c:pt>
                <c:pt idx="4334">
                  <c:v>42229</c:v>
                </c:pt>
                <c:pt idx="4335">
                  <c:v>42230</c:v>
                </c:pt>
                <c:pt idx="4336">
                  <c:v>42233</c:v>
                </c:pt>
                <c:pt idx="4337">
                  <c:v>42234</c:v>
                </c:pt>
                <c:pt idx="4338">
                  <c:v>42235</c:v>
                </c:pt>
                <c:pt idx="4339">
                  <c:v>42236</c:v>
                </c:pt>
                <c:pt idx="4340">
                  <c:v>42237</c:v>
                </c:pt>
                <c:pt idx="4341">
                  <c:v>42240</c:v>
                </c:pt>
                <c:pt idx="4342">
                  <c:v>42241</c:v>
                </c:pt>
                <c:pt idx="4343">
                  <c:v>42242</c:v>
                </c:pt>
                <c:pt idx="4344">
                  <c:v>42243</c:v>
                </c:pt>
                <c:pt idx="4345">
                  <c:v>42244</c:v>
                </c:pt>
                <c:pt idx="4346">
                  <c:v>42247</c:v>
                </c:pt>
                <c:pt idx="4347">
                  <c:v>42248</c:v>
                </c:pt>
                <c:pt idx="4348">
                  <c:v>42249</c:v>
                </c:pt>
                <c:pt idx="4349">
                  <c:v>42250</c:v>
                </c:pt>
                <c:pt idx="4350">
                  <c:v>42251</c:v>
                </c:pt>
                <c:pt idx="4351">
                  <c:v>42254</c:v>
                </c:pt>
                <c:pt idx="4352">
                  <c:v>42255</c:v>
                </c:pt>
                <c:pt idx="4353">
                  <c:v>42256</c:v>
                </c:pt>
                <c:pt idx="4354">
                  <c:v>42257</c:v>
                </c:pt>
                <c:pt idx="4355">
                  <c:v>42258</c:v>
                </c:pt>
                <c:pt idx="4356">
                  <c:v>42261</c:v>
                </c:pt>
                <c:pt idx="4357">
                  <c:v>42262</c:v>
                </c:pt>
                <c:pt idx="4358">
                  <c:v>42263</c:v>
                </c:pt>
                <c:pt idx="4359">
                  <c:v>42264</c:v>
                </c:pt>
                <c:pt idx="4360">
                  <c:v>42265</c:v>
                </c:pt>
                <c:pt idx="4361">
                  <c:v>42268</c:v>
                </c:pt>
                <c:pt idx="4362">
                  <c:v>42269</c:v>
                </c:pt>
                <c:pt idx="4363">
                  <c:v>42270</c:v>
                </c:pt>
                <c:pt idx="4364">
                  <c:v>42271</c:v>
                </c:pt>
                <c:pt idx="4365">
                  <c:v>42272</c:v>
                </c:pt>
                <c:pt idx="4366">
                  <c:v>42275</c:v>
                </c:pt>
                <c:pt idx="4367">
                  <c:v>42276</c:v>
                </c:pt>
                <c:pt idx="4368">
                  <c:v>42277</c:v>
                </c:pt>
                <c:pt idx="4369">
                  <c:v>42278</c:v>
                </c:pt>
                <c:pt idx="4370">
                  <c:v>42279</c:v>
                </c:pt>
                <c:pt idx="4371">
                  <c:v>42282</c:v>
                </c:pt>
                <c:pt idx="4372">
                  <c:v>42283</c:v>
                </c:pt>
                <c:pt idx="4373">
                  <c:v>42284</c:v>
                </c:pt>
                <c:pt idx="4374">
                  <c:v>42285</c:v>
                </c:pt>
                <c:pt idx="4375">
                  <c:v>42286</c:v>
                </c:pt>
                <c:pt idx="4376">
                  <c:v>42289</c:v>
                </c:pt>
                <c:pt idx="4377">
                  <c:v>42290</c:v>
                </c:pt>
                <c:pt idx="4378">
                  <c:v>42291</c:v>
                </c:pt>
                <c:pt idx="4379">
                  <c:v>42292</c:v>
                </c:pt>
                <c:pt idx="4380">
                  <c:v>42293</c:v>
                </c:pt>
                <c:pt idx="4381">
                  <c:v>42296</c:v>
                </c:pt>
                <c:pt idx="4382">
                  <c:v>42297</c:v>
                </c:pt>
                <c:pt idx="4383">
                  <c:v>42298</c:v>
                </c:pt>
                <c:pt idx="4384">
                  <c:v>42299</c:v>
                </c:pt>
                <c:pt idx="4385">
                  <c:v>42300</c:v>
                </c:pt>
                <c:pt idx="4386">
                  <c:v>42303</c:v>
                </c:pt>
                <c:pt idx="4387">
                  <c:v>42304</c:v>
                </c:pt>
                <c:pt idx="4388">
                  <c:v>42305</c:v>
                </c:pt>
                <c:pt idx="4389">
                  <c:v>42306</c:v>
                </c:pt>
                <c:pt idx="4390">
                  <c:v>42307</c:v>
                </c:pt>
                <c:pt idx="4391">
                  <c:v>42310</c:v>
                </c:pt>
                <c:pt idx="4392">
                  <c:v>42311</c:v>
                </c:pt>
                <c:pt idx="4393">
                  <c:v>42312</c:v>
                </c:pt>
                <c:pt idx="4394">
                  <c:v>42313</c:v>
                </c:pt>
                <c:pt idx="4395">
                  <c:v>42314</c:v>
                </c:pt>
                <c:pt idx="4396">
                  <c:v>42317</c:v>
                </c:pt>
                <c:pt idx="4397">
                  <c:v>42318</c:v>
                </c:pt>
                <c:pt idx="4398">
                  <c:v>42319</c:v>
                </c:pt>
                <c:pt idx="4399">
                  <c:v>42320</c:v>
                </c:pt>
                <c:pt idx="4400">
                  <c:v>42321</c:v>
                </c:pt>
                <c:pt idx="4401">
                  <c:v>42324</c:v>
                </c:pt>
                <c:pt idx="4402">
                  <c:v>42325</c:v>
                </c:pt>
                <c:pt idx="4403">
                  <c:v>42326</c:v>
                </c:pt>
                <c:pt idx="4404">
                  <c:v>42327</c:v>
                </c:pt>
                <c:pt idx="4405">
                  <c:v>42328</c:v>
                </c:pt>
                <c:pt idx="4406">
                  <c:v>42331</c:v>
                </c:pt>
                <c:pt idx="4407">
                  <c:v>42332</c:v>
                </c:pt>
                <c:pt idx="4408">
                  <c:v>42333</c:v>
                </c:pt>
                <c:pt idx="4409">
                  <c:v>42334</c:v>
                </c:pt>
                <c:pt idx="4410">
                  <c:v>42335</c:v>
                </c:pt>
                <c:pt idx="4411">
                  <c:v>42338</c:v>
                </c:pt>
                <c:pt idx="4412">
                  <c:v>42339</c:v>
                </c:pt>
                <c:pt idx="4413">
                  <c:v>42340</c:v>
                </c:pt>
                <c:pt idx="4414">
                  <c:v>42341</c:v>
                </c:pt>
                <c:pt idx="4415">
                  <c:v>42342</c:v>
                </c:pt>
                <c:pt idx="4416">
                  <c:v>42345</c:v>
                </c:pt>
                <c:pt idx="4417">
                  <c:v>42346</c:v>
                </c:pt>
                <c:pt idx="4418">
                  <c:v>42347</c:v>
                </c:pt>
                <c:pt idx="4419">
                  <c:v>42348</c:v>
                </c:pt>
                <c:pt idx="4420">
                  <c:v>42349</c:v>
                </c:pt>
                <c:pt idx="4421">
                  <c:v>42352</c:v>
                </c:pt>
                <c:pt idx="4422">
                  <c:v>42353</c:v>
                </c:pt>
                <c:pt idx="4423">
                  <c:v>42354</c:v>
                </c:pt>
                <c:pt idx="4424">
                  <c:v>42355</c:v>
                </c:pt>
                <c:pt idx="4425">
                  <c:v>42356</c:v>
                </c:pt>
                <c:pt idx="4426">
                  <c:v>42359</c:v>
                </c:pt>
                <c:pt idx="4427">
                  <c:v>42360</c:v>
                </c:pt>
                <c:pt idx="4428">
                  <c:v>42361</c:v>
                </c:pt>
                <c:pt idx="4429">
                  <c:v>42362</c:v>
                </c:pt>
                <c:pt idx="4430">
                  <c:v>42363</c:v>
                </c:pt>
                <c:pt idx="4431">
                  <c:v>42366</c:v>
                </c:pt>
                <c:pt idx="4432">
                  <c:v>42367</c:v>
                </c:pt>
                <c:pt idx="4433">
                  <c:v>42368</c:v>
                </c:pt>
                <c:pt idx="4434">
                  <c:v>42369</c:v>
                </c:pt>
                <c:pt idx="4435">
                  <c:v>42370</c:v>
                </c:pt>
                <c:pt idx="4436">
                  <c:v>42373</c:v>
                </c:pt>
                <c:pt idx="4437">
                  <c:v>42374</c:v>
                </c:pt>
                <c:pt idx="4438">
                  <c:v>42375</c:v>
                </c:pt>
                <c:pt idx="4439">
                  <c:v>42376</c:v>
                </c:pt>
                <c:pt idx="4440">
                  <c:v>42377</c:v>
                </c:pt>
                <c:pt idx="4441">
                  <c:v>42380</c:v>
                </c:pt>
                <c:pt idx="4442">
                  <c:v>42381</c:v>
                </c:pt>
                <c:pt idx="4443">
                  <c:v>42382</c:v>
                </c:pt>
                <c:pt idx="4444">
                  <c:v>42383</c:v>
                </c:pt>
                <c:pt idx="4445">
                  <c:v>42384</c:v>
                </c:pt>
                <c:pt idx="4446">
                  <c:v>42387</c:v>
                </c:pt>
                <c:pt idx="4447">
                  <c:v>42388</c:v>
                </c:pt>
                <c:pt idx="4448">
                  <c:v>42389</c:v>
                </c:pt>
                <c:pt idx="4449">
                  <c:v>42390</c:v>
                </c:pt>
                <c:pt idx="4450">
                  <c:v>42391</c:v>
                </c:pt>
                <c:pt idx="4451">
                  <c:v>42394</c:v>
                </c:pt>
                <c:pt idx="4452">
                  <c:v>42395</c:v>
                </c:pt>
                <c:pt idx="4453">
                  <c:v>42396</c:v>
                </c:pt>
                <c:pt idx="4454">
                  <c:v>42397</c:v>
                </c:pt>
                <c:pt idx="4455">
                  <c:v>42398</c:v>
                </c:pt>
                <c:pt idx="4456">
                  <c:v>42401</c:v>
                </c:pt>
                <c:pt idx="4457">
                  <c:v>42402</c:v>
                </c:pt>
                <c:pt idx="4458">
                  <c:v>42403</c:v>
                </c:pt>
                <c:pt idx="4459">
                  <c:v>42404</c:v>
                </c:pt>
                <c:pt idx="4460">
                  <c:v>42405</c:v>
                </c:pt>
                <c:pt idx="4461">
                  <c:v>42408</c:v>
                </c:pt>
                <c:pt idx="4462">
                  <c:v>42409</c:v>
                </c:pt>
                <c:pt idx="4463">
                  <c:v>42410</c:v>
                </c:pt>
                <c:pt idx="4464">
                  <c:v>42411</c:v>
                </c:pt>
                <c:pt idx="4465">
                  <c:v>42412</c:v>
                </c:pt>
                <c:pt idx="4466">
                  <c:v>42415</c:v>
                </c:pt>
                <c:pt idx="4467">
                  <c:v>42416</c:v>
                </c:pt>
                <c:pt idx="4468">
                  <c:v>42417</c:v>
                </c:pt>
                <c:pt idx="4469">
                  <c:v>42418</c:v>
                </c:pt>
                <c:pt idx="4470">
                  <c:v>42419</c:v>
                </c:pt>
                <c:pt idx="4471">
                  <c:v>42422</c:v>
                </c:pt>
                <c:pt idx="4472">
                  <c:v>42423</c:v>
                </c:pt>
                <c:pt idx="4473">
                  <c:v>42424</c:v>
                </c:pt>
                <c:pt idx="4474">
                  <c:v>42425</c:v>
                </c:pt>
                <c:pt idx="4475">
                  <c:v>42426</c:v>
                </c:pt>
                <c:pt idx="4476">
                  <c:v>42429</c:v>
                </c:pt>
                <c:pt idx="4477">
                  <c:v>42430</c:v>
                </c:pt>
                <c:pt idx="4478">
                  <c:v>42431</c:v>
                </c:pt>
                <c:pt idx="4479">
                  <c:v>42432</c:v>
                </c:pt>
                <c:pt idx="4480">
                  <c:v>42433</c:v>
                </c:pt>
                <c:pt idx="4481">
                  <c:v>42436</c:v>
                </c:pt>
                <c:pt idx="4482">
                  <c:v>42437</c:v>
                </c:pt>
                <c:pt idx="4483">
                  <c:v>42438</c:v>
                </c:pt>
                <c:pt idx="4484">
                  <c:v>42439</c:v>
                </c:pt>
                <c:pt idx="4485">
                  <c:v>42440</c:v>
                </c:pt>
                <c:pt idx="4486">
                  <c:v>42443</c:v>
                </c:pt>
                <c:pt idx="4487">
                  <c:v>42444</c:v>
                </c:pt>
                <c:pt idx="4488">
                  <c:v>42445</c:v>
                </c:pt>
                <c:pt idx="4489">
                  <c:v>42446</c:v>
                </c:pt>
                <c:pt idx="4490">
                  <c:v>42447</c:v>
                </c:pt>
                <c:pt idx="4491">
                  <c:v>42450</c:v>
                </c:pt>
                <c:pt idx="4492">
                  <c:v>42451</c:v>
                </c:pt>
                <c:pt idx="4493">
                  <c:v>42452</c:v>
                </c:pt>
                <c:pt idx="4494">
                  <c:v>42453</c:v>
                </c:pt>
                <c:pt idx="4495">
                  <c:v>42454</c:v>
                </c:pt>
                <c:pt idx="4496">
                  <c:v>42457</c:v>
                </c:pt>
                <c:pt idx="4497">
                  <c:v>42458</c:v>
                </c:pt>
                <c:pt idx="4498">
                  <c:v>42459</c:v>
                </c:pt>
                <c:pt idx="4499">
                  <c:v>42460</c:v>
                </c:pt>
              </c:numCache>
            </c:numRef>
          </c:cat>
          <c:val>
            <c:numRef>
              <c:f>'Figure 12.7a'!$B$2:$B$4501</c:f>
              <c:numCache>
                <c:formatCode>General</c:formatCode>
                <c:ptCount val="4500"/>
                <c:pt idx="0">
                  <c:v>3</c:v>
                </c:pt>
                <c:pt idx="1">
                  <c:v>3</c:v>
                </c:pt>
                <c:pt idx="2">
                  <c:v>3</c:v>
                </c:pt>
                <c:pt idx="3">
                  <c:v>3</c:v>
                </c:pt>
                <c:pt idx="4">
                  <c:v>3</c:v>
                </c:pt>
                <c:pt idx="5">
                  <c:v>3</c:v>
                </c:pt>
                <c:pt idx="6">
                  <c:v>3</c:v>
                </c:pt>
                <c:pt idx="7">
                  <c:v>3</c:v>
                </c:pt>
                <c:pt idx="8">
                  <c:v>3</c:v>
                </c:pt>
                <c:pt idx="9">
                  <c:v>3</c:v>
                </c:pt>
                <c:pt idx="10">
                  <c:v>3</c:v>
                </c:pt>
                <c:pt idx="11">
                  <c:v>3</c:v>
                </c:pt>
                <c:pt idx="12">
                  <c:v>3</c:v>
                </c:pt>
                <c:pt idx="13">
                  <c:v>3</c:v>
                </c:pt>
                <c:pt idx="14">
                  <c:v>3</c:v>
                </c:pt>
                <c:pt idx="15">
                  <c:v>3</c:v>
                </c:pt>
                <c:pt idx="16">
                  <c:v>3</c:v>
                </c:pt>
                <c:pt idx="17">
                  <c:v>3</c:v>
                </c:pt>
                <c:pt idx="18">
                  <c:v>3</c:v>
                </c:pt>
                <c:pt idx="19">
                  <c:v>3</c:v>
                </c:pt>
                <c:pt idx="20">
                  <c:v>3</c:v>
                </c:pt>
                <c:pt idx="21">
                  <c:v>3</c:v>
                </c:pt>
                <c:pt idx="22">
                  <c:v>3</c:v>
                </c:pt>
                <c:pt idx="23">
                  <c:v>3</c:v>
                </c:pt>
                <c:pt idx="24">
                  <c:v>3</c:v>
                </c:pt>
                <c:pt idx="25">
                  <c:v>3</c:v>
                </c:pt>
                <c:pt idx="26">
                  <c:v>3</c:v>
                </c:pt>
                <c:pt idx="27">
                  <c:v>3</c:v>
                </c:pt>
                <c:pt idx="28">
                  <c:v>3</c:v>
                </c:pt>
                <c:pt idx="29">
                  <c:v>3</c:v>
                </c:pt>
                <c:pt idx="30">
                  <c:v>3</c:v>
                </c:pt>
                <c:pt idx="31">
                  <c:v>3</c:v>
                </c:pt>
                <c:pt idx="32">
                  <c:v>3</c:v>
                </c:pt>
                <c:pt idx="33">
                  <c:v>3</c:v>
                </c:pt>
                <c:pt idx="34">
                  <c:v>3</c:v>
                </c:pt>
                <c:pt idx="35">
                  <c:v>3</c:v>
                </c:pt>
                <c:pt idx="36">
                  <c:v>3</c:v>
                </c:pt>
                <c:pt idx="37">
                  <c:v>3</c:v>
                </c:pt>
                <c:pt idx="38">
                  <c:v>3</c:v>
                </c:pt>
                <c:pt idx="39">
                  <c:v>3</c:v>
                </c:pt>
                <c:pt idx="40">
                  <c:v>3</c:v>
                </c:pt>
                <c:pt idx="41">
                  <c:v>3</c:v>
                </c:pt>
                <c:pt idx="42">
                  <c:v>3</c:v>
                </c:pt>
                <c:pt idx="43">
                  <c:v>3</c:v>
                </c:pt>
                <c:pt idx="44">
                  <c:v>3</c:v>
                </c:pt>
                <c:pt idx="45">
                  <c:v>3</c:v>
                </c:pt>
                <c:pt idx="46">
                  <c:v>3</c:v>
                </c:pt>
                <c:pt idx="47">
                  <c:v>3</c:v>
                </c:pt>
                <c:pt idx="48">
                  <c:v>3</c:v>
                </c:pt>
                <c:pt idx="49">
                  <c:v>3</c:v>
                </c:pt>
                <c:pt idx="50">
                  <c:v>3</c:v>
                </c:pt>
                <c:pt idx="51">
                  <c:v>3</c:v>
                </c:pt>
                <c:pt idx="52">
                  <c:v>3</c:v>
                </c:pt>
                <c:pt idx="53">
                  <c:v>3</c:v>
                </c:pt>
                <c:pt idx="54">
                  <c:v>3</c:v>
                </c:pt>
                <c:pt idx="55">
                  <c:v>3</c:v>
                </c:pt>
                <c:pt idx="56">
                  <c:v>3</c:v>
                </c:pt>
                <c:pt idx="57">
                  <c:v>3</c:v>
                </c:pt>
                <c:pt idx="58">
                  <c:v>3</c:v>
                </c:pt>
                <c:pt idx="59">
                  <c:v>3</c:v>
                </c:pt>
                <c:pt idx="60">
                  <c:v>3</c:v>
                </c:pt>
                <c:pt idx="61">
                  <c:v>3</c:v>
                </c:pt>
                <c:pt idx="62">
                  <c:v>3</c:v>
                </c:pt>
                <c:pt idx="63">
                  <c:v>3</c:v>
                </c:pt>
                <c:pt idx="64">
                  <c:v>3</c:v>
                </c:pt>
                <c:pt idx="65">
                  <c:v>3</c:v>
                </c:pt>
                <c:pt idx="66">
                  <c:v>3</c:v>
                </c:pt>
                <c:pt idx="67">
                  <c:v>3</c:v>
                </c:pt>
                <c:pt idx="68">
                  <c:v>3</c:v>
                </c:pt>
                <c:pt idx="69">
                  <c:v>3</c:v>
                </c:pt>
                <c:pt idx="70">
                  <c:v>2.5</c:v>
                </c:pt>
                <c:pt idx="71">
                  <c:v>2.5</c:v>
                </c:pt>
                <c:pt idx="72">
                  <c:v>2.5</c:v>
                </c:pt>
                <c:pt idx="73">
                  <c:v>2.5</c:v>
                </c:pt>
                <c:pt idx="74">
                  <c:v>2.5</c:v>
                </c:pt>
                <c:pt idx="75">
                  <c:v>2.5</c:v>
                </c:pt>
                <c:pt idx="76">
                  <c:v>2.5</c:v>
                </c:pt>
                <c:pt idx="77">
                  <c:v>2.5</c:v>
                </c:pt>
                <c:pt idx="78">
                  <c:v>2.5</c:v>
                </c:pt>
                <c:pt idx="79">
                  <c:v>2.5</c:v>
                </c:pt>
                <c:pt idx="80">
                  <c:v>2.5</c:v>
                </c:pt>
                <c:pt idx="81">
                  <c:v>2.5</c:v>
                </c:pt>
                <c:pt idx="82">
                  <c:v>2.5</c:v>
                </c:pt>
                <c:pt idx="83">
                  <c:v>2.5</c:v>
                </c:pt>
                <c:pt idx="84">
                  <c:v>2.5</c:v>
                </c:pt>
                <c:pt idx="85">
                  <c:v>2.5</c:v>
                </c:pt>
                <c:pt idx="86">
                  <c:v>2.5</c:v>
                </c:pt>
                <c:pt idx="87">
                  <c:v>2.5</c:v>
                </c:pt>
                <c:pt idx="88">
                  <c:v>2.5</c:v>
                </c:pt>
                <c:pt idx="89">
                  <c:v>2.5</c:v>
                </c:pt>
                <c:pt idx="90">
                  <c:v>2.5</c:v>
                </c:pt>
                <c:pt idx="91">
                  <c:v>2.5</c:v>
                </c:pt>
                <c:pt idx="92">
                  <c:v>2.5</c:v>
                </c:pt>
                <c:pt idx="93">
                  <c:v>2.5</c:v>
                </c:pt>
                <c:pt idx="94">
                  <c:v>2.5</c:v>
                </c:pt>
                <c:pt idx="95">
                  <c:v>2.5</c:v>
                </c:pt>
                <c:pt idx="96">
                  <c:v>2.5</c:v>
                </c:pt>
                <c:pt idx="97">
                  <c:v>2.5</c:v>
                </c:pt>
                <c:pt idx="98">
                  <c:v>2.5</c:v>
                </c:pt>
                <c:pt idx="99">
                  <c:v>2.5</c:v>
                </c:pt>
                <c:pt idx="100">
                  <c:v>2.5</c:v>
                </c:pt>
                <c:pt idx="101">
                  <c:v>2.5</c:v>
                </c:pt>
                <c:pt idx="102">
                  <c:v>2.5</c:v>
                </c:pt>
                <c:pt idx="103">
                  <c:v>2.5</c:v>
                </c:pt>
                <c:pt idx="104">
                  <c:v>2.5</c:v>
                </c:pt>
                <c:pt idx="105">
                  <c:v>2.5</c:v>
                </c:pt>
                <c:pt idx="106">
                  <c:v>2.5</c:v>
                </c:pt>
                <c:pt idx="107">
                  <c:v>2.5</c:v>
                </c:pt>
                <c:pt idx="108">
                  <c:v>2.5</c:v>
                </c:pt>
                <c:pt idx="109">
                  <c:v>2.5</c:v>
                </c:pt>
                <c:pt idx="110">
                  <c:v>2.5</c:v>
                </c:pt>
                <c:pt idx="111">
                  <c:v>2.5</c:v>
                </c:pt>
                <c:pt idx="112">
                  <c:v>2.5</c:v>
                </c:pt>
                <c:pt idx="113">
                  <c:v>2.5</c:v>
                </c:pt>
                <c:pt idx="114">
                  <c:v>2.5</c:v>
                </c:pt>
                <c:pt idx="115">
                  <c:v>2.5</c:v>
                </c:pt>
                <c:pt idx="116">
                  <c:v>2.5</c:v>
                </c:pt>
                <c:pt idx="117">
                  <c:v>2.5</c:v>
                </c:pt>
                <c:pt idx="118">
                  <c:v>2.5</c:v>
                </c:pt>
                <c:pt idx="119">
                  <c:v>2.5</c:v>
                </c:pt>
                <c:pt idx="120">
                  <c:v>2.5</c:v>
                </c:pt>
                <c:pt idx="121">
                  <c:v>2.5</c:v>
                </c:pt>
                <c:pt idx="122">
                  <c:v>2.5</c:v>
                </c:pt>
                <c:pt idx="123">
                  <c:v>2.5</c:v>
                </c:pt>
                <c:pt idx="124">
                  <c:v>2.5</c:v>
                </c:pt>
                <c:pt idx="125">
                  <c:v>2.5</c:v>
                </c:pt>
                <c:pt idx="126">
                  <c:v>2.5</c:v>
                </c:pt>
                <c:pt idx="127">
                  <c:v>2.5</c:v>
                </c:pt>
                <c:pt idx="128">
                  <c:v>2.5</c:v>
                </c:pt>
                <c:pt idx="129">
                  <c:v>2.5</c:v>
                </c:pt>
                <c:pt idx="130">
                  <c:v>2.5</c:v>
                </c:pt>
                <c:pt idx="131">
                  <c:v>2.5</c:v>
                </c:pt>
                <c:pt idx="132">
                  <c:v>2.5</c:v>
                </c:pt>
                <c:pt idx="133">
                  <c:v>2.5</c:v>
                </c:pt>
                <c:pt idx="134">
                  <c:v>2.5</c:v>
                </c:pt>
                <c:pt idx="135">
                  <c:v>2.5</c:v>
                </c:pt>
                <c:pt idx="136">
                  <c:v>2.5</c:v>
                </c:pt>
                <c:pt idx="137">
                  <c:v>2.5</c:v>
                </c:pt>
                <c:pt idx="138">
                  <c:v>2.5</c:v>
                </c:pt>
                <c:pt idx="139">
                  <c:v>2.5</c:v>
                </c:pt>
                <c:pt idx="140">
                  <c:v>2.5</c:v>
                </c:pt>
                <c:pt idx="141">
                  <c:v>2.5</c:v>
                </c:pt>
                <c:pt idx="142">
                  <c:v>2.5</c:v>
                </c:pt>
                <c:pt idx="143">
                  <c:v>2.5</c:v>
                </c:pt>
                <c:pt idx="144">
                  <c:v>2.5</c:v>
                </c:pt>
                <c:pt idx="145">
                  <c:v>2.5</c:v>
                </c:pt>
                <c:pt idx="146">
                  <c:v>2.5</c:v>
                </c:pt>
                <c:pt idx="147">
                  <c:v>2.5</c:v>
                </c:pt>
                <c:pt idx="148">
                  <c:v>2.5</c:v>
                </c:pt>
                <c:pt idx="149">
                  <c:v>2.5</c:v>
                </c:pt>
                <c:pt idx="150">
                  <c:v>2.5</c:v>
                </c:pt>
                <c:pt idx="151">
                  <c:v>2.5</c:v>
                </c:pt>
                <c:pt idx="152">
                  <c:v>2.5</c:v>
                </c:pt>
                <c:pt idx="153">
                  <c:v>2.5</c:v>
                </c:pt>
                <c:pt idx="154">
                  <c:v>2.5</c:v>
                </c:pt>
                <c:pt idx="155">
                  <c:v>2.5</c:v>
                </c:pt>
                <c:pt idx="156">
                  <c:v>2.5</c:v>
                </c:pt>
                <c:pt idx="157">
                  <c:v>2.5</c:v>
                </c:pt>
                <c:pt idx="158">
                  <c:v>2.5</c:v>
                </c:pt>
                <c:pt idx="159">
                  <c:v>2.5</c:v>
                </c:pt>
                <c:pt idx="160">
                  <c:v>2.5</c:v>
                </c:pt>
                <c:pt idx="161">
                  <c:v>2.5</c:v>
                </c:pt>
                <c:pt idx="162">
                  <c:v>2.5</c:v>
                </c:pt>
                <c:pt idx="163">
                  <c:v>2.5</c:v>
                </c:pt>
                <c:pt idx="164">
                  <c:v>2.5</c:v>
                </c:pt>
                <c:pt idx="165">
                  <c:v>2.5</c:v>
                </c:pt>
                <c:pt idx="166">
                  <c:v>2.5</c:v>
                </c:pt>
                <c:pt idx="167">
                  <c:v>2.5</c:v>
                </c:pt>
                <c:pt idx="168">
                  <c:v>2.5</c:v>
                </c:pt>
                <c:pt idx="169">
                  <c:v>2.5</c:v>
                </c:pt>
                <c:pt idx="170">
                  <c:v>2.5</c:v>
                </c:pt>
                <c:pt idx="171">
                  <c:v>2.5</c:v>
                </c:pt>
                <c:pt idx="172">
                  <c:v>2.5</c:v>
                </c:pt>
                <c:pt idx="173">
                  <c:v>2.5</c:v>
                </c:pt>
                <c:pt idx="174">
                  <c:v>2.5</c:v>
                </c:pt>
                <c:pt idx="175">
                  <c:v>2.5</c:v>
                </c:pt>
                <c:pt idx="176">
                  <c:v>2.5</c:v>
                </c:pt>
                <c:pt idx="177">
                  <c:v>2.5</c:v>
                </c:pt>
                <c:pt idx="178">
                  <c:v>2.5</c:v>
                </c:pt>
                <c:pt idx="179">
                  <c:v>2.5</c:v>
                </c:pt>
                <c:pt idx="180">
                  <c:v>2.5</c:v>
                </c:pt>
                <c:pt idx="181">
                  <c:v>2.5</c:v>
                </c:pt>
                <c:pt idx="182">
                  <c:v>2.5</c:v>
                </c:pt>
                <c:pt idx="183">
                  <c:v>2.5</c:v>
                </c:pt>
                <c:pt idx="184">
                  <c:v>2.5</c:v>
                </c:pt>
                <c:pt idx="185">
                  <c:v>2.5</c:v>
                </c:pt>
                <c:pt idx="186">
                  <c:v>2.5</c:v>
                </c:pt>
                <c:pt idx="187">
                  <c:v>2.5</c:v>
                </c:pt>
                <c:pt idx="188">
                  <c:v>2.5</c:v>
                </c:pt>
                <c:pt idx="189">
                  <c:v>2.5</c:v>
                </c:pt>
                <c:pt idx="190">
                  <c:v>2.5</c:v>
                </c:pt>
                <c:pt idx="191">
                  <c:v>2.5</c:v>
                </c:pt>
                <c:pt idx="192">
                  <c:v>2.5</c:v>
                </c:pt>
                <c:pt idx="193">
                  <c:v>2.5</c:v>
                </c:pt>
                <c:pt idx="194">
                  <c:v>2.5</c:v>
                </c:pt>
                <c:pt idx="195">
                  <c:v>2.5</c:v>
                </c:pt>
                <c:pt idx="196">
                  <c:v>2.5</c:v>
                </c:pt>
                <c:pt idx="197">
                  <c:v>2.5</c:v>
                </c:pt>
                <c:pt idx="198">
                  <c:v>2.5</c:v>
                </c:pt>
                <c:pt idx="199">
                  <c:v>2.5</c:v>
                </c:pt>
                <c:pt idx="200">
                  <c:v>2.5</c:v>
                </c:pt>
                <c:pt idx="201">
                  <c:v>2.5</c:v>
                </c:pt>
                <c:pt idx="202">
                  <c:v>2.5</c:v>
                </c:pt>
                <c:pt idx="203">
                  <c:v>2.5</c:v>
                </c:pt>
                <c:pt idx="204">
                  <c:v>2.5</c:v>
                </c:pt>
                <c:pt idx="205">
                  <c:v>2.5</c:v>
                </c:pt>
                <c:pt idx="206">
                  <c:v>2.5</c:v>
                </c:pt>
                <c:pt idx="207">
                  <c:v>2.5</c:v>
                </c:pt>
                <c:pt idx="208">
                  <c:v>2.5</c:v>
                </c:pt>
                <c:pt idx="209">
                  <c:v>2.5</c:v>
                </c:pt>
                <c:pt idx="210">
                  <c:v>2.5</c:v>
                </c:pt>
                <c:pt idx="211">
                  <c:v>2.5</c:v>
                </c:pt>
                <c:pt idx="212">
                  <c:v>2.5</c:v>
                </c:pt>
                <c:pt idx="213">
                  <c:v>2.5</c:v>
                </c:pt>
                <c:pt idx="214">
                  <c:v>2.5</c:v>
                </c:pt>
                <c:pt idx="215">
                  <c:v>2.5</c:v>
                </c:pt>
                <c:pt idx="216">
                  <c:v>2.5</c:v>
                </c:pt>
                <c:pt idx="217">
                  <c:v>2.5</c:v>
                </c:pt>
                <c:pt idx="218">
                  <c:v>2.5</c:v>
                </c:pt>
                <c:pt idx="219">
                  <c:v>2.5</c:v>
                </c:pt>
                <c:pt idx="220">
                  <c:v>3</c:v>
                </c:pt>
                <c:pt idx="221">
                  <c:v>3</c:v>
                </c:pt>
                <c:pt idx="222">
                  <c:v>3</c:v>
                </c:pt>
                <c:pt idx="223">
                  <c:v>3</c:v>
                </c:pt>
                <c:pt idx="224">
                  <c:v>3</c:v>
                </c:pt>
                <c:pt idx="225">
                  <c:v>3</c:v>
                </c:pt>
                <c:pt idx="226">
                  <c:v>3</c:v>
                </c:pt>
                <c:pt idx="227">
                  <c:v>3</c:v>
                </c:pt>
                <c:pt idx="228">
                  <c:v>3</c:v>
                </c:pt>
                <c:pt idx="229">
                  <c:v>3</c:v>
                </c:pt>
                <c:pt idx="230">
                  <c:v>3</c:v>
                </c:pt>
                <c:pt idx="231">
                  <c:v>3</c:v>
                </c:pt>
                <c:pt idx="232">
                  <c:v>3</c:v>
                </c:pt>
                <c:pt idx="233">
                  <c:v>3</c:v>
                </c:pt>
                <c:pt idx="234">
                  <c:v>3</c:v>
                </c:pt>
                <c:pt idx="235">
                  <c:v>3</c:v>
                </c:pt>
                <c:pt idx="236">
                  <c:v>3</c:v>
                </c:pt>
                <c:pt idx="237">
                  <c:v>3</c:v>
                </c:pt>
                <c:pt idx="238">
                  <c:v>3</c:v>
                </c:pt>
                <c:pt idx="239">
                  <c:v>3</c:v>
                </c:pt>
                <c:pt idx="240">
                  <c:v>3</c:v>
                </c:pt>
                <c:pt idx="241">
                  <c:v>3</c:v>
                </c:pt>
                <c:pt idx="242">
                  <c:v>3</c:v>
                </c:pt>
                <c:pt idx="243">
                  <c:v>3</c:v>
                </c:pt>
                <c:pt idx="244">
                  <c:v>3</c:v>
                </c:pt>
                <c:pt idx="245">
                  <c:v>3</c:v>
                </c:pt>
                <c:pt idx="246">
                  <c:v>3</c:v>
                </c:pt>
                <c:pt idx="247">
                  <c:v>3</c:v>
                </c:pt>
                <c:pt idx="248">
                  <c:v>3</c:v>
                </c:pt>
                <c:pt idx="249">
                  <c:v>3</c:v>
                </c:pt>
                <c:pt idx="250">
                  <c:v>3</c:v>
                </c:pt>
                <c:pt idx="251">
                  <c:v>3</c:v>
                </c:pt>
                <c:pt idx="252">
                  <c:v>3</c:v>
                </c:pt>
                <c:pt idx="253">
                  <c:v>3</c:v>
                </c:pt>
                <c:pt idx="254">
                  <c:v>3</c:v>
                </c:pt>
                <c:pt idx="255">
                  <c:v>3</c:v>
                </c:pt>
                <c:pt idx="256">
                  <c:v>3</c:v>
                </c:pt>
                <c:pt idx="257">
                  <c:v>3</c:v>
                </c:pt>
                <c:pt idx="258">
                  <c:v>3</c:v>
                </c:pt>
                <c:pt idx="259">
                  <c:v>3</c:v>
                </c:pt>
                <c:pt idx="260">
                  <c:v>3</c:v>
                </c:pt>
                <c:pt idx="261">
                  <c:v>3</c:v>
                </c:pt>
                <c:pt idx="262">
                  <c:v>3</c:v>
                </c:pt>
                <c:pt idx="263">
                  <c:v>3</c:v>
                </c:pt>
                <c:pt idx="264">
                  <c:v>3</c:v>
                </c:pt>
                <c:pt idx="265">
                  <c:v>3</c:v>
                </c:pt>
                <c:pt idx="266">
                  <c:v>3</c:v>
                </c:pt>
                <c:pt idx="267">
                  <c:v>3</c:v>
                </c:pt>
                <c:pt idx="268">
                  <c:v>3</c:v>
                </c:pt>
                <c:pt idx="269">
                  <c:v>3</c:v>
                </c:pt>
                <c:pt idx="270">
                  <c:v>3</c:v>
                </c:pt>
                <c:pt idx="271">
                  <c:v>3</c:v>
                </c:pt>
                <c:pt idx="272">
                  <c:v>3</c:v>
                </c:pt>
                <c:pt idx="273">
                  <c:v>3</c:v>
                </c:pt>
                <c:pt idx="274">
                  <c:v>3</c:v>
                </c:pt>
                <c:pt idx="275">
                  <c:v>3</c:v>
                </c:pt>
                <c:pt idx="276">
                  <c:v>3</c:v>
                </c:pt>
                <c:pt idx="277">
                  <c:v>3</c:v>
                </c:pt>
                <c:pt idx="278">
                  <c:v>3</c:v>
                </c:pt>
                <c:pt idx="279">
                  <c:v>3</c:v>
                </c:pt>
                <c:pt idx="280">
                  <c:v>3</c:v>
                </c:pt>
                <c:pt idx="281">
                  <c:v>3</c:v>
                </c:pt>
                <c:pt idx="282">
                  <c:v>3</c:v>
                </c:pt>
                <c:pt idx="283">
                  <c:v>3</c:v>
                </c:pt>
                <c:pt idx="284">
                  <c:v>3</c:v>
                </c:pt>
                <c:pt idx="285">
                  <c:v>3.25</c:v>
                </c:pt>
                <c:pt idx="286">
                  <c:v>3.25</c:v>
                </c:pt>
                <c:pt idx="287">
                  <c:v>3.25</c:v>
                </c:pt>
                <c:pt idx="288">
                  <c:v>3.25</c:v>
                </c:pt>
                <c:pt idx="289">
                  <c:v>3.25</c:v>
                </c:pt>
                <c:pt idx="290">
                  <c:v>3.25</c:v>
                </c:pt>
                <c:pt idx="291">
                  <c:v>3.25</c:v>
                </c:pt>
                <c:pt idx="292">
                  <c:v>3.25</c:v>
                </c:pt>
                <c:pt idx="293">
                  <c:v>3.25</c:v>
                </c:pt>
                <c:pt idx="294">
                  <c:v>3.25</c:v>
                </c:pt>
                <c:pt idx="295">
                  <c:v>3.25</c:v>
                </c:pt>
                <c:pt idx="296">
                  <c:v>3.25</c:v>
                </c:pt>
                <c:pt idx="297">
                  <c:v>3.25</c:v>
                </c:pt>
                <c:pt idx="298">
                  <c:v>3.25</c:v>
                </c:pt>
                <c:pt idx="299">
                  <c:v>3.25</c:v>
                </c:pt>
                <c:pt idx="300">
                  <c:v>3.25</c:v>
                </c:pt>
                <c:pt idx="301">
                  <c:v>3.25</c:v>
                </c:pt>
                <c:pt idx="302">
                  <c:v>3.25</c:v>
                </c:pt>
                <c:pt idx="303">
                  <c:v>3.25</c:v>
                </c:pt>
                <c:pt idx="304">
                  <c:v>3.25</c:v>
                </c:pt>
                <c:pt idx="305">
                  <c:v>3.25</c:v>
                </c:pt>
                <c:pt idx="306">
                  <c:v>3.25</c:v>
                </c:pt>
                <c:pt idx="307">
                  <c:v>3.25</c:v>
                </c:pt>
                <c:pt idx="308">
                  <c:v>3.25</c:v>
                </c:pt>
                <c:pt idx="309">
                  <c:v>3.25</c:v>
                </c:pt>
                <c:pt idx="310">
                  <c:v>3.25</c:v>
                </c:pt>
                <c:pt idx="311">
                  <c:v>3.25</c:v>
                </c:pt>
                <c:pt idx="312">
                  <c:v>3.25</c:v>
                </c:pt>
                <c:pt idx="313">
                  <c:v>3.25</c:v>
                </c:pt>
                <c:pt idx="314">
                  <c:v>3.25</c:v>
                </c:pt>
                <c:pt idx="315">
                  <c:v>3.5</c:v>
                </c:pt>
                <c:pt idx="316">
                  <c:v>3.5</c:v>
                </c:pt>
                <c:pt idx="317">
                  <c:v>3.5</c:v>
                </c:pt>
                <c:pt idx="318">
                  <c:v>3.5</c:v>
                </c:pt>
                <c:pt idx="319">
                  <c:v>3.5</c:v>
                </c:pt>
                <c:pt idx="320">
                  <c:v>3.5</c:v>
                </c:pt>
                <c:pt idx="321">
                  <c:v>3.5</c:v>
                </c:pt>
                <c:pt idx="322">
                  <c:v>3.5</c:v>
                </c:pt>
                <c:pt idx="323">
                  <c:v>3.5</c:v>
                </c:pt>
                <c:pt idx="324">
                  <c:v>3.5</c:v>
                </c:pt>
                <c:pt idx="325">
                  <c:v>3.5</c:v>
                </c:pt>
                <c:pt idx="326">
                  <c:v>3.5</c:v>
                </c:pt>
                <c:pt idx="327">
                  <c:v>3.5</c:v>
                </c:pt>
                <c:pt idx="328">
                  <c:v>3.5</c:v>
                </c:pt>
                <c:pt idx="329">
                  <c:v>3.5</c:v>
                </c:pt>
                <c:pt idx="330">
                  <c:v>3.5</c:v>
                </c:pt>
                <c:pt idx="331">
                  <c:v>3.5</c:v>
                </c:pt>
                <c:pt idx="332">
                  <c:v>3.5</c:v>
                </c:pt>
                <c:pt idx="333">
                  <c:v>3.5</c:v>
                </c:pt>
                <c:pt idx="334">
                  <c:v>3.5</c:v>
                </c:pt>
                <c:pt idx="335">
                  <c:v>3.5</c:v>
                </c:pt>
                <c:pt idx="336">
                  <c:v>3.5</c:v>
                </c:pt>
                <c:pt idx="337">
                  <c:v>3.5</c:v>
                </c:pt>
                <c:pt idx="338">
                  <c:v>3.5</c:v>
                </c:pt>
                <c:pt idx="339">
                  <c:v>3.5</c:v>
                </c:pt>
                <c:pt idx="340">
                  <c:v>3.5</c:v>
                </c:pt>
                <c:pt idx="341">
                  <c:v>3.5</c:v>
                </c:pt>
                <c:pt idx="342">
                  <c:v>3.5</c:v>
                </c:pt>
                <c:pt idx="343">
                  <c:v>3.5</c:v>
                </c:pt>
                <c:pt idx="344">
                  <c:v>3.5</c:v>
                </c:pt>
                <c:pt idx="345">
                  <c:v>3.75</c:v>
                </c:pt>
                <c:pt idx="346">
                  <c:v>3.75</c:v>
                </c:pt>
                <c:pt idx="347">
                  <c:v>3.75</c:v>
                </c:pt>
                <c:pt idx="348">
                  <c:v>3.75</c:v>
                </c:pt>
                <c:pt idx="349">
                  <c:v>3.75</c:v>
                </c:pt>
                <c:pt idx="350">
                  <c:v>3.75</c:v>
                </c:pt>
                <c:pt idx="351">
                  <c:v>3.75</c:v>
                </c:pt>
                <c:pt idx="352">
                  <c:v>3.75</c:v>
                </c:pt>
                <c:pt idx="353">
                  <c:v>3.75</c:v>
                </c:pt>
                <c:pt idx="354">
                  <c:v>3.75</c:v>
                </c:pt>
                <c:pt idx="355">
                  <c:v>3.75</c:v>
                </c:pt>
                <c:pt idx="356">
                  <c:v>3.75</c:v>
                </c:pt>
                <c:pt idx="357">
                  <c:v>3.75</c:v>
                </c:pt>
                <c:pt idx="358">
                  <c:v>3.75</c:v>
                </c:pt>
                <c:pt idx="359">
                  <c:v>3.75</c:v>
                </c:pt>
                <c:pt idx="360">
                  <c:v>3.75</c:v>
                </c:pt>
                <c:pt idx="361">
                  <c:v>3.75</c:v>
                </c:pt>
                <c:pt idx="362">
                  <c:v>3.75</c:v>
                </c:pt>
                <c:pt idx="363">
                  <c:v>3.75</c:v>
                </c:pt>
                <c:pt idx="364">
                  <c:v>3.75</c:v>
                </c:pt>
                <c:pt idx="365">
                  <c:v>3.75</c:v>
                </c:pt>
                <c:pt idx="366">
                  <c:v>3.75</c:v>
                </c:pt>
                <c:pt idx="367">
                  <c:v>3.75</c:v>
                </c:pt>
                <c:pt idx="368">
                  <c:v>3.75</c:v>
                </c:pt>
                <c:pt idx="369">
                  <c:v>3.75</c:v>
                </c:pt>
                <c:pt idx="370">
                  <c:v>3.75</c:v>
                </c:pt>
                <c:pt idx="371">
                  <c:v>3.75</c:v>
                </c:pt>
                <c:pt idx="372">
                  <c:v>3.75</c:v>
                </c:pt>
                <c:pt idx="373">
                  <c:v>3.75</c:v>
                </c:pt>
                <c:pt idx="374">
                  <c:v>3.75</c:v>
                </c:pt>
                <c:pt idx="375">
                  <c:v>4.25</c:v>
                </c:pt>
                <c:pt idx="376">
                  <c:v>4.25</c:v>
                </c:pt>
                <c:pt idx="377">
                  <c:v>4.25</c:v>
                </c:pt>
                <c:pt idx="378">
                  <c:v>4.25</c:v>
                </c:pt>
                <c:pt idx="379">
                  <c:v>4.25</c:v>
                </c:pt>
                <c:pt idx="380">
                  <c:v>4.25</c:v>
                </c:pt>
                <c:pt idx="381">
                  <c:v>4.25</c:v>
                </c:pt>
                <c:pt idx="382">
                  <c:v>4.25</c:v>
                </c:pt>
                <c:pt idx="383">
                  <c:v>4.25</c:v>
                </c:pt>
                <c:pt idx="384">
                  <c:v>4.25</c:v>
                </c:pt>
                <c:pt idx="385">
                  <c:v>4.25</c:v>
                </c:pt>
                <c:pt idx="386">
                  <c:v>4.25</c:v>
                </c:pt>
                <c:pt idx="387">
                  <c:v>4.25</c:v>
                </c:pt>
                <c:pt idx="388">
                  <c:v>4.25</c:v>
                </c:pt>
                <c:pt idx="389">
                  <c:v>4.25</c:v>
                </c:pt>
                <c:pt idx="390">
                  <c:v>4.25</c:v>
                </c:pt>
                <c:pt idx="391">
                  <c:v>4.25</c:v>
                </c:pt>
                <c:pt idx="392">
                  <c:v>4.25</c:v>
                </c:pt>
                <c:pt idx="393">
                  <c:v>4.25</c:v>
                </c:pt>
                <c:pt idx="394">
                  <c:v>4.25</c:v>
                </c:pt>
                <c:pt idx="395">
                  <c:v>4.25</c:v>
                </c:pt>
                <c:pt idx="396">
                  <c:v>4.25</c:v>
                </c:pt>
                <c:pt idx="397">
                  <c:v>4.25</c:v>
                </c:pt>
                <c:pt idx="398">
                  <c:v>4.25</c:v>
                </c:pt>
                <c:pt idx="399">
                  <c:v>4.25</c:v>
                </c:pt>
                <c:pt idx="400">
                  <c:v>4.25</c:v>
                </c:pt>
                <c:pt idx="401">
                  <c:v>4.25</c:v>
                </c:pt>
                <c:pt idx="402">
                  <c:v>4.25</c:v>
                </c:pt>
                <c:pt idx="403">
                  <c:v>4.25</c:v>
                </c:pt>
                <c:pt idx="404">
                  <c:v>4.25</c:v>
                </c:pt>
                <c:pt idx="405">
                  <c:v>4.25</c:v>
                </c:pt>
                <c:pt idx="406">
                  <c:v>4.25</c:v>
                </c:pt>
                <c:pt idx="407">
                  <c:v>4.25</c:v>
                </c:pt>
                <c:pt idx="408">
                  <c:v>4.25</c:v>
                </c:pt>
                <c:pt idx="409">
                  <c:v>4.25</c:v>
                </c:pt>
                <c:pt idx="410">
                  <c:v>4.25</c:v>
                </c:pt>
                <c:pt idx="411">
                  <c:v>4.25</c:v>
                </c:pt>
                <c:pt idx="412">
                  <c:v>4.25</c:v>
                </c:pt>
                <c:pt idx="413">
                  <c:v>4.25</c:v>
                </c:pt>
                <c:pt idx="414">
                  <c:v>4.25</c:v>
                </c:pt>
                <c:pt idx="415">
                  <c:v>4.25</c:v>
                </c:pt>
                <c:pt idx="416">
                  <c:v>4.25</c:v>
                </c:pt>
                <c:pt idx="417">
                  <c:v>4.25</c:v>
                </c:pt>
                <c:pt idx="418">
                  <c:v>4.25</c:v>
                </c:pt>
                <c:pt idx="419">
                  <c:v>4.25</c:v>
                </c:pt>
                <c:pt idx="420">
                  <c:v>4.25</c:v>
                </c:pt>
                <c:pt idx="421">
                  <c:v>4.25</c:v>
                </c:pt>
                <c:pt idx="422">
                  <c:v>4.25</c:v>
                </c:pt>
                <c:pt idx="423">
                  <c:v>4.25</c:v>
                </c:pt>
                <c:pt idx="424">
                  <c:v>4.25</c:v>
                </c:pt>
                <c:pt idx="425">
                  <c:v>4.25</c:v>
                </c:pt>
                <c:pt idx="426">
                  <c:v>4.25</c:v>
                </c:pt>
                <c:pt idx="427">
                  <c:v>4.25</c:v>
                </c:pt>
                <c:pt idx="428">
                  <c:v>4.25</c:v>
                </c:pt>
                <c:pt idx="429">
                  <c:v>4.25</c:v>
                </c:pt>
                <c:pt idx="430">
                  <c:v>4.25</c:v>
                </c:pt>
                <c:pt idx="431">
                  <c:v>4.25</c:v>
                </c:pt>
                <c:pt idx="432">
                  <c:v>4.25</c:v>
                </c:pt>
                <c:pt idx="433">
                  <c:v>4.25</c:v>
                </c:pt>
                <c:pt idx="434">
                  <c:v>4.25</c:v>
                </c:pt>
                <c:pt idx="435">
                  <c:v>4.5</c:v>
                </c:pt>
                <c:pt idx="436">
                  <c:v>4.5</c:v>
                </c:pt>
                <c:pt idx="437">
                  <c:v>4.5</c:v>
                </c:pt>
                <c:pt idx="438">
                  <c:v>4.5</c:v>
                </c:pt>
                <c:pt idx="439">
                  <c:v>4.5</c:v>
                </c:pt>
                <c:pt idx="440">
                  <c:v>4.5</c:v>
                </c:pt>
                <c:pt idx="441">
                  <c:v>4.5</c:v>
                </c:pt>
                <c:pt idx="442">
                  <c:v>4.5</c:v>
                </c:pt>
                <c:pt idx="443">
                  <c:v>4.5</c:v>
                </c:pt>
                <c:pt idx="444">
                  <c:v>4.5</c:v>
                </c:pt>
                <c:pt idx="445">
                  <c:v>4.5</c:v>
                </c:pt>
                <c:pt idx="446">
                  <c:v>4.5</c:v>
                </c:pt>
                <c:pt idx="447">
                  <c:v>4.5</c:v>
                </c:pt>
                <c:pt idx="448">
                  <c:v>4.5</c:v>
                </c:pt>
                <c:pt idx="449">
                  <c:v>4.5</c:v>
                </c:pt>
                <c:pt idx="450">
                  <c:v>4.5</c:v>
                </c:pt>
                <c:pt idx="451">
                  <c:v>4.5</c:v>
                </c:pt>
                <c:pt idx="452">
                  <c:v>4.5</c:v>
                </c:pt>
                <c:pt idx="453">
                  <c:v>4.5</c:v>
                </c:pt>
                <c:pt idx="454">
                  <c:v>4.5</c:v>
                </c:pt>
                <c:pt idx="455">
                  <c:v>4.5</c:v>
                </c:pt>
                <c:pt idx="456">
                  <c:v>4.5</c:v>
                </c:pt>
                <c:pt idx="457">
                  <c:v>4.5</c:v>
                </c:pt>
                <c:pt idx="458">
                  <c:v>4.5</c:v>
                </c:pt>
                <c:pt idx="459">
                  <c:v>4.5</c:v>
                </c:pt>
                <c:pt idx="460">
                  <c:v>4.75</c:v>
                </c:pt>
                <c:pt idx="461">
                  <c:v>4.75</c:v>
                </c:pt>
                <c:pt idx="462">
                  <c:v>4.75</c:v>
                </c:pt>
                <c:pt idx="463">
                  <c:v>4.75</c:v>
                </c:pt>
                <c:pt idx="464">
                  <c:v>4.75</c:v>
                </c:pt>
                <c:pt idx="465">
                  <c:v>4.75</c:v>
                </c:pt>
                <c:pt idx="466">
                  <c:v>4.75</c:v>
                </c:pt>
                <c:pt idx="467">
                  <c:v>4.75</c:v>
                </c:pt>
                <c:pt idx="468">
                  <c:v>4.75</c:v>
                </c:pt>
                <c:pt idx="469">
                  <c:v>4.75</c:v>
                </c:pt>
                <c:pt idx="470">
                  <c:v>4.75</c:v>
                </c:pt>
                <c:pt idx="471">
                  <c:v>4.75</c:v>
                </c:pt>
                <c:pt idx="472">
                  <c:v>4.75</c:v>
                </c:pt>
                <c:pt idx="473">
                  <c:v>4.75</c:v>
                </c:pt>
                <c:pt idx="474">
                  <c:v>4.75</c:v>
                </c:pt>
                <c:pt idx="475">
                  <c:v>4.75</c:v>
                </c:pt>
                <c:pt idx="476">
                  <c:v>4.75</c:v>
                </c:pt>
                <c:pt idx="477">
                  <c:v>4.75</c:v>
                </c:pt>
                <c:pt idx="478">
                  <c:v>4.75</c:v>
                </c:pt>
                <c:pt idx="479">
                  <c:v>4.75</c:v>
                </c:pt>
                <c:pt idx="480">
                  <c:v>4.75</c:v>
                </c:pt>
                <c:pt idx="481">
                  <c:v>4.75</c:v>
                </c:pt>
                <c:pt idx="482">
                  <c:v>4.75</c:v>
                </c:pt>
                <c:pt idx="483">
                  <c:v>4.75</c:v>
                </c:pt>
                <c:pt idx="484">
                  <c:v>4.75</c:v>
                </c:pt>
                <c:pt idx="485">
                  <c:v>4.75</c:v>
                </c:pt>
                <c:pt idx="486">
                  <c:v>4.75</c:v>
                </c:pt>
                <c:pt idx="487">
                  <c:v>4.75</c:v>
                </c:pt>
                <c:pt idx="488">
                  <c:v>4.75</c:v>
                </c:pt>
                <c:pt idx="489">
                  <c:v>4.75</c:v>
                </c:pt>
                <c:pt idx="490">
                  <c:v>4.75</c:v>
                </c:pt>
                <c:pt idx="491">
                  <c:v>4.75</c:v>
                </c:pt>
                <c:pt idx="492">
                  <c:v>4.75</c:v>
                </c:pt>
                <c:pt idx="493">
                  <c:v>4.75</c:v>
                </c:pt>
                <c:pt idx="494">
                  <c:v>4.75</c:v>
                </c:pt>
                <c:pt idx="495">
                  <c:v>4.75</c:v>
                </c:pt>
                <c:pt idx="496">
                  <c:v>4.75</c:v>
                </c:pt>
                <c:pt idx="497">
                  <c:v>4.75</c:v>
                </c:pt>
                <c:pt idx="498">
                  <c:v>4.75</c:v>
                </c:pt>
                <c:pt idx="499">
                  <c:v>4.75</c:v>
                </c:pt>
                <c:pt idx="500">
                  <c:v>4.75</c:v>
                </c:pt>
                <c:pt idx="501">
                  <c:v>4.75</c:v>
                </c:pt>
                <c:pt idx="502">
                  <c:v>4.75</c:v>
                </c:pt>
                <c:pt idx="503">
                  <c:v>4.75</c:v>
                </c:pt>
                <c:pt idx="504">
                  <c:v>4.75</c:v>
                </c:pt>
                <c:pt idx="505">
                  <c:v>4.75</c:v>
                </c:pt>
                <c:pt idx="506">
                  <c:v>4.75</c:v>
                </c:pt>
                <c:pt idx="507">
                  <c:v>4.75</c:v>
                </c:pt>
                <c:pt idx="508">
                  <c:v>4.75</c:v>
                </c:pt>
                <c:pt idx="509">
                  <c:v>4.75</c:v>
                </c:pt>
                <c:pt idx="510">
                  <c:v>4.75</c:v>
                </c:pt>
                <c:pt idx="511">
                  <c:v>4.75</c:v>
                </c:pt>
                <c:pt idx="512">
                  <c:v>4.75</c:v>
                </c:pt>
                <c:pt idx="513">
                  <c:v>4.75</c:v>
                </c:pt>
                <c:pt idx="514">
                  <c:v>4.75</c:v>
                </c:pt>
                <c:pt idx="515">
                  <c:v>4.75</c:v>
                </c:pt>
                <c:pt idx="516">
                  <c:v>4.75</c:v>
                </c:pt>
                <c:pt idx="517">
                  <c:v>4.75</c:v>
                </c:pt>
                <c:pt idx="518">
                  <c:v>4.75</c:v>
                </c:pt>
                <c:pt idx="519">
                  <c:v>4.75</c:v>
                </c:pt>
                <c:pt idx="520">
                  <c:v>4.75</c:v>
                </c:pt>
                <c:pt idx="521">
                  <c:v>4.75</c:v>
                </c:pt>
                <c:pt idx="522">
                  <c:v>4.75</c:v>
                </c:pt>
                <c:pt idx="523">
                  <c:v>4.75</c:v>
                </c:pt>
                <c:pt idx="524">
                  <c:v>4.75</c:v>
                </c:pt>
                <c:pt idx="525">
                  <c:v>4.75</c:v>
                </c:pt>
                <c:pt idx="526">
                  <c:v>4.75</c:v>
                </c:pt>
                <c:pt idx="527">
                  <c:v>4.75</c:v>
                </c:pt>
                <c:pt idx="528">
                  <c:v>4.75</c:v>
                </c:pt>
                <c:pt idx="529">
                  <c:v>4.75</c:v>
                </c:pt>
                <c:pt idx="530">
                  <c:v>4.75</c:v>
                </c:pt>
                <c:pt idx="531">
                  <c:v>4.75</c:v>
                </c:pt>
                <c:pt idx="532">
                  <c:v>4.75</c:v>
                </c:pt>
                <c:pt idx="533">
                  <c:v>4.75</c:v>
                </c:pt>
                <c:pt idx="534">
                  <c:v>4.75</c:v>
                </c:pt>
                <c:pt idx="535">
                  <c:v>4.75</c:v>
                </c:pt>
                <c:pt idx="536">
                  <c:v>4.75</c:v>
                </c:pt>
                <c:pt idx="537">
                  <c:v>4.75</c:v>
                </c:pt>
                <c:pt idx="538">
                  <c:v>4.75</c:v>
                </c:pt>
                <c:pt idx="539">
                  <c:v>4.75</c:v>
                </c:pt>
                <c:pt idx="540">
                  <c:v>4.75</c:v>
                </c:pt>
                <c:pt idx="541">
                  <c:v>4.75</c:v>
                </c:pt>
                <c:pt idx="542">
                  <c:v>4.75</c:v>
                </c:pt>
                <c:pt idx="543">
                  <c:v>4.75</c:v>
                </c:pt>
                <c:pt idx="544">
                  <c:v>4.75</c:v>
                </c:pt>
                <c:pt idx="545">
                  <c:v>4.75</c:v>
                </c:pt>
                <c:pt idx="546">
                  <c:v>4.75</c:v>
                </c:pt>
                <c:pt idx="547">
                  <c:v>4.75</c:v>
                </c:pt>
                <c:pt idx="548">
                  <c:v>4.75</c:v>
                </c:pt>
                <c:pt idx="549">
                  <c:v>4.75</c:v>
                </c:pt>
                <c:pt idx="550">
                  <c:v>4.75</c:v>
                </c:pt>
                <c:pt idx="551">
                  <c:v>4.75</c:v>
                </c:pt>
                <c:pt idx="552">
                  <c:v>4.75</c:v>
                </c:pt>
                <c:pt idx="553">
                  <c:v>4.75</c:v>
                </c:pt>
                <c:pt idx="554">
                  <c:v>4.75</c:v>
                </c:pt>
                <c:pt idx="555">
                  <c:v>4.75</c:v>
                </c:pt>
                <c:pt idx="556">
                  <c:v>4.75</c:v>
                </c:pt>
                <c:pt idx="557">
                  <c:v>4.75</c:v>
                </c:pt>
                <c:pt idx="558">
                  <c:v>4.75</c:v>
                </c:pt>
                <c:pt idx="559">
                  <c:v>4.75</c:v>
                </c:pt>
                <c:pt idx="560">
                  <c:v>4.75</c:v>
                </c:pt>
                <c:pt idx="561">
                  <c:v>4.75</c:v>
                </c:pt>
                <c:pt idx="562">
                  <c:v>4.75</c:v>
                </c:pt>
                <c:pt idx="563">
                  <c:v>4.75</c:v>
                </c:pt>
                <c:pt idx="564">
                  <c:v>4.75</c:v>
                </c:pt>
                <c:pt idx="565">
                  <c:v>4.75</c:v>
                </c:pt>
                <c:pt idx="566">
                  <c:v>4.75</c:v>
                </c:pt>
                <c:pt idx="567">
                  <c:v>4.75</c:v>
                </c:pt>
                <c:pt idx="568">
                  <c:v>4.75</c:v>
                </c:pt>
                <c:pt idx="569">
                  <c:v>4.75</c:v>
                </c:pt>
                <c:pt idx="570">
                  <c:v>4.75</c:v>
                </c:pt>
                <c:pt idx="571">
                  <c:v>4.75</c:v>
                </c:pt>
                <c:pt idx="572">
                  <c:v>4.75</c:v>
                </c:pt>
                <c:pt idx="573">
                  <c:v>4.75</c:v>
                </c:pt>
                <c:pt idx="574">
                  <c:v>4.75</c:v>
                </c:pt>
                <c:pt idx="575">
                  <c:v>4.75</c:v>
                </c:pt>
                <c:pt idx="576">
                  <c:v>4.75</c:v>
                </c:pt>
                <c:pt idx="577">
                  <c:v>4.75</c:v>
                </c:pt>
                <c:pt idx="578">
                  <c:v>4.75</c:v>
                </c:pt>
                <c:pt idx="579">
                  <c:v>4.75</c:v>
                </c:pt>
                <c:pt idx="580">
                  <c:v>4.75</c:v>
                </c:pt>
                <c:pt idx="581">
                  <c:v>4.75</c:v>
                </c:pt>
                <c:pt idx="582">
                  <c:v>4.75</c:v>
                </c:pt>
                <c:pt idx="583">
                  <c:v>4.75</c:v>
                </c:pt>
                <c:pt idx="584">
                  <c:v>4.75</c:v>
                </c:pt>
                <c:pt idx="585">
                  <c:v>4.75</c:v>
                </c:pt>
                <c:pt idx="586">
                  <c:v>4.75</c:v>
                </c:pt>
                <c:pt idx="587">
                  <c:v>4.75</c:v>
                </c:pt>
                <c:pt idx="588">
                  <c:v>4.75</c:v>
                </c:pt>
                <c:pt idx="589">
                  <c:v>4.75</c:v>
                </c:pt>
                <c:pt idx="590">
                  <c:v>4.75</c:v>
                </c:pt>
                <c:pt idx="591">
                  <c:v>4.75</c:v>
                </c:pt>
                <c:pt idx="592">
                  <c:v>4.75</c:v>
                </c:pt>
                <c:pt idx="593">
                  <c:v>4.75</c:v>
                </c:pt>
                <c:pt idx="594">
                  <c:v>4.75</c:v>
                </c:pt>
                <c:pt idx="595">
                  <c:v>4.75</c:v>
                </c:pt>
                <c:pt idx="596">
                  <c:v>4.75</c:v>
                </c:pt>
                <c:pt idx="597">
                  <c:v>4.75</c:v>
                </c:pt>
                <c:pt idx="598">
                  <c:v>4.75</c:v>
                </c:pt>
                <c:pt idx="599">
                  <c:v>4.75</c:v>
                </c:pt>
                <c:pt idx="600">
                  <c:v>4.75</c:v>
                </c:pt>
                <c:pt idx="601">
                  <c:v>4.75</c:v>
                </c:pt>
                <c:pt idx="602">
                  <c:v>4.75</c:v>
                </c:pt>
                <c:pt idx="603">
                  <c:v>4.75</c:v>
                </c:pt>
                <c:pt idx="604">
                  <c:v>4.75</c:v>
                </c:pt>
                <c:pt idx="605">
                  <c:v>4.75</c:v>
                </c:pt>
                <c:pt idx="606">
                  <c:v>4.75</c:v>
                </c:pt>
                <c:pt idx="607">
                  <c:v>4.75</c:v>
                </c:pt>
                <c:pt idx="608">
                  <c:v>4.75</c:v>
                </c:pt>
                <c:pt idx="609">
                  <c:v>4.75</c:v>
                </c:pt>
                <c:pt idx="610">
                  <c:v>4.75</c:v>
                </c:pt>
                <c:pt idx="611">
                  <c:v>4.75</c:v>
                </c:pt>
                <c:pt idx="612">
                  <c:v>4.75</c:v>
                </c:pt>
                <c:pt idx="613">
                  <c:v>4.75</c:v>
                </c:pt>
                <c:pt idx="614">
                  <c:v>4.75</c:v>
                </c:pt>
                <c:pt idx="615">
                  <c:v>4.5</c:v>
                </c:pt>
                <c:pt idx="616">
                  <c:v>4.5</c:v>
                </c:pt>
                <c:pt idx="617">
                  <c:v>4.5</c:v>
                </c:pt>
                <c:pt idx="618">
                  <c:v>4.5</c:v>
                </c:pt>
                <c:pt idx="619">
                  <c:v>4.5</c:v>
                </c:pt>
                <c:pt idx="620">
                  <c:v>4.5</c:v>
                </c:pt>
                <c:pt idx="621">
                  <c:v>4.5</c:v>
                </c:pt>
                <c:pt idx="622">
                  <c:v>4.5</c:v>
                </c:pt>
                <c:pt idx="623">
                  <c:v>4.5</c:v>
                </c:pt>
                <c:pt idx="624">
                  <c:v>4.5</c:v>
                </c:pt>
                <c:pt idx="625">
                  <c:v>4.5</c:v>
                </c:pt>
                <c:pt idx="626">
                  <c:v>4.5</c:v>
                </c:pt>
                <c:pt idx="627">
                  <c:v>4.5</c:v>
                </c:pt>
                <c:pt idx="628">
                  <c:v>4.5</c:v>
                </c:pt>
                <c:pt idx="629">
                  <c:v>4.5</c:v>
                </c:pt>
                <c:pt idx="630">
                  <c:v>4.5</c:v>
                </c:pt>
                <c:pt idx="631">
                  <c:v>4.5</c:v>
                </c:pt>
                <c:pt idx="632">
                  <c:v>4.5</c:v>
                </c:pt>
                <c:pt idx="633">
                  <c:v>4.5</c:v>
                </c:pt>
                <c:pt idx="634">
                  <c:v>4.5</c:v>
                </c:pt>
                <c:pt idx="635">
                  <c:v>4.5</c:v>
                </c:pt>
                <c:pt idx="636">
                  <c:v>4.5</c:v>
                </c:pt>
                <c:pt idx="637">
                  <c:v>4.5</c:v>
                </c:pt>
                <c:pt idx="638">
                  <c:v>4.5</c:v>
                </c:pt>
                <c:pt idx="639">
                  <c:v>4.5</c:v>
                </c:pt>
                <c:pt idx="640">
                  <c:v>4.5</c:v>
                </c:pt>
                <c:pt idx="641">
                  <c:v>4.5</c:v>
                </c:pt>
                <c:pt idx="642">
                  <c:v>4.5</c:v>
                </c:pt>
                <c:pt idx="643">
                  <c:v>4.5</c:v>
                </c:pt>
                <c:pt idx="644">
                  <c:v>4.5</c:v>
                </c:pt>
                <c:pt idx="645">
                  <c:v>4.5</c:v>
                </c:pt>
                <c:pt idx="646">
                  <c:v>4.5</c:v>
                </c:pt>
                <c:pt idx="647">
                  <c:v>4.5</c:v>
                </c:pt>
                <c:pt idx="648">
                  <c:v>4.5</c:v>
                </c:pt>
                <c:pt idx="649">
                  <c:v>4.5</c:v>
                </c:pt>
                <c:pt idx="650">
                  <c:v>4.5</c:v>
                </c:pt>
                <c:pt idx="651">
                  <c:v>4.5</c:v>
                </c:pt>
                <c:pt idx="652">
                  <c:v>4.5</c:v>
                </c:pt>
                <c:pt idx="653">
                  <c:v>4.5</c:v>
                </c:pt>
                <c:pt idx="654">
                  <c:v>4.5</c:v>
                </c:pt>
                <c:pt idx="655">
                  <c:v>4.5</c:v>
                </c:pt>
                <c:pt idx="656">
                  <c:v>4.5</c:v>
                </c:pt>
                <c:pt idx="657">
                  <c:v>4.5</c:v>
                </c:pt>
                <c:pt idx="658">
                  <c:v>4.5</c:v>
                </c:pt>
                <c:pt idx="659">
                  <c:v>4.5</c:v>
                </c:pt>
                <c:pt idx="660">
                  <c:v>4.5</c:v>
                </c:pt>
                <c:pt idx="661">
                  <c:v>4.5</c:v>
                </c:pt>
                <c:pt idx="662">
                  <c:v>4.5</c:v>
                </c:pt>
                <c:pt idx="663">
                  <c:v>4.5</c:v>
                </c:pt>
                <c:pt idx="664">
                  <c:v>4.5</c:v>
                </c:pt>
                <c:pt idx="665">
                  <c:v>4.5</c:v>
                </c:pt>
                <c:pt idx="666">
                  <c:v>4.5</c:v>
                </c:pt>
                <c:pt idx="667">
                  <c:v>4.5</c:v>
                </c:pt>
                <c:pt idx="668">
                  <c:v>4.5</c:v>
                </c:pt>
                <c:pt idx="669">
                  <c:v>4.5</c:v>
                </c:pt>
                <c:pt idx="670">
                  <c:v>4.5</c:v>
                </c:pt>
                <c:pt idx="671">
                  <c:v>4.5</c:v>
                </c:pt>
                <c:pt idx="672">
                  <c:v>4.5</c:v>
                </c:pt>
                <c:pt idx="673">
                  <c:v>4.5</c:v>
                </c:pt>
                <c:pt idx="674">
                  <c:v>4.5</c:v>
                </c:pt>
                <c:pt idx="675">
                  <c:v>4.5</c:v>
                </c:pt>
                <c:pt idx="676">
                  <c:v>4.5</c:v>
                </c:pt>
                <c:pt idx="677">
                  <c:v>4.5</c:v>
                </c:pt>
                <c:pt idx="678">
                  <c:v>4.5</c:v>
                </c:pt>
                <c:pt idx="679">
                  <c:v>4.5</c:v>
                </c:pt>
                <c:pt idx="680">
                  <c:v>4.5</c:v>
                </c:pt>
                <c:pt idx="681">
                  <c:v>4.5</c:v>
                </c:pt>
                <c:pt idx="682">
                  <c:v>4.5</c:v>
                </c:pt>
                <c:pt idx="683">
                  <c:v>4.5</c:v>
                </c:pt>
                <c:pt idx="684">
                  <c:v>4.5</c:v>
                </c:pt>
                <c:pt idx="685">
                  <c:v>4.5</c:v>
                </c:pt>
                <c:pt idx="686">
                  <c:v>4.5</c:v>
                </c:pt>
                <c:pt idx="687">
                  <c:v>4.5</c:v>
                </c:pt>
                <c:pt idx="688">
                  <c:v>4.5</c:v>
                </c:pt>
                <c:pt idx="689">
                  <c:v>4.5</c:v>
                </c:pt>
                <c:pt idx="690">
                  <c:v>4.5</c:v>
                </c:pt>
                <c:pt idx="691">
                  <c:v>4.5</c:v>
                </c:pt>
                <c:pt idx="692">
                  <c:v>4.5</c:v>
                </c:pt>
                <c:pt idx="693">
                  <c:v>4.5</c:v>
                </c:pt>
                <c:pt idx="694">
                  <c:v>4.5</c:v>
                </c:pt>
                <c:pt idx="695">
                  <c:v>4.25</c:v>
                </c:pt>
                <c:pt idx="696">
                  <c:v>4.25</c:v>
                </c:pt>
                <c:pt idx="697">
                  <c:v>4.25</c:v>
                </c:pt>
                <c:pt idx="698">
                  <c:v>4.25</c:v>
                </c:pt>
                <c:pt idx="699">
                  <c:v>4.25</c:v>
                </c:pt>
                <c:pt idx="700">
                  <c:v>4.25</c:v>
                </c:pt>
                <c:pt idx="701">
                  <c:v>4.25</c:v>
                </c:pt>
                <c:pt idx="702">
                  <c:v>4.25</c:v>
                </c:pt>
                <c:pt idx="703">
                  <c:v>4.25</c:v>
                </c:pt>
                <c:pt idx="704">
                  <c:v>4.25</c:v>
                </c:pt>
                <c:pt idx="705">
                  <c:v>4.25</c:v>
                </c:pt>
                <c:pt idx="706">
                  <c:v>4.25</c:v>
                </c:pt>
                <c:pt idx="707">
                  <c:v>3.75</c:v>
                </c:pt>
                <c:pt idx="708">
                  <c:v>3.75</c:v>
                </c:pt>
                <c:pt idx="709">
                  <c:v>3.75</c:v>
                </c:pt>
                <c:pt idx="710">
                  <c:v>3.75</c:v>
                </c:pt>
                <c:pt idx="711">
                  <c:v>3.75</c:v>
                </c:pt>
                <c:pt idx="712">
                  <c:v>3.75</c:v>
                </c:pt>
                <c:pt idx="713">
                  <c:v>3.75</c:v>
                </c:pt>
                <c:pt idx="714">
                  <c:v>3.75</c:v>
                </c:pt>
                <c:pt idx="715">
                  <c:v>3.75</c:v>
                </c:pt>
                <c:pt idx="716">
                  <c:v>3.75</c:v>
                </c:pt>
                <c:pt idx="717">
                  <c:v>3.75</c:v>
                </c:pt>
                <c:pt idx="718">
                  <c:v>3.75</c:v>
                </c:pt>
                <c:pt idx="719">
                  <c:v>3.75</c:v>
                </c:pt>
                <c:pt idx="720">
                  <c:v>3.75</c:v>
                </c:pt>
                <c:pt idx="721">
                  <c:v>3.75</c:v>
                </c:pt>
                <c:pt idx="722">
                  <c:v>3.75</c:v>
                </c:pt>
                <c:pt idx="723">
                  <c:v>3.75</c:v>
                </c:pt>
                <c:pt idx="724">
                  <c:v>3.75</c:v>
                </c:pt>
                <c:pt idx="725">
                  <c:v>3.75</c:v>
                </c:pt>
                <c:pt idx="726">
                  <c:v>3.75</c:v>
                </c:pt>
                <c:pt idx="727">
                  <c:v>3.75</c:v>
                </c:pt>
                <c:pt idx="728">
                  <c:v>3.75</c:v>
                </c:pt>
                <c:pt idx="729">
                  <c:v>3.75</c:v>
                </c:pt>
                <c:pt idx="730">
                  <c:v>3.75</c:v>
                </c:pt>
                <c:pt idx="731">
                  <c:v>3.75</c:v>
                </c:pt>
                <c:pt idx="732">
                  <c:v>3.75</c:v>
                </c:pt>
                <c:pt idx="733">
                  <c:v>3.75</c:v>
                </c:pt>
                <c:pt idx="734">
                  <c:v>3.75</c:v>
                </c:pt>
                <c:pt idx="735">
                  <c:v>3.75</c:v>
                </c:pt>
                <c:pt idx="736">
                  <c:v>3.75</c:v>
                </c:pt>
                <c:pt idx="737">
                  <c:v>3.75</c:v>
                </c:pt>
                <c:pt idx="738">
                  <c:v>3.75</c:v>
                </c:pt>
                <c:pt idx="739">
                  <c:v>3.75</c:v>
                </c:pt>
                <c:pt idx="740">
                  <c:v>3.75</c:v>
                </c:pt>
                <c:pt idx="741">
                  <c:v>3.75</c:v>
                </c:pt>
                <c:pt idx="742">
                  <c:v>3.75</c:v>
                </c:pt>
                <c:pt idx="743">
                  <c:v>3.75</c:v>
                </c:pt>
                <c:pt idx="744">
                  <c:v>3.75</c:v>
                </c:pt>
                <c:pt idx="745">
                  <c:v>3.25</c:v>
                </c:pt>
                <c:pt idx="746">
                  <c:v>3.25</c:v>
                </c:pt>
                <c:pt idx="747">
                  <c:v>3.25</c:v>
                </c:pt>
                <c:pt idx="748">
                  <c:v>3.25</c:v>
                </c:pt>
                <c:pt idx="749">
                  <c:v>3.25</c:v>
                </c:pt>
                <c:pt idx="750">
                  <c:v>3.25</c:v>
                </c:pt>
                <c:pt idx="751">
                  <c:v>3.25</c:v>
                </c:pt>
                <c:pt idx="752">
                  <c:v>3.25</c:v>
                </c:pt>
                <c:pt idx="753">
                  <c:v>3.25</c:v>
                </c:pt>
                <c:pt idx="754">
                  <c:v>3.25</c:v>
                </c:pt>
                <c:pt idx="755">
                  <c:v>3.25</c:v>
                </c:pt>
                <c:pt idx="756">
                  <c:v>3.25</c:v>
                </c:pt>
                <c:pt idx="757">
                  <c:v>3.25</c:v>
                </c:pt>
                <c:pt idx="758">
                  <c:v>3.25</c:v>
                </c:pt>
                <c:pt idx="759">
                  <c:v>3.25</c:v>
                </c:pt>
                <c:pt idx="760">
                  <c:v>3.25</c:v>
                </c:pt>
                <c:pt idx="761">
                  <c:v>3.25</c:v>
                </c:pt>
                <c:pt idx="762">
                  <c:v>3.25</c:v>
                </c:pt>
                <c:pt idx="763">
                  <c:v>3.25</c:v>
                </c:pt>
                <c:pt idx="764">
                  <c:v>3.25</c:v>
                </c:pt>
                <c:pt idx="765">
                  <c:v>3.25</c:v>
                </c:pt>
                <c:pt idx="766">
                  <c:v>3.25</c:v>
                </c:pt>
                <c:pt idx="767">
                  <c:v>3.25</c:v>
                </c:pt>
                <c:pt idx="768">
                  <c:v>3.25</c:v>
                </c:pt>
                <c:pt idx="769">
                  <c:v>3.25</c:v>
                </c:pt>
                <c:pt idx="770">
                  <c:v>3.25</c:v>
                </c:pt>
                <c:pt idx="771">
                  <c:v>3.25</c:v>
                </c:pt>
                <c:pt idx="772">
                  <c:v>3.25</c:v>
                </c:pt>
                <c:pt idx="773">
                  <c:v>3.25</c:v>
                </c:pt>
                <c:pt idx="774">
                  <c:v>3.25</c:v>
                </c:pt>
                <c:pt idx="775">
                  <c:v>3.25</c:v>
                </c:pt>
                <c:pt idx="776">
                  <c:v>3.25</c:v>
                </c:pt>
                <c:pt idx="777">
                  <c:v>3.25</c:v>
                </c:pt>
                <c:pt idx="778">
                  <c:v>3.25</c:v>
                </c:pt>
                <c:pt idx="779">
                  <c:v>3.25</c:v>
                </c:pt>
                <c:pt idx="780">
                  <c:v>3.25</c:v>
                </c:pt>
                <c:pt idx="781">
                  <c:v>3.25</c:v>
                </c:pt>
                <c:pt idx="782">
                  <c:v>3.25</c:v>
                </c:pt>
                <c:pt idx="783">
                  <c:v>3.25</c:v>
                </c:pt>
                <c:pt idx="784">
                  <c:v>3.25</c:v>
                </c:pt>
                <c:pt idx="785">
                  <c:v>3.25</c:v>
                </c:pt>
                <c:pt idx="786">
                  <c:v>3.25</c:v>
                </c:pt>
                <c:pt idx="787">
                  <c:v>3.25</c:v>
                </c:pt>
                <c:pt idx="788">
                  <c:v>3.25</c:v>
                </c:pt>
                <c:pt idx="789">
                  <c:v>3.25</c:v>
                </c:pt>
                <c:pt idx="790">
                  <c:v>3.25</c:v>
                </c:pt>
                <c:pt idx="791">
                  <c:v>3.25</c:v>
                </c:pt>
                <c:pt idx="792">
                  <c:v>3.25</c:v>
                </c:pt>
                <c:pt idx="793">
                  <c:v>3.25</c:v>
                </c:pt>
                <c:pt idx="794">
                  <c:v>3.25</c:v>
                </c:pt>
                <c:pt idx="795">
                  <c:v>3.25</c:v>
                </c:pt>
                <c:pt idx="796">
                  <c:v>3.25</c:v>
                </c:pt>
                <c:pt idx="797">
                  <c:v>3.25</c:v>
                </c:pt>
                <c:pt idx="798">
                  <c:v>3.25</c:v>
                </c:pt>
                <c:pt idx="799">
                  <c:v>3.25</c:v>
                </c:pt>
                <c:pt idx="800">
                  <c:v>3.25</c:v>
                </c:pt>
                <c:pt idx="801">
                  <c:v>3.25</c:v>
                </c:pt>
                <c:pt idx="802">
                  <c:v>3.25</c:v>
                </c:pt>
                <c:pt idx="803">
                  <c:v>3.25</c:v>
                </c:pt>
                <c:pt idx="804">
                  <c:v>3.25</c:v>
                </c:pt>
                <c:pt idx="805">
                  <c:v>3.25</c:v>
                </c:pt>
                <c:pt idx="806">
                  <c:v>3.25</c:v>
                </c:pt>
                <c:pt idx="807">
                  <c:v>3.25</c:v>
                </c:pt>
                <c:pt idx="808">
                  <c:v>3.25</c:v>
                </c:pt>
                <c:pt idx="809">
                  <c:v>3.25</c:v>
                </c:pt>
                <c:pt idx="810">
                  <c:v>3.25</c:v>
                </c:pt>
                <c:pt idx="811">
                  <c:v>3.25</c:v>
                </c:pt>
                <c:pt idx="812">
                  <c:v>3.25</c:v>
                </c:pt>
                <c:pt idx="813">
                  <c:v>3.25</c:v>
                </c:pt>
                <c:pt idx="814">
                  <c:v>3.25</c:v>
                </c:pt>
                <c:pt idx="815">
                  <c:v>3.25</c:v>
                </c:pt>
                <c:pt idx="816">
                  <c:v>3.25</c:v>
                </c:pt>
                <c:pt idx="817">
                  <c:v>3.25</c:v>
                </c:pt>
                <c:pt idx="818">
                  <c:v>3.25</c:v>
                </c:pt>
                <c:pt idx="819">
                  <c:v>3.25</c:v>
                </c:pt>
                <c:pt idx="820">
                  <c:v>3.25</c:v>
                </c:pt>
                <c:pt idx="821">
                  <c:v>3.25</c:v>
                </c:pt>
                <c:pt idx="822">
                  <c:v>3.25</c:v>
                </c:pt>
                <c:pt idx="823">
                  <c:v>3.25</c:v>
                </c:pt>
                <c:pt idx="824">
                  <c:v>3.25</c:v>
                </c:pt>
                <c:pt idx="825">
                  <c:v>3.25</c:v>
                </c:pt>
                <c:pt idx="826">
                  <c:v>3.25</c:v>
                </c:pt>
                <c:pt idx="827">
                  <c:v>3.25</c:v>
                </c:pt>
                <c:pt idx="828">
                  <c:v>3.25</c:v>
                </c:pt>
                <c:pt idx="829">
                  <c:v>3.25</c:v>
                </c:pt>
                <c:pt idx="830">
                  <c:v>3.25</c:v>
                </c:pt>
                <c:pt idx="831">
                  <c:v>3.25</c:v>
                </c:pt>
                <c:pt idx="832">
                  <c:v>3.25</c:v>
                </c:pt>
                <c:pt idx="833">
                  <c:v>3.25</c:v>
                </c:pt>
                <c:pt idx="834">
                  <c:v>3.25</c:v>
                </c:pt>
                <c:pt idx="835">
                  <c:v>3.25</c:v>
                </c:pt>
                <c:pt idx="836">
                  <c:v>3.25</c:v>
                </c:pt>
                <c:pt idx="837">
                  <c:v>3.25</c:v>
                </c:pt>
                <c:pt idx="838">
                  <c:v>3.25</c:v>
                </c:pt>
                <c:pt idx="839">
                  <c:v>3.25</c:v>
                </c:pt>
                <c:pt idx="840">
                  <c:v>3.25</c:v>
                </c:pt>
                <c:pt idx="841">
                  <c:v>3.25</c:v>
                </c:pt>
                <c:pt idx="842">
                  <c:v>3.25</c:v>
                </c:pt>
                <c:pt idx="843">
                  <c:v>3.25</c:v>
                </c:pt>
                <c:pt idx="844">
                  <c:v>3.25</c:v>
                </c:pt>
                <c:pt idx="845">
                  <c:v>3.25</c:v>
                </c:pt>
                <c:pt idx="846">
                  <c:v>3.25</c:v>
                </c:pt>
                <c:pt idx="847">
                  <c:v>3.25</c:v>
                </c:pt>
                <c:pt idx="848">
                  <c:v>3.25</c:v>
                </c:pt>
                <c:pt idx="849">
                  <c:v>3.25</c:v>
                </c:pt>
                <c:pt idx="850">
                  <c:v>3.25</c:v>
                </c:pt>
                <c:pt idx="851">
                  <c:v>3.25</c:v>
                </c:pt>
                <c:pt idx="852">
                  <c:v>3.25</c:v>
                </c:pt>
                <c:pt idx="853">
                  <c:v>3.25</c:v>
                </c:pt>
                <c:pt idx="854">
                  <c:v>3.25</c:v>
                </c:pt>
                <c:pt idx="855">
                  <c:v>3.25</c:v>
                </c:pt>
                <c:pt idx="856">
                  <c:v>3.25</c:v>
                </c:pt>
                <c:pt idx="857">
                  <c:v>3.25</c:v>
                </c:pt>
                <c:pt idx="858">
                  <c:v>3.25</c:v>
                </c:pt>
                <c:pt idx="859">
                  <c:v>3.25</c:v>
                </c:pt>
                <c:pt idx="860">
                  <c:v>3.25</c:v>
                </c:pt>
                <c:pt idx="861">
                  <c:v>3.25</c:v>
                </c:pt>
                <c:pt idx="862">
                  <c:v>3.25</c:v>
                </c:pt>
                <c:pt idx="863">
                  <c:v>3.25</c:v>
                </c:pt>
                <c:pt idx="864">
                  <c:v>3.25</c:v>
                </c:pt>
                <c:pt idx="865">
                  <c:v>3.25</c:v>
                </c:pt>
                <c:pt idx="866">
                  <c:v>3.25</c:v>
                </c:pt>
                <c:pt idx="867">
                  <c:v>3.25</c:v>
                </c:pt>
                <c:pt idx="868">
                  <c:v>3.25</c:v>
                </c:pt>
                <c:pt idx="869">
                  <c:v>3.25</c:v>
                </c:pt>
                <c:pt idx="870">
                  <c:v>3.25</c:v>
                </c:pt>
                <c:pt idx="871">
                  <c:v>3.25</c:v>
                </c:pt>
                <c:pt idx="872">
                  <c:v>3.25</c:v>
                </c:pt>
                <c:pt idx="873">
                  <c:v>3.25</c:v>
                </c:pt>
                <c:pt idx="874">
                  <c:v>3.25</c:v>
                </c:pt>
                <c:pt idx="875">
                  <c:v>3.25</c:v>
                </c:pt>
                <c:pt idx="876">
                  <c:v>3.25</c:v>
                </c:pt>
                <c:pt idx="877">
                  <c:v>3.25</c:v>
                </c:pt>
                <c:pt idx="878">
                  <c:v>3.25</c:v>
                </c:pt>
                <c:pt idx="879">
                  <c:v>3.25</c:v>
                </c:pt>
                <c:pt idx="880">
                  <c:v>3.25</c:v>
                </c:pt>
                <c:pt idx="881">
                  <c:v>3.25</c:v>
                </c:pt>
                <c:pt idx="882">
                  <c:v>3.25</c:v>
                </c:pt>
                <c:pt idx="883">
                  <c:v>3.25</c:v>
                </c:pt>
                <c:pt idx="884">
                  <c:v>3.25</c:v>
                </c:pt>
                <c:pt idx="885">
                  <c:v>3.25</c:v>
                </c:pt>
                <c:pt idx="886">
                  <c:v>3.25</c:v>
                </c:pt>
                <c:pt idx="887">
                  <c:v>3.25</c:v>
                </c:pt>
                <c:pt idx="888">
                  <c:v>3.25</c:v>
                </c:pt>
                <c:pt idx="889">
                  <c:v>3.25</c:v>
                </c:pt>
                <c:pt idx="890">
                  <c:v>3.25</c:v>
                </c:pt>
                <c:pt idx="891">
                  <c:v>3.25</c:v>
                </c:pt>
                <c:pt idx="892">
                  <c:v>3.25</c:v>
                </c:pt>
                <c:pt idx="893">
                  <c:v>3.25</c:v>
                </c:pt>
                <c:pt idx="894">
                  <c:v>3.25</c:v>
                </c:pt>
                <c:pt idx="895">
                  <c:v>3.25</c:v>
                </c:pt>
                <c:pt idx="896">
                  <c:v>3.25</c:v>
                </c:pt>
                <c:pt idx="897">
                  <c:v>3.25</c:v>
                </c:pt>
                <c:pt idx="898">
                  <c:v>3.25</c:v>
                </c:pt>
                <c:pt idx="899">
                  <c:v>3.25</c:v>
                </c:pt>
                <c:pt idx="900">
                  <c:v>3.25</c:v>
                </c:pt>
                <c:pt idx="901">
                  <c:v>3.25</c:v>
                </c:pt>
                <c:pt idx="902">
                  <c:v>3.25</c:v>
                </c:pt>
                <c:pt idx="903">
                  <c:v>3.25</c:v>
                </c:pt>
                <c:pt idx="904">
                  <c:v>3.25</c:v>
                </c:pt>
                <c:pt idx="905">
                  <c:v>3.25</c:v>
                </c:pt>
                <c:pt idx="906">
                  <c:v>3.25</c:v>
                </c:pt>
                <c:pt idx="907">
                  <c:v>3.25</c:v>
                </c:pt>
                <c:pt idx="908">
                  <c:v>3.25</c:v>
                </c:pt>
                <c:pt idx="909">
                  <c:v>3.25</c:v>
                </c:pt>
                <c:pt idx="910">
                  <c:v>3.25</c:v>
                </c:pt>
                <c:pt idx="911">
                  <c:v>3.25</c:v>
                </c:pt>
                <c:pt idx="912">
                  <c:v>3.25</c:v>
                </c:pt>
                <c:pt idx="913">
                  <c:v>3.25</c:v>
                </c:pt>
                <c:pt idx="914">
                  <c:v>3.25</c:v>
                </c:pt>
                <c:pt idx="915">
                  <c:v>3.25</c:v>
                </c:pt>
                <c:pt idx="916">
                  <c:v>3.25</c:v>
                </c:pt>
                <c:pt idx="917">
                  <c:v>3.25</c:v>
                </c:pt>
                <c:pt idx="918">
                  <c:v>3.25</c:v>
                </c:pt>
                <c:pt idx="919">
                  <c:v>3.25</c:v>
                </c:pt>
                <c:pt idx="920">
                  <c:v>3.25</c:v>
                </c:pt>
                <c:pt idx="921">
                  <c:v>3.25</c:v>
                </c:pt>
                <c:pt idx="922">
                  <c:v>3.25</c:v>
                </c:pt>
                <c:pt idx="923">
                  <c:v>3.25</c:v>
                </c:pt>
                <c:pt idx="924">
                  <c:v>3.25</c:v>
                </c:pt>
                <c:pt idx="925">
                  <c:v>3.25</c:v>
                </c:pt>
                <c:pt idx="926">
                  <c:v>3.25</c:v>
                </c:pt>
                <c:pt idx="927">
                  <c:v>3.25</c:v>
                </c:pt>
                <c:pt idx="928">
                  <c:v>3.25</c:v>
                </c:pt>
                <c:pt idx="929">
                  <c:v>3.25</c:v>
                </c:pt>
                <c:pt idx="930">
                  <c:v>3.25</c:v>
                </c:pt>
                <c:pt idx="931">
                  <c:v>3.25</c:v>
                </c:pt>
                <c:pt idx="932">
                  <c:v>3.25</c:v>
                </c:pt>
                <c:pt idx="933">
                  <c:v>3.25</c:v>
                </c:pt>
                <c:pt idx="934">
                  <c:v>3.25</c:v>
                </c:pt>
                <c:pt idx="935">
                  <c:v>3.25</c:v>
                </c:pt>
                <c:pt idx="936">
                  <c:v>3.25</c:v>
                </c:pt>
                <c:pt idx="937">
                  <c:v>3.25</c:v>
                </c:pt>
                <c:pt idx="938">
                  <c:v>3.25</c:v>
                </c:pt>
                <c:pt idx="939">
                  <c:v>3.25</c:v>
                </c:pt>
                <c:pt idx="940">
                  <c:v>3.25</c:v>
                </c:pt>
                <c:pt idx="941">
                  <c:v>3.25</c:v>
                </c:pt>
                <c:pt idx="942">
                  <c:v>3.25</c:v>
                </c:pt>
                <c:pt idx="943">
                  <c:v>3.25</c:v>
                </c:pt>
                <c:pt idx="944">
                  <c:v>3.25</c:v>
                </c:pt>
                <c:pt idx="945">
                  <c:v>3.25</c:v>
                </c:pt>
                <c:pt idx="946">
                  <c:v>3.25</c:v>
                </c:pt>
                <c:pt idx="947">
                  <c:v>3.25</c:v>
                </c:pt>
                <c:pt idx="948">
                  <c:v>3.25</c:v>
                </c:pt>
                <c:pt idx="949">
                  <c:v>3.25</c:v>
                </c:pt>
                <c:pt idx="950">
                  <c:v>3.25</c:v>
                </c:pt>
                <c:pt idx="951">
                  <c:v>3.25</c:v>
                </c:pt>
                <c:pt idx="952">
                  <c:v>3.25</c:v>
                </c:pt>
                <c:pt idx="953">
                  <c:v>3.25</c:v>
                </c:pt>
                <c:pt idx="954">
                  <c:v>3.25</c:v>
                </c:pt>
                <c:pt idx="955">
                  <c:v>3.25</c:v>
                </c:pt>
                <c:pt idx="956">
                  <c:v>3.25</c:v>
                </c:pt>
                <c:pt idx="957">
                  <c:v>3.25</c:v>
                </c:pt>
                <c:pt idx="958">
                  <c:v>3.25</c:v>
                </c:pt>
                <c:pt idx="959">
                  <c:v>3.25</c:v>
                </c:pt>
                <c:pt idx="960">
                  <c:v>3.25</c:v>
                </c:pt>
                <c:pt idx="961">
                  <c:v>3.25</c:v>
                </c:pt>
                <c:pt idx="962">
                  <c:v>3.25</c:v>
                </c:pt>
                <c:pt idx="963">
                  <c:v>3.25</c:v>
                </c:pt>
                <c:pt idx="964">
                  <c:v>3.25</c:v>
                </c:pt>
                <c:pt idx="965">
                  <c:v>3.25</c:v>
                </c:pt>
                <c:pt idx="966">
                  <c:v>3.25</c:v>
                </c:pt>
                <c:pt idx="967">
                  <c:v>3.25</c:v>
                </c:pt>
                <c:pt idx="968">
                  <c:v>3.25</c:v>
                </c:pt>
                <c:pt idx="969">
                  <c:v>3.25</c:v>
                </c:pt>
                <c:pt idx="970">
                  <c:v>3.25</c:v>
                </c:pt>
                <c:pt idx="971">
                  <c:v>3.25</c:v>
                </c:pt>
                <c:pt idx="972">
                  <c:v>3.25</c:v>
                </c:pt>
                <c:pt idx="973">
                  <c:v>3.25</c:v>
                </c:pt>
                <c:pt idx="974">
                  <c:v>3.25</c:v>
                </c:pt>
                <c:pt idx="975">
                  <c:v>3.25</c:v>
                </c:pt>
                <c:pt idx="976">
                  <c:v>3.25</c:v>
                </c:pt>
                <c:pt idx="977">
                  <c:v>3.25</c:v>
                </c:pt>
                <c:pt idx="978">
                  <c:v>3.25</c:v>
                </c:pt>
                <c:pt idx="979">
                  <c:v>3.25</c:v>
                </c:pt>
                <c:pt idx="980">
                  <c:v>3.25</c:v>
                </c:pt>
                <c:pt idx="981">
                  <c:v>3.25</c:v>
                </c:pt>
                <c:pt idx="982">
                  <c:v>3.25</c:v>
                </c:pt>
                <c:pt idx="983">
                  <c:v>3.25</c:v>
                </c:pt>
                <c:pt idx="984">
                  <c:v>3.25</c:v>
                </c:pt>
                <c:pt idx="985">
                  <c:v>3.25</c:v>
                </c:pt>
                <c:pt idx="986">
                  <c:v>3.25</c:v>
                </c:pt>
                <c:pt idx="987">
                  <c:v>3.25</c:v>
                </c:pt>
                <c:pt idx="988">
                  <c:v>3.25</c:v>
                </c:pt>
                <c:pt idx="989">
                  <c:v>3.25</c:v>
                </c:pt>
                <c:pt idx="990">
                  <c:v>3.25</c:v>
                </c:pt>
                <c:pt idx="991">
                  <c:v>3.25</c:v>
                </c:pt>
                <c:pt idx="992">
                  <c:v>3.25</c:v>
                </c:pt>
                <c:pt idx="993">
                  <c:v>3.25</c:v>
                </c:pt>
                <c:pt idx="994">
                  <c:v>3.25</c:v>
                </c:pt>
                <c:pt idx="995">
                  <c:v>3.25</c:v>
                </c:pt>
                <c:pt idx="996">
                  <c:v>3.25</c:v>
                </c:pt>
                <c:pt idx="997">
                  <c:v>3.25</c:v>
                </c:pt>
                <c:pt idx="998">
                  <c:v>3.25</c:v>
                </c:pt>
                <c:pt idx="999">
                  <c:v>3.25</c:v>
                </c:pt>
                <c:pt idx="1000">
                  <c:v>3.25</c:v>
                </c:pt>
                <c:pt idx="1001">
                  <c:v>3.25</c:v>
                </c:pt>
                <c:pt idx="1002">
                  <c:v>3.25</c:v>
                </c:pt>
                <c:pt idx="1003">
                  <c:v>3.25</c:v>
                </c:pt>
                <c:pt idx="1004">
                  <c:v>3.25</c:v>
                </c:pt>
                <c:pt idx="1005">
                  <c:v>3.25</c:v>
                </c:pt>
                <c:pt idx="1006">
                  <c:v>3.25</c:v>
                </c:pt>
                <c:pt idx="1007">
                  <c:v>3.25</c:v>
                </c:pt>
                <c:pt idx="1008">
                  <c:v>3.25</c:v>
                </c:pt>
                <c:pt idx="1009">
                  <c:v>3.25</c:v>
                </c:pt>
                <c:pt idx="1010">
                  <c:v>3.25</c:v>
                </c:pt>
                <c:pt idx="1011">
                  <c:v>3.25</c:v>
                </c:pt>
                <c:pt idx="1012">
                  <c:v>3.25</c:v>
                </c:pt>
                <c:pt idx="1013">
                  <c:v>3.25</c:v>
                </c:pt>
                <c:pt idx="1014">
                  <c:v>3.25</c:v>
                </c:pt>
                <c:pt idx="1015">
                  <c:v>3.25</c:v>
                </c:pt>
                <c:pt idx="1016">
                  <c:v>3.25</c:v>
                </c:pt>
                <c:pt idx="1017">
                  <c:v>3.25</c:v>
                </c:pt>
                <c:pt idx="1018">
                  <c:v>3.25</c:v>
                </c:pt>
                <c:pt idx="1019">
                  <c:v>3.25</c:v>
                </c:pt>
                <c:pt idx="1020">
                  <c:v>3.25</c:v>
                </c:pt>
                <c:pt idx="1021">
                  <c:v>3.25</c:v>
                </c:pt>
                <c:pt idx="1022">
                  <c:v>3.25</c:v>
                </c:pt>
                <c:pt idx="1023">
                  <c:v>3.25</c:v>
                </c:pt>
                <c:pt idx="1024">
                  <c:v>3.25</c:v>
                </c:pt>
                <c:pt idx="1025">
                  <c:v>2.75</c:v>
                </c:pt>
                <c:pt idx="1026">
                  <c:v>2.75</c:v>
                </c:pt>
                <c:pt idx="1027">
                  <c:v>2.75</c:v>
                </c:pt>
                <c:pt idx="1028">
                  <c:v>2.75</c:v>
                </c:pt>
                <c:pt idx="1029">
                  <c:v>2.75</c:v>
                </c:pt>
                <c:pt idx="1030">
                  <c:v>2.75</c:v>
                </c:pt>
                <c:pt idx="1031">
                  <c:v>2.75</c:v>
                </c:pt>
                <c:pt idx="1032">
                  <c:v>2.75</c:v>
                </c:pt>
                <c:pt idx="1033">
                  <c:v>2.75</c:v>
                </c:pt>
                <c:pt idx="1034">
                  <c:v>2.75</c:v>
                </c:pt>
                <c:pt idx="1035">
                  <c:v>2.75</c:v>
                </c:pt>
                <c:pt idx="1036">
                  <c:v>2.75</c:v>
                </c:pt>
                <c:pt idx="1037">
                  <c:v>2.75</c:v>
                </c:pt>
                <c:pt idx="1038">
                  <c:v>2.75</c:v>
                </c:pt>
                <c:pt idx="1039">
                  <c:v>2.75</c:v>
                </c:pt>
                <c:pt idx="1040">
                  <c:v>2.75</c:v>
                </c:pt>
                <c:pt idx="1041">
                  <c:v>2.75</c:v>
                </c:pt>
                <c:pt idx="1042">
                  <c:v>2.75</c:v>
                </c:pt>
                <c:pt idx="1043">
                  <c:v>2.75</c:v>
                </c:pt>
                <c:pt idx="1044">
                  <c:v>2.75</c:v>
                </c:pt>
                <c:pt idx="1045">
                  <c:v>2.75</c:v>
                </c:pt>
                <c:pt idx="1046">
                  <c:v>2.75</c:v>
                </c:pt>
                <c:pt idx="1047">
                  <c:v>2.75</c:v>
                </c:pt>
                <c:pt idx="1048">
                  <c:v>2.75</c:v>
                </c:pt>
                <c:pt idx="1049">
                  <c:v>2.75</c:v>
                </c:pt>
                <c:pt idx="1050">
                  <c:v>2.75</c:v>
                </c:pt>
                <c:pt idx="1051">
                  <c:v>2.75</c:v>
                </c:pt>
                <c:pt idx="1052">
                  <c:v>2.75</c:v>
                </c:pt>
                <c:pt idx="1053">
                  <c:v>2.75</c:v>
                </c:pt>
                <c:pt idx="1054">
                  <c:v>2.75</c:v>
                </c:pt>
                <c:pt idx="1055">
                  <c:v>2.75</c:v>
                </c:pt>
                <c:pt idx="1056">
                  <c:v>2.75</c:v>
                </c:pt>
                <c:pt idx="1057">
                  <c:v>2.75</c:v>
                </c:pt>
                <c:pt idx="1058">
                  <c:v>2.75</c:v>
                </c:pt>
                <c:pt idx="1059">
                  <c:v>2.75</c:v>
                </c:pt>
                <c:pt idx="1060">
                  <c:v>2.75</c:v>
                </c:pt>
                <c:pt idx="1061">
                  <c:v>2.75</c:v>
                </c:pt>
                <c:pt idx="1062">
                  <c:v>2.75</c:v>
                </c:pt>
                <c:pt idx="1063">
                  <c:v>2.75</c:v>
                </c:pt>
                <c:pt idx="1064">
                  <c:v>2.75</c:v>
                </c:pt>
                <c:pt idx="1065">
                  <c:v>2.75</c:v>
                </c:pt>
                <c:pt idx="1066">
                  <c:v>2.75</c:v>
                </c:pt>
                <c:pt idx="1067">
                  <c:v>2.75</c:v>
                </c:pt>
                <c:pt idx="1068">
                  <c:v>2.75</c:v>
                </c:pt>
                <c:pt idx="1069">
                  <c:v>2.75</c:v>
                </c:pt>
                <c:pt idx="1070">
                  <c:v>2.75</c:v>
                </c:pt>
                <c:pt idx="1071">
                  <c:v>2.75</c:v>
                </c:pt>
                <c:pt idx="1072">
                  <c:v>2.75</c:v>
                </c:pt>
                <c:pt idx="1073">
                  <c:v>2.75</c:v>
                </c:pt>
                <c:pt idx="1074">
                  <c:v>2.75</c:v>
                </c:pt>
                <c:pt idx="1075">
                  <c:v>2.75</c:v>
                </c:pt>
                <c:pt idx="1076">
                  <c:v>2.75</c:v>
                </c:pt>
                <c:pt idx="1077">
                  <c:v>2.75</c:v>
                </c:pt>
                <c:pt idx="1078">
                  <c:v>2.75</c:v>
                </c:pt>
                <c:pt idx="1079">
                  <c:v>2.75</c:v>
                </c:pt>
                <c:pt idx="1080">
                  <c:v>2.75</c:v>
                </c:pt>
                <c:pt idx="1081">
                  <c:v>2.75</c:v>
                </c:pt>
                <c:pt idx="1082">
                  <c:v>2.75</c:v>
                </c:pt>
                <c:pt idx="1083">
                  <c:v>2.75</c:v>
                </c:pt>
                <c:pt idx="1084">
                  <c:v>2.75</c:v>
                </c:pt>
                <c:pt idx="1085">
                  <c:v>2.75</c:v>
                </c:pt>
                <c:pt idx="1086">
                  <c:v>2.75</c:v>
                </c:pt>
                <c:pt idx="1087">
                  <c:v>2.75</c:v>
                </c:pt>
                <c:pt idx="1088">
                  <c:v>2.75</c:v>
                </c:pt>
                <c:pt idx="1089">
                  <c:v>2.75</c:v>
                </c:pt>
                <c:pt idx="1090">
                  <c:v>2.5</c:v>
                </c:pt>
                <c:pt idx="1091">
                  <c:v>2.5</c:v>
                </c:pt>
                <c:pt idx="1092">
                  <c:v>2.5</c:v>
                </c:pt>
                <c:pt idx="1093">
                  <c:v>2.5</c:v>
                </c:pt>
                <c:pt idx="1094">
                  <c:v>2.5</c:v>
                </c:pt>
                <c:pt idx="1095">
                  <c:v>2.5</c:v>
                </c:pt>
                <c:pt idx="1096">
                  <c:v>2.5</c:v>
                </c:pt>
                <c:pt idx="1097">
                  <c:v>2.5</c:v>
                </c:pt>
                <c:pt idx="1098">
                  <c:v>2.5</c:v>
                </c:pt>
                <c:pt idx="1099">
                  <c:v>2.5</c:v>
                </c:pt>
                <c:pt idx="1100">
                  <c:v>2.5</c:v>
                </c:pt>
                <c:pt idx="1101">
                  <c:v>2.5</c:v>
                </c:pt>
                <c:pt idx="1102">
                  <c:v>2.5</c:v>
                </c:pt>
                <c:pt idx="1103">
                  <c:v>2.5</c:v>
                </c:pt>
                <c:pt idx="1104">
                  <c:v>2.5</c:v>
                </c:pt>
                <c:pt idx="1105">
                  <c:v>2.5</c:v>
                </c:pt>
                <c:pt idx="1106">
                  <c:v>2.5</c:v>
                </c:pt>
                <c:pt idx="1107">
                  <c:v>2.5</c:v>
                </c:pt>
                <c:pt idx="1108">
                  <c:v>2.5</c:v>
                </c:pt>
                <c:pt idx="1109">
                  <c:v>2.5</c:v>
                </c:pt>
                <c:pt idx="1110">
                  <c:v>2.5</c:v>
                </c:pt>
                <c:pt idx="1111">
                  <c:v>2.5</c:v>
                </c:pt>
                <c:pt idx="1112">
                  <c:v>2.5</c:v>
                </c:pt>
                <c:pt idx="1113">
                  <c:v>2.5</c:v>
                </c:pt>
                <c:pt idx="1114">
                  <c:v>2.5</c:v>
                </c:pt>
                <c:pt idx="1115">
                  <c:v>2.5</c:v>
                </c:pt>
                <c:pt idx="1116">
                  <c:v>2.5</c:v>
                </c:pt>
                <c:pt idx="1117">
                  <c:v>2.5</c:v>
                </c:pt>
                <c:pt idx="1118">
                  <c:v>2.5</c:v>
                </c:pt>
                <c:pt idx="1119">
                  <c:v>2.5</c:v>
                </c:pt>
                <c:pt idx="1120">
                  <c:v>2.5</c:v>
                </c:pt>
                <c:pt idx="1121">
                  <c:v>2.5</c:v>
                </c:pt>
                <c:pt idx="1122">
                  <c:v>2.5</c:v>
                </c:pt>
                <c:pt idx="1123">
                  <c:v>2.5</c:v>
                </c:pt>
                <c:pt idx="1124">
                  <c:v>2.5</c:v>
                </c:pt>
                <c:pt idx="1125">
                  <c:v>2.5</c:v>
                </c:pt>
                <c:pt idx="1126">
                  <c:v>2.5</c:v>
                </c:pt>
                <c:pt idx="1127">
                  <c:v>2.5</c:v>
                </c:pt>
                <c:pt idx="1128">
                  <c:v>2.5</c:v>
                </c:pt>
                <c:pt idx="1129">
                  <c:v>2.5</c:v>
                </c:pt>
                <c:pt idx="1130">
                  <c:v>2.5</c:v>
                </c:pt>
                <c:pt idx="1131">
                  <c:v>2.5</c:v>
                </c:pt>
                <c:pt idx="1132">
                  <c:v>2.5</c:v>
                </c:pt>
                <c:pt idx="1133">
                  <c:v>2.5</c:v>
                </c:pt>
                <c:pt idx="1134">
                  <c:v>2.5</c:v>
                </c:pt>
                <c:pt idx="1135">
                  <c:v>2.5</c:v>
                </c:pt>
                <c:pt idx="1136">
                  <c:v>2.5</c:v>
                </c:pt>
                <c:pt idx="1137">
                  <c:v>2.5</c:v>
                </c:pt>
                <c:pt idx="1138">
                  <c:v>2.5</c:v>
                </c:pt>
                <c:pt idx="1139">
                  <c:v>2.5</c:v>
                </c:pt>
                <c:pt idx="1140">
                  <c:v>2.5</c:v>
                </c:pt>
                <c:pt idx="1141">
                  <c:v>2.5</c:v>
                </c:pt>
                <c:pt idx="1142">
                  <c:v>2.5</c:v>
                </c:pt>
                <c:pt idx="1143">
                  <c:v>2.5</c:v>
                </c:pt>
                <c:pt idx="1144">
                  <c:v>2.5</c:v>
                </c:pt>
                <c:pt idx="1145">
                  <c:v>2.5</c:v>
                </c:pt>
                <c:pt idx="1146">
                  <c:v>2.5</c:v>
                </c:pt>
                <c:pt idx="1147">
                  <c:v>2.5</c:v>
                </c:pt>
                <c:pt idx="1148">
                  <c:v>2.5</c:v>
                </c:pt>
                <c:pt idx="1149">
                  <c:v>2.5</c:v>
                </c:pt>
                <c:pt idx="1150">
                  <c:v>2.5</c:v>
                </c:pt>
                <c:pt idx="1151">
                  <c:v>2.5</c:v>
                </c:pt>
                <c:pt idx="1152">
                  <c:v>2.5</c:v>
                </c:pt>
                <c:pt idx="1153">
                  <c:v>2.5</c:v>
                </c:pt>
                <c:pt idx="1154">
                  <c:v>2.5</c:v>
                </c:pt>
                <c:pt idx="1155">
                  <c:v>2</c:v>
                </c:pt>
                <c:pt idx="1156">
                  <c:v>2</c:v>
                </c:pt>
                <c:pt idx="1157">
                  <c:v>2</c:v>
                </c:pt>
                <c:pt idx="1158">
                  <c:v>2</c:v>
                </c:pt>
                <c:pt idx="1159">
                  <c:v>2</c:v>
                </c:pt>
                <c:pt idx="1160">
                  <c:v>2</c:v>
                </c:pt>
                <c:pt idx="1161">
                  <c:v>2</c:v>
                </c:pt>
                <c:pt idx="1162">
                  <c:v>2</c:v>
                </c:pt>
                <c:pt idx="1163">
                  <c:v>2</c:v>
                </c:pt>
                <c:pt idx="1164">
                  <c:v>2</c:v>
                </c:pt>
                <c:pt idx="1165">
                  <c:v>2</c:v>
                </c:pt>
                <c:pt idx="1166">
                  <c:v>2</c:v>
                </c:pt>
                <c:pt idx="1167">
                  <c:v>2</c:v>
                </c:pt>
                <c:pt idx="1168">
                  <c:v>2</c:v>
                </c:pt>
                <c:pt idx="1169">
                  <c:v>2</c:v>
                </c:pt>
                <c:pt idx="1170">
                  <c:v>2</c:v>
                </c:pt>
                <c:pt idx="1171">
                  <c:v>2</c:v>
                </c:pt>
                <c:pt idx="1172">
                  <c:v>2</c:v>
                </c:pt>
                <c:pt idx="1173">
                  <c:v>2</c:v>
                </c:pt>
                <c:pt idx="1174">
                  <c:v>2</c:v>
                </c:pt>
                <c:pt idx="1175">
                  <c:v>2</c:v>
                </c:pt>
                <c:pt idx="1176">
                  <c:v>2</c:v>
                </c:pt>
                <c:pt idx="1177">
                  <c:v>2</c:v>
                </c:pt>
                <c:pt idx="1178">
                  <c:v>2</c:v>
                </c:pt>
                <c:pt idx="1179">
                  <c:v>2</c:v>
                </c:pt>
                <c:pt idx="1180">
                  <c:v>2</c:v>
                </c:pt>
                <c:pt idx="1181">
                  <c:v>2</c:v>
                </c:pt>
                <c:pt idx="1182">
                  <c:v>2</c:v>
                </c:pt>
                <c:pt idx="1183">
                  <c:v>2</c:v>
                </c:pt>
                <c:pt idx="1184">
                  <c:v>2</c:v>
                </c:pt>
                <c:pt idx="1185">
                  <c:v>2</c:v>
                </c:pt>
                <c:pt idx="1186">
                  <c:v>2</c:v>
                </c:pt>
                <c:pt idx="1187">
                  <c:v>2</c:v>
                </c:pt>
                <c:pt idx="1188">
                  <c:v>2</c:v>
                </c:pt>
                <c:pt idx="1189">
                  <c:v>2</c:v>
                </c:pt>
                <c:pt idx="1190">
                  <c:v>2</c:v>
                </c:pt>
                <c:pt idx="1191">
                  <c:v>2</c:v>
                </c:pt>
                <c:pt idx="1192">
                  <c:v>2</c:v>
                </c:pt>
                <c:pt idx="1193">
                  <c:v>2</c:v>
                </c:pt>
                <c:pt idx="1194">
                  <c:v>2</c:v>
                </c:pt>
                <c:pt idx="1195">
                  <c:v>2</c:v>
                </c:pt>
                <c:pt idx="1196">
                  <c:v>2</c:v>
                </c:pt>
                <c:pt idx="1197">
                  <c:v>2</c:v>
                </c:pt>
                <c:pt idx="1198">
                  <c:v>2</c:v>
                </c:pt>
                <c:pt idx="1199">
                  <c:v>2</c:v>
                </c:pt>
                <c:pt idx="1200">
                  <c:v>2</c:v>
                </c:pt>
                <c:pt idx="1201">
                  <c:v>2</c:v>
                </c:pt>
                <c:pt idx="1202">
                  <c:v>2</c:v>
                </c:pt>
                <c:pt idx="1203">
                  <c:v>2</c:v>
                </c:pt>
                <c:pt idx="1204">
                  <c:v>2</c:v>
                </c:pt>
                <c:pt idx="1205">
                  <c:v>2</c:v>
                </c:pt>
                <c:pt idx="1206">
                  <c:v>2</c:v>
                </c:pt>
                <c:pt idx="1207">
                  <c:v>2</c:v>
                </c:pt>
                <c:pt idx="1208">
                  <c:v>2</c:v>
                </c:pt>
                <c:pt idx="1209">
                  <c:v>2</c:v>
                </c:pt>
                <c:pt idx="1210">
                  <c:v>2</c:v>
                </c:pt>
                <c:pt idx="1211">
                  <c:v>2</c:v>
                </c:pt>
                <c:pt idx="1212">
                  <c:v>2</c:v>
                </c:pt>
                <c:pt idx="1213">
                  <c:v>2</c:v>
                </c:pt>
                <c:pt idx="1214">
                  <c:v>2</c:v>
                </c:pt>
                <c:pt idx="1215">
                  <c:v>2</c:v>
                </c:pt>
                <c:pt idx="1216">
                  <c:v>2</c:v>
                </c:pt>
                <c:pt idx="1217">
                  <c:v>2</c:v>
                </c:pt>
                <c:pt idx="1218">
                  <c:v>2</c:v>
                </c:pt>
                <c:pt idx="1219">
                  <c:v>2</c:v>
                </c:pt>
                <c:pt idx="1220">
                  <c:v>2</c:v>
                </c:pt>
                <c:pt idx="1221">
                  <c:v>2</c:v>
                </c:pt>
                <c:pt idx="1222">
                  <c:v>2</c:v>
                </c:pt>
                <c:pt idx="1223">
                  <c:v>2</c:v>
                </c:pt>
                <c:pt idx="1224">
                  <c:v>2</c:v>
                </c:pt>
                <c:pt idx="1225">
                  <c:v>2</c:v>
                </c:pt>
                <c:pt idx="1226">
                  <c:v>2</c:v>
                </c:pt>
                <c:pt idx="1227">
                  <c:v>2</c:v>
                </c:pt>
                <c:pt idx="1228">
                  <c:v>2</c:v>
                </c:pt>
                <c:pt idx="1229">
                  <c:v>2</c:v>
                </c:pt>
                <c:pt idx="1230">
                  <c:v>2</c:v>
                </c:pt>
                <c:pt idx="1231">
                  <c:v>2</c:v>
                </c:pt>
                <c:pt idx="1232">
                  <c:v>2</c:v>
                </c:pt>
                <c:pt idx="1233">
                  <c:v>2</c:v>
                </c:pt>
                <c:pt idx="1234">
                  <c:v>2</c:v>
                </c:pt>
                <c:pt idx="1235">
                  <c:v>2</c:v>
                </c:pt>
                <c:pt idx="1236">
                  <c:v>2</c:v>
                </c:pt>
                <c:pt idx="1237">
                  <c:v>2</c:v>
                </c:pt>
                <c:pt idx="1238">
                  <c:v>2</c:v>
                </c:pt>
                <c:pt idx="1239">
                  <c:v>2</c:v>
                </c:pt>
                <c:pt idx="1240">
                  <c:v>2</c:v>
                </c:pt>
                <c:pt idx="1241">
                  <c:v>2</c:v>
                </c:pt>
                <c:pt idx="1242">
                  <c:v>2</c:v>
                </c:pt>
                <c:pt idx="1243">
                  <c:v>2</c:v>
                </c:pt>
                <c:pt idx="1244">
                  <c:v>2</c:v>
                </c:pt>
                <c:pt idx="1245">
                  <c:v>2</c:v>
                </c:pt>
                <c:pt idx="1246">
                  <c:v>2</c:v>
                </c:pt>
                <c:pt idx="1247">
                  <c:v>2</c:v>
                </c:pt>
                <c:pt idx="1248">
                  <c:v>2</c:v>
                </c:pt>
                <c:pt idx="1249">
                  <c:v>2</c:v>
                </c:pt>
                <c:pt idx="1250">
                  <c:v>2</c:v>
                </c:pt>
                <c:pt idx="1251">
                  <c:v>2</c:v>
                </c:pt>
                <c:pt idx="1252">
                  <c:v>2</c:v>
                </c:pt>
                <c:pt idx="1253">
                  <c:v>2</c:v>
                </c:pt>
                <c:pt idx="1254">
                  <c:v>2</c:v>
                </c:pt>
                <c:pt idx="1255">
                  <c:v>2</c:v>
                </c:pt>
                <c:pt idx="1256">
                  <c:v>2</c:v>
                </c:pt>
                <c:pt idx="1257">
                  <c:v>2</c:v>
                </c:pt>
                <c:pt idx="1258">
                  <c:v>2</c:v>
                </c:pt>
                <c:pt idx="1259">
                  <c:v>2</c:v>
                </c:pt>
                <c:pt idx="1260">
                  <c:v>2</c:v>
                </c:pt>
                <c:pt idx="1261">
                  <c:v>2</c:v>
                </c:pt>
                <c:pt idx="1262">
                  <c:v>2</c:v>
                </c:pt>
                <c:pt idx="1263">
                  <c:v>2</c:v>
                </c:pt>
                <c:pt idx="1264">
                  <c:v>2</c:v>
                </c:pt>
                <c:pt idx="1265">
                  <c:v>2</c:v>
                </c:pt>
                <c:pt idx="1266">
                  <c:v>2</c:v>
                </c:pt>
                <c:pt idx="1267">
                  <c:v>2</c:v>
                </c:pt>
                <c:pt idx="1268">
                  <c:v>2</c:v>
                </c:pt>
                <c:pt idx="1269">
                  <c:v>2</c:v>
                </c:pt>
                <c:pt idx="1270">
                  <c:v>2</c:v>
                </c:pt>
                <c:pt idx="1271">
                  <c:v>2</c:v>
                </c:pt>
                <c:pt idx="1272">
                  <c:v>2</c:v>
                </c:pt>
                <c:pt idx="1273">
                  <c:v>2</c:v>
                </c:pt>
                <c:pt idx="1274">
                  <c:v>2</c:v>
                </c:pt>
                <c:pt idx="1275">
                  <c:v>2</c:v>
                </c:pt>
                <c:pt idx="1276">
                  <c:v>2</c:v>
                </c:pt>
                <c:pt idx="1277">
                  <c:v>2</c:v>
                </c:pt>
                <c:pt idx="1278">
                  <c:v>2</c:v>
                </c:pt>
                <c:pt idx="1279">
                  <c:v>2</c:v>
                </c:pt>
                <c:pt idx="1280">
                  <c:v>2</c:v>
                </c:pt>
                <c:pt idx="1281">
                  <c:v>2</c:v>
                </c:pt>
                <c:pt idx="1282">
                  <c:v>2</c:v>
                </c:pt>
                <c:pt idx="1283">
                  <c:v>2</c:v>
                </c:pt>
                <c:pt idx="1284">
                  <c:v>2</c:v>
                </c:pt>
                <c:pt idx="1285">
                  <c:v>2</c:v>
                </c:pt>
                <c:pt idx="1286">
                  <c:v>2</c:v>
                </c:pt>
                <c:pt idx="1287">
                  <c:v>2</c:v>
                </c:pt>
                <c:pt idx="1288">
                  <c:v>2</c:v>
                </c:pt>
                <c:pt idx="1289">
                  <c:v>2</c:v>
                </c:pt>
                <c:pt idx="1290">
                  <c:v>2</c:v>
                </c:pt>
                <c:pt idx="1291">
                  <c:v>2</c:v>
                </c:pt>
                <c:pt idx="1292">
                  <c:v>2</c:v>
                </c:pt>
                <c:pt idx="1293">
                  <c:v>2</c:v>
                </c:pt>
                <c:pt idx="1294">
                  <c:v>2</c:v>
                </c:pt>
                <c:pt idx="1295">
                  <c:v>2</c:v>
                </c:pt>
                <c:pt idx="1296">
                  <c:v>2</c:v>
                </c:pt>
                <c:pt idx="1297">
                  <c:v>2</c:v>
                </c:pt>
                <c:pt idx="1298">
                  <c:v>2</c:v>
                </c:pt>
                <c:pt idx="1299">
                  <c:v>2</c:v>
                </c:pt>
                <c:pt idx="1300">
                  <c:v>2</c:v>
                </c:pt>
                <c:pt idx="1301">
                  <c:v>2</c:v>
                </c:pt>
                <c:pt idx="1302">
                  <c:v>2</c:v>
                </c:pt>
                <c:pt idx="1303">
                  <c:v>2</c:v>
                </c:pt>
                <c:pt idx="1304">
                  <c:v>2</c:v>
                </c:pt>
                <c:pt idx="1305">
                  <c:v>2</c:v>
                </c:pt>
                <c:pt idx="1306">
                  <c:v>2</c:v>
                </c:pt>
                <c:pt idx="1307">
                  <c:v>2</c:v>
                </c:pt>
                <c:pt idx="1308">
                  <c:v>2</c:v>
                </c:pt>
                <c:pt idx="1309">
                  <c:v>2</c:v>
                </c:pt>
                <c:pt idx="1310">
                  <c:v>2</c:v>
                </c:pt>
                <c:pt idx="1311">
                  <c:v>2</c:v>
                </c:pt>
                <c:pt idx="1312">
                  <c:v>2</c:v>
                </c:pt>
                <c:pt idx="1313">
                  <c:v>2</c:v>
                </c:pt>
                <c:pt idx="1314">
                  <c:v>2</c:v>
                </c:pt>
                <c:pt idx="1315">
                  <c:v>2</c:v>
                </c:pt>
                <c:pt idx="1316">
                  <c:v>2</c:v>
                </c:pt>
                <c:pt idx="1317">
                  <c:v>2</c:v>
                </c:pt>
                <c:pt idx="1318">
                  <c:v>2</c:v>
                </c:pt>
                <c:pt idx="1319">
                  <c:v>2</c:v>
                </c:pt>
                <c:pt idx="1320">
                  <c:v>2</c:v>
                </c:pt>
                <c:pt idx="1321">
                  <c:v>2</c:v>
                </c:pt>
                <c:pt idx="1322">
                  <c:v>2</c:v>
                </c:pt>
                <c:pt idx="1323">
                  <c:v>2</c:v>
                </c:pt>
                <c:pt idx="1324">
                  <c:v>2</c:v>
                </c:pt>
                <c:pt idx="1325">
                  <c:v>2</c:v>
                </c:pt>
                <c:pt idx="1326">
                  <c:v>2</c:v>
                </c:pt>
                <c:pt idx="1327">
                  <c:v>2</c:v>
                </c:pt>
                <c:pt idx="1328">
                  <c:v>2</c:v>
                </c:pt>
                <c:pt idx="1329">
                  <c:v>2</c:v>
                </c:pt>
                <c:pt idx="1330">
                  <c:v>2</c:v>
                </c:pt>
                <c:pt idx="1331">
                  <c:v>2</c:v>
                </c:pt>
                <c:pt idx="1332">
                  <c:v>2</c:v>
                </c:pt>
                <c:pt idx="1333">
                  <c:v>2</c:v>
                </c:pt>
                <c:pt idx="1334">
                  <c:v>2</c:v>
                </c:pt>
                <c:pt idx="1335">
                  <c:v>2</c:v>
                </c:pt>
                <c:pt idx="1336">
                  <c:v>2</c:v>
                </c:pt>
                <c:pt idx="1337">
                  <c:v>2</c:v>
                </c:pt>
                <c:pt idx="1338">
                  <c:v>2</c:v>
                </c:pt>
                <c:pt idx="1339">
                  <c:v>2</c:v>
                </c:pt>
                <c:pt idx="1340">
                  <c:v>2</c:v>
                </c:pt>
                <c:pt idx="1341">
                  <c:v>2</c:v>
                </c:pt>
                <c:pt idx="1342">
                  <c:v>2</c:v>
                </c:pt>
                <c:pt idx="1343">
                  <c:v>2</c:v>
                </c:pt>
                <c:pt idx="1344">
                  <c:v>2</c:v>
                </c:pt>
                <c:pt idx="1345">
                  <c:v>2</c:v>
                </c:pt>
                <c:pt idx="1346">
                  <c:v>2</c:v>
                </c:pt>
                <c:pt idx="1347">
                  <c:v>2</c:v>
                </c:pt>
                <c:pt idx="1348">
                  <c:v>2</c:v>
                </c:pt>
                <c:pt idx="1349">
                  <c:v>2</c:v>
                </c:pt>
                <c:pt idx="1350">
                  <c:v>2</c:v>
                </c:pt>
                <c:pt idx="1351">
                  <c:v>2</c:v>
                </c:pt>
                <c:pt idx="1352">
                  <c:v>2</c:v>
                </c:pt>
                <c:pt idx="1353">
                  <c:v>2</c:v>
                </c:pt>
                <c:pt idx="1354">
                  <c:v>2</c:v>
                </c:pt>
                <c:pt idx="1355">
                  <c:v>2</c:v>
                </c:pt>
                <c:pt idx="1356">
                  <c:v>2</c:v>
                </c:pt>
                <c:pt idx="1357">
                  <c:v>2</c:v>
                </c:pt>
                <c:pt idx="1358">
                  <c:v>2</c:v>
                </c:pt>
                <c:pt idx="1359">
                  <c:v>2</c:v>
                </c:pt>
                <c:pt idx="1360">
                  <c:v>2</c:v>
                </c:pt>
                <c:pt idx="1361">
                  <c:v>2</c:v>
                </c:pt>
                <c:pt idx="1362">
                  <c:v>2</c:v>
                </c:pt>
                <c:pt idx="1363">
                  <c:v>2</c:v>
                </c:pt>
                <c:pt idx="1364">
                  <c:v>2</c:v>
                </c:pt>
                <c:pt idx="1365">
                  <c:v>2</c:v>
                </c:pt>
                <c:pt idx="1366">
                  <c:v>2</c:v>
                </c:pt>
                <c:pt idx="1367">
                  <c:v>2</c:v>
                </c:pt>
                <c:pt idx="1368">
                  <c:v>2</c:v>
                </c:pt>
                <c:pt idx="1369">
                  <c:v>2</c:v>
                </c:pt>
                <c:pt idx="1370">
                  <c:v>2</c:v>
                </c:pt>
                <c:pt idx="1371">
                  <c:v>2</c:v>
                </c:pt>
                <c:pt idx="1372">
                  <c:v>2</c:v>
                </c:pt>
                <c:pt idx="1373">
                  <c:v>2</c:v>
                </c:pt>
                <c:pt idx="1374">
                  <c:v>2</c:v>
                </c:pt>
                <c:pt idx="1375">
                  <c:v>2</c:v>
                </c:pt>
                <c:pt idx="1376">
                  <c:v>2</c:v>
                </c:pt>
                <c:pt idx="1377">
                  <c:v>2</c:v>
                </c:pt>
                <c:pt idx="1378">
                  <c:v>2</c:v>
                </c:pt>
                <c:pt idx="1379">
                  <c:v>2</c:v>
                </c:pt>
                <c:pt idx="1380">
                  <c:v>2</c:v>
                </c:pt>
                <c:pt idx="1381">
                  <c:v>2</c:v>
                </c:pt>
                <c:pt idx="1382">
                  <c:v>2</c:v>
                </c:pt>
                <c:pt idx="1383">
                  <c:v>2</c:v>
                </c:pt>
                <c:pt idx="1384">
                  <c:v>2</c:v>
                </c:pt>
                <c:pt idx="1385">
                  <c:v>2</c:v>
                </c:pt>
                <c:pt idx="1386">
                  <c:v>2</c:v>
                </c:pt>
                <c:pt idx="1387">
                  <c:v>2</c:v>
                </c:pt>
                <c:pt idx="1388">
                  <c:v>2</c:v>
                </c:pt>
                <c:pt idx="1389">
                  <c:v>2</c:v>
                </c:pt>
                <c:pt idx="1390">
                  <c:v>2</c:v>
                </c:pt>
                <c:pt idx="1391">
                  <c:v>2</c:v>
                </c:pt>
                <c:pt idx="1392">
                  <c:v>2</c:v>
                </c:pt>
                <c:pt idx="1393">
                  <c:v>2</c:v>
                </c:pt>
                <c:pt idx="1394">
                  <c:v>2</c:v>
                </c:pt>
                <c:pt idx="1395">
                  <c:v>2</c:v>
                </c:pt>
                <c:pt idx="1396">
                  <c:v>2</c:v>
                </c:pt>
                <c:pt idx="1397">
                  <c:v>2</c:v>
                </c:pt>
                <c:pt idx="1398">
                  <c:v>2</c:v>
                </c:pt>
                <c:pt idx="1399">
                  <c:v>2</c:v>
                </c:pt>
                <c:pt idx="1400">
                  <c:v>2</c:v>
                </c:pt>
                <c:pt idx="1401">
                  <c:v>2</c:v>
                </c:pt>
                <c:pt idx="1402">
                  <c:v>2</c:v>
                </c:pt>
                <c:pt idx="1403">
                  <c:v>2</c:v>
                </c:pt>
                <c:pt idx="1404">
                  <c:v>2</c:v>
                </c:pt>
                <c:pt idx="1405">
                  <c:v>2</c:v>
                </c:pt>
                <c:pt idx="1406">
                  <c:v>2</c:v>
                </c:pt>
                <c:pt idx="1407">
                  <c:v>2</c:v>
                </c:pt>
                <c:pt idx="1408">
                  <c:v>2</c:v>
                </c:pt>
                <c:pt idx="1409">
                  <c:v>2</c:v>
                </c:pt>
                <c:pt idx="1410">
                  <c:v>2</c:v>
                </c:pt>
                <c:pt idx="1411">
                  <c:v>2</c:v>
                </c:pt>
                <c:pt idx="1412">
                  <c:v>2</c:v>
                </c:pt>
                <c:pt idx="1413">
                  <c:v>2</c:v>
                </c:pt>
                <c:pt idx="1414">
                  <c:v>2</c:v>
                </c:pt>
                <c:pt idx="1415">
                  <c:v>2</c:v>
                </c:pt>
                <c:pt idx="1416">
                  <c:v>2</c:v>
                </c:pt>
                <c:pt idx="1417">
                  <c:v>2</c:v>
                </c:pt>
                <c:pt idx="1418">
                  <c:v>2</c:v>
                </c:pt>
                <c:pt idx="1419">
                  <c:v>2</c:v>
                </c:pt>
                <c:pt idx="1420">
                  <c:v>2</c:v>
                </c:pt>
                <c:pt idx="1421">
                  <c:v>2</c:v>
                </c:pt>
                <c:pt idx="1422">
                  <c:v>2</c:v>
                </c:pt>
                <c:pt idx="1423">
                  <c:v>2</c:v>
                </c:pt>
                <c:pt idx="1424">
                  <c:v>2</c:v>
                </c:pt>
                <c:pt idx="1425">
                  <c:v>2</c:v>
                </c:pt>
                <c:pt idx="1426">
                  <c:v>2</c:v>
                </c:pt>
                <c:pt idx="1427">
                  <c:v>2</c:v>
                </c:pt>
                <c:pt idx="1428">
                  <c:v>2</c:v>
                </c:pt>
                <c:pt idx="1429">
                  <c:v>2</c:v>
                </c:pt>
                <c:pt idx="1430">
                  <c:v>2</c:v>
                </c:pt>
                <c:pt idx="1431">
                  <c:v>2</c:v>
                </c:pt>
                <c:pt idx="1432">
                  <c:v>2</c:v>
                </c:pt>
                <c:pt idx="1433">
                  <c:v>2</c:v>
                </c:pt>
                <c:pt idx="1434">
                  <c:v>2</c:v>
                </c:pt>
                <c:pt idx="1435">
                  <c:v>2</c:v>
                </c:pt>
                <c:pt idx="1436">
                  <c:v>2</c:v>
                </c:pt>
                <c:pt idx="1437">
                  <c:v>2</c:v>
                </c:pt>
                <c:pt idx="1438">
                  <c:v>2</c:v>
                </c:pt>
                <c:pt idx="1439">
                  <c:v>2</c:v>
                </c:pt>
                <c:pt idx="1440">
                  <c:v>2</c:v>
                </c:pt>
                <c:pt idx="1441">
                  <c:v>2</c:v>
                </c:pt>
                <c:pt idx="1442">
                  <c:v>2</c:v>
                </c:pt>
                <c:pt idx="1443">
                  <c:v>2</c:v>
                </c:pt>
                <c:pt idx="1444">
                  <c:v>2</c:v>
                </c:pt>
                <c:pt idx="1445">
                  <c:v>2</c:v>
                </c:pt>
                <c:pt idx="1446">
                  <c:v>2</c:v>
                </c:pt>
                <c:pt idx="1447">
                  <c:v>2</c:v>
                </c:pt>
                <c:pt idx="1448">
                  <c:v>2</c:v>
                </c:pt>
                <c:pt idx="1449">
                  <c:v>2</c:v>
                </c:pt>
                <c:pt idx="1450">
                  <c:v>2</c:v>
                </c:pt>
                <c:pt idx="1451">
                  <c:v>2</c:v>
                </c:pt>
                <c:pt idx="1452">
                  <c:v>2</c:v>
                </c:pt>
                <c:pt idx="1453">
                  <c:v>2</c:v>
                </c:pt>
                <c:pt idx="1454">
                  <c:v>2</c:v>
                </c:pt>
                <c:pt idx="1455">
                  <c:v>2</c:v>
                </c:pt>
                <c:pt idx="1456">
                  <c:v>2</c:v>
                </c:pt>
                <c:pt idx="1457">
                  <c:v>2</c:v>
                </c:pt>
                <c:pt idx="1458">
                  <c:v>2</c:v>
                </c:pt>
                <c:pt idx="1459">
                  <c:v>2</c:v>
                </c:pt>
                <c:pt idx="1460">
                  <c:v>2</c:v>
                </c:pt>
                <c:pt idx="1461">
                  <c:v>2</c:v>
                </c:pt>
                <c:pt idx="1462">
                  <c:v>2</c:v>
                </c:pt>
                <c:pt idx="1463">
                  <c:v>2</c:v>
                </c:pt>
                <c:pt idx="1464">
                  <c:v>2</c:v>
                </c:pt>
                <c:pt idx="1465">
                  <c:v>2</c:v>
                </c:pt>
                <c:pt idx="1466">
                  <c:v>2</c:v>
                </c:pt>
                <c:pt idx="1467">
                  <c:v>2</c:v>
                </c:pt>
                <c:pt idx="1468">
                  <c:v>2</c:v>
                </c:pt>
                <c:pt idx="1469">
                  <c:v>2</c:v>
                </c:pt>
                <c:pt idx="1470">
                  <c:v>2</c:v>
                </c:pt>
                <c:pt idx="1471">
                  <c:v>2</c:v>
                </c:pt>
                <c:pt idx="1472">
                  <c:v>2</c:v>
                </c:pt>
                <c:pt idx="1473">
                  <c:v>2</c:v>
                </c:pt>
                <c:pt idx="1474">
                  <c:v>2</c:v>
                </c:pt>
                <c:pt idx="1475">
                  <c:v>2</c:v>
                </c:pt>
                <c:pt idx="1476">
                  <c:v>2</c:v>
                </c:pt>
                <c:pt idx="1477">
                  <c:v>2</c:v>
                </c:pt>
                <c:pt idx="1478">
                  <c:v>2</c:v>
                </c:pt>
                <c:pt idx="1479">
                  <c:v>2</c:v>
                </c:pt>
                <c:pt idx="1480">
                  <c:v>2</c:v>
                </c:pt>
                <c:pt idx="1481">
                  <c:v>2</c:v>
                </c:pt>
                <c:pt idx="1482">
                  <c:v>2</c:v>
                </c:pt>
                <c:pt idx="1483">
                  <c:v>2</c:v>
                </c:pt>
                <c:pt idx="1484">
                  <c:v>2</c:v>
                </c:pt>
                <c:pt idx="1485">
                  <c:v>2</c:v>
                </c:pt>
                <c:pt idx="1486">
                  <c:v>2</c:v>
                </c:pt>
                <c:pt idx="1487">
                  <c:v>2</c:v>
                </c:pt>
                <c:pt idx="1488">
                  <c:v>2</c:v>
                </c:pt>
                <c:pt idx="1489">
                  <c:v>2</c:v>
                </c:pt>
                <c:pt idx="1490">
                  <c:v>2</c:v>
                </c:pt>
                <c:pt idx="1491">
                  <c:v>2</c:v>
                </c:pt>
                <c:pt idx="1492">
                  <c:v>2</c:v>
                </c:pt>
                <c:pt idx="1493">
                  <c:v>2</c:v>
                </c:pt>
                <c:pt idx="1494">
                  <c:v>2</c:v>
                </c:pt>
                <c:pt idx="1495">
                  <c:v>2</c:v>
                </c:pt>
                <c:pt idx="1496">
                  <c:v>2</c:v>
                </c:pt>
                <c:pt idx="1497">
                  <c:v>2</c:v>
                </c:pt>
                <c:pt idx="1498">
                  <c:v>2</c:v>
                </c:pt>
                <c:pt idx="1499">
                  <c:v>2</c:v>
                </c:pt>
                <c:pt idx="1500">
                  <c:v>2</c:v>
                </c:pt>
                <c:pt idx="1501">
                  <c:v>2</c:v>
                </c:pt>
                <c:pt idx="1502">
                  <c:v>2</c:v>
                </c:pt>
                <c:pt idx="1503">
                  <c:v>2</c:v>
                </c:pt>
                <c:pt idx="1504">
                  <c:v>2</c:v>
                </c:pt>
                <c:pt idx="1505">
                  <c:v>2</c:v>
                </c:pt>
                <c:pt idx="1506">
                  <c:v>2</c:v>
                </c:pt>
                <c:pt idx="1507">
                  <c:v>2</c:v>
                </c:pt>
                <c:pt idx="1508">
                  <c:v>2</c:v>
                </c:pt>
                <c:pt idx="1509">
                  <c:v>2</c:v>
                </c:pt>
                <c:pt idx="1510">
                  <c:v>2</c:v>
                </c:pt>
                <c:pt idx="1511">
                  <c:v>2</c:v>
                </c:pt>
                <c:pt idx="1512">
                  <c:v>2</c:v>
                </c:pt>
                <c:pt idx="1513">
                  <c:v>2</c:v>
                </c:pt>
                <c:pt idx="1514">
                  <c:v>2</c:v>
                </c:pt>
                <c:pt idx="1515">
                  <c:v>2</c:v>
                </c:pt>
                <c:pt idx="1516">
                  <c:v>2</c:v>
                </c:pt>
                <c:pt idx="1517">
                  <c:v>2</c:v>
                </c:pt>
                <c:pt idx="1518">
                  <c:v>2</c:v>
                </c:pt>
                <c:pt idx="1519">
                  <c:v>2</c:v>
                </c:pt>
                <c:pt idx="1520">
                  <c:v>2</c:v>
                </c:pt>
                <c:pt idx="1521">
                  <c:v>2</c:v>
                </c:pt>
                <c:pt idx="1522">
                  <c:v>2</c:v>
                </c:pt>
                <c:pt idx="1523">
                  <c:v>2</c:v>
                </c:pt>
                <c:pt idx="1524">
                  <c:v>2</c:v>
                </c:pt>
                <c:pt idx="1525">
                  <c:v>2</c:v>
                </c:pt>
                <c:pt idx="1526">
                  <c:v>2</c:v>
                </c:pt>
                <c:pt idx="1527">
                  <c:v>2</c:v>
                </c:pt>
                <c:pt idx="1528">
                  <c:v>2</c:v>
                </c:pt>
                <c:pt idx="1529">
                  <c:v>2</c:v>
                </c:pt>
                <c:pt idx="1530">
                  <c:v>2</c:v>
                </c:pt>
                <c:pt idx="1531">
                  <c:v>2</c:v>
                </c:pt>
                <c:pt idx="1532">
                  <c:v>2</c:v>
                </c:pt>
                <c:pt idx="1533">
                  <c:v>2</c:v>
                </c:pt>
                <c:pt idx="1534">
                  <c:v>2</c:v>
                </c:pt>
                <c:pt idx="1535">
                  <c:v>2</c:v>
                </c:pt>
                <c:pt idx="1536">
                  <c:v>2</c:v>
                </c:pt>
                <c:pt idx="1537">
                  <c:v>2</c:v>
                </c:pt>
                <c:pt idx="1538">
                  <c:v>2</c:v>
                </c:pt>
                <c:pt idx="1539">
                  <c:v>2</c:v>
                </c:pt>
                <c:pt idx="1540">
                  <c:v>2</c:v>
                </c:pt>
                <c:pt idx="1541">
                  <c:v>2</c:v>
                </c:pt>
                <c:pt idx="1542">
                  <c:v>2</c:v>
                </c:pt>
                <c:pt idx="1543">
                  <c:v>2</c:v>
                </c:pt>
                <c:pt idx="1544">
                  <c:v>2</c:v>
                </c:pt>
                <c:pt idx="1545">
                  <c:v>2</c:v>
                </c:pt>
                <c:pt idx="1546">
                  <c:v>2</c:v>
                </c:pt>
                <c:pt idx="1547">
                  <c:v>2</c:v>
                </c:pt>
                <c:pt idx="1548">
                  <c:v>2</c:v>
                </c:pt>
                <c:pt idx="1549">
                  <c:v>2</c:v>
                </c:pt>
                <c:pt idx="1550">
                  <c:v>2</c:v>
                </c:pt>
                <c:pt idx="1551">
                  <c:v>2</c:v>
                </c:pt>
                <c:pt idx="1552">
                  <c:v>2</c:v>
                </c:pt>
                <c:pt idx="1553">
                  <c:v>2</c:v>
                </c:pt>
                <c:pt idx="1554">
                  <c:v>2</c:v>
                </c:pt>
                <c:pt idx="1555">
                  <c:v>2</c:v>
                </c:pt>
                <c:pt idx="1556">
                  <c:v>2</c:v>
                </c:pt>
                <c:pt idx="1557">
                  <c:v>2</c:v>
                </c:pt>
                <c:pt idx="1558">
                  <c:v>2</c:v>
                </c:pt>
                <c:pt idx="1559">
                  <c:v>2</c:v>
                </c:pt>
                <c:pt idx="1560">
                  <c:v>2</c:v>
                </c:pt>
                <c:pt idx="1561">
                  <c:v>2</c:v>
                </c:pt>
                <c:pt idx="1562">
                  <c:v>2</c:v>
                </c:pt>
                <c:pt idx="1563">
                  <c:v>2</c:v>
                </c:pt>
                <c:pt idx="1564">
                  <c:v>2</c:v>
                </c:pt>
                <c:pt idx="1565">
                  <c:v>2</c:v>
                </c:pt>
                <c:pt idx="1566">
                  <c:v>2</c:v>
                </c:pt>
                <c:pt idx="1567">
                  <c:v>2</c:v>
                </c:pt>
                <c:pt idx="1568">
                  <c:v>2</c:v>
                </c:pt>
                <c:pt idx="1569">
                  <c:v>2</c:v>
                </c:pt>
                <c:pt idx="1570">
                  <c:v>2</c:v>
                </c:pt>
                <c:pt idx="1571">
                  <c:v>2</c:v>
                </c:pt>
                <c:pt idx="1572">
                  <c:v>2</c:v>
                </c:pt>
                <c:pt idx="1573">
                  <c:v>2</c:v>
                </c:pt>
                <c:pt idx="1574">
                  <c:v>2</c:v>
                </c:pt>
                <c:pt idx="1575">
                  <c:v>2</c:v>
                </c:pt>
                <c:pt idx="1576">
                  <c:v>2</c:v>
                </c:pt>
                <c:pt idx="1577">
                  <c:v>2</c:v>
                </c:pt>
                <c:pt idx="1578">
                  <c:v>2</c:v>
                </c:pt>
                <c:pt idx="1579">
                  <c:v>2</c:v>
                </c:pt>
                <c:pt idx="1580">
                  <c:v>2</c:v>
                </c:pt>
                <c:pt idx="1581">
                  <c:v>2</c:v>
                </c:pt>
                <c:pt idx="1582">
                  <c:v>2</c:v>
                </c:pt>
                <c:pt idx="1583">
                  <c:v>2</c:v>
                </c:pt>
                <c:pt idx="1584">
                  <c:v>2</c:v>
                </c:pt>
                <c:pt idx="1585">
                  <c:v>2</c:v>
                </c:pt>
                <c:pt idx="1586">
                  <c:v>2</c:v>
                </c:pt>
                <c:pt idx="1587">
                  <c:v>2</c:v>
                </c:pt>
                <c:pt idx="1588">
                  <c:v>2</c:v>
                </c:pt>
                <c:pt idx="1589">
                  <c:v>2</c:v>
                </c:pt>
                <c:pt idx="1590">
                  <c:v>2</c:v>
                </c:pt>
                <c:pt idx="1591">
                  <c:v>2</c:v>
                </c:pt>
                <c:pt idx="1592">
                  <c:v>2</c:v>
                </c:pt>
                <c:pt idx="1593">
                  <c:v>2</c:v>
                </c:pt>
                <c:pt idx="1594">
                  <c:v>2</c:v>
                </c:pt>
                <c:pt idx="1595">
                  <c:v>2</c:v>
                </c:pt>
                <c:pt idx="1596">
                  <c:v>2</c:v>
                </c:pt>
                <c:pt idx="1597">
                  <c:v>2</c:v>
                </c:pt>
                <c:pt idx="1598">
                  <c:v>2</c:v>
                </c:pt>
                <c:pt idx="1599">
                  <c:v>2</c:v>
                </c:pt>
                <c:pt idx="1600">
                  <c:v>2</c:v>
                </c:pt>
                <c:pt idx="1601">
                  <c:v>2</c:v>
                </c:pt>
                <c:pt idx="1602">
                  <c:v>2</c:v>
                </c:pt>
                <c:pt idx="1603">
                  <c:v>2</c:v>
                </c:pt>
                <c:pt idx="1604">
                  <c:v>2</c:v>
                </c:pt>
                <c:pt idx="1605">
                  <c:v>2</c:v>
                </c:pt>
                <c:pt idx="1606">
                  <c:v>2</c:v>
                </c:pt>
                <c:pt idx="1607">
                  <c:v>2</c:v>
                </c:pt>
                <c:pt idx="1608">
                  <c:v>2</c:v>
                </c:pt>
                <c:pt idx="1609">
                  <c:v>2</c:v>
                </c:pt>
                <c:pt idx="1610">
                  <c:v>2</c:v>
                </c:pt>
                <c:pt idx="1611">
                  <c:v>2</c:v>
                </c:pt>
                <c:pt idx="1612">
                  <c:v>2</c:v>
                </c:pt>
                <c:pt idx="1613">
                  <c:v>2</c:v>
                </c:pt>
                <c:pt idx="1614">
                  <c:v>2</c:v>
                </c:pt>
                <c:pt idx="1615">
                  <c:v>2</c:v>
                </c:pt>
                <c:pt idx="1616">
                  <c:v>2</c:v>
                </c:pt>
                <c:pt idx="1617">
                  <c:v>2</c:v>
                </c:pt>
                <c:pt idx="1618">
                  <c:v>2</c:v>
                </c:pt>
                <c:pt idx="1619">
                  <c:v>2</c:v>
                </c:pt>
                <c:pt idx="1620">
                  <c:v>2</c:v>
                </c:pt>
                <c:pt idx="1621">
                  <c:v>2</c:v>
                </c:pt>
                <c:pt idx="1622">
                  <c:v>2</c:v>
                </c:pt>
                <c:pt idx="1623">
                  <c:v>2</c:v>
                </c:pt>
                <c:pt idx="1624">
                  <c:v>2</c:v>
                </c:pt>
                <c:pt idx="1625">
                  <c:v>2</c:v>
                </c:pt>
                <c:pt idx="1626">
                  <c:v>2</c:v>
                </c:pt>
                <c:pt idx="1627">
                  <c:v>2</c:v>
                </c:pt>
                <c:pt idx="1628">
                  <c:v>2</c:v>
                </c:pt>
                <c:pt idx="1629">
                  <c:v>2</c:v>
                </c:pt>
                <c:pt idx="1630">
                  <c:v>2</c:v>
                </c:pt>
                <c:pt idx="1631">
                  <c:v>2</c:v>
                </c:pt>
                <c:pt idx="1632">
                  <c:v>2</c:v>
                </c:pt>
                <c:pt idx="1633">
                  <c:v>2</c:v>
                </c:pt>
                <c:pt idx="1634">
                  <c:v>2</c:v>
                </c:pt>
                <c:pt idx="1635">
                  <c:v>2</c:v>
                </c:pt>
                <c:pt idx="1636">
                  <c:v>2</c:v>
                </c:pt>
                <c:pt idx="1637">
                  <c:v>2</c:v>
                </c:pt>
                <c:pt idx="1638">
                  <c:v>2</c:v>
                </c:pt>
                <c:pt idx="1639">
                  <c:v>2</c:v>
                </c:pt>
                <c:pt idx="1640">
                  <c:v>2</c:v>
                </c:pt>
                <c:pt idx="1641">
                  <c:v>2</c:v>
                </c:pt>
                <c:pt idx="1642">
                  <c:v>2</c:v>
                </c:pt>
                <c:pt idx="1643">
                  <c:v>2</c:v>
                </c:pt>
                <c:pt idx="1644">
                  <c:v>2</c:v>
                </c:pt>
                <c:pt idx="1645">
                  <c:v>2</c:v>
                </c:pt>
                <c:pt idx="1646">
                  <c:v>2</c:v>
                </c:pt>
                <c:pt idx="1647">
                  <c:v>2</c:v>
                </c:pt>
                <c:pt idx="1648">
                  <c:v>2</c:v>
                </c:pt>
                <c:pt idx="1649">
                  <c:v>2</c:v>
                </c:pt>
                <c:pt idx="1650">
                  <c:v>2</c:v>
                </c:pt>
                <c:pt idx="1651">
                  <c:v>2</c:v>
                </c:pt>
                <c:pt idx="1652">
                  <c:v>2</c:v>
                </c:pt>
                <c:pt idx="1653">
                  <c:v>2</c:v>
                </c:pt>
                <c:pt idx="1654">
                  <c:v>2</c:v>
                </c:pt>
                <c:pt idx="1655">
                  <c:v>2</c:v>
                </c:pt>
                <c:pt idx="1656">
                  <c:v>2</c:v>
                </c:pt>
                <c:pt idx="1657">
                  <c:v>2</c:v>
                </c:pt>
                <c:pt idx="1658">
                  <c:v>2</c:v>
                </c:pt>
                <c:pt idx="1659">
                  <c:v>2</c:v>
                </c:pt>
                <c:pt idx="1660">
                  <c:v>2</c:v>
                </c:pt>
                <c:pt idx="1661">
                  <c:v>2</c:v>
                </c:pt>
                <c:pt idx="1662">
                  <c:v>2</c:v>
                </c:pt>
                <c:pt idx="1663">
                  <c:v>2</c:v>
                </c:pt>
                <c:pt idx="1664">
                  <c:v>2</c:v>
                </c:pt>
                <c:pt idx="1665">
                  <c:v>2</c:v>
                </c:pt>
                <c:pt idx="1666">
                  <c:v>2</c:v>
                </c:pt>
                <c:pt idx="1667">
                  <c:v>2</c:v>
                </c:pt>
                <c:pt idx="1668">
                  <c:v>2</c:v>
                </c:pt>
                <c:pt idx="1669">
                  <c:v>2</c:v>
                </c:pt>
                <c:pt idx="1670">
                  <c:v>2</c:v>
                </c:pt>
                <c:pt idx="1671">
                  <c:v>2</c:v>
                </c:pt>
                <c:pt idx="1672">
                  <c:v>2</c:v>
                </c:pt>
                <c:pt idx="1673">
                  <c:v>2</c:v>
                </c:pt>
                <c:pt idx="1674">
                  <c:v>2</c:v>
                </c:pt>
                <c:pt idx="1675">
                  <c:v>2</c:v>
                </c:pt>
                <c:pt idx="1676">
                  <c:v>2</c:v>
                </c:pt>
                <c:pt idx="1677">
                  <c:v>2</c:v>
                </c:pt>
                <c:pt idx="1678">
                  <c:v>2</c:v>
                </c:pt>
                <c:pt idx="1679">
                  <c:v>2</c:v>
                </c:pt>
                <c:pt idx="1680">
                  <c:v>2</c:v>
                </c:pt>
                <c:pt idx="1681">
                  <c:v>2</c:v>
                </c:pt>
                <c:pt idx="1682">
                  <c:v>2</c:v>
                </c:pt>
                <c:pt idx="1683">
                  <c:v>2</c:v>
                </c:pt>
                <c:pt idx="1684">
                  <c:v>2</c:v>
                </c:pt>
                <c:pt idx="1685">
                  <c:v>2</c:v>
                </c:pt>
                <c:pt idx="1686">
                  <c:v>2</c:v>
                </c:pt>
                <c:pt idx="1687">
                  <c:v>2</c:v>
                </c:pt>
                <c:pt idx="1688">
                  <c:v>2</c:v>
                </c:pt>
                <c:pt idx="1689">
                  <c:v>2</c:v>
                </c:pt>
                <c:pt idx="1690">
                  <c:v>2</c:v>
                </c:pt>
                <c:pt idx="1691">
                  <c:v>2</c:v>
                </c:pt>
                <c:pt idx="1692">
                  <c:v>2</c:v>
                </c:pt>
                <c:pt idx="1693">
                  <c:v>2</c:v>
                </c:pt>
                <c:pt idx="1694">
                  <c:v>2</c:v>
                </c:pt>
                <c:pt idx="1695">
                  <c:v>2</c:v>
                </c:pt>
                <c:pt idx="1696">
                  <c:v>2</c:v>
                </c:pt>
                <c:pt idx="1697">
                  <c:v>2</c:v>
                </c:pt>
                <c:pt idx="1698">
                  <c:v>2</c:v>
                </c:pt>
                <c:pt idx="1699">
                  <c:v>2</c:v>
                </c:pt>
                <c:pt idx="1700">
                  <c:v>2</c:v>
                </c:pt>
                <c:pt idx="1701">
                  <c:v>2</c:v>
                </c:pt>
                <c:pt idx="1702">
                  <c:v>2</c:v>
                </c:pt>
                <c:pt idx="1703">
                  <c:v>2</c:v>
                </c:pt>
                <c:pt idx="1704">
                  <c:v>2</c:v>
                </c:pt>
                <c:pt idx="1705">
                  <c:v>2</c:v>
                </c:pt>
                <c:pt idx="1706">
                  <c:v>2</c:v>
                </c:pt>
                <c:pt idx="1707">
                  <c:v>2</c:v>
                </c:pt>
                <c:pt idx="1708">
                  <c:v>2</c:v>
                </c:pt>
                <c:pt idx="1709">
                  <c:v>2</c:v>
                </c:pt>
                <c:pt idx="1710">
                  <c:v>2</c:v>
                </c:pt>
                <c:pt idx="1711">
                  <c:v>2</c:v>
                </c:pt>
                <c:pt idx="1712">
                  <c:v>2</c:v>
                </c:pt>
                <c:pt idx="1713">
                  <c:v>2</c:v>
                </c:pt>
                <c:pt idx="1714">
                  <c:v>2</c:v>
                </c:pt>
                <c:pt idx="1715">
                  <c:v>2</c:v>
                </c:pt>
                <c:pt idx="1716">
                  <c:v>2</c:v>
                </c:pt>
                <c:pt idx="1717">
                  <c:v>2</c:v>
                </c:pt>
                <c:pt idx="1718">
                  <c:v>2</c:v>
                </c:pt>
                <c:pt idx="1719">
                  <c:v>2</c:v>
                </c:pt>
                <c:pt idx="1720">
                  <c:v>2</c:v>
                </c:pt>
                <c:pt idx="1721">
                  <c:v>2</c:v>
                </c:pt>
                <c:pt idx="1722">
                  <c:v>2</c:v>
                </c:pt>
                <c:pt idx="1723">
                  <c:v>2</c:v>
                </c:pt>
                <c:pt idx="1724">
                  <c:v>2</c:v>
                </c:pt>
                <c:pt idx="1725">
                  <c:v>2</c:v>
                </c:pt>
                <c:pt idx="1726">
                  <c:v>2</c:v>
                </c:pt>
                <c:pt idx="1727">
                  <c:v>2</c:v>
                </c:pt>
                <c:pt idx="1728">
                  <c:v>2</c:v>
                </c:pt>
                <c:pt idx="1729">
                  <c:v>2</c:v>
                </c:pt>
                <c:pt idx="1730">
                  <c:v>2</c:v>
                </c:pt>
                <c:pt idx="1731">
                  <c:v>2</c:v>
                </c:pt>
                <c:pt idx="1732">
                  <c:v>2</c:v>
                </c:pt>
                <c:pt idx="1733">
                  <c:v>2</c:v>
                </c:pt>
                <c:pt idx="1734">
                  <c:v>2</c:v>
                </c:pt>
                <c:pt idx="1735">
                  <c:v>2</c:v>
                </c:pt>
                <c:pt idx="1736">
                  <c:v>2</c:v>
                </c:pt>
                <c:pt idx="1737">
                  <c:v>2</c:v>
                </c:pt>
                <c:pt idx="1738">
                  <c:v>2</c:v>
                </c:pt>
                <c:pt idx="1739">
                  <c:v>2</c:v>
                </c:pt>
                <c:pt idx="1740">
                  <c:v>2</c:v>
                </c:pt>
                <c:pt idx="1741">
                  <c:v>2</c:v>
                </c:pt>
                <c:pt idx="1742">
                  <c:v>2</c:v>
                </c:pt>
                <c:pt idx="1743">
                  <c:v>2</c:v>
                </c:pt>
                <c:pt idx="1744">
                  <c:v>2</c:v>
                </c:pt>
                <c:pt idx="1745">
                  <c:v>2</c:v>
                </c:pt>
                <c:pt idx="1746">
                  <c:v>2</c:v>
                </c:pt>
                <c:pt idx="1747">
                  <c:v>2</c:v>
                </c:pt>
                <c:pt idx="1748">
                  <c:v>2</c:v>
                </c:pt>
                <c:pt idx="1749">
                  <c:v>2</c:v>
                </c:pt>
                <c:pt idx="1750">
                  <c:v>2</c:v>
                </c:pt>
                <c:pt idx="1751">
                  <c:v>2</c:v>
                </c:pt>
                <c:pt idx="1752">
                  <c:v>2</c:v>
                </c:pt>
                <c:pt idx="1753">
                  <c:v>2</c:v>
                </c:pt>
                <c:pt idx="1754">
                  <c:v>2</c:v>
                </c:pt>
                <c:pt idx="1755">
                  <c:v>2</c:v>
                </c:pt>
                <c:pt idx="1756">
                  <c:v>2</c:v>
                </c:pt>
                <c:pt idx="1757">
                  <c:v>2</c:v>
                </c:pt>
                <c:pt idx="1758">
                  <c:v>2</c:v>
                </c:pt>
                <c:pt idx="1759">
                  <c:v>2</c:v>
                </c:pt>
                <c:pt idx="1760">
                  <c:v>2</c:v>
                </c:pt>
                <c:pt idx="1761">
                  <c:v>2</c:v>
                </c:pt>
                <c:pt idx="1762">
                  <c:v>2</c:v>
                </c:pt>
                <c:pt idx="1763">
                  <c:v>2</c:v>
                </c:pt>
                <c:pt idx="1764">
                  <c:v>2</c:v>
                </c:pt>
                <c:pt idx="1765">
                  <c:v>2</c:v>
                </c:pt>
                <c:pt idx="1766">
                  <c:v>2</c:v>
                </c:pt>
                <c:pt idx="1767">
                  <c:v>2</c:v>
                </c:pt>
                <c:pt idx="1768">
                  <c:v>2</c:v>
                </c:pt>
                <c:pt idx="1769">
                  <c:v>2</c:v>
                </c:pt>
                <c:pt idx="1770">
                  <c:v>2</c:v>
                </c:pt>
                <c:pt idx="1771">
                  <c:v>2</c:v>
                </c:pt>
                <c:pt idx="1772">
                  <c:v>2</c:v>
                </c:pt>
                <c:pt idx="1773">
                  <c:v>2</c:v>
                </c:pt>
                <c:pt idx="1774">
                  <c:v>2</c:v>
                </c:pt>
                <c:pt idx="1775">
                  <c:v>2</c:v>
                </c:pt>
                <c:pt idx="1776">
                  <c:v>2</c:v>
                </c:pt>
                <c:pt idx="1777">
                  <c:v>2</c:v>
                </c:pt>
                <c:pt idx="1778">
                  <c:v>2</c:v>
                </c:pt>
                <c:pt idx="1779">
                  <c:v>2</c:v>
                </c:pt>
                <c:pt idx="1780">
                  <c:v>2</c:v>
                </c:pt>
                <c:pt idx="1781">
                  <c:v>2</c:v>
                </c:pt>
                <c:pt idx="1782">
                  <c:v>2</c:v>
                </c:pt>
                <c:pt idx="1783">
                  <c:v>2</c:v>
                </c:pt>
                <c:pt idx="1784">
                  <c:v>2</c:v>
                </c:pt>
                <c:pt idx="1785">
                  <c:v>2</c:v>
                </c:pt>
                <c:pt idx="1786">
                  <c:v>2</c:v>
                </c:pt>
                <c:pt idx="1787">
                  <c:v>2</c:v>
                </c:pt>
                <c:pt idx="1788">
                  <c:v>2</c:v>
                </c:pt>
                <c:pt idx="1789">
                  <c:v>2</c:v>
                </c:pt>
                <c:pt idx="1790">
                  <c:v>2</c:v>
                </c:pt>
                <c:pt idx="1791">
                  <c:v>2</c:v>
                </c:pt>
                <c:pt idx="1792">
                  <c:v>2</c:v>
                </c:pt>
                <c:pt idx="1793">
                  <c:v>2</c:v>
                </c:pt>
                <c:pt idx="1794">
                  <c:v>2</c:v>
                </c:pt>
                <c:pt idx="1795">
                  <c:v>2</c:v>
                </c:pt>
                <c:pt idx="1796">
                  <c:v>2</c:v>
                </c:pt>
                <c:pt idx="1797">
                  <c:v>2</c:v>
                </c:pt>
                <c:pt idx="1798">
                  <c:v>2</c:v>
                </c:pt>
                <c:pt idx="1799">
                  <c:v>2</c:v>
                </c:pt>
                <c:pt idx="1800">
                  <c:v>2</c:v>
                </c:pt>
                <c:pt idx="1801">
                  <c:v>2</c:v>
                </c:pt>
                <c:pt idx="1802">
                  <c:v>2</c:v>
                </c:pt>
                <c:pt idx="1803">
                  <c:v>2</c:v>
                </c:pt>
                <c:pt idx="1804">
                  <c:v>2</c:v>
                </c:pt>
                <c:pt idx="1805">
                  <c:v>2</c:v>
                </c:pt>
                <c:pt idx="1806">
                  <c:v>2</c:v>
                </c:pt>
                <c:pt idx="1807">
                  <c:v>2.25</c:v>
                </c:pt>
                <c:pt idx="1808">
                  <c:v>2.25</c:v>
                </c:pt>
                <c:pt idx="1809">
                  <c:v>2.25</c:v>
                </c:pt>
                <c:pt idx="1810">
                  <c:v>2.25</c:v>
                </c:pt>
                <c:pt idx="1811">
                  <c:v>2.25</c:v>
                </c:pt>
                <c:pt idx="1812">
                  <c:v>2.25</c:v>
                </c:pt>
                <c:pt idx="1813">
                  <c:v>2.25</c:v>
                </c:pt>
                <c:pt idx="1814">
                  <c:v>2.25</c:v>
                </c:pt>
                <c:pt idx="1815">
                  <c:v>2.25</c:v>
                </c:pt>
                <c:pt idx="1816">
                  <c:v>2.25</c:v>
                </c:pt>
                <c:pt idx="1817">
                  <c:v>2.25</c:v>
                </c:pt>
                <c:pt idx="1818">
                  <c:v>2.25</c:v>
                </c:pt>
                <c:pt idx="1819">
                  <c:v>2.25</c:v>
                </c:pt>
                <c:pt idx="1820">
                  <c:v>2.25</c:v>
                </c:pt>
                <c:pt idx="1821">
                  <c:v>2.25</c:v>
                </c:pt>
                <c:pt idx="1822">
                  <c:v>2.25</c:v>
                </c:pt>
                <c:pt idx="1823">
                  <c:v>2.25</c:v>
                </c:pt>
                <c:pt idx="1824">
                  <c:v>2.25</c:v>
                </c:pt>
                <c:pt idx="1825">
                  <c:v>2.25</c:v>
                </c:pt>
                <c:pt idx="1826">
                  <c:v>2.25</c:v>
                </c:pt>
                <c:pt idx="1827">
                  <c:v>2.25</c:v>
                </c:pt>
                <c:pt idx="1828">
                  <c:v>2.25</c:v>
                </c:pt>
                <c:pt idx="1829">
                  <c:v>2.25</c:v>
                </c:pt>
                <c:pt idx="1830">
                  <c:v>2.25</c:v>
                </c:pt>
                <c:pt idx="1831">
                  <c:v>2.25</c:v>
                </c:pt>
                <c:pt idx="1832">
                  <c:v>2.25</c:v>
                </c:pt>
                <c:pt idx="1833">
                  <c:v>2.25</c:v>
                </c:pt>
                <c:pt idx="1834">
                  <c:v>2.25</c:v>
                </c:pt>
                <c:pt idx="1835">
                  <c:v>2.25</c:v>
                </c:pt>
                <c:pt idx="1836">
                  <c:v>2.25</c:v>
                </c:pt>
                <c:pt idx="1837">
                  <c:v>2.25</c:v>
                </c:pt>
                <c:pt idx="1838">
                  <c:v>2.25</c:v>
                </c:pt>
                <c:pt idx="1839">
                  <c:v>2.25</c:v>
                </c:pt>
                <c:pt idx="1840">
                  <c:v>2.25</c:v>
                </c:pt>
                <c:pt idx="1841">
                  <c:v>2.25</c:v>
                </c:pt>
                <c:pt idx="1842">
                  <c:v>2.25</c:v>
                </c:pt>
                <c:pt idx="1843">
                  <c:v>2.25</c:v>
                </c:pt>
                <c:pt idx="1844">
                  <c:v>2.25</c:v>
                </c:pt>
                <c:pt idx="1845">
                  <c:v>2.25</c:v>
                </c:pt>
                <c:pt idx="1846">
                  <c:v>2.25</c:v>
                </c:pt>
                <c:pt idx="1847">
                  <c:v>2.25</c:v>
                </c:pt>
                <c:pt idx="1848">
                  <c:v>2.25</c:v>
                </c:pt>
                <c:pt idx="1849">
                  <c:v>2.25</c:v>
                </c:pt>
                <c:pt idx="1850">
                  <c:v>2.25</c:v>
                </c:pt>
                <c:pt idx="1851">
                  <c:v>2.25</c:v>
                </c:pt>
                <c:pt idx="1852">
                  <c:v>2.25</c:v>
                </c:pt>
                <c:pt idx="1853">
                  <c:v>2.25</c:v>
                </c:pt>
                <c:pt idx="1854">
                  <c:v>2.25</c:v>
                </c:pt>
                <c:pt idx="1855">
                  <c:v>2.25</c:v>
                </c:pt>
                <c:pt idx="1856">
                  <c:v>2.25</c:v>
                </c:pt>
                <c:pt idx="1857">
                  <c:v>2.25</c:v>
                </c:pt>
                <c:pt idx="1858">
                  <c:v>2.25</c:v>
                </c:pt>
                <c:pt idx="1859">
                  <c:v>2.25</c:v>
                </c:pt>
                <c:pt idx="1860">
                  <c:v>2.25</c:v>
                </c:pt>
                <c:pt idx="1861">
                  <c:v>2.25</c:v>
                </c:pt>
                <c:pt idx="1862">
                  <c:v>2.25</c:v>
                </c:pt>
                <c:pt idx="1863">
                  <c:v>2.25</c:v>
                </c:pt>
                <c:pt idx="1864">
                  <c:v>2.25</c:v>
                </c:pt>
                <c:pt idx="1865">
                  <c:v>2.25</c:v>
                </c:pt>
                <c:pt idx="1866">
                  <c:v>2.25</c:v>
                </c:pt>
                <c:pt idx="1867">
                  <c:v>2.25</c:v>
                </c:pt>
                <c:pt idx="1868">
                  <c:v>2.25</c:v>
                </c:pt>
                <c:pt idx="1869">
                  <c:v>2.25</c:v>
                </c:pt>
                <c:pt idx="1870">
                  <c:v>2.25</c:v>
                </c:pt>
                <c:pt idx="1871">
                  <c:v>2.25</c:v>
                </c:pt>
                <c:pt idx="1872">
                  <c:v>2.25</c:v>
                </c:pt>
                <c:pt idx="1873">
                  <c:v>2.5</c:v>
                </c:pt>
                <c:pt idx="1874">
                  <c:v>2.5</c:v>
                </c:pt>
                <c:pt idx="1875">
                  <c:v>2.5</c:v>
                </c:pt>
                <c:pt idx="1876">
                  <c:v>2.5</c:v>
                </c:pt>
                <c:pt idx="1877">
                  <c:v>2.5</c:v>
                </c:pt>
                <c:pt idx="1878">
                  <c:v>2.5</c:v>
                </c:pt>
                <c:pt idx="1879">
                  <c:v>2.5</c:v>
                </c:pt>
                <c:pt idx="1880">
                  <c:v>2.5</c:v>
                </c:pt>
                <c:pt idx="1881">
                  <c:v>2.5</c:v>
                </c:pt>
                <c:pt idx="1882">
                  <c:v>2.5</c:v>
                </c:pt>
                <c:pt idx="1883">
                  <c:v>2.5</c:v>
                </c:pt>
                <c:pt idx="1884">
                  <c:v>2.5</c:v>
                </c:pt>
                <c:pt idx="1885">
                  <c:v>2.5</c:v>
                </c:pt>
                <c:pt idx="1886">
                  <c:v>2.5</c:v>
                </c:pt>
                <c:pt idx="1887">
                  <c:v>2.5</c:v>
                </c:pt>
                <c:pt idx="1888">
                  <c:v>2.5</c:v>
                </c:pt>
                <c:pt idx="1889">
                  <c:v>2.5</c:v>
                </c:pt>
                <c:pt idx="1890">
                  <c:v>2.5</c:v>
                </c:pt>
                <c:pt idx="1891">
                  <c:v>2.5</c:v>
                </c:pt>
                <c:pt idx="1892">
                  <c:v>2.5</c:v>
                </c:pt>
                <c:pt idx="1893">
                  <c:v>2.5</c:v>
                </c:pt>
                <c:pt idx="1894">
                  <c:v>2.5</c:v>
                </c:pt>
                <c:pt idx="1895">
                  <c:v>2.5</c:v>
                </c:pt>
                <c:pt idx="1896">
                  <c:v>2.5</c:v>
                </c:pt>
                <c:pt idx="1897">
                  <c:v>2.5</c:v>
                </c:pt>
                <c:pt idx="1898">
                  <c:v>2.5</c:v>
                </c:pt>
                <c:pt idx="1899">
                  <c:v>2.5</c:v>
                </c:pt>
                <c:pt idx="1900">
                  <c:v>2.5</c:v>
                </c:pt>
                <c:pt idx="1901">
                  <c:v>2.5</c:v>
                </c:pt>
                <c:pt idx="1902">
                  <c:v>2.5</c:v>
                </c:pt>
                <c:pt idx="1903">
                  <c:v>2.5</c:v>
                </c:pt>
                <c:pt idx="1904">
                  <c:v>2.5</c:v>
                </c:pt>
                <c:pt idx="1905">
                  <c:v>2.5</c:v>
                </c:pt>
                <c:pt idx="1906">
                  <c:v>2.5</c:v>
                </c:pt>
                <c:pt idx="1907">
                  <c:v>2.5</c:v>
                </c:pt>
                <c:pt idx="1908">
                  <c:v>2.5</c:v>
                </c:pt>
                <c:pt idx="1909">
                  <c:v>2.5</c:v>
                </c:pt>
                <c:pt idx="1910">
                  <c:v>2.5</c:v>
                </c:pt>
                <c:pt idx="1911">
                  <c:v>2.5</c:v>
                </c:pt>
                <c:pt idx="1912">
                  <c:v>2.5</c:v>
                </c:pt>
                <c:pt idx="1913">
                  <c:v>2.5</c:v>
                </c:pt>
                <c:pt idx="1914">
                  <c:v>2.5</c:v>
                </c:pt>
                <c:pt idx="1915">
                  <c:v>2.5</c:v>
                </c:pt>
                <c:pt idx="1916">
                  <c:v>2.5</c:v>
                </c:pt>
                <c:pt idx="1917">
                  <c:v>2.5</c:v>
                </c:pt>
                <c:pt idx="1918">
                  <c:v>2.5</c:v>
                </c:pt>
                <c:pt idx="1919">
                  <c:v>2.5</c:v>
                </c:pt>
                <c:pt idx="1920">
                  <c:v>2.5</c:v>
                </c:pt>
                <c:pt idx="1921">
                  <c:v>2.5</c:v>
                </c:pt>
                <c:pt idx="1922">
                  <c:v>2.5</c:v>
                </c:pt>
                <c:pt idx="1923">
                  <c:v>2.5</c:v>
                </c:pt>
                <c:pt idx="1924">
                  <c:v>2.5</c:v>
                </c:pt>
                <c:pt idx="1925">
                  <c:v>2.5</c:v>
                </c:pt>
                <c:pt idx="1926">
                  <c:v>2.5</c:v>
                </c:pt>
                <c:pt idx="1927">
                  <c:v>2.5</c:v>
                </c:pt>
                <c:pt idx="1928">
                  <c:v>2.5</c:v>
                </c:pt>
                <c:pt idx="1929">
                  <c:v>2.5</c:v>
                </c:pt>
                <c:pt idx="1930">
                  <c:v>2.5</c:v>
                </c:pt>
                <c:pt idx="1931">
                  <c:v>2.5</c:v>
                </c:pt>
                <c:pt idx="1932">
                  <c:v>2.5</c:v>
                </c:pt>
                <c:pt idx="1933">
                  <c:v>2.5</c:v>
                </c:pt>
                <c:pt idx="1934">
                  <c:v>2.5</c:v>
                </c:pt>
                <c:pt idx="1935">
                  <c:v>2.5</c:v>
                </c:pt>
                <c:pt idx="1936">
                  <c:v>2.5</c:v>
                </c:pt>
                <c:pt idx="1937">
                  <c:v>2.5</c:v>
                </c:pt>
                <c:pt idx="1938">
                  <c:v>2.5</c:v>
                </c:pt>
                <c:pt idx="1939">
                  <c:v>2.5</c:v>
                </c:pt>
                <c:pt idx="1940">
                  <c:v>2.5</c:v>
                </c:pt>
                <c:pt idx="1941">
                  <c:v>2.5</c:v>
                </c:pt>
                <c:pt idx="1942">
                  <c:v>2.5</c:v>
                </c:pt>
                <c:pt idx="1943">
                  <c:v>2.5</c:v>
                </c:pt>
                <c:pt idx="1944">
                  <c:v>2.75</c:v>
                </c:pt>
                <c:pt idx="1945">
                  <c:v>2.75</c:v>
                </c:pt>
                <c:pt idx="1946">
                  <c:v>2.75</c:v>
                </c:pt>
                <c:pt idx="1947">
                  <c:v>2.75</c:v>
                </c:pt>
                <c:pt idx="1948">
                  <c:v>2.75</c:v>
                </c:pt>
                <c:pt idx="1949">
                  <c:v>2.75</c:v>
                </c:pt>
                <c:pt idx="1950">
                  <c:v>2.75</c:v>
                </c:pt>
                <c:pt idx="1951">
                  <c:v>2.75</c:v>
                </c:pt>
                <c:pt idx="1952">
                  <c:v>2.75</c:v>
                </c:pt>
                <c:pt idx="1953">
                  <c:v>2.75</c:v>
                </c:pt>
                <c:pt idx="1954">
                  <c:v>2.75</c:v>
                </c:pt>
                <c:pt idx="1955">
                  <c:v>2.75</c:v>
                </c:pt>
                <c:pt idx="1956">
                  <c:v>2.75</c:v>
                </c:pt>
                <c:pt idx="1957">
                  <c:v>2.75</c:v>
                </c:pt>
                <c:pt idx="1958">
                  <c:v>2.75</c:v>
                </c:pt>
                <c:pt idx="1959">
                  <c:v>2.75</c:v>
                </c:pt>
                <c:pt idx="1960">
                  <c:v>2.75</c:v>
                </c:pt>
                <c:pt idx="1961">
                  <c:v>2.75</c:v>
                </c:pt>
                <c:pt idx="1962">
                  <c:v>2.75</c:v>
                </c:pt>
                <c:pt idx="1963">
                  <c:v>2.75</c:v>
                </c:pt>
                <c:pt idx="1964">
                  <c:v>2.75</c:v>
                </c:pt>
                <c:pt idx="1965">
                  <c:v>2.75</c:v>
                </c:pt>
                <c:pt idx="1966">
                  <c:v>2.75</c:v>
                </c:pt>
                <c:pt idx="1967">
                  <c:v>2.75</c:v>
                </c:pt>
                <c:pt idx="1968">
                  <c:v>2.75</c:v>
                </c:pt>
                <c:pt idx="1969">
                  <c:v>2.75</c:v>
                </c:pt>
                <c:pt idx="1970">
                  <c:v>2.75</c:v>
                </c:pt>
                <c:pt idx="1971">
                  <c:v>2.75</c:v>
                </c:pt>
                <c:pt idx="1972">
                  <c:v>2.75</c:v>
                </c:pt>
                <c:pt idx="1973">
                  <c:v>2.75</c:v>
                </c:pt>
                <c:pt idx="1974">
                  <c:v>2.75</c:v>
                </c:pt>
                <c:pt idx="1975">
                  <c:v>2.75</c:v>
                </c:pt>
                <c:pt idx="1976">
                  <c:v>2.75</c:v>
                </c:pt>
                <c:pt idx="1977">
                  <c:v>2.75</c:v>
                </c:pt>
                <c:pt idx="1978">
                  <c:v>2.75</c:v>
                </c:pt>
                <c:pt idx="1979">
                  <c:v>2.75</c:v>
                </c:pt>
                <c:pt idx="1980">
                  <c:v>2.75</c:v>
                </c:pt>
                <c:pt idx="1981">
                  <c:v>2.75</c:v>
                </c:pt>
                <c:pt idx="1982">
                  <c:v>2.75</c:v>
                </c:pt>
                <c:pt idx="1983">
                  <c:v>3</c:v>
                </c:pt>
                <c:pt idx="1984">
                  <c:v>3</c:v>
                </c:pt>
                <c:pt idx="1985">
                  <c:v>3</c:v>
                </c:pt>
                <c:pt idx="1986">
                  <c:v>3</c:v>
                </c:pt>
                <c:pt idx="1987">
                  <c:v>3</c:v>
                </c:pt>
                <c:pt idx="1988">
                  <c:v>3</c:v>
                </c:pt>
                <c:pt idx="1989">
                  <c:v>3</c:v>
                </c:pt>
                <c:pt idx="1990">
                  <c:v>3</c:v>
                </c:pt>
                <c:pt idx="1991">
                  <c:v>3</c:v>
                </c:pt>
                <c:pt idx="1992">
                  <c:v>3</c:v>
                </c:pt>
                <c:pt idx="1993">
                  <c:v>3</c:v>
                </c:pt>
                <c:pt idx="1994">
                  <c:v>3</c:v>
                </c:pt>
                <c:pt idx="1995">
                  <c:v>3</c:v>
                </c:pt>
                <c:pt idx="1996">
                  <c:v>3</c:v>
                </c:pt>
                <c:pt idx="1997">
                  <c:v>3</c:v>
                </c:pt>
                <c:pt idx="1998">
                  <c:v>3</c:v>
                </c:pt>
                <c:pt idx="1999">
                  <c:v>3</c:v>
                </c:pt>
                <c:pt idx="2000">
                  <c:v>3</c:v>
                </c:pt>
                <c:pt idx="2001">
                  <c:v>3</c:v>
                </c:pt>
                <c:pt idx="2002">
                  <c:v>3</c:v>
                </c:pt>
                <c:pt idx="2003">
                  <c:v>3</c:v>
                </c:pt>
                <c:pt idx="2004">
                  <c:v>3</c:v>
                </c:pt>
                <c:pt idx="2005">
                  <c:v>3</c:v>
                </c:pt>
                <c:pt idx="2006">
                  <c:v>3</c:v>
                </c:pt>
                <c:pt idx="2007">
                  <c:v>3</c:v>
                </c:pt>
                <c:pt idx="2008">
                  <c:v>3</c:v>
                </c:pt>
                <c:pt idx="2009">
                  <c:v>3</c:v>
                </c:pt>
                <c:pt idx="2010">
                  <c:v>3</c:v>
                </c:pt>
                <c:pt idx="2011">
                  <c:v>3</c:v>
                </c:pt>
                <c:pt idx="2012">
                  <c:v>3</c:v>
                </c:pt>
                <c:pt idx="2013">
                  <c:v>3</c:v>
                </c:pt>
                <c:pt idx="2014">
                  <c:v>3</c:v>
                </c:pt>
                <c:pt idx="2015">
                  <c:v>3</c:v>
                </c:pt>
                <c:pt idx="2016">
                  <c:v>3</c:v>
                </c:pt>
                <c:pt idx="2017">
                  <c:v>3</c:v>
                </c:pt>
                <c:pt idx="2018">
                  <c:v>3</c:v>
                </c:pt>
                <c:pt idx="2019">
                  <c:v>3</c:v>
                </c:pt>
                <c:pt idx="2020">
                  <c:v>3</c:v>
                </c:pt>
                <c:pt idx="2021">
                  <c:v>3</c:v>
                </c:pt>
                <c:pt idx="2022">
                  <c:v>3</c:v>
                </c:pt>
                <c:pt idx="2023">
                  <c:v>3</c:v>
                </c:pt>
                <c:pt idx="2024">
                  <c:v>3</c:v>
                </c:pt>
                <c:pt idx="2025">
                  <c:v>3</c:v>
                </c:pt>
                <c:pt idx="2026">
                  <c:v>3</c:v>
                </c:pt>
                <c:pt idx="2027">
                  <c:v>3</c:v>
                </c:pt>
                <c:pt idx="2028">
                  <c:v>3.25</c:v>
                </c:pt>
                <c:pt idx="2029">
                  <c:v>3.25</c:v>
                </c:pt>
                <c:pt idx="2030">
                  <c:v>3.25</c:v>
                </c:pt>
                <c:pt idx="2031">
                  <c:v>3.25</c:v>
                </c:pt>
                <c:pt idx="2032">
                  <c:v>3.25</c:v>
                </c:pt>
                <c:pt idx="2033">
                  <c:v>3.25</c:v>
                </c:pt>
                <c:pt idx="2034">
                  <c:v>3.25</c:v>
                </c:pt>
                <c:pt idx="2035">
                  <c:v>3.25</c:v>
                </c:pt>
                <c:pt idx="2036">
                  <c:v>3.25</c:v>
                </c:pt>
                <c:pt idx="2037">
                  <c:v>3.25</c:v>
                </c:pt>
                <c:pt idx="2038">
                  <c:v>3.25</c:v>
                </c:pt>
                <c:pt idx="2039">
                  <c:v>3.25</c:v>
                </c:pt>
                <c:pt idx="2040">
                  <c:v>3.25</c:v>
                </c:pt>
                <c:pt idx="2041">
                  <c:v>3.25</c:v>
                </c:pt>
                <c:pt idx="2042">
                  <c:v>3.25</c:v>
                </c:pt>
                <c:pt idx="2043">
                  <c:v>3.25</c:v>
                </c:pt>
                <c:pt idx="2044">
                  <c:v>3.25</c:v>
                </c:pt>
                <c:pt idx="2045">
                  <c:v>3.25</c:v>
                </c:pt>
                <c:pt idx="2046">
                  <c:v>3.25</c:v>
                </c:pt>
                <c:pt idx="2047">
                  <c:v>3.25</c:v>
                </c:pt>
                <c:pt idx="2048">
                  <c:v>3.25</c:v>
                </c:pt>
                <c:pt idx="2049">
                  <c:v>3.25</c:v>
                </c:pt>
                <c:pt idx="2050">
                  <c:v>3.25</c:v>
                </c:pt>
                <c:pt idx="2051">
                  <c:v>3.25</c:v>
                </c:pt>
                <c:pt idx="2052">
                  <c:v>3.25</c:v>
                </c:pt>
                <c:pt idx="2053">
                  <c:v>3.25</c:v>
                </c:pt>
                <c:pt idx="2054">
                  <c:v>3.25</c:v>
                </c:pt>
                <c:pt idx="2055">
                  <c:v>3.25</c:v>
                </c:pt>
                <c:pt idx="2056">
                  <c:v>3.25</c:v>
                </c:pt>
                <c:pt idx="2057">
                  <c:v>3.25</c:v>
                </c:pt>
                <c:pt idx="2058">
                  <c:v>3.25</c:v>
                </c:pt>
                <c:pt idx="2059">
                  <c:v>3.25</c:v>
                </c:pt>
                <c:pt idx="2060">
                  <c:v>3.25</c:v>
                </c:pt>
                <c:pt idx="2061">
                  <c:v>3.25</c:v>
                </c:pt>
                <c:pt idx="2062">
                  <c:v>3.25</c:v>
                </c:pt>
                <c:pt idx="2063">
                  <c:v>3.25</c:v>
                </c:pt>
                <c:pt idx="2064">
                  <c:v>3.25</c:v>
                </c:pt>
                <c:pt idx="2065">
                  <c:v>3.25</c:v>
                </c:pt>
                <c:pt idx="2066">
                  <c:v>3.25</c:v>
                </c:pt>
                <c:pt idx="2067">
                  <c:v>3.25</c:v>
                </c:pt>
                <c:pt idx="2068">
                  <c:v>3.25</c:v>
                </c:pt>
                <c:pt idx="2069">
                  <c:v>3.25</c:v>
                </c:pt>
                <c:pt idx="2070">
                  <c:v>3.25</c:v>
                </c:pt>
                <c:pt idx="2071">
                  <c:v>3.25</c:v>
                </c:pt>
                <c:pt idx="2072">
                  <c:v>3.25</c:v>
                </c:pt>
                <c:pt idx="2073">
                  <c:v>3.5</c:v>
                </c:pt>
                <c:pt idx="2074">
                  <c:v>3.5</c:v>
                </c:pt>
                <c:pt idx="2075">
                  <c:v>3.5</c:v>
                </c:pt>
                <c:pt idx="2076">
                  <c:v>3.5</c:v>
                </c:pt>
                <c:pt idx="2077">
                  <c:v>3.5</c:v>
                </c:pt>
                <c:pt idx="2078">
                  <c:v>3.5</c:v>
                </c:pt>
                <c:pt idx="2079">
                  <c:v>3.5</c:v>
                </c:pt>
                <c:pt idx="2080">
                  <c:v>3.5</c:v>
                </c:pt>
                <c:pt idx="2081">
                  <c:v>3.5</c:v>
                </c:pt>
                <c:pt idx="2082">
                  <c:v>3.5</c:v>
                </c:pt>
                <c:pt idx="2083">
                  <c:v>3.5</c:v>
                </c:pt>
                <c:pt idx="2084">
                  <c:v>3.5</c:v>
                </c:pt>
                <c:pt idx="2085">
                  <c:v>3.5</c:v>
                </c:pt>
                <c:pt idx="2086">
                  <c:v>3.5</c:v>
                </c:pt>
                <c:pt idx="2087">
                  <c:v>3.5</c:v>
                </c:pt>
                <c:pt idx="2088">
                  <c:v>3.5</c:v>
                </c:pt>
                <c:pt idx="2089">
                  <c:v>3.5</c:v>
                </c:pt>
                <c:pt idx="2090">
                  <c:v>3.5</c:v>
                </c:pt>
                <c:pt idx="2091">
                  <c:v>3.5</c:v>
                </c:pt>
                <c:pt idx="2092">
                  <c:v>3.5</c:v>
                </c:pt>
                <c:pt idx="2093">
                  <c:v>3.5</c:v>
                </c:pt>
                <c:pt idx="2094">
                  <c:v>3.5</c:v>
                </c:pt>
                <c:pt idx="2095">
                  <c:v>3.5</c:v>
                </c:pt>
                <c:pt idx="2096">
                  <c:v>3.5</c:v>
                </c:pt>
                <c:pt idx="2097">
                  <c:v>3.5</c:v>
                </c:pt>
                <c:pt idx="2098">
                  <c:v>3.5</c:v>
                </c:pt>
                <c:pt idx="2099">
                  <c:v>3.5</c:v>
                </c:pt>
                <c:pt idx="2100">
                  <c:v>3.5</c:v>
                </c:pt>
                <c:pt idx="2101">
                  <c:v>3.5</c:v>
                </c:pt>
                <c:pt idx="2102">
                  <c:v>3.5</c:v>
                </c:pt>
                <c:pt idx="2103">
                  <c:v>3.5</c:v>
                </c:pt>
                <c:pt idx="2104">
                  <c:v>3.5</c:v>
                </c:pt>
                <c:pt idx="2105">
                  <c:v>3.5</c:v>
                </c:pt>
                <c:pt idx="2106">
                  <c:v>3.5</c:v>
                </c:pt>
                <c:pt idx="2107">
                  <c:v>3.5</c:v>
                </c:pt>
                <c:pt idx="2108">
                  <c:v>3.5</c:v>
                </c:pt>
                <c:pt idx="2109">
                  <c:v>3.5</c:v>
                </c:pt>
                <c:pt idx="2110">
                  <c:v>3.5</c:v>
                </c:pt>
                <c:pt idx="2111">
                  <c:v>3.5</c:v>
                </c:pt>
                <c:pt idx="2112">
                  <c:v>3.5</c:v>
                </c:pt>
                <c:pt idx="2113">
                  <c:v>3.5</c:v>
                </c:pt>
                <c:pt idx="2114">
                  <c:v>3.5</c:v>
                </c:pt>
                <c:pt idx="2115">
                  <c:v>3.5</c:v>
                </c:pt>
                <c:pt idx="2116">
                  <c:v>3.5</c:v>
                </c:pt>
                <c:pt idx="2117">
                  <c:v>3.5</c:v>
                </c:pt>
                <c:pt idx="2118">
                  <c:v>3.5</c:v>
                </c:pt>
                <c:pt idx="2119">
                  <c:v>3.5</c:v>
                </c:pt>
                <c:pt idx="2120">
                  <c:v>3.5</c:v>
                </c:pt>
                <c:pt idx="2121">
                  <c:v>3.5</c:v>
                </c:pt>
                <c:pt idx="2122">
                  <c:v>3.5</c:v>
                </c:pt>
                <c:pt idx="2123">
                  <c:v>3.5</c:v>
                </c:pt>
                <c:pt idx="2124">
                  <c:v>3.5</c:v>
                </c:pt>
                <c:pt idx="2125">
                  <c:v>3.5</c:v>
                </c:pt>
                <c:pt idx="2126">
                  <c:v>3.5</c:v>
                </c:pt>
                <c:pt idx="2127">
                  <c:v>3.5</c:v>
                </c:pt>
                <c:pt idx="2128">
                  <c:v>3.5</c:v>
                </c:pt>
                <c:pt idx="2129">
                  <c:v>3.5</c:v>
                </c:pt>
                <c:pt idx="2130">
                  <c:v>3.5</c:v>
                </c:pt>
                <c:pt idx="2131">
                  <c:v>3.5</c:v>
                </c:pt>
                <c:pt idx="2132">
                  <c:v>3.5</c:v>
                </c:pt>
                <c:pt idx="2133">
                  <c:v>3.5</c:v>
                </c:pt>
                <c:pt idx="2134">
                  <c:v>3.5</c:v>
                </c:pt>
                <c:pt idx="2135">
                  <c:v>3.5</c:v>
                </c:pt>
                <c:pt idx="2136">
                  <c:v>3.5</c:v>
                </c:pt>
                <c:pt idx="2137">
                  <c:v>3.5</c:v>
                </c:pt>
                <c:pt idx="2138">
                  <c:v>3.75</c:v>
                </c:pt>
                <c:pt idx="2139">
                  <c:v>3.75</c:v>
                </c:pt>
                <c:pt idx="2140">
                  <c:v>3.75</c:v>
                </c:pt>
                <c:pt idx="2141">
                  <c:v>3.75</c:v>
                </c:pt>
                <c:pt idx="2142">
                  <c:v>3.75</c:v>
                </c:pt>
                <c:pt idx="2143">
                  <c:v>3.75</c:v>
                </c:pt>
                <c:pt idx="2144">
                  <c:v>3.75</c:v>
                </c:pt>
                <c:pt idx="2145">
                  <c:v>3.75</c:v>
                </c:pt>
                <c:pt idx="2146">
                  <c:v>3.75</c:v>
                </c:pt>
                <c:pt idx="2147">
                  <c:v>3.75</c:v>
                </c:pt>
                <c:pt idx="2148">
                  <c:v>3.75</c:v>
                </c:pt>
                <c:pt idx="2149">
                  <c:v>3.75</c:v>
                </c:pt>
                <c:pt idx="2150">
                  <c:v>3.75</c:v>
                </c:pt>
                <c:pt idx="2151">
                  <c:v>3.75</c:v>
                </c:pt>
                <c:pt idx="2152">
                  <c:v>3.75</c:v>
                </c:pt>
                <c:pt idx="2153">
                  <c:v>3.75</c:v>
                </c:pt>
                <c:pt idx="2154">
                  <c:v>3.75</c:v>
                </c:pt>
                <c:pt idx="2155">
                  <c:v>3.75</c:v>
                </c:pt>
                <c:pt idx="2156">
                  <c:v>3.75</c:v>
                </c:pt>
                <c:pt idx="2157">
                  <c:v>3.75</c:v>
                </c:pt>
                <c:pt idx="2158">
                  <c:v>3.75</c:v>
                </c:pt>
                <c:pt idx="2159">
                  <c:v>3.75</c:v>
                </c:pt>
                <c:pt idx="2160">
                  <c:v>3.75</c:v>
                </c:pt>
                <c:pt idx="2161">
                  <c:v>3.75</c:v>
                </c:pt>
                <c:pt idx="2162">
                  <c:v>3.75</c:v>
                </c:pt>
                <c:pt idx="2163">
                  <c:v>3.75</c:v>
                </c:pt>
                <c:pt idx="2164">
                  <c:v>3.75</c:v>
                </c:pt>
                <c:pt idx="2165">
                  <c:v>3.75</c:v>
                </c:pt>
                <c:pt idx="2166">
                  <c:v>3.75</c:v>
                </c:pt>
                <c:pt idx="2167">
                  <c:v>3.75</c:v>
                </c:pt>
                <c:pt idx="2168">
                  <c:v>3.75</c:v>
                </c:pt>
                <c:pt idx="2169">
                  <c:v>3.75</c:v>
                </c:pt>
                <c:pt idx="2170">
                  <c:v>3.75</c:v>
                </c:pt>
                <c:pt idx="2171">
                  <c:v>3.75</c:v>
                </c:pt>
                <c:pt idx="2172">
                  <c:v>3.75</c:v>
                </c:pt>
                <c:pt idx="2173">
                  <c:v>3.75</c:v>
                </c:pt>
                <c:pt idx="2174">
                  <c:v>3.75</c:v>
                </c:pt>
                <c:pt idx="2175">
                  <c:v>3.75</c:v>
                </c:pt>
                <c:pt idx="2176">
                  <c:v>3.75</c:v>
                </c:pt>
                <c:pt idx="2177">
                  <c:v>3.75</c:v>
                </c:pt>
                <c:pt idx="2178">
                  <c:v>3.75</c:v>
                </c:pt>
                <c:pt idx="2179">
                  <c:v>3.75</c:v>
                </c:pt>
                <c:pt idx="2180">
                  <c:v>3.75</c:v>
                </c:pt>
                <c:pt idx="2181">
                  <c:v>3.75</c:v>
                </c:pt>
                <c:pt idx="2182">
                  <c:v>3.75</c:v>
                </c:pt>
                <c:pt idx="2183">
                  <c:v>3.75</c:v>
                </c:pt>
                <c:pt idx="2184">
                  <c:v>3.75</c:v>
                </c:pt>
                <c:pt idx="2185">
                  <c:v>3.75</c:v>
                </c:pt>
                <c:pt idx="2186">
                  <c:v>3.75</c:v>
                </c:pt>
                <c:pt idx="2187">
                  <c:v>3.75</c:v>
                </c:pt>
                <c:pt idx="2188">
                  <c:v>3.75</c:v>
                </c:pt>
                <c:pt idx="2189">
                  <c:v>3.75</c:v>
                </c:pt>
                <c:pt idx="2190">
                  <c:v>3.75</c:v>
                </c:pt>
                <c:pt idx="2191">
                  <c:v>3.75</c:v>
                </c:pt>
                <c:pt idx="2192">
                  <c:v>3.75</c:v>
                </c:pt>
                <c:pt idx="2193">
                  <c:v>3.75</c:v>
                </c:pt>
                <c:pt idx="2194">
                  <c:v>3.75</c:v>
                </c:pt>
                <c:pt idx="2195">
                  <c:v>3.75</c:v>
                </c:pt>
                <c:pt idx="2196">
                  <c:v>3.75</c:v>
                </c:pt>
                <c:pt idx="2197">
                  <c:v>3.75</c:v>
                </c:pt>
                <c:pt idx="2198">
                  <c:v>3.75</c:v>
                </c:pt>
                <c:pt idx="2199">
                  <c:v>3.75</c:v>
                </c:pt>
                <c:pt idx="2200">
                  <c:v>3.75</c:v>
                </c:pt>
                <c:pt idx="2201">
                  <c:v>3.75</c:v>
                </c:pt>
                <c:pt idx="2202">
                  <c:v>3.75</c:v>
                </c:pt>
                <c:pt idx="2203">
                  <c:v>4</c:v>
                </c:pt>
                <c:pt idx="2204">
                  <c:v>4</c:v>
                </c:pt>
                <c:pt idx="2205">
                  <c:v>4</c:v>
                </c:pt>
                <c:pt idx="2206">
                  <c:v>4</c:v>
                </c:pt>
                <c:pt idx="2207">
                  <c:v>4</c:v>
                </c:pt>
                <c:pt idx="2208">
                  <c:v>4</c:v>
                </c:pt>
                <c:pt idx="2209">
                  <c:v>4</c:v>
                </c:pt>
                <c:pt idx="2210">
                  <c:v>4</c:v>
                </c:pt>
                <c:pt idx="2211">
                  <c:v>4</c:v>
                </c:pt>
                <c:pt idx="2212">
                  <c:v>4</c:v>
                </c:pt>
                <c:pt idx="2213">
                  <c:v>4</c:v>
                </c:pt>
                <c:pt idx="2214">
                  <c:v>4</c:v>
                </c:pt>
                <c:pt idx="2215">
                  <c:v>4</c:v>
                </c:pt>
                <c:pt idx="2216">
                  <c:v>4</c:v>
                </c:pt>
                <c:pt idx="2217">
                  <c:v>4</c:v>
                </c:pt>
                <c:pt idx="2218">
                  <c:v>4</c:v>
                </c:pt>
                <c:pt idx="2219">
                  <c:v>4</c:v>
                </c:pt>
                <c:pt idx="2220">
                  <c:v>4</c:v>
                </c:pt>
                <c:pt idx="2221">
                  <c:v>4</c:v>
                </c:pt>
                <c:pt idx="2222">
                  <c:v>4</c:v>
                </c:pt>
                <c:pt idx="2223">
                  <c:v>4</c:v>
                </c:pt>
                <c:pt idx="2224">
                  <c:v>4</c:v>
                </c:pt>
                <c:pt idx="2225">
                  <c:v>4</c:v>
                </c:pt>
                <c:pt idx="2226">
                  <c:v>4</c:v>
                </c:pt>
                <c:pt idx="2227">
                  <c:v>4</c:v>
                </c:pt>
                <c:pt idx="2228">
                  <c:v>4</c:v>
                </c:pt>
                <c:pt idx="2229">
                  <c:v>4</c:v>
                </c:pt>
                <c:pt idx="2230">
                  <c:v>4</c:v>
                </c:pt>
                <c:pt idx="2231">
                  <c:v>4</c:v>
                </c:pt>
                <c:pt idx="2232">
                  <c:v>4</c:v>
                </c:pt>
                <c:pt idx="2233">
                  <c:v>4</c:v>
                </c:pt>
                <c:pt idx="2234">
                  <c:v>4</c:v>
                </c:pt>
                <c:pt idx="2235">
                  <c:v>4</c:v>
                </c:pt>
                <c:pt idx="2236">
                  <c:v>4</c:v>
                </c:pt>
                <c:pt idx="2237">
                  <c:v>4</c:v>
                </c:pt>
                <c:pt idx="2238">
                  <c:v>4</c:v>
                </c:pt>
                <c:pt idx="2239">
                  <c:v>4</c:v>
                </c:pt>
                <c:pt idx="2240">
                  <c:v>4</c:v>
                </c:pt>
                <c:pt idx="2241">
                  <c:v>4</c:v>
                </c:pt>
                <c:pt idx="2242">
                  <c:v>4</c:v>
                </c:pt>
                <c:pt idx="2243">
                  <c:v>4</c:v>
                </c:pt>
                <c:pt idx="2244">
                  <c:v>4</c:v>
                </c:pt>
                <c:pt idx="2245">
                  <c:v>4</c:v>
                </c:pt>
                <c:pt idx="2246">
                  <c:v>4</c:v>
                </c:pt>
                <c:pt idx="2247">
                  <c:v>4</c:v>
                </c:pt>
                <c:pt idx="2248">
                  <c:v>4</c:v>
                </c:pt>
                <c:pt idx="2249">
                  <c:v>4</c:v>
                </c:pt>
                <c:pt idx="2250">
                  <c:v>4</c:v>
                </c:pt>
                <c:pt idx="2251">
                  <c:v>4</c:v>
                </c:pt>
                <c:pt idx="2252">
                  <c:v>4</c:v>
                </c:pt>
                <c:pt idx="2253">
                  <c:v>4</c:v>
                </c:pt>
                <c:pt idx="2254">
                  <c:v>4</c:v>
                </c:pt>
                <c:pt idx="2255">
                  <c:v>4</c:v>
                </c:pt>
                <c:pt idx="2256">
                  <c:v>4</c:v>
                </c:pt>
                <c:pt idx="2257">
                  <c:v>4</c:v>
                </c:pt>
                <c:pt idx="2258">
                  <c:v>4</c:v>
                </c:pt>
                <c:pt idx="2259">
                  <c:v>4</c:v>
                </c:pt>
                <c:pt idx="2260">
                  <c:v>4</c:v>
                </c:pt>
                <c:pt idx="2261">
                  <c:v>4</c:v>
                </c:pt>
                <c:pt idx="2262">
                  <c:v>4</c:v>
                </c:pt>
                <c:pt idx="2263">
                  <c:v>4</c:v>
                </c:pt>
                <c:pt idx="2264">
                  <c:v>4</c:v>
                </c:pt>
                <c:pt idx="2265">
                  <c:v>4</c:v>
                </c:pt>
                <c:pt idx="2266">
                  <c:v>4</c:v>
                </c:pt>
                <c:pt idx="2267">
                  <c:v>4</c:v>
                </c:pt>
                <c:pt idx="2268">
                  <c:v>4</c:v>
                </c:pt>
                <c:pt idx="2269">
                  <c:v>4</c:v>
                </c:pt>
                <c:pt idx="2270">
                  <c:v>4</c:v>
                </c:pt>
                <c:pt idx="2271">
                  <c:v>4</c:v>
                </c:pt>
                <c:pt idx="2272">
                  <c:v>4</c:v>
                </c:pt>
                <c:pt idx="2273">
                  <c:v>4</c:v>
                </c:pt>
                <c:pt idx="2274">
                  <c:v>4</c:v>
                </c:pt>
                <c:pt idx="2275">
                  <c:v>4</c:v>
                </c:pt>
                <c:pt idx="2276">
                  <c:v>4</c:v>
                </c:pt>
                <c:pt idx="2277">
                  <c:v>4</c:v>
                </c:pt>
                <c:pt idx="2278">
                  <c:v>4</c:v>
                </c:pt>
                <c:pt idx="2279">
                  <c:v>4</c:v>
                </c:pt>
                <c:pt idx="2280">
                  <c:v>4</c:v>
                </c:pt>
                <c:pt idx="2281">
                  <c:v>4</c:v>
                </c:pt>
                <c:pt idx="2282">
                  <c:v>4</c:v>
                </c:pt>
                <c:pt idx="2283">
                  <c:v>4</c:v>
                </c:pt>
                <c:pt idx="2284">
                  <c:v>4</c:v>
                </c:pt>
                <c:pt idx="2285">
                  <c:v>4</c:v>
                </c:pt>
                <c:pt idx="2286">
                  <c:v>4</c:v>
                </c:pt>
                <c:pt idx="2287">
                  <c:v>4</c:v>
                </c:pt>
                <c:pt idx="2288">
                  <c:v>4</c:v>
                </c:pt>
                <c:pt idx="2289">
                  <c:v>4</c:v>
                </c:pt>
                <c:pt idx="2290">
                  <c:v>4</c:v>
                </c:pt>
                <c:pt idx="2291">
                  <c:v>4</c:v>
                </c:pt>
                <c:pt idx="2292">
                  <c:v>4</c:v>
                </c:pt>
                <c:pt idx="2293">
                  <c:v>4</c:v>
                </c:pt>
                <c:pt idx="2294">
                  <c:v>4</c:v>
                </c:pt>
                <c:pt idx="2295">
                  <c:v>4</c:v>
                </c:pt>
                <c:pt idx="2296">
                  <c:v>4</c:v>
                </c:pt>
                <c:pt idx="2297">
                  <c:v>4</c:v>
                </c:pt>
                <c:pt idx="2298">
                  <c:v>4</c:v>
                </c:pt>
                <c:pt idx="2299">
                  <c:v>4</c:v>
                </c:pt>
                <c:pt idx="2300">
                  <c:v>4</c:v>
                </c:pt>
                <c:pt idx="2301">
                  <c:v>4</c:v>
                </c:pt>
                <c:pt idx="2302">
                  <c:v>4</c:v>
                </c:pt>
                <c:pt idx="2303">
                  <c:v>4</c:v>
                </c:pt>
                <c:pt idx="2304">
                  <c:v>4</c:v>
                </c:pt>
                <c:pt idx="2305">
                  <c:v>4</c:v>
                </c:pt>
                <c:pt idx="2306">
                  <c:v>4</c:v>
                </c:pt>
                <c:pt idx="2307">
                  <c:v>4</c:v>
                </c:pt>
                <c:pt idx="2308">
                  <c:v>4</c:v>
                </c:pt>
                <c:pt idx="2309">
                  <c:v>4</c:v>
                </c:pt>
                <c:pt idx="2310">
                  <c:v>4</c:v>
                </c:pt>
                <c:pt idx="2311">
                  <c:v>4</c:v>
                </c:pt>
                <c:pt idx="2312">
                  <c:v>4</c:v>
                </c:pt>
                <c:pt idx="2313">
                  <c:v>4</c:v>
                </c:pt>
                <c:pt idx="2314">
                  <c:v>4</c:v>
                </c:pt>
                <c:pt idx="2315">
                  <c:v>4</c:v>
                </c:pt>
                <c:pt idx="2316">
                  <c:v>4</c:v>
                </c:pt>
                <c:pt idx="2317">
                  <c:v>4</c:v>
                </c:pt>
                <c:pt idx="2318">
                  <c:v>4</c:v>
                </c:pt>
                <c:pt idx="2319">
                  <c:v>4</c:v>
                </c:pt>
                <c:pt idx="2320">
                  <c:v>4</c:v>
                </c:pt>
                <c:pt idx="2321">
                  <c:v>4</c:v>
                </c:pt>
                <c:pt idx="2322">
                  <c:v>4</c:v>
                </c:pt>
                <c:pt idx="2323">
                  <c:v>4</c:v>
                </c:pt>
                <c:pt idx="2324">
                  <c:v>4</c:v>
                </c:pt>
                <c:pt idx="2325">
                  <c:v>4</c:v>
                </c:pt>
                <c:pt idx="2326">
                  <c:v>4</c:v>
                </c:pt>
                <c:pt idx="2327">
                  <c:v>4</c:v>
                </c:pt>
                <c:pt idx="2328">
                  <c:v>4</c:v>
                </c:pt>
                <c:pt idx="2329">
                  <c:v>4</c:v>
                </c:pt>
                <c:pt idx="2330">
                  <c:v>4</c:v>
                </c:pt>
                <c:pt idx="2331">
                  <c:v>4</c:v>
                </c:pt>
                <c:pt idx="2332">
                  <c:v>4</c:v>
                </c:pt>
                <c:pt idx="2333">
                  <c:v>4</c:v>
                </c:pt>
                <c:pt idx="2334">
                  <c:v>4</c:v>
                </c:pt>
                <c:pt idx="2335">
                  <c:v>4</c:v>
                </c:pt>
                <c:pt idx="2336">
                  <c:v>4</c:v>
                </c:pt>
                <c:pt idx="2337">
                  <c:v>4</c:v>
                </c:pt>
                <c:pt idx="2338">
                  <c:v>4</c:v>
                </c:pt>
                <c:pt idx="2339">
                  <c:v>4</c:v>
                </c:pt>
                <c:pt idx="2340">
                  <c:v>4</c:v>
                </c:pt>
                <c:pt idx="2341">
                  <c:v>4</c:v>
                </c:pt>
                <c:pt idx="2342">
                  <c:v>4</c:v>
                </c:pt>
                <c:pt idx="2343">
                  <c:v>4</c:v>
                </c:pt>
                <c:pt idx="2344">
                  <c:v>4</c:v>
                </c:pt>
                <c:pt idx="2345">
                  <c:v>4</c:v>
                </c:pt>
                <c:pt idx="2346">
                  <c:v>4</c:v>
                </c:pt>
                <c:pt idx="2347">
                  <c:v>4</c:v>
                </c:pt>
                <c:pt idx="2348">
                  <c:v>4</c:v>
                </c:pt>
                <c:pt idx="2349">
                  <c:v>4</c:v>
                </c:pt>
                <c:pt idx="2350">
                  <c:v>4</c:v>
                </c:pt>
                <c:pt idx="2351">
                  <c:v>4</c:v>
                </c:pt>
                <c:pt idx="2352">
                  <c:v>4</c:v>
                </c:pt>
                <c:pt idx="2353">
                  <c:v>4</c:v>
                </c:pt>
                <c:pt idx="2354">
                  <c:v>4</c:v>
                </c:pt>
                <c:pt idx="2355">
                  <c:v>4</c:v>
                </c:pt>
                <c:pt idx="2356">
                  <c:v>4</c:v>
                </c:pt>
                <c:pt idx="2357">
                  <c:v>4</c:v>
                </c:pt>
                <c:pt idx="2358">
                  <c:v>4</c:v>
                </c:pt>
                <c:pt idx="2359">
                  <c:v>4</c:v>
                </c:pt>
                <c:pt idx="2360">
                  <c:v>4</c:v>
                </c:pt>
                <c:pt idx="2361">
                  <c:v>4</c:v>
                </c:pt>
                <c:pt idx="2362">
                  <c:v>4</c:v>
                </c:pt>
                <c:pt idx="2363">
                  <c:v>4</c:v>
                </c:pt>
                <c:pt idx="2364">
                  <c:v>4</c:v>
                </c:pt>
                <c:pt idx="2365">
                  <c:v>4</c:v>
                </c:pt>
                <c:pt idx="2366">
                  <c:v>4</c:v>
                </c:pt>
                <c:pt idx="2367">
                  <c:v>4</c:v>
                </c:pt>
                <c:pt idx="2368">
                  <c:v>4</c:v>
                </c:pt>
                <c:pt idx="2369">
                  <c:v>4</c:v>
                </c:pt>
                <c:pt idx="2370">
                  <c:v>4</c:v>
                </c:pt>
                <c:pt idx="2371">
                  <c:v>4</c:v>
                </c:pt>
                <c:pt idx="2372">
                  <c:v>4</c:v>
                </c:pt>
                <c:pt idx="2373">
                  <c:v>4</c:v>
                </c:pt>
                <c:pt idx="2374">
                  <c:v>4</c:v>
                </c:pt>
                <c:pt idx="2375">
                  <c:v>4</c:v>
                </c:pt>
                <c:pt idx="2376">
                  <c:v>4</c:v>
                </c:pt>
                <c:pt idx="2377">
                  <c:v>4</c:v>
                </c:pt>
                <c:pt idx="2378">
                  <c:v>4</c:v>
                </c:pt>
                <c:pt idx="2379">
                  <c:v>4</c:v>
                </c:pt>
                <c:pt idx="2380">
                  <c:v>4</c:v>
                </c:pt>
                <c:pt idx="2381">
                  <c:v>4</c:v>
                </c:pt>
                <c:pt idx="2382">
                  <c:v>4</c:v>
                </c:pt>
                <c:pt idx="2383">
                  <c:v>4</c:v>
                </c:pt>
                <c:pt idx="2384">
                  <c:v>4</c:v>
                </c:pt>
                <c:pt idx="2385">
                  <c:v>4</c:v>
                </c:pt>
                <c:pt idx="2386">
                  <c:v>4</c:v>
                </c:pt>
                <c:pt idx="2387">
                  <c:v>4</c:v>
                </c:pt>
                <c:pt idx="2388">
                  <c:v>4</c:v>
                </c:pt>
                <c:pt idx="2389">
                  <c:v>4</c:v>
                </c:pt>
                <c:pt idx="2390">
                  <c:v>4</c:v>
                </c:pt>
                <c:pt idx="2391">
                  <c:v>4</c:v>
                </c:pt>
                <c:pt idx="2392">
                  <c:v>4</c:v>
                </c:pt>
                <c:pt idx="2393">
                  <c:v>4</c:v>
                </c:pt>
                <c:pt idx="2394">
                  <c:v>4</c:v>
                </c:pt>
                <c:pt idx="2395">
                  <c:v>4</c:v>
                </c:pt>
                <c:pt idx="2396">
                  <c:v>4</c:v>
                </c:pt>
                <c:pt idx="2397">
                  <c:v>4</c:v>
                </c:pt>
                <c:pt idx="2398">
                  <c:v>4</c:v>
                </c:pt>
                <c:pt idx="2399">
                  <c:v>4</c:v>
                </c:pt>
                <c:pt idx="2400">
                  <c:v>4</c:v>
                </c:pt>
                <c:pt idx="2401">
                  <c:v>4</c:v>
                </c:pt>
                <c:pt idx="2402">
                  <c:v>4</c:v>
                </c:pt>
                <c:pt idx="2403">
                  <c:v>4</c:v>
                </c:pt>
                <c:pt idx="2404">
                  <c:v>4</c:v>
                </c:pt>
                <c:pt idx="2405">
                  <c:v>4</c:v>
                </c:pt>
                <c:pt idx="2406">
                  <c:v>4</c:v>
                </c:pt>
                <c:pt idx="2407">
                  <c:v>4</c:v>
                </c:pt>
                <c:pt idx="2408">
                  <c:v>4</c:v>
                </c:pt>
                <c:pt idx="2409">
                  <c:v>4</c:v>
                </c:pt>
                <c:pt idx="2410">
                  <c:v>4</c:v>
                </c:pt>
                <c:pt idx="2411">
                  <c:v>4</c:v>
                </c:pt>
                <c:pt idx="2412">
                  <c:v>4</c:v>
                </c:pt>
                <c:pt idx="2413">
                  <c:v>4</c:v>
                </c:pt>
                <c:pt idx="2414">
                  <c:v>4</c:v>
                </c:pt>
                <c:pt idx="2415">
                  <c:v>4</c:v>
                </c:pt>
                <c:pt idx="2416">
                  <c:v>4</c:v>
                </c:pt>
                <c:pt idx="2417">
                  <c:v>4</c:v>
                </c:pt>
                <c:pt idx="2418">
                  <c:v>4</c:v>
                </c:pt>
                <c:pt idx="2419">
                  <c:v>4</c:v>
                </c:pt>
                <c:pt idx="2420">
                  <c:v>4</c:v>
                </c:pt>
                <c:pt idx="2421">
                  <c:v>4</c:v>
                </c:pt>
                <c:pt idx="2422">
                  <c:v>4</c:v>
                </c:pt>
                <c:pt idx="2423">
                  <c:v>4</c:v>
                </c:pt>
                <c:pt idx="2424">
                  <c:v>4</c:v>
                </c:pt>
                <c:pt idx="2425">
                  <c:v>4</c:v>
                </c:pt>
                <c:pt idx="2426">
                  <c:v>4</c:v>
                </c:pt>
                <c:pt idx="2427">
                  <c:v>4</c:v>
                </c:pt>
                <c:pt idx="2428">
                  <c:v>4</c:v>
                </c:pt>
                <c:pt idx="2429">
                  <c:v>4</c:v>
                </c:pt>
                <c:pt idx="2430">
                  <c:v>4</c:v>
                </c:pt>
                <c:pt idx="2431">
                  <c:v>4</c:v>
                </c:pt>
                <c:pt idx="2432">
                  <c:v>4</c:v>
                </c:pt>
                <c:pt idx="2433">
                  <c:v>4</c:v>
                </c:pt>
                <c:pt idx="2434">
                  <c:v>4</c:v>
                </c:pt>
                <c:pt idx="2435">
                  <c:v>4</c:v>
                </c:pt>
                <c:pt idx="2436">
                  <c:v>4</c:v>
                </c:pt>
                <c:pt idx="2437">
                  <c:v>4</c:v>
                </c:pt>
                <c:pt idx="2438">
                  <c:v>4</c:v>
                </c:pt>
                <c:pt idx="2439">
                  <c:v>4</c:v>
                </c:pt>
                <c:pt idx="2440">
                  <c:v>4</c:v>
                </c:pt>
                <c:pt idx="2441">
                  <c:v>4</c:v>
                </c:pt>
                <c:pt idx="2442">
                  <c:v>4</c:v>
                </c:pt>
                <c:pt idx="2443">
                  <c:v>4</c:v>
                </c:pt>
                <c:pt idx="2444">
                  <c:v>4</c:v>
                </c:pt>
                <c:pt idx="2445">
                  <c:v>4</c:v>
                </c:pt>
                <c:pt idx="2446">
                  <c:v>4</c:v>
                </c:pt>
                <c:pt idx="2447">
                  <c:v>4</c:v>
                </c:pt>
                <c:pt idx="2448">
                  <c:v>4</c:v>
                </c:pt>
                <c:pt idx="2449">
                  <c:v>4</c:v>
                </c:pt>
                <c:pt idx="2450">
                  <c:v>4</c:v>
                </c:pt>
                <c:pt idx="2451">
                  <c:v>4</c:v>
                </c:pt>
                <c:pt idx="2452">
                  <c:v>4</c:v>
                </c:pt>
                <c:pt idx="2453">
                  <c:v>4</c:v>
                </c:pt>
                <c:pt idx="2454">
                  <c:v>4</c:v>
                </c:pt>
                <c:pt idx="2455">
                  <c:v>4</c:v>
                </c:pt>
                <c:pt idx="2456">
                  <c:v>4</c:v>
                </c:pt>
                <c:pt idx="2457">
                  <c:v>4</c:v>
                </c:pt>
                <c:pt idx="2458">
                  <c:v>4</c:v>
                </c:pt>
                <c:pt idx="2459">
                  <c:v>4</c:v>
                </c:pt>
                <c:pt idx="2460">
                  <c:v>4</c:v>
                </c:pt>
                <c:pt idx="2461">
                  <c:v>4</c:v>
                </c:pt>
                <c:pt idx="2462">
                  <c:v>4</c:v>
                </c:pt>
                <c:pt idx="2463">
                  <c:v>4</c:v>
                </c:pt>
                <c:pt idx="2464">
                  <c:v>4</c:v>
                </c:pt>
                <c:pt idx="2465">
                  <c:v>4</c:v>
                </c:pt>
                <c:pt idx="2466">
                  <c:v>4</c:v>
                </c:pt>
                <c:pt idx="2467">
                  <c:v>4</c:v>
                </c:pt>
                <c:pt idx="2468">
                  <c:v>4</c:v>
                </c:pt>
                <c:pt idx="2469">
                  <c:v>4</c:v>
                </c:pt>
                <c:pt idx="2470">
                  <c:v>4</c:v>
                </c:pt>
                <c:pt idx="2471">
                  <c:v>4</c:v>
                </c:pt>
                <c:pt idx="2472">
                  <c:v>4</c:v>
                </c:pt>
                <c:pt idx="2473">
                  <c:v>4</c:v>
                </c:pt>
                <c:pt idx="2474">
                  <c:v>4</c:v>
                </c:pt>
                <c:pt idx="2475">
                  <c:v>4</c:v>
                </c:pt>
                <c:pt idx="2476">
                  <c:v>4</c:v>
                </c:pt>
                <c:pt idx="2477">
                  <c:v>4</c:v>
                </c:pt>
                <c:pt idx="2478">
                  <c:v>4</c:v>
                </c:pt>
                <c:pt idx="2479">
                  <c:v>4</c:v>
                </c:pt>
                <c:pt idx="2480">
                  <c:v>4</c:v>
                </c:pt>
                <c:pt idx="2481">
                  <c:v>4</c:v>
                </c:pt>
                <c:pt idx="2482">
                  <c:v>4</c:v>
                </c:pt>
                <c:pt idx="2483">
                  <c:v>4.25</c:v>
                </c:pt>
                <c:pt idx="2484">
                  <c:v>4.25</c:v>
                </c:pt>
                <c:pt idx="2485">
                  <c:v>4.25</c:v>
                </c:pt>
                <c:pt idx="2486">
                  <c:v>4.25</c:v>
                </c:pt>
                <c:pt idx="2487">
                  <c:v>4.25</c:v>
                </c:pt>
                <c:pt idx="2488">
                  <c:v>4.25</c:v>
                </c:pt>
                <c:pt idx="2489">
                  <c:v>4.25</c:v>
                </c:pt>
                <c:pt idx="2490">
                  <c:v>4.25</c:v>
                </c:pt>
                <c:pt idx="2491">
                  <c:v>4.25</c:v>
                </c:pt>
                <c:pt idx="2492">
                  <c:v>4.25</c:v>
                </c:pt>
                <c:pt idx="2493">
                  <c:v>4.25</c:v>
                </c:pt>
                <c:pt idx="2494">
                  <c:v>4.25</c:v>
                </c:pt>
                <c:pt idx="2495">
                  <c:v>4.25</c:v>
                </c:pt>
                <c:pt idx="2496">
                  <c:v>4.25</c:v>
                </c:pt>
                <c:pt idx="2497">
                  <c:v>4.25</c:v>
                </c:pt>
                <c:pt idx="2498">
                  <c:v>4.25</c:v>
                </c:pt>
                <c:pt idx="2499">
                  <c:v>4.25</c:v>
                </c:pt>
                <c:pt idx="2500">
                  <c:v>4.25</c:v>
                </c:pt>
                <c:pt idx="2501">
                  <c:v>4.25</c:v>
                </c:pt>
                <c:pt idx="2502">
                  <c:v>4.25</c:v>
                </c:pt>
                <c:pt idx="2503">
                  <c:v>4.25</c:v>
                </c:pt>
                <c:pt idx="2504">
                  <c:v>4.25</c:v>
                </c:pt>
                <c:pt idx="2505">
                  <c:v>4.25</c:v>
                </c:pt>
                <c:pt idx="2506">
                  <c:v>4.25</c:v>
                </c:pt>
                <c:pt idx="2507">
                  <c:v>4.25</c:v>
                </c:pt>
                <c:pt idx="2508">
                  <c:v>4.25</c:v>
                </c:pt>
                <c:pt idx="2509">
                  <c:v>4.25</c:v>
                </c:pt>
                <c:pt idx="2510">
                  <c:v>4.25</c:v>
                </c:pt>
                <c:pt idx="2511">
                  <c:v>4.25</c:v>
                </c:pt>
                <c:pt idx="2512">
                  <c:v>4.25</c:v>
                </c:pt>
                <c:pt idx="2513">
                  <c:v>4.25</c:v>
                </c:pt>
                <c:pt idx="2514">
                  <c:v>4.25</c:v>
                </c:pt>
                <c:pt idx="2515">
                  <c:v>4.25</c:v>
                </c:pt>
                <c:pt idx="2516">
                  <c:v>4.25</c:v>
                </c:pt>
                <c:pt idx="2517">
                  <c:v>4.25</c:v>
                </c:pt>
                <c:pt idx="2518">
                  <c:v>4.25</c:v>
                </c:pt>
                <c:pt idx="2519">
                  <c:v>4.25</c:v>
                </c:pt>
                <c:pt idx="2520">
                  <c:v>4.25</c:v>
                </c:pt>
                <c:pt idx="2521">
                  <c:v>4.25</c:v>
                </c:pt>
                <c:pt idx="2522">
                  <c:v>4.25</c:v>
                </c:pt>
                <c:pt idx="2523">
                  <c:v>4.25</c:v>
                </c:pt>
                <c:pt idx="2524">
                  <c:v>4.25</c:v>
                </c:pt>
                <c:pt idx="2525">
                  <c:v>4.25</c:v>
                </c:pt>
                <c:pt idx="2526">
                  <c:v>4.25</c:v>
                </c:pt>
                <c:pt idx="2527">
                  <c:v>4.25</c:v>
                </c:pt>
                <c:pt idx="2528">
                  <c:v>4.25</c:v>
                </c:pt>
                <c:pt idx="2529">
                  <c:v>4.25</c:v>
                </c:pt>
                <c:pt idx="2530">
                  <c:v>4.25</c:v>
                </c:pt>
                <c:pt idx="2531">
                  <c:v>4.25</c:v>
                </c:pt>
                <c:pt idx="2532">
                  <c:v>4.25</c:v>
                </c:pt>
                <c:pt idx="2533">
                  <c:v>4.25</c:v>
                </c:pt>
                <c:pt idx="2534">
                  <c:v>4.25</c:v>
                </c:pt>
                <c:pt idx="2535">
                  <c:v>4.25</c:v>
                </c:pt>
                <c:pt idx="2536">
                  <c:v>4.25</c:v>
                </c:pt>
                <c:pt idx="2537">
                  <c:v>4.25</c:v>
                </c:pt>
                <c:pt idx="2538">
                  <c:v>4.25</c:v>
                </c:pt>
                <c:pt idx="2539">
                  <c:v>4.25</c:v>
                </c:pt>
                <c:pt idx="2540">
                  <c:v>4.25</c:v>
                </c:pt>
                <c:pt idx="2541">
                  <c:v>4.25</c:v>
                </c:pt>
                <c:pt idx="2542">
                  <c:v>4.25</c:v>
                </c:pt>
                <c:pt idx="2543">
                  <c:v>4.25</c:v>
                </c:pt>
                <c:pt idx="2544">
                  <c:v>4.25</c:v>
                </c:pt>
                <c:pt idx="2545">
                  <c:v>4.25</c:v>
                </c:pt>
                <c:pt idx="2546">
                  <c:v>4.25</c:v>
                </c:pt>
                <c:pt idx="2547">
                  <c:v>4.25</c:v>
                </c:pt>
                <c:pt idx="2548">
                  <c:v>4.25</c:v>
                </c:pt>
                <c:pt idx="2549">
                  <c:v>4.25</c:v>
                </c:pt>
                <c:pt idx="2550">
                  <c:v>4.25</c:v>
                </c:pt>
                <c:pt idx="2551">
                  <c:v>4.25</c:v>
                </c:pt>
                <c:pt idx="2552">
                  <c:v>4.25</c:v>
                </c:pt>
                <c:pt idx="2553">
                  <c:v>3.75</c:v>
                </c:pt>
                <c:pt idx="2554">
                  <c:v>3.75</c:v>
                </c:pt>
                <c:pt idx="2555">
                  <c:v>3.75</c:v>
                </c:pt>
                <c:pt idx="2556">
                  <c:v>3.75</c:v>
                </c:pt>
                <c:pt idx="2557">
                  <c:v>3.75</c:v>
                </c:pt>
                <c:pt idx="2558">
                  <c:v>3.75</c:v>
                </c:pt>
                <c:pt idx="2559">
                  <c:v>3.75</c:v>
                </c:pt>
                <c:pt idx="2560">
                  <c:v>3.75</c:v>
                </c:pt>
                <c:pt idx="2561">
                  <c:v>3.75</c:v>
                </c:pt>
                <c:pt idx="2562">
                  <c:v>3.75</c:v>
                </c:pt>
                <c:pt idx="2563">
                  <c:v>3.75</c:v>
                </c:pt>
                <c:pt idx="2564">
                  <c:v>3.75</c:v>
                </c:pt>
                <c:pt idx="2565">
                  <c:v>3.75</c:v>
                </c:pt>
                <c:pt idx="2566">
                  <c:v>3.75</c:v>
                </c:pt>
                <c:pt idx="2567">
                  <c:v>3.75</c:v>
                </c:pt>
                <c:pt idx="2568">
                  <c:v>3.75</c:v>
                </c:pt>
                <c:pt idx="2569">
                  <c:v>3.75</c:v>
                </c:pt>
                <c:pt idx="2570">
                  <c:v>3.75</c:v>
                </c:pt>
                <c:pt idx="2571">
                  <c:v>3.75</c:v>
                </c:pt>
                <c:pt idx="2572">
                  <c:v>3.75</c:v>
                </c:pt>
                <c:pt idx="2573">
                  <c:v>3.25</c:v>
                </c:pt>
                <c:pt idx="2574">
                  <c:v>3.25</c:v>
                </c:pt>
                <c:pt idx="2575">
                  <c:v>3.25</c:v>
                </c:pt>
                <c:pt idx="2576">
                  <c:v>3.25</c:v>
                </c:pt>
                <c:pt idx="2577">
                  <c:v>3.25</c:v>
                </c:pt>
                <c:pt idx="2578">
                  <c:v>3.25</c:v>
                </c:pt>
                <c:pt idx="2579">
                  <c:v>3.25</c:v>
                </c:pt>
                <c:pt idx="2580">
                  <c:v>3.25</c:v>
                </c:pt>
                <c:pt idx="2581">
                  <c:v>3.25</c:v>
                </c:pt>
                <c:pt idx="2582">
                  <c:v>3.25</c:v>
                </c:pt>
                <c:pt idx="2583">
                  <c:v>3.25</c:v>
                </c:pt>
                <c:pt idx="2584">
                  <c:v>3.25</c:v>
                </c:pt>
                <c:pt idx="2585">
                  <c:v>3.25</c:v>
                </c:pt>
                <c:pt idx="2586">
                  <c:v>3.25</c:v>
                </c:pt>
                <c:pt idx="2587">
                  <c:v>3.25</c:v>
                </c:pt>
                <c:pt idx="2588">
                  <c:v>3.25</c:v>
                </c:pt>
                <c:pt idx="2589">
                  <c:v>3.25</c:v>
                </c:pt>
                <c:pt idx="2590">
                  <c:v>3.25</c:v>
                </c:pt>
                <c:pt idx="2591">
                  <c:v>3.25</c:v>
                </c:pt>
                <c:pt idx="2592">
                  <c:v>3.25</c:v>
                </c:pt>
                <c:pt idx="2593">
                  <c:v>2.5</c:v>
                </c:pt>
                <c:pt idx="2594">
                  <c:v>2.5</c:v>
                </c:pt>
                <c:pt idx="2595">
                  <c:v>2.5</c:v>
                </c:pt>
                <c:pt idx="2596">
                  <c:v>2.5</c:v>
                </c:pt>
                <c:pt idx="2597">
                  <c:v>2.5</c:v>
                </c:pt>
                <c:pt idx="2598">
                  <c:v>2.5</c:v>
                </c:pt>
                <c:pt idx="2599">
                  <c:v>2.5</c:v>
                </c:pt>
                <c:pt idx="2600">
                  <c:v>2.5</c:v>
                </c:pt>
                <c:pt idx="2601">
                  <c:v>2.5</c:v>
                </c:pt>
                <c:pt idx="2602">
                  <c:v>2.5</c:v>
                </c:pt>
                <c:pt idx="2603">
                  <c:v>2.5</c:v>
                </c:pt>
                <c:pt idx="2604">
                  <c:v>2.5</c:v>
                </c:pt>
                <c:pt idx="2605">
                  <c:v>2.5</c:v>
                </c:pt>
                <c:pt idx="2606">
                  <c:v>2.5</c:v>
                </c:pt>
                <c:pt idx="2607">
                  <c:v>2.5</c:v>
                </c:pt>
                <c:pt idx="2608">
                  <c:v>2.5</c:v>
                </c:pt>
                <c:pt idx="2609">
                  <c:v>2.5</c:v>
                </c:pt>
                <c:pt idx="2610">
                  <c:v>2.5</c:v>
                </c:pt>
                <c:pt idx="2611">
                  <c:v>2.5</c:v>
                </c:pt>
                <c:pt idx="2612">
                  <c:v>2.5</c:v>
                </c:pt>
                <c:pt idx="2613">
                  <c:v>2.5</c:v>
                </c:pt>
                <c:pt idx="2614">
                  <c:v>2.5</c:v>
                </c:pt>
                <c:pt idx="2615">
                  <c:v>2.5</c:v>
                </c:pt>
                <c:pt idx="2616">
                  <c:v>2.5</c:v>
                </c:pt>
                <c:pt idx="2617">
                  <c:v>2.5</c:v>
                </c:pt>
                <c:pt idx="2618">
                  <c:v>2.5</c:v>
                </c:pt>
                <c:pt idx="2619">
                  <c:v>2.5</c:v>
                </c:pt>
                <c:pt idx="2620">
                  <c:v>2.5</c:v>
                </c:pt>
                <c:pt idx="2621">
                  <c:v>2.5</c:v>
                </c:pt>
                <c:pt idx="2622">
                  <c:v>2.5</c:v>
                </c:pt>
                <c:pt idx="2623">
                  <c:v>2</c:v>
                </c:pt>
                <c:pt idx="2624">
                  <c:v>2</c:v>
                </c:pt>
                <c:pt idx="2625">
                  <c:v>2</c:v>
                </c:pt>
                <c:pt idx="2626">
                  <c:v>2</c:v>
                </c:pt>
                <c:pt idx="2627">
                  <c:v>2</c:v>
                </c:pt>
                <c:pt idx="2628">
                  <c:v>2</c:v>
                </c:pt>
                <c:pt idx="2629">
                  <c:v>2</c:v>
                </c:pt>
                <c:pt idx="2630">
                  <c:v>2</c:v>
                </c:pt>
                <c:pt idx="2631">
                  <c:v>2</c:v>
                </c:pt>
                <c:pt idx="2632">
                  <c:v>2</c:v>
                </c:pt>
                <c:pt idx="2633">
                  <c:v>2</c:v>
                </c:pt>
                <c:pt idx="2634">
                  <c:v>2</c:v>
                </c:pt>
                <c:pt idx="2635">
                  <c:v>2</c:v>
                </c:pt>
                <c:pt idx="2636">
                  <c:v>2</c:v>
                </c:pt>
                <c:pt idx="2637">
                  <c:v>2</c:v>
                </c:pt>
                <c:pt idx="2638">
                  <c:v>2</c:v>
                </c:pt>
                <c:pt idx="2639">
                  <c:v>2</c:v>
                </c:pt>
                <c:pt idx="2640">
                  <c:v>2</c:v>
                </c:pt>
                <c:pt idx="2641">
                  <c:v>2</c:v>
                </c:pt>
                <c:pt idx="2642">
                  <c:v>2</c:v>
                </c:pt>
                <c:pt idx="2643">
                  <c:v>2</c:v>
                </c:pt>
                <c:pt idx="2644">
                  <c:v>2</c:v>
                </c:pt>
                <c:pt idx="2645">
                  <c:v>2</c:v>
                </c:pt>
                <c:pt idx="2646">
                  <c:v>2</c:v>
                </c:pt>
                <c:pt idx="2647">
                  <c:v>2</c:v>
                </c:pt>
                <c:pt idx="2648">
                  <c:v>2</c:v>
                </c:pt>
                <c:pt idx="2649">
                  <c:v>2</c:v>
                </c:pt>
                <c:pt idx="2650">
                  <c:v>2</c:v>
                </c:pt>
                <c:pt idx="2651">
                  <c:v>2</c:v>
                </c:pt>
                <c:pt idx="2652">
                  <c:v>2</c:v>
                </c:pt>
                <c:pt idx="2653">
                  <c:v>2</c:v>
                </c:pt>
                <c:pt idx="2654">
                  <c:v>2</c:v>
                </c:pt>
                <c:pt idx="2655">
                  <c:v>2</c:v>
                </c:pt>
                <c:pt idx="2656">
                  <c:v>2</c:v>
                </c:pt>
                <c:pt idx="2657">
                  <c:v>2</c:v>
                </c:pt>
                <c:pt idx="2658">
                  <c:v>1.5</c:v>
                </c:pt>
                <c:pt idx="2659">
                  <c:v>1.5</c:v>
                </c:pt>
                <c:pt idx="2660">
                  <c:v>1.5</c:v>
                </c:pt>
                <c:pt idx="2661">
                  <c:v>1.5</c:v>
                </c:pt>
                <c:pt idx="2662">
                  <c:v>1.5</c:v>
                </c:pt>
                <c:pt idx="2663">
                  <c:v>1.5</c:v>
                </c:pt>
                <c:pt idx="2664">
                  <c:v>1.5</c:v>
                </c:pt>
                <c:pt idx="2665">
                  <c:v>1.5</c:v>
                </c:pt>
                <c:pt idx="2666">
                  <c:v>1.5</c:v>
                </c:pt>
                <c:pt idx="2667">
                  <c:v>1.5</c:v>
                </c:pt>
                <c:pt idx="2668">
                  <c:v>1.5</c:v>
                </c:pt>
                <c:pt idx="2669">
                  <c:v>1.5</c:v>
                </c:pt>
                <c:pt idx="2670">
                  <c:v>1.5</c:v>
                </c:pt>
                <c:pt idx="2671">
                  <c:v>1.5</c:v>
                </c:pt>
                <c:pt idx="2672">
                  <c:v>1.5</c:v>
                </c:pt>
                <c:pt idx="2673">
                  <c:v>1.5</c:v>
                </c:pt>
                <c:pt idx="2674">
                  <c:v>1.5</c:v>
                </c:pt>
                <c:pt idx="2675">
                  <c:v>1.5</c:v>
                </c:pt>
                <c:pt idx="2676">
                  <c:v>1.5</c:v>
                </c:pt>
                <c:pt idx="2677">
                  <c:v>1.5</c:v>
                </c:pt>
                <c:pt idx="2678">
                  <c:v>1.25</c:v>
                </c:pt>
                <c:pt idx="2679">
                  <c:v>1.25</c:v>
                </c:pt>
                <c:pt idx="2680">
                  <c:v>1.25</c:v>
                </c:pt>
                <c:pt idx="2681">
                  <c:v>1.25</c:v>
                </c:pt>
                <c:pt idx="2682">
                  <c:v>1.25</c:v>
                </c:pt>
                <c:pt idx="2683">
                  <c:v>1.25</c:v>
                </c:pt>
                <c:pt idx="2684">
                  <c:v>1.25</c:v>
                </c:pt>
                <c:pt idx="2685">
                  <c:v>1.25</c:v>
                </c:pt>
                <c:pt idx="2686">
                  <c:v>1.25</c:v>
                </c:pt>
                <c:pt idx="2687">
                  <c:v>1.25</c:v>
                </c:pt>
                <c:pt idx="2688">
                  <c:v>1.25</c:v>
                </c:pt>
                <c:pt idx="2689">
                  <c:v>1.25</c:v>
                </c:pt>
                <c:pt idx="2690">
                  <c:v>1.25</c:v>
                </c:pt>
                <c:pt idx="2691">
                  <c:v>1.25</c:v>
                </c:pt>
                <c:pt idx="2692">
                  <c:v>1.25</c:v>
                </c:pt>
                <c:pt idx="2693">
                  <c:v>1.25</c:v>
                </c:pt>
                <c:pt idx="2694">
                  <c:v>1.25</c:v>
                </c:pt>
                <c:pt idx="2695">
                  <c:v>1.25</c:v>
                </c:pt>
                <c:pt idx="2696">
                  <c:v>1.25</c:v>
                </c:pt>
                <c:pt idx="2697">
                  <c:v>1.25</c:v>
                </c:pt>
                <c:pt idx="2698">
                  <c:v>1.25</c:v>
                </c:pt>
                <c:pt idx="2699">
                  <c:v>1.25</c:v>
                </c:pt>
                <c:pt idx="2700">
                  <c:v>1.25</c:v>
                </c:pt>
                <c:pt idx="2701">
                  <c:v>1.25</c:v>
                </c:pt>
                <c:pt idx="2702">
                  <c:v>1.25</c:v>
                </c:pt>
                <c:pt idx="2703">
                  <c:v>1</c:v>
                </c:pt>
                <c:pt idx="2704">
                  <c:v>1</c:v>
                </c:pt>
                <c:pt idx="2705">
                  <c:v>1</c:v>
                </c:pt>
                <c:pt idx="2706">
                  <c:v>1</c:v>
                </c:pt>
                <c:pt idx="2707">
                  <c:v>1</c:v>
                </c:pt>
                <c:pt idx="2708">
                  <c:v>1</c:v>
                </c:pt>
                <c:pt idx="2709">
                  <c:v>1</c:v>
                </c:pt>
                <c:pt idx="2710">
                  <c:v>1</c:v>
                </c:pt>
                <c:pt idx="2711">
                  <c:v>1</c:v>
                </c:pt>
                <c:pt idx="2712">
                  <c:v>1</c:v>
                </c:pt>
                <c:pt idx="2713">
                  <c:v>1</c:v>
                </c:pt>
                <c:pt idx="2714">
                  <c:v>1</c:v>
                </c:pt>
                <c:pt idx="2715">
                  <c:v>1</c:v>
                </c:pt>
                <c:pt idx="2716">
                  <c:v>1</c:v>
                </c:pt>
                <c:pt idx="2717">
                  <c:v>1</c:v>
                </c:pt>
                <c:pt idx="2718">
                  <c:v>1</c:v>
                </c:pt>
                <c:pt idx="2719">
                  <c:v>1</c:v>
                </c:pt>
                <c:pt idx="2720">
                  <c:v>1</c:v>
                </c:pt>
                <c:pt idx="2721">
                  <c:v>1</c:v>
                </c:pt>
                <c:pt idx="2722">
                  <c:v>1</c:v>
                </c:pt>
                <c:pt idx="2723">
                  <c:v>1</c:v>
                </c:pt>
                <c:pt idx="2724">
                  <c:v>1</c:v>
                </c:pt>
                <c:pt idx="2725">
                  <c:v>1</c:v>
                </c:pt>
                <c:pt idx="2726">
                  <c:v>1</c:v>
                </c:pt>
                <c:pt idx="2727">
                  <c:v>1</c:v>
                </c:pt>
                <c:pt idx="2728">
                  <c:v>1</c:v>
                </c:pt>
                <c:pt idx="2729">
                  <c:v>1</c:v>
                </c:pt>
                <c:pt idx="2730">
                  <c:v>1</c:v>
                </c:pt>
                <c:pt idx="2731">
                  <c:v>1</c:v>
                </c:pt>
                <c:pt idx="2732">
                  <c:v>1</c:v>
                </c:pt>
                <c:pt idx="2733">
                  <c:v>1</c:v>
                </c:pt>
                <c:pt idx="2734">
                  <c:v>1</c:v>
                </c:pt>
                <c:pt idx="2735">
                  <c:v>1</c:v>
                </c:pt>
                <c:pt idx="2736">
                  <c:v>1</c:v>
                </c:pt>
                <c:pt idx="2737">
                  <c:v>1</c:v>
                </c:pt>
                <c:pt idx="2738">
                  <c:v>1</c:v>
                </c:pt>
                <c:pt idx="2739">
                  <c:v>1</c:v>
                </c:pt>
                <c:pt idx="2740">
                  <c:v>1</c:v>
                </c:pt>
                <c:pt idx="2741">
                  <c:v>1</c:v>
                </c:pt>
                <c:pt idx="2742">
                  <c:v>1</c:v>
                </c:pt>
                <c:pt idx="2743">
                  <c:v>1</c:v>
                </c:pt>
                <c:pt idx="2744">
                  <c:v>1</c:v>
                </c:pt>
                <c:pt idx="2745">
                  <c:v>1</c:v>
                </c:pt>
                <c:pt idx="2746">
                  <c:v>1</c:v>
                </c:pt>
                <c:pt idx="2747">
                  <c:v>1</c:v>
                </c:pt>
                <c:pt idx="2748">
                  <c:v>1</c:v>
                </c:pt>
                <c:pt idx="2749">
                  <c:v>1</c:v>
                </c:pt>
                <c:pt idx="2750">
                  <c:v>1</c:v>
                </c:pt>
                <c:pt idx="2751">
                  <c:v>1</c:v>
                </c:pt>
                <c:pt idx="2752">
                  <c:v>1</c:v>
                </c:pt>
                <c:pt idx="2753">
                  <c:v>1</c:v>
                </c:pt>
                <c:pt idx="2754">
                  <c:v>1</c:v>
                </c:pt>
                <c:pt idx="2755">
                  <c:v>1</c:v>
                </c:pt>
                <c:pt idx="2756">
                  <c:v>1</c:v>
                </c:pt>
                <c:pt idx="2757">
                  <c:v>1</c:v>
                </c:pt>
                <c:pt idx="2758">
                  <c:v>1</c:v>
                </c:pt>
                <c:pt idx="2759">
                  <c:v>1</c:v>
                </c:pt>
                <c:pt idx="2760">
                  <c:v>1</c:v>
                </c:pt>
                <c:pt idx="2761">
                  <c:v>1</c:v>
                </c:pt>
                <c:pt idx="2762">
                  <c:v>1</c:v>
                </c:pt>
                <c:pt idx="2763">
                  <c:v>1</c:v>
                </c:pt>
                <c:pt idx="2764">
                  <c:v>1</c:v>
                </c:pt>
                <c:pt idx="2765">
                  <c:v>1</c:v>
                </c:pt>
                <c:pt idx="2766">
                  <c:v>1</c:v>
                </c:pt>
                <c:pt idx="2767">
                  <c:v>1</c:v>
                </c:pt>
                <c:pt idx="2768">
                  <c:v>1</c:v>
                </c:pt>
                <c:pt idx="2769">
                  <c:v>1</c:v>
                </c:pt>
                <c:pt idx="2770">
                  <c:v>1</c:v>
                </c:pt>
                <c:pt idx="2771">
                  <c:v>1</c:v>
                </c:pt>
                <c:pt idx="2772">
                  <c:v>1</c:v>
                </c:pt>
                <c:pt idx="2773">
                  <c:v>1</c:v>
                </c:pt>
                <c:pt idx="2774">
                  <c:v>1</c:v>
                </c:pt>
                <c:pt idx="2775">
                  <c:v>1</c:v>
                </c:pt>
                <c:pt idx="2776">
                  <c:v>1</c:v>
                </c:pt>
                <c:pt idx="2777">
                  <c:v>1</c:v>
                </c:pt>
                <c:pt idx="2778">
                  <c:v>1</c:v>
                </c:pt>
                <c:pt idx="2779">
                  <c:v>1</c:v>
                </c:pt>
                <c:pt idx="2780">
                  <c:v>1</c:v>
                </c:pt>
                <c:pt idx="2781">
                  <c:v>1</c:v>
                </c:pt>
                <c:pt idx="2782">
                  <c:v>1</c:v>
                </c:pt>
                <c:pt idx="2783">
                  <c:v>1</c:v>
                </c:pt>
                <c:pt idx="2784">
                  <c:v>1</c:v>
                </c:pt>
                <c:pt idx="2785">
                  <c:v>1</c:v>
                </c:pt>
                <c:pt idx="2786">
                  <c:v>1</c:v>
                </c:pt>
                <c:pt idx="2787">
                  <c:v>1</c:v>
                </c:pt>
                <c:pt idx="2788">
                  <c:v>1</c:v>
                </c:pt>
                <c:pt idx="2789">
                  <c:v>1</c:v>
                </c:pt>
                <c:pt idx="2790">
                  <c:v>1</c:v>
                </c:pt>
                <c:pt idx="2791">
                  <c:v>1</c:v>
                </c:pt>
                <c:pt idx="2792">
                  <c:v>1</c:v>
                </c:pt>
                <c:pt idx="2793">
                  <c:v>1</c:v>
                </c:pt>
                <c:pt idx="2794">
                  <c:v>1</c:v>
                </c:pt>
                <c:pt idx="2795">
                  <c:v>1</c:v>
                </c:pt>
                <c:pt idx="2796">
                  <c:v>1</c:v>
                </c:pt>
                <c:pt idx="2797">
                  <c:v>1</c:v>
                </c:pt>
                <c:pt idx="2798">
                  <c:v>1</c:v>
                </c:pt>
                <c:pt idx="2799">
                  <c:v>1</c:v>
                </c:pt>
                <c:pt idx="2800">
                  <c:v>1</c:v>
                </c:pt>
                <c:pt idx="2801">
                  <c:v>1</c:v>
                </c:pt>
                <c:pt idx="2802">
                  <c:v>1</c:v>
                </c:pt>
                <c:pt idx="2803">
                  <c:v>1</c:v>
                </c:pt>
                <c:pt idx="2804">
                  <c:v>1</c:v>
                </c:pt>
                <c:pt idx="2805">
                  <c:v>1</c:v>
                </c:pt>
                <c:pt idx="2806">
                  <c:v>1</c:v>
                </c:pt>
                <c:pt idx="2807">
                  <c:v>1</c:v>
                </c:pt>
                <c:pt idx="2808">
                  <c:v>1</c:v>
                </c:pt>
                <c:pt idx="2809">
                  <c:v>1</c:v>
                </c:pt>
                <c:pt idx="2810">
                  <c:v>1</c:v>
                </c:pt>
                <c:pt idx="2811">
                  <c:v>1</c:v>
                </c:pt>
                <c:pt idx="2812">
                  <c:v>1</c:v>
                </c:pt>
                <c:pt idx="2813">
                  <c:v>1</c:v>
                </c:pt>
                <c:pt idx="2814">
                  <c:v>1</c:v>
                </c:pt>
                <c:pt idx="2815">
                  <c:v>1</c:v>
                </c:pt>
                <c:pt idx="2816">
                  <c:v>1</c:v>
                </c:pt>
                <c:pt idx="2817">
                  <c:v>1</c:v>
                </c:pt>
                <c:pt idx="2818">
                  <c:v>1</c:v>
                </c:pt>
                <c:pt idx="2819">
                  <c:v>1</c:v>
                </c:pt>
                <c:pt idx="2820">
                  <c:v>1</c:v>
                </c:pt>
                <c:pt idx="2821">
                  <c:v>1</c:v>
                </c:pt>
                <c:pt idx="2822">
                  <c:v>1</c:v>
                </c:pt>
                <c:pt idx="2823">
                  <c:v>1</c:v>
                </c:pt>
                <c:pt idx="2824">
                  <c:v>1</c:v>
                </c:pt>
                <c:pt idx="2825">
                  <c:v>1</c:v>
                </c:pt>
                <c:pt idx="2826">
                  <c:v>1</c:v>
                </c:pt>
                <c:pt idx="2827">
                  <c:v>1</c:v>
                </c:pt>
                <c:pt idx="2828">
                  <c:v>1</c:v>
                </c:pt>
                <c:pt idx="2829">
                  <c:v>1</c:v>
                </c:pt>
                <c:pt idx="2830">
                  <c:v>1</c:v>
                </c:pt>
                <c:pt idx="2831">
                  <c:v>1</c:v>
                </c:pt>
                <c:pt idx="2832">
                  <c:v>1</c:v>
                </c:pt>
                <c:pt idx="2833">
                  <c:v>1</c:v>
                </c:pt>
                <c:pt idx="2834">
                  <c:v>1</c:v>
                </c:pt>
                <c:pt idx="2835">
                  <c:v>1</c:v>
                </c:pt>
                <c:pt idx="2836">
                  <c:v>1</c:v>
                </c:pt>
                <c:pt idx="2837">
                  <c:v>1</c:v>
                </c:pt>
                <c:pt idx="2838">
                  <c:v>1</c:v>
                </c:pt>
                <c:pt idx="2839">
                  <c:v>1</c:v>
                </c:pt>
                <c:pt idx="2840">
                  <c:v>1</c:v>
                </c:pt>
                <c:pt idx="2841">
                  <c:v>1</c:v>
                </c:pt>
                <c:pt idx="2842">
                  <c:v>1</c:v>
                </c:pt>
                <c:pt idx="2843">
                  <c:v>1</c:v>
                </c:pt>
                <c:pt idx="2844">
                  <c:v>1</c:v>
                </c:pt>
                <c:pt idx="2845">
                  <c:v>1</c:v>
                </c:pt>
                <c:pt idx="2846">
                  <c:v>1</c:v>
                </c:pt>
                <c:pt idx="2847">
                  <c:v>1</c:v>
                </c:pt>
                <c:pt idx="2848">
                  <c:v>1</c:v>
                </c:pt>
                <c:pt idx="2849">
                  <c:v>1</c:v>
                </c:pt>
                <c:pt idx="2850">
                  <c:v>1</c:v>
                </c:pt>
                <c:pt idx="2851">
                  <c:v>1</c:v>
                </c:pt>
                <c:pt idx="2852">
                  <c:v>1</c:v>
                </c:pt>
                <c:pt idx="2853">
                  <c:v>1</c:v>
                </c:pt>
                <c:pt idx="2854">
                  <c:v>1</c:v>
                </c:pt>
                <c:pt idx="2855">
                  <c:v>1</c:v>
                </c:pt>
                <c:pt idx="2856">
                  <c:v>1</c:v>
                </c:pt>
                <c:pt idx="2857">
                  <c:v>1</c:v>
                </c:pt>
                <c:pt idx="2858">
                  <c:v>1</c:v>
                </c:pt>
                <c:pt idx="2859">
                  <c:v>1</c:v>
                </c:pt>
                <c:pt idx="2860">
                  <c:v>1</c:v>
                </c:pt>
                <c:pt idx="2861">
                  <c:v>1</c:v>
                </c:pt>
                <c:pt idx="2862">
                  <c:v>1</c:v>
                </c:pt>
                <c:pt idx="2863">
                  <c:v>1</c:v>
                </c:pt>
                <c:pt idx="2864">
                  <c:v>1</c:v>
                </c:pt>
                <c:pt idx="2865">
                  <c:v>1</c:v>
                </c:pt>
                <c:pt idx="2866">
                  <c:v>1</c:v>
                </c:pt>
                <c:pt idx="2867">
                  <c:v>1</c:v>
                </c:pt>
                <c:pt idx="2868">
                  <c:v>1</c:v>
                </c:pt>
                <c:pt idx="2869">
                  <c:v>1</c:v>
                </c:pt>
                <c:pt idx="2870">
                  <c:v>1</c:v>
                </c:pt>
                <c:pt idx="2871">
                  <c:v>1</c:v>
                </c:pt>
                <c:pt idx="2872">
                  <c:v>1</c:v>
                </c:pt>
                <c:pt idx="2873">
                  <c:v>1</c:v>
                </c:pt>
                <c:pt idx="2874">
                  <c:v>1</c:v>
                </c:pt>
                <c:pt idx="2875">
                  <c:v>1</c:v>
                </c:pt>
                <c:pt idx="2876">
                  <c:v>1</c:v>
                </c:pt>
                <c:pt idx="2877">
                  <c:v>1</c:v>
                </c:pt>
                <c:pt idx="2878">
                  <c:v>1</c:v>
                </c:pt>
                <c:pt idx="2879">
                  <c:v>1</c:v>
                </c:pt>
                <c:pt idx="2880">
                  <c:v>1</c:v>
                </c:pt>
                <c:pt idx="2881">
                  <c:v>1</c:v>
                </c:pt>
                <c:pt idx="2882">
                  <c:v>1</c:v>
                </c:pt>
                <c:pt idx="2883">
                  <c:v>1</c:v>
                </c:pt>
                <c:pt idx="2884">
                  <c:v>1</c:v>
                </c:pt>
                <c:pt idx="2885">
                  <c:v>1</c:v>
                </c:pt>
                <c:pt idx="2886">
                  <c:v>1</c:v>
                </c:pt>
                <c:pt idx="2887">
                  <c:v>1</c:v>
                </c:pt>
                <c:pt idx="2888">
                  <c:v>1</c:v>
                </c:pt>
                <c:pt idx="2889">
                  <c:v>1</c:v>
                </c:pt>
                <c:pt idx="2890">
                  <c:v>1</c:v>
                </c:pt>
                <c:pt idx="2891">
                  <c:v>1</c:v>
                </c:pt>
                <c:pt idx="2892">
                  <c:v>1</c:v>
                </c:pt>
                <c:pt idx="2893">
                  <c:v>1</c:v>
                </c:pt>
                <c:pt idx="2894">
                  <c:v>1</c:v>
                </c:pt>
                <c:pt idx="2895">
                  <c:v>1</c:v>
                </c:pt>
                <c:pt idx="2896">
                  <c:v>1</c:v>
                </c:pt>
                <c:pt idx="2897">
                  <c:v>1</c:v>
                </c:pt>
                <c:pt idx="2898">
                  <c:v>1</c:v>
                </c:pt>
                <c:pt idx="2899">
                  <c:v>1</c:v>
                </c:pt>
                <c:pt idx="2900">
                  <c:v>1</c:v>
                </c:pt>
                <c:pt idx="2901">
                  <c:v>1</c:v>
                </c:pt>
                <c:pt idx="2902">
                  <c:v>1</c:v>
                </c:pt>
                <c:pt idx="2903">
                  <c:v>1</c:v>
                </c:pt>
                <c:pt idx="2904">
                  <c:v>1</c:v>
                </c:pt>
                <c:pt idx="2905">
                  <c:v>1</c:v>
                </c:pt>
                <c:pt idx="2906">
                  <c:v>1</c:v>
                </c:pt>
                <c:pt idx="2907">
                  <c:v>1</c:v>
                </c:pt>
                <c:pt idx="2908">
                  <c:v>1</c:v>
                </c:pt>
                <c:pt idx="2909">
                  <c:v>1</c:v>
                </c:pt>
                <c:pt idx="2910">
                  <c:v>1</c:v>
                </c:pt>
                <c:pt idx="2911">
                  <c:v>1</c:v>
                </c:pt>
                <c:pt idx="2912">
                  <c:v>1</c:v>
                </c:pt>
                <c:pt idx="2913">
                  <c:v>1</c:v>
                </c:pt>
                <c:pt idx="2914">
                  <c:v>1</c:v>
                </c:pt>
                <c:pt idx="2915">
                  <c:v>1</c:v>
                </c:pt>
                <c:pt idx="2916">
                  <c:v>1</c:v>
                </c:pt>
                <c:pt idx="2917">
                  <c:v>1</c:v>
                </c:pt>
                <c:pt idx="2918">
                  <c:v>1</c:v>
                </c:pt>
                <c:pt idx="2919">
                  <c:v>1</c:v>
                </c:pt>
                <c:pt idx="2920">
                  <c:v>1</c:v>
                </c:pt>
                <c:pt idx="2921">
                  <c:v>1</c:v>
                </c:pt>
                <c:pt idx="2922">
                  <c:v>1</c:v>
                </c:pt>
                <c:pt idx="2923">
                  <c:v>1</c:v>
                </c:pt>
                <c:pt idx="2924">
                  <c:v>1</c:v>
                </c:pt>
                <c:pt idx="2925">
                  <c:v>1</c:v>
                </c:pt>
                <c:pt idx="2926">
                  <c:v>1</c:v>
                </c:pt>
                <c:pt idx="2927">
                  <c:v>1</c:v>
                </c:pt>
                <c:pt idx="2928">
                  <c:v>1</c:v>
                </c:pt>
                <c:pt idx="2929">
                  <c:v>1</c:v>
                </c:pt>
                <c:pt idx="2930">
                  <c:v>1</c:v>
                </c:pt>
                <c:pt idx="2931">
                  <c:v>1</c:v>
                </c:pt>
                <c:pt idx="2932">
                  <c:v>1</c:v>
                </c:pt>
                <c:pt idx="2933">
                  <c:v>1</c:v>
                </c:pt>
                <c:pt idx="2934">
                  <c:v>1</c:v>
                </c:pt>
                <c:pt idx="2935">
                  <c:v>1</c:v>
                </c:pt>
                <c:pt idx="2936">
                  <c:v>1</c:v>
                </c:pt>
                <c:pt idx="2937">
                  <c:v>1</c:v>
                </c:pt>
                <c:pt idx="2938">
                  <c:v>1</c:v>
                </c:pt>
                <c:pt idx="2939">
                  <c:v>1</c:v>
                </c:pt>
                <c:pt idx="2940">
                  <c:v>1</c:v>
                </c:pt>
                <c:pt idx="2941">
                  <c:v>1</c:v>
                </c:pt>
                <c:pt idx="2942">
                  <c:v>1</c:v>
                </c:pt>
                <c:pt idx="2943">
                  <c:v>1</c:v>
                </c:pt>
                <c:pt idx="2944">
                  <c:v>1</c:v>
                </c:pt>
                <c:pt idx="2945">
                  <c:v>1</c:v>
                </c:pt>
                <c:pt idx="2946">
                  <c:v>1</c:v>
                </c:pt>
                <c:pt idx="2947">
                  <c:v>1</c:v>
                </c:pt>
                <c:pt idx="2948">
                  <c:v>1</c:v>
                </c:pt>
                <c:pt idx="2949">
                  <c:v>1</c:v>
                </c:pt>
                <c:pt idx="2950">
                  <c:v>1</c:v>
                </c:pt>
                <c:pt idx="2951">
                  <c:v>1</c:v>
                </c:pt>
                <c:pt idx="2952">
                  <c:v>1</c:v>
                </c:pt>
                <c:pt idx="2953">
                  <c:v>1</c:v>
                </c:pt>
                <c:pt idx="2954">
                  <c:v>1</c:v>
                </c:pt>
                <c:pt idx="2955">
                  <c:v>1</c:v>
                </c:pt>
                <c:pt idx="2956">
                  <c:v>1</c:v>
                </c:pt>
                <c:pt idx="2957">
                  <c:v>1</c:v>
                </c:pt>
                <c:pt idx="2958">
                  <c:v>1</c:v>
                </c:pt>
                <c:pt idx="2959">
                  <c:v>1</c:v>
                </c:pt>
                <c:pt idx="2960">
                  <c:v>1</c:v>
                </c:pt>
                <c:pt idx="2961">
                  <c:v>1</c:v>
                </c:pt>
                <c:pt idx="2962">
                  <c:v>1</c:v>
                </c:pt>
                <c:pt idx="2963">
                  <c:v>1</c:v>
                </c:pt>
                <c:pt idx="2964">
                  <c:v>1</c:v>
                </c:pt>
                <c:pt idx="2965">
                  <c:v>1</c:v>
                </c:pt>
                <c:pt idx="2966">
                  <c:v>1</c:v>
                </c:pt>
                <c:pt idx="2967">
                  <c:v>1</c:v>
                </c:pt>
                <c:pt idx="2968">
                  <c:v>1</c:v>
                </c:pt>
                <c:pt idx="2969">
                  <c:v>1</c:v>
                </c:pt>
                <c:pt idx="2970">
                  <c:v>1</c:v>
                </c:pt>
                <c:pt idx="2971">
                  <c:v>1</c:v>
                </c:pt>
                <c:pt idx="2972">
                  <c:v>1</c:v>
                </c:pt>
                <c:pt idx="2973">
                  <c:v>1</c:v>
                </c:pt>
                <c:pt idx="2974">
                  <c:v>1</c:v>
                </c:pt>
                <c:pt idx="2975">
                  <c:v>1</c:v>
                </c:pt>
                <c:pt idx="2976">
                  <c:v>1</c:v>
                </c:pt>
                <c:pt idx="2977">
                  <c:v>1</c:v>
                </c:pt>
                <c:pt idx="2978">
                  <c:v>1</c:v>
                </c:pt>
                <c:pt idx="2979">
                  <c:v>1</c:v>
                </c:pt>
                <c:pt idx="2980">
                  <c:v>1</c:v>
                </c:pt>
                <c:pt idx="2981">
                  <c:v>1</c:v>
                </c:pt>
                <c:pt idx="2982">
                  <c:v>1</c:v>
                </c:pt>
                <c:pt idx="2983">
                  <c:v>1</c:v>
                </c:pt>
                <c:pt idx="2984">
                  <c:v>1</c:v>
                </c:pt>
                <c:pt idx="2985">
                  <c:v>1</c:v>
                </c:pt>
                <c:pt idx="2986">
                  <c:v>1</c:v>
                </c:pt>
                <c:pt idx="2987">
                  <c:v>1</c:v>
                </c:pt>
                <c:pt idx="2988">
                  <c:v>1</c:v>
                </c:pt>
                <c:pt idx="2989">
                  <c:v>1</c:v>
                </c:pt>
                <c:pt idx="2990">
                  <c:v>1</c:v>
                </c:pt>
                <c:pt idx="2991">
                  <c:v>1</c:v>
                </c:pt>
                <c:pt idx="2992">
                  <c:v>1</c:v>
                </c:pt>
                <c:pt idx="2993">
                  <c:v>1</c:v>
                </c:pt>
                <c:pt idx="2994">
                  <c:v>1</c:v>
                </c:pt>
                <c:pt idx="2995">
                  <c:v>1</c:v>
                </c:pt>
                <c:pt idx="2996">
                  <c:v>1</c:v>
                </c:pt>
                <c:pt idx="2997">
                  <c:v>1</c:v>
                </c:pt>
                <c:pt idx="2998">
                  <c:v>1</c:v>
                </c:pt>
                <c:pt idx="2999">
                  <c:v>1</c:v>
                </c:pt>
                <c:pt idx="3000">
                  <c:v>1</c:v>
                </c:pt>
                <c:pt idx="3001">
                  <c:v>1</c:v>
                </c:pt>
                <c:pt idx="3002">
                  <c:v>1</c:v>
                </c:pt>
                <c:pt idx="3003">
                  <c:v>1</c:v>
                </c:pt>
                <c:pt idx="3004">
                  <c:v>1</c:v>
                </c:pt>
                <c:pt idx="3005">
                  <c:v>1</c:v>
                </c:pt>
                <c:pt idx="3006">
                  <c:v>1</c:v>
                </c:pt>
                <c:pt idx="3007">
                  <c:v>1</c:v>
                </c:pt>
                <c:pt idx="3008">
                  <c:v>1</c:v>
                </c:pt>
                <c:pt idx="3009">
                  <c:v>1</c:v>
                </c:pt>
                <c:pt idx="3010">
                  <c:v>1</c:v>
                </c:pt>
                <c:pt idx="3011">
                  <c:v>1</c:v>
                </c:pt>
                <c:pt idx="3012">
                  <c:v>1</c:v>
                </c:pt>
                <c:pt idx="3013">
                  <c:v>1</c:v>
                </c:pt>
                <c:pt idx="3014">
                  <c:v>1</c:v>
                </c:pt>
                <c:pt idx="3015">
                  <c:v>1</c:v>
                </c:pt>
                <c:pt idx="3016">
                  <c:v>1</c:v>
                </c:pt>
                <c:pt idx="3017">
                  <c:v>1</c:v>
                </c:pt>
                <c:pt idx="3018">
                  <c:v>1</c:v>
                </c:pt>
                <c:pt idx="3019">
                  <c:v>1</c:v>
                </c:pt>
                <c:pt idx="3020">
                  <c:v>1</c:v>
                </c:pt>
                <c:pt idx="3021">
                  <c:v>1</c:v>
                </c:pt>
                <c:pt idx="3022">
                  <c:v>1</c:v>
                </c:pt>
                <c:pt idx="3023">
                  <c:v>1</c:v>
                </c:pt>
                <c:pt idx="3024">
                  <c:v>1</c:v>
                </c:pt>
                <c:pt idx="3025">
                  <c:v>1</c:v>
                </c:pt>
                <c:pt idx="3026">
                  <c:v>1</c:v>
                </c:pt>
                <c:pt idx="3027">
                  <c:v>1</c:v>
                </c:pt>
                <c:pt idx="3028">
                  <c:v>1</c:v>
                </c:pt>
                <c:pt idx="3029">
                  <c:v>1</c:v>
                </c:pt>
                <c:pt idx="3030">
                  <c:v>1</c:v>
                </c:pt>
                <c:pt idx="3031">
                  <c:v>1</c:v>
                </c:pt>
                <c:pt idx="3032">
                  <c:v>1</c:v>
                </c:pt>
                <c:pt idx="3033">
                  <c:v>1</c:v>
                </c:pt>
                <c:pt idx="3034">
                  <c:v>1</c:v>
                </c:pt>
                <c:pt idx="3035">
                  <c:v>1</c:v>
                </c:pt>
                <c:pt idx="3036">
                  <c:v>1</c:v>
                </c:pt>
                <c:pt idx="3037">
                  <c:v>1</c:v>
                </c:pt>
                <c:pt idx="3038">
                  <c:v>1</c:v>
                </c:pt>
                <c:pt idx="3039">
                  <c:v>1</c:v>
                </c:pt>
                <c:pt idx="3040">
                  <c:v>1</c:v>
                </c:pt>
                <c:pt idx="3041">
                  <c:v>1</c:v>
                </c:pt>
                <c:pt idx="3042">
                  <c:v>1</c:v>
                </c:pt>
                <c:pt idx="3043">
                  <c:v>1</c:v>
                </c:pt>
                <c:pt idx="3044">
                  <c:v>1</c:v>
                </c:pt>
                <c:pt idx="3045">
                  <c:v>1</c:v>
                </c:pt>
                <c:pt idx="3046">
                  <c:v>1</c:v>
                </c:pt>
                <c:pt idx="3047">
                  <c:v>1</c:v>
                </c:pt>
                <c:pt idx="3048">
                  <c:v>1</c:v>
                </c:pt>
                <c:pt idx="3049">
                  <c:v>1</c:v>
                </c:pt>
                <c:pt idx="3050">
                  <c:v>1</c:v>
                </c:pt>
                <c:pt idx="3051">
                  <c:v>1</c:v>
                </c:pt>
                <c:pt idx="3052">
                  <c:v>1</c:v>
                </c:pt>
                <c:pt idx="3053">
                  <c:v>1</c:v>
                </c:pt>
                <c:pt idx="3054">
                  <c:v>1</c:v>
                </c:pt>
                <c:pt idx="3055">
                  <c:v>1</c:v>
                </c:pt>
                <c:pt idx="3056">
                  <c:v>1</c:v>
                </c:pt>
                <c:pt idx="3057">
                  <c:v>1</c:v>
                </c:pt>
                <c:pt idx="3058">
                  <c:v>1</c:v>
                </c:pt>
                <c:pt idx="3059">
                  <c:v>1</c:v>
                </c:pt>
                <c:pt idx="3060">
                  <c:v>1</c:v>
                </c:pt>
                <c:pt idx="3061">
                  <c:v>1</c:v>
                </c:pt>
                <c:pt idx="3062">
                  <c:v>1</c:v>
                </c:pt>
                <c:pt idx="3063">
                  <c:v>1</c:v>
                </c:pt>
                <c:pt idx="3064">
                  <c:v>1</c:v>
                </c:pt>
                <c:pt idx="3065">
                  <c:v>1</c:v>
                </c:pt>
                <c:pt idx="3066">
                  <c:v>1</c:v>
                </c:pt>
                <c:pt idx="3067">
                  <c:v>1</c:v>
                </c:pt>
                <c:pt idx="3068">
                  <c:v>1</c:v>
                </c:pt>
                <c:pt idx="3069">
                  <c:v>1</c:v>
                </c:pt>
                <c:pt idx="3070">
                  <c:v>1</c:v>
                </c:pt>
                <c:pt idx="3071">
                  <c:v>1</c:v>
                </c:pt>
                <c:pt idx="3072">
                  <c:v>1</c:v>
                </c:pt>
                <c:pt idx="3073">
                  <c:v>1</c:v>
                </c:pt>
                <c:pt idx="3074">
                  <c:v>1</c:v>
                </c:pt>
                <c:pt idx="3075">
                  <c:v>1</c:v>
                </c:pt>
                <c:pt idx="3076">
                  <c:v>1</c:v>
                </c:pt>
                <c:pt idx="3077">
                  <c:v>1</c:v>
                </c:pt>
                <c:pt idx="3078">
                  <c:v>1</c:v>
                </c:pt>
                <c:pt idx="3079">
                  <c:v>1</c:v>
                </c:pt>
                <c:pt idx="3080">
                  <c:v>1</c:v>
                </c:pt>
                <c:pt idx="3081">
                  <c:v>1</c:v>
                </c:pt>
                <c:pt idx="3082">
                  <c:v>1</c:v>
                </c:pt>
                <c:pt idx="3083">
                  <c:v>1</c:v>
                </c:pt>
                <c:pt idx="3084">
                  <c:v>1</c:v>
                </c:pt>
                <c:pt idx="3085">
                  <c:v>1</c:v>
                </c:pt>
                <c:pt idx="3086">
                  <c:v>1</c:v>
                </c:pt>
                <c:pt idx="3087">
                  <c:v>1</c:v>
                </c:pt>
                <c:pt idx="3088">
                  <c:v>1</c:v>
                </c:pt>
                <c:pt idx="3089">
                  <c:v>1</c:v>
                </c:pt>
                <c:pt idx="3090">
                  <c:v>1</c:v>
                </c:pt>
                <c:pt idx="3091">
                  <c:v>1</c:v>
                </c:pt>
                <c:pt idx="3092">
                  <c:v>1</c:v>
                </c:pt>
                <c:pt idx="3093">
                  <c:v>1</c:v>
                </c:pt>
                <c:pt idx="3094">
                  <c:v>1</c:v>
                </c:pt>
                <c:pt idx="3095">
                  <c:v>1</c:v>
                </c:pt>
                <c:pt idx="3096">
                  <c:v>1</c:v>
                </c:pt>
                <c:pt idx="3097">
                  <c:v>1</c:v>
                </c:pt>
                <c:pt idx="3098">
                  <c:v>1</c:v>
                </c:pt>
                <c:pt idx="3099">
                  <c:v>1</c:v>
                </c:pt>
                <c:pt idx="3100">
                  <c:v>1</c:v>
                </c:pt>
                <c:pt idx="3101">
                  <c:v>1</c:v>
                </c:pt>
                <c:pt idx="3102">
                  <c:v>1</c:v>
                </c:pt>
                <c:pt idx="3103">
                  <c:v>1</c:v>
                </c:pt>
                <c:pt idx="3104">
                  <c:v>1</c:v>
                </c:pt>
                <c:pt idx="3105">
                  <c:v>1</c:v>
                </c:pt>
                <c:pt idx="3106">
                  <c:v>1</c:v>
                </c:pt>
                <c:pt idx="3107">
                  <c:v>1</c:v>
                </c:pt>
                <c:pt idx="3108">
                  <c:v>1</c:v>
                </c:pt>
                <c:pt idx="3109">
                  <c:v>1</c:v>
                </c:pt>
                <c:pt idx="3110">
                  <c:v>1</c:v>
                </c:pt>
                <c:pt idx="3111">
                  <c:v>1</c:v>
                </c:pt>
                <c:pt idx="3112">
                  <c:v>1</c:v>
                </c:pt>
                <c:pt idx="3113">
                  <c:v>1</c:v>
                </c:pt>
                <c:pt idx="3114">
                  <c:v>1</c:v>
                </c:pt>
                <c:pt idx="3115">
                  <c:v>1</c:v>
                </c:pt>
                <c:pt idx="3116">
                  <c:v>1</c:v>
                </c:pt>
                <c:pt idx="3117">
                  <c:v>1</c:v>
                </c:pt>
                <c:pt idx="3118">
                  <c:v>1</c:v>
                </c:pt>
                <c:pt idx="3119">
                  <c:v>1</c:v>
                </c:pt>
                <c:pt idx="3120">
                  <c:v>1</c:v>
                </c:pt>
                <c:pt idx="3121">
                  <c:v>1</c:v>
                </c:pt>
                <c:pt idx="3122">
                  <c:v>1</c:v>
                </c:pt>
                <c:pt idx="3123">
                  <c:v>1</c:v>
                </c:pt>
                <c:pt idx="3124">
                  <c:v>1</c:v>
                </c:pt>
                <c:pt idx="3125">
                  <c:v>1</c:v>
                </c:pt>
                <c:pt idx="3126">
                  <c:v>1</c:v>
                </c:pt>
                <c:pt idx="3127">
                  <c:v>1</c:v>
                </c:pt>
                <c:pt idx="3128">
                  <c:v>1</c:v>
                </c:pt>
                <c:pt idx="3129">
                  <c:v>1</c:v>
                </c:pt>
                <c:pt idx="3130">
                  <c:v>1</c:v>
                </c:pt>
                <c:pt idx="3131">
                  <c:v>1</c:v>
                </c:pt>
                <c:pt idx="3132">
                  <c:v>1</c:v>
                </c:pt>
                <c:pt idx="3133">
                  <c:v>1</c:v>
                </c:pt>
                <c:pt idx="3134">
                  <c:v>1</c:v>
                </c:pt>
                <c:pt idx="3135">
                  <c:v>1</c:v>
                </c:pt>
                <c:pt idx="3136">
                  <c:v>1</c:v>
                </c:pt>
                <c:pt idx="3137">
                  <c:v>1</c:v>
                </c:pt>
                <c:pt idx="3138">
                  <c:v>1</c:v>
                </c:pt>
                <c:pt idx="3139">
                  <c:v>1</c:v>
                </c:pt>
                <c:pt idx="3140">
                  <c:v>1</c:v>
                </c:pt>
                <c:pt idx="3141">
                  <c:v>1</c:v>
                </c:pt>
                <c:pt idx="3142">
                  <c:v>1</c:v>
                </c:pt>
                <c:pt idx="3143">
                  <c:v>1</c:v>
                </c:pt>
                <c:pt idx="3144">
                  <c:v>1</c:v>
                </c:pt>
                <c:pt idx="3145">
                  <c:v>1</c:v>
                </c:pt>
                <c:pt idx="3146">
                  <c:v>1</c:v>
                </c:pt>
                <c:pt idx="3147">
                  <c:v>1</c:v>
                </c:pt>
                <c:pt idx="3148">
                  <c:v>1</c:v>
                </c:pt>
                <c:pt idx="3149">
                  <c:v>1</c:v>
                </c:pt>
                <c:pt idx="3150">
                  <c:v>1</c:v>
                </c:pt>
                <c:pt idx="3151">
                  <c:v>1</c:v>
                </c:pt>
                <c:pt idx="3152">
                  <c:v>1</c:v>
                </c:pt>
                <c:pt idx="3153">
                  <c:v>1</c:v>
                </c:pt>
                <c:pt idx="3154">
                  <c:v>1</c:v>
                </c:pt>
                <c:pt idx="3155">
                  <c:v>1</c:v>
                </c:pt>
                <c:pt idx="3156">
                  <c:v>1</c:v>
                </c:pt>
                <c:pt idx="3157">
                  <c:v>1</c:v>
                </c:pt>
                <c:pt idx="3158">
                  <c:v>1</c:v>
                </c:pt>
                <c:pt idx="3159">
                  <c:v>1</c:v>
                </c:pt>
                <c:pt idx="3160">
                  <c:v>1</c:v>
                </c:pt>
                <c:pt idx="3161">
                  <c:v>1</c:v>
                </c:pt>
                <c:pt idx="3162">
                  <c:v>1</c:v>
                </c:pt>
                <c:pt idx="3163">
                  <c:v>1</c:v>
                </c:pt>
                <c:pt idx="3164">
                  <c:v>1</c:v>
                </c:pt>
                <c:pt idx="3165">
                  <c:v>1</c:v>
                </c:pt>
                <c:pt idx="3166">
                  <c:v>1</c:v>
                </c:pt>
                <c:pt idx="3167">
                  <c:v>1</c:v>
                </c:pt>
                <c:pt idx="3168">
                  <c:v>1</c:v>
                </c:pt>
                <c:pt idx="3169">
                  <c:v>1</c:v>
                </c:pt>
                <c:pt idx="3170">
                  <c:v>1</c:v>
                </c:pt>
                <c:pt idx="3171">
                  <c:v>1</c:v>
                </c:pt>
                <c:pt idx="3172">
                  <c:v>1</c:v>
                </c:pt>
                <c:pt idx="3173">
                  <c:v>1</c:v>
                </c:pt>
                <c:pt idx="3174">
                  <c:v>1</c:v>
                </c:pt>
                <c:pt idx="3175">
                  <c:v>1</c:v>
                </c:pt>
                <c:pt idx="3176">
                  <c:v>1</c:v>
                </c:pt>
                <c:pt idx="3177">
                  <c:v>1</c:v>
                </c:pt>
                <c:pt idx="3178">
                  <c:v>1</c:v>
                </c:pt>
                <c:pt idx="3179">
                  <c:v>1</c:v>
                </c:pt>
                <c:pt idx="3180">
                  <c:v>1</c:v>
                </c:pt>
                <c:pt idx="3181">
                  <c:v>1</c:v>
                </c:pt>
                <c:pt idx="3182">
                  <c:v>1</c:v>
                </c:pt>
                <c:pt idx="3183">
                  <c:v>1</c:v>
                </c:pt>
                <c:pt idx="3184">
                  <c:v>1</c:v>
                </c:pt>
                <c:pt idx="3185">
                  <c:v>1</c:v>
                </c:pt>
                <c:pt idx="3186">
                  <c:v>1</c:v>
                </c:pt>
                <c:pt idx="3187">
                  <c:v>1</c:v>
                </c:pt>
                <c:pt idx="3188">
                  <c:v>1</c:v>
                </c:pt>
                <c:pt idx="3189">
                  <c:v>1</c:v>
                </c:pt>
                <c:pt idx="3190">
                  <c:v>1</c:v>
                </c:pt>
                <c:pt idx="3191">
                  <c:v>1</c:v>
                </c:pt>
                <c:pt idx="3192">
                  <c:v>1</c:v>
                </c:pt>
                <c:pt idx="3193">
                  <c:v>1</c:v>
                </c:pt>
                <c:pt idx="3194">
                  <c:v>1</c:v>
                </c:pt>
                <c:pt idx="3195">
                  <c:v>1</c:v>
                </c:pt>
                <c:pt idx="3196">
                  <c:v>1</c:v>
                </c:pt>
                <c:pt idx="3197">
                  <c:v>1</c:v>
                </c:pt>
                <c:pt idx="3198">
                  <c:v>1</c:v>
                </c:pt>
                <c:pt idx="3199">
                  <c:v>1</c:v>
                </c:pt>
                <c:pt idx="3200">
                  <c:v>1</c:v>
                </c:pt>
                <c:pt idx="3201">
                  <c:v>1</c:v>
                </c:pt>
                <c:pt idx="3202">
                  <c:v>1</c:v>
                </c:pt>
                <c:pt idx="3203">
                  <c:v>1.25</c:v>
                </c:pt>
                <c:pt idx="3204">
                  <c:v>1.25</c:v>
                </c:pt>
                <c:pt idx="3205">
                  <c:v>1.25</c:v>
                </c:pt>
                <c:pt idx="3206">
                  <c:v>1.25</c:v>
                </c:pt>
                <c:pt idx="3207">
                  <c:v>1.25</c:v>
                </c:pt>
                <c:pt idx="3208">
                  <c:v>1.25</c:v>
                </c:pt>
                <c:pt idx="3209">
                  <c:v>1.25</c:v>
                </c:pt>
                <c:pt idx="3210">
                  <c:v>1.25</c:v>
                </c:pt>
                <c:pt idx="3211">
                  <c:v>1.25</c:v>
                </c:pt>
                <c:pt idx="3212">
                  <c:v>1.25</c:v>
                </c:pt>
                <c:pt idx="3213">
                  <c:v>1.25</c:v>
                </c:pt>
                <c:pt idx="3214">
                  <c:v>1.25</c:v>
                </c:pt>
                <c:pt idx="3215">
                  <c:v>1.25</c:v>
                </c:pt>
                <c:pt idx="3216">
                  <c:v>1.25</c:v>
                </c:pt>
                <c:pt idx="3217">
                  <c:v>1.25</c:v>
                </c:pt>
                <c:pt idx="3218">
                  <c:v>1.25</c:v>
                </c:pt>
                <c:pt idx="3219">
                  <c:v>1.25</c:v>
                </c:pt>
                <c:pt idx="3220">
                  <c:v>1.25</c:v>
                </c:pt>
                <c:pt idx="3221">
                  <c:v>1.25</c:v>
                </c:pt>
                <c:pt idx="3222">
                  <c:v>1.25</c:v>
                </c:pt>
                <c:pt idx="3223">
                  <c:v>1.25</c:v>
                </c:pt>
                <c:pt idx="3224">
                  <c:v>1.25</c:v>
                </c:pt>
                <c:pt idx="3225">
                  <c:v>1.25</c:v>
                </c:pt>
                <c:pt idx="3226">
                  <c:v>1.25</c:v>
                </c:pt>
                <c:pt idx="3227">
                  <c:v>1.25</c:v>
                </c:pt>
                <c:pt idx="3228">
                  <c:v>1.25</c:v>
                </c:pt>
                <c:pt idx="3229">
                  <c:v>1.25</c:v>
                </c:pt>
                <c:pt idx="3230">
                  <c:v>1.25</c:v>
                </c:pt>
                <c:pt idx="3231">
                  <c:v>1.25</c:v>
                </c:pt>
                <c:pt idx="3232">
                  <c:v>1.25</c:v>
                </c:pt>
                <c:pt idx="3233">
                  <c:v>1.25</c:v>
                </c:pt>
                <c:pt idx="3234">
                  <c:v>1.25</c:v>
                </c:pt>
                <c:pt idx="3235">
                  <c:v>1.25</c:v>
                </c:pt>
                <c:pt idx="3236">
                  <c:v>1.25</c:v>
                </c:pt>
                <c:pt idx="3237">
                  <c:v>1.25</c:v>
                </c:pt>
                <c:pt idx="3238">
                  <c:v>1.25</c:v>
                </c:pt>
                <c:pt idx="3239">
                  <c:v>1.25</c:v>
                </c:pt>
                <c:pt idx="3240">
                  <c:v>1.25</c:v>
                </c:pt>
                <c:pt idx="3241">
                  <c:v>1.25</c:v>
                </c:pt>
                <c:pt idx="3242">
                  <c:v>1.25</c:v>
                </c:pt>
                <c:pt idx="3243">
                  <c:v>1.25</c:v>
                </c:pt>
                <c:pt idx="3244">
                  <c:v>1.25</c:v>
                </c:pt>
                <c:pt idx="3245">
                  <c:v>1.25</c:v>
                </c:pt>
                <c:pt idx="3246">
                  <c:v>1.25</c:v>
                </c:pt>
                <c:pt idx="3247">
                  <c:v>1.25</c:v>
                </c:pt>
                <c:pt idx="3248">
                  <c:v>1.25</c:v>
                </c:pt>
                <c:pt idx="3249">
                  <c:v>1.25</c:v>
                </c:pt>
                <c:pt idx="3250">
                  <c:v>1.25</c:v>
                </c:pt>
                <c:pt idx="3251">
                  <c:v>1.25</c:v>
                </c:pt>
                <c:pt idx="3252">
                  <c:v>1.25</c:v>
                </c:pt>
                <c:pt idx="3253">
                  <c:v>1.25</c:v>
                </c:pt>
                <c:pt idx="3254">
                  <c:v>1.25</c:v>
                </c:pt>
                <c:pt idx="3255">
                  <c:v>1.25</c:v>
                </c:pt>
                <c:pt idx="3256">
                  <c:v>1.25</c:v>
                </c:pt>
                <c:pt idx="3257">
                  <c:v>1.25</c:v>
                </c:pt>
                <c:pt idx="3258">
                  <c:v>1.25</c:v>
                </c:pt>
                <c:pt idx="3259">
                  <c:v>1.25</c:v>
                </c:pt>
                <c:pt idx="3260">
                  <c:v>1.25</c:v>
                </c:pt>
                <c:pt idx="3261">
                  <c:v>1.25</c:v>
                </c:pt>
                <c:pt idx="3262">
                  <c:v>1.25</c:v>
                </c:pt>
                <c:pt idx="3263">
                  <c:v>1.25</c:v>
                </c:pt>
                <c:pt idx="3264">
                  <c:v>1.25</c:v>
                </c:pt>
                <c:pt idx="3265">
                  <c:v>1.25</c:v>
                </c:pt>
                <c:pt idx="3266">
                  <c:v>1.25</c:v>
                </c:pt>
                <c:pt idx="3267">
                  <c:v>1.25</c:v>
                </c:pt>
                <c:pt idx="3268">
                  <c:v>1.5</c:v>
                </c:pt>
                <c:pt idx="3269">
                  <c:v>1.5</c:v>
                </c:pt>
                <c:pt idx="3270">
                  <c:v>1.5</c:v>
                </c:pt>
                <c:pt idx="3271">
                  <c:v>1.5</c:v>
                </c:pt>
                <c:pt idx="3272">
                  <c:v>1.5</c:v>
                </c:pt>
                <c:pt idx="3273">
                  <c:v>1.5</c:v>
                </c:pt>
                <c:pt idx="3274">
                  <c:v>1.5</c:v>
                </c:pt>
                <c:pt idx="3275">
                  <c:v>1.5</c:v>
                </c:pt>
                <c:pt idx="3276">
                  <c:v>1.5</c:v>
                </c:pt>
                <c:pt idx="3277">
                  <c:v>1.5</c:v>
                </c:pt>
                <c:pt idx="3278">
                  <c:v>1.5</c:v>
                </c:pt>
                <c:pt idx="3279">
                  <c:v>1.5</c:v>
                </c:pt>
                <c:pt idx="3280">
                  <c:v>1.5</c:v>
                </c:pt>
                <c:pt idx="3281">
                  <c:v>1.5</c:v>
                </c:pt>
                <c:pt idx="3282">
                  <c:v>1.5</c:v>
                </c:pt>
                <c:pt idx="3283">
                  <c:v>1.5</c:v>
                </c:pt>
                <c:pt idx="3284">
                  <c:v>1.5</c:v>
                </c:pt>
                <c:pt idx="3285">
                  <c:v>1.5</c:v>
                </c:pt>
                <c:pt idx="3286">
                  <c:v>1.5</c:v>
                </c:pt>
                <c:pt idx="3287">
                  <c:v>1.5</c:v>
                </c:pt>
                <c:pt idx="3288">
                  <c:v>1.5</c:v>
                </c:pt>
                <c:pt idx="3289">
                  <c:v>1.5</c:v>
                </c:pt>
                <c:pt idx="3290">
                  <c:v>1.5</c:v>
                </c:pt>
                <c:pt idx="3291">
                  <c:v>1.5</c:v>
                </c:pt>
                <c:pt idx="3292">
                  <c:v>1.5</c:v>
                </c:pt>
                <c:pt idx="3293">
                  <c:v>1.5</c:v>
                </c:pt>
                <c:pt idx="3294">
                  <c:v>1.5</c:v>
                </c:pt>
                <c:pt idx="3295">
                  <c:v>1.5</c:v>
                </c:pt>
                <c:pt idx="3296">
                  <c:v>1.5</c:v>
                </c:pt>
                <c:pt idx="3297">
                  <c:v>1.5</c:v>
                </c:pt>
                <c:pt idx="3298">
                  <c:v>1.5</c:v>
                </c:pt>
                <c:pt idx="3299">
                  <c:v>1.5</c:v>
                </c:pt>
                <c:pt idx="3300">
                  <c:v>1.5</c:v>
                </c:pt>
                <c:pt idx="3301">
                  <c:v>1.5</c:v>
                </c:pt>
                <c:pt idx="3302">
                  <c:v>1.5</c:v>
                </c:pt>
                <c:pt idx="3303">
                  <c:v>1.5</c:v>
                </c:pt>
                <c:pt idx="3304">
                  <c:v>1.5</c:v>
                </c:pt>
                <c:pt idx="3305">
                  <c:v>1.5</c:v>
                </c:pt>
                <c:pt idx="3306">
                  <c:v>1.5</c:v>
                </c:pt>
                <c:pt idx="3307">
                  <c:v>1.5</c:v>
                </c:pt>
                <c:pt idx="3308">
                  <c:v>1.5</c:v>
                </c:pt>
                <c:pt idx="3309">
                  <c:v>1.5</c:v>
                </c:pt>
                <c:pt idx="3310">
                  <c:v>1.5</c:v>
                </c:pt>
                <c:pt idx="3311">
                  <c:v>1.5</c:v>
                </c:pt>
                <c:pt idx="3312">
                  <c:v>1.5</c:v>
                </c:pt>
                <c:pt idx="3313">
                  <c:v>1.5</c:v>
                </c:pt>
                <c:pt idx="3314">
                  <c:v>1.5</c:v>
                </c:pt>
                <c:pt idx="3315">
                  <c:v>1.5</c:v>
                </c:pt>
                <c:pt idx="3316">
                  <c:v>1.5</c:v>
                </c:pt>
                <c:pt idx="3317">
                  <c:v>1.5</c:v>
                </c:pt>
                <c:pt idx="3318">
                  <c:v>1.5</c:v>
                </c:pt>
                <c:pt idx="3319">
                  <c:v>1.5</c:v>
                </c:pt>
                <c:pt idx="3320">
                  <c:v>1.5</c:v>
                </c:pt>
                <c:pt idx="3321">
                  <c:v>1.5</c:v>
                </c:pt>
                <c:pt idx="3322">
                  <c:v>1.5</c:v>
                </c:pt>
                <c:pt idx="3323">
                  <c:v>1.5</c:v>
                </c:pt>
                <c:pt idx="3324">
                  <c:v>1.5</c:v>
                </c:pt>
                <c:pt idx="3325">
                  <c:v>1.5</c:v>
                </c:pt>
                <c:pt idx="3326">
                  <c:v>1.5</c:v>
                </c:pt>
                <c:pt idx="3327">
                  <c:v>1.5</c:v>
                </c:pt>
                <c:pt idx="3328">
                  <c:v>1.5</c:v>
                </c:pt>
                <c:pt idx="3329">
                  <c:v>1.5</c:v>
                </c:pt>
                <c:pt idx="3330">
                  <c:v>1.5</c:v>
                </c:pt>
                <c:pt idx="3331">
                  <c:v>1.5</c:v>
                </c:pt>
                <c:pt idx="3332">
                  <c:v>1.5</c:v>
                </c:pt>
                <c:pt idx="3333">
                  <c:v>1.5</c:v>
                </c:pt>
                <c:pt idx="3334">
                  <c:v>1.5</c:v>
                </c:pt>
                <c:pt idx="3335">
                  <c:v>1.5</c:v>
                </c:pt>
                <c:pt idx="3336">
                  <c:v>1.5</c:v>
                </c:pt>
                <c:pt idx="3337">
                  <c:v>1.5</c:v>
                </c:pt>
                <c:pt idx="3338">
                  <c:v>1.5</c:v>
                </c:pt>
                <c:pt idx="3339">
                  <c:v>1.5</c:v>
                </c:pt>
                <c:pt idx="3340">
                  <c:v>1.5</c:v>
                </c:pt>
                <c:pt idx="3341">
                  <c:v>1.5</c:v>
                </c:pt>
                <c:pt idx="3342">
                  <c:v>1.5</c:v>
                </c:pt>
                <c:pt idx="3343">
                  <c:v>1.5</c:v>
                </c:pt>
                <c:pt idx="3344">
                  <c:v>1.5</c:v>
                </c:pt>
                <c:pt idx="3345">
                  <c:v>1.5</c:v>
                </c:pt>
                <c:pt idx="3346">
                  <c:v>1.5</c:v>
                </c:pt>
                <c:pt idx="3347">
                  <c:v>1.5</c:v>
                </c:pt>
                <c:pt idx="3348">
                  <c:v>1.5</c:v>
                </c:pt>
                <c:pt idx="3349">
                  <c:v>1.5</c:v>
                </c:pt>
                <c:pt idx="3350">
                  <c:v>1.5</c:v>
                </c:pt>
                <c:pt idx="3351">
                  <c:v>1.5</c:v>
                </c:pt>
                <c:pt idx="3352">
                  <c:v>1.5</c:v>
                </c:pt>
                <c:pt idx="3353">
                  <c:v>1.25</c:v>
                </c:pt>
                <c:pt idx="3354">
                  <c:v>1.25</c:v>
                </c:pt>
                <c:pt idx="3355">
                  <c:v>1.25</c:v>
                </c:pt>
                <c:pt idx="3356">
                  <c:v>1.25</c:v>
                </c:pt>
                <c:pt idx="3357">
                  <c:v>1.25</c:v>
                </c:pt>
                <c:pt idx="3358">
                  <c:v>1.25</c:v>
                </c:pt>
                <c:pt idx="3359">
                  <c:v>1.25</c:v>
                </c:pt>
                <c:pt idx="3360">
                  <c:v>1.25</c:v>
                </c:pt>
                <c:pt idx="3361">
                  <c:v>1.25</c:v>
                </c:pt>
                <c:pt idx="3362">
                  <c:v>1.25</c:v>
                </c:pt>
                <c:pt idx="3363">
                  <c:v>1.25</c:v>
                </c:pt>
                <c:pt idx="3364">
                  <c:v>1.25</c:v>
                </c:pt>
                <c:pt idx="3365">
                  <c:v>1.25</c:v>
                </c:pt>
                <c:pt idx="3366">
                  <c:v>1.25</c:v>
                </c:pt>
                <c:pt idx="3367">
                  <c:v>1.25</c:v>
                </c:pt>
                <c:pt idx="3368">
                  <c:v>1.25</c:v>
                </c:pt>
                <c:pt idx="3369">
                  <c:v>1.25</c:v>
                </c:pt>
                <c:pt idx="3370">
                  <c:v>1.25</c:v>
                </c:pt>
                <c:pt idx="3371">
                  <c:v>1.25</c:v>
                </c:pt>
                <c:pt idx="3372">
                  <c:v>1.25</c:v>
                </c:pt>
                <c:pt idx="3373">
                  <c:v>1.25</c:v>
                </c:pt>
                <c:pt idx="3374">
                  <c:v>1.25</c:v>
                </c:pt>
                <c:pt idx="3375">
                  <c:v>1.25</c:v>
                </c:pt>
                <c:pt idx="3376">
                  <c:v>1.25</c:v>
                </c:pt>
                <c:pt idx="3377">
                  <c:v>1.25</c:v>
                </c:pt>
                <c:pt idx="3378">
                  <c:v>1</c:v>
                </c:pt>
                <c:pt idx="3379">
                  <c:v>1</c:v>
                </c:pt>
                <c:pt idx="3380">
                  <c:v>1</c:v>
                </c:pt>
                <c:pt idx="3381">
                  <c:v>1</c:v>
                </c:pt>
                <c:pt idx="3382">
                  <c:v>1</c:v>
                </c:pt>
                <c:pt idx="3383">
                  <c:v>1</c:v>
                </c:pt>
                <c:pt idx="3384">
                  <c:v>1</c:v>
                </c:pt>
                <c:pt idx="3385">
                  <c:v>1</c:v>
                </c:pt>
                <c:pt idx="3386">
                  <c:v>1</c:v>
                </c:pt>
                <c:pt idx="3387">
                  <c:v>1</c:v>
                </c:pt>
                <c:pt idx="3388">
                  <c:v>1</c:v>
                </c:pt>
                <c:pt idx="3389">
                  <c:v>1</c:v>
                </c:pt>
                <c:pt idx="3390">
                  <c:v>1</c:v>
                </c:pt>
                <c:pt idx="3391">
                  <c:v>1</c:v>
                </c:pt>
                <c:pt idx="3392">
                  <c:v>1</c:v>
                </c:pt>
                <c:pt idx="3393">
                  <c:v>1</c:v>
                </c:pt>
                <c:pt idx="3394">
                  <c:v>1</c:v>
                </c:pt>
                <c:pt idx="3395">
                  <c:v>1</c:v>
                </c:pt>
                <c:pt idx="3396">
                  <c:v>1</c:v>
                </c:pt>
                <c:pt idx="3397">
                  <c:v>1</c:v>
                </c:pt>
                <c:pt idx="3398">
                  <c:v>1</c:v>
                </c:pt>
                <c:pt idx="3399">
                  <c:v>1</c:v>
                </c:pt>
                <c:pt idx="3400">
                  <c:v>1</c:v>
                </c:pt>
                <c:pt idx="3401">
                  <c:v>1</c:v>
                </c:pt>
                <c:pt idx="3402">
                  <c:v>1</c:v>
                </c:pt>
                <c:pt idx="3403">
                  <c:v>1</c:v>
                </c:pt>
                <c:pt idx="3404">
                  <c:v>1</c:v>
                </c:pt>
                <c:pt idx="3405">
                  <c:v>1</c:v>
                </c:pt>
                <c:pt idx="3406">
                  <c:v>1</c:v>
                </c:pt>
                <c:pt idx="3407">
                  <c:v>1</c:v>
                </c:pt>
                <c:pt idx="3408">
                  <c:v>1</c:v>
                </c:pt>
                <c:pt idx="3409">
                  <c:v>1</c:v>
                </c:pt>
                <c:pt idx="3410">
                  <c:v>1</c:v>
                </c:pt>
                <c:pt idx="3411">
                  <c:v>1</c:v>
                </c:pt>
                <c:pt idx="3412">
                  <c:v>1</c:v>
                </c:pt>
                <c:pt idx="3413">
                  <c:v>1</c:v>
                </c:pt>
                <c:pt idx="3414">
                  <c:v>1</c:v>
                </c:pt>
                <c:pt idx="3415">
                  <c:v>1</c:v>
                </c:pt>
                <c:pt idx="3416">
                  <c:v>1</c:v>
                </c:pt>
                <c:pt idx="3417">
                  <c:v>1</c:v>
                </c:pt>
                <c:pt idx="3418">
                  <c:v>1</c:v>
                </c:pt>
                <c:pt idx="3419">
                  <c:v>1</c:v>
                </c:pt>
                <c:pt idx="3420">
                  <c:v>1</c:v>
                </c:pt>
                <c:pt idx="3421">
                  <c:v>1</c:v>
                </c:pt>
                <c:pt idx="3422">
                  <c:v>1</c:v>
                </c:pt>
                <c:pt idx="3423">
                  <c:v>1</c:v>
                </c:pt>
                <c:pt idx="3424">
                  <c:v>1</c:v>
                </c:pt>
                <c:pt idx="3425">
                  <c:v>1</c:v>
                </c:pt>
                <c:pt idx="3426">
                  <c:v>1</c:v>
                </c:pt>
                <c:pt idx="3427">
                  <c:v>1</c:v>
                </c:pt>
                <c:pt idx="3428">
                  <c:v>1</c:v>
                </c:pt>
                <c:pt idx="3429">
                  <c:v>1</c:v>
                </c:pt>
                <c:pt idx="3430">
                  <c:v>1</c:v>
                </c:pt>
                <c:pt idx="3431">
                  <c:v>1</c:v>
                </c:pt>
                <c:pt idx="3432">
                  <c:v>1</c:v>
                </c:pt>
                <c:pt idx="3433">
                  <c:v>1</c:v>
                </c:pt>
                <c:pt idx="3434">
                  <c:v>1</c:v>
                </c:pt>
                <c:pt idx="3435">
                  <c:v>1</c:v>
                </c:pt>
                <c:pt idx="3436">
                  <c:v>1</c:v>
                </c:pt>
                <c:pt idx="3437">
                  <c:v>1</c:v>
                </c:pt>
                <c:pt idx="3438">
                  <c:v>1</c:v>
                </c:pt>
                <c:pt idx="3439">
                  <c:v>1</c:v>
                </c:pt>
                <c:pt idx="3440">
                  <c:v>1</c:v>
                </c:pt>
                <c:pt idx="3441">
                  <c:v>1</c:v>
                </c:pt>
                <c:pt idx="3442">
                  <c:v>1</c:v>
                </c:pt>
                <c:pt idx="3443">
                  <c:v>1</c:v>
                </c:pt>
                <c:pt idx="3444">
                  <c:v>1</c:v>
                </c:pt>
                <c:pt idx="3445">
                  <c:v>1</c:v>
                </c:pt>
                <c:pt idx="3446">
                  <c:v>1</c:v>
                </c:pt>
                <c:pt idx="3447">
                  <c:v>1</c:v>
                </c:pt>
                <c:pt idx="3448">
                  <c:v>1</c:v>
                </c:pt>
                <c:pt idx="3449">
                  <c:v>1</c:v>
                </c:pt>
                <c:pt idx="3450">
                  <c:v>1</c:v>
                </c:pt>
                <c:pt idx="3451">
                  <c:v>1</c:v>
                </c:pt>
                <c:pt idx="3452">
                  <c:v>1</c:v>
                </c:pt>
                <c:pt idx="3453">
                  <c:v>1</c:v>
                </c:pt>
                <c:pt idx="3454">
                  <c:v>1</c:v>
                </c:pt>
                <c:pt idx="3455">
                  <c:v>1</c:v>
                </c:pt>
                <c:pt idx="3456">
                  <c:v>1</c:v>
                </c:pt>
                <c:pt idx="3457">
                  <c:v>1</c:v>
                </c:pt>
                <c:pt idx="3458">
                  <c:v>1</c:v>
                </c:pt>
                <c:pt idx="3459">
                  <c:v>1</c:v>
                </c:pt>
                <c:pt idx="3460">
                  <c:v>1</c:v>
                </c:pt>
                <c:pt idx="3461">
                  <c:v>1</c:v>
                </c:pt>
                <c:pt idx="3462">
                  <c:v>1</c:v>
                </c:pt>
                <c:pt idx="3463">
                  <c:v>1</c:v>
                </c:pt>
                <c:pt idx="3464">
                  <c:v>1</c:v>
                </c:pt>
                <c:pt idx="3465">
                  <c:v>1</c:v>
                </c:pt>
                <c:pt idx="3466">
                  <c:v>1</c:v>
                </c:pt>
                <c:pt idx="3467">
                  <c:v>1</c:v>
                </c:pt>
                <c:pt idx="3468">
                  <c:v>1</c:v>
                </c:pt>
                <c:pt idx="3469">
                  <c:v>1</c:v>
                </c:pt>
                <c:pt idx="3470">
                  <c:v>1</c:v>
                </c:pt>
                <c:pt idx="3471">
                  <c:v>1</c:v>
                </c:pt>
                <c:pt idx="3472">
                  <c:v>1</c:v>
                </c:pt>
                <c:pt idx="3473">
                  <c:v>1</c:v>
                </c:pt>
                <c:pt idx="3474">
                  <c:v>1</c:v>
                </c:pt>
                <c:pt idx="3475">
                  <c:v>1</c:v>
                </c:pt>
                <c:pt idx="3476">
                  <c:v>1</c:v>
                </c:pt>
                <c:pt idx="3477">
                  <c:v>1</c:v>
                </c:pt>
                <c:pt idx="3478">
                  <c:v>1</c:v>
                </c:pt>
                <c:pt idx="3479">
                  <c:v>1</c:v>
                </c:pt>
                <c:pt idx="3480">
                  <c:v>1</c:v>
                </c:pt>
                <c:pt idx="3481">
                  <c:v>1</c:v>
                </c:pt>
                <c:pt idx="3482">
                  <c:v>1</c:v>
                </c:pt>
                <c:pt idx="3483">
                  <c:v>1</c:v>
                </c:pt>
                <c:pt idx="3484">
                  <c:v>1</c:v>
                </c:pt>
                <c:pt idx="3485">
                  <c:v>1</c:v>
                </c:pt>
                <c:pt idx="3486">
                  <c:v>1</c:v>
                </c:pt>
                <c:pt idx="3487">
                  <c:v>1</c:v>
                </c:pt>
                <c:pt idx="3488">
                  <c:v>1</c:v>
                </c:pt>
                <c:pt idx="3489">
                  <c:v>1</c:v>
                </c:pt>
                <c:pt idx="3490">
                  <c:v>1</c:v>
                </c:pt>
                <c:pt idx="3491">
                  <c:v>1</c:v>
                </c:pt>
                <c:pt idx="3492">
                  <c:v>1</c:v>
                </c:pt>
                <c:pt idx="3493">
                  <c:v>1</c:v>
                </c:pt>
                <c:pt idx="3494">
                  <c:v>1</c:v>
                </c:pt>
                <c:pt idx="3495">
                  <c:v>1</c:v>
                </c:pt>
                <c:pt idx="3496">
                  <c:v>1</c:v>
                </c:pt>
                <c:pt idx="3497">
                  <c:v>1</c:v>
                </c:pt>
                <c:pt idx="3498">
                  <c:v>1</c:v>
                </c:pt>
                <c:pt idx="3499">
                  <c:v>1</c:v>
                </c:pt>
                <c:pt idx="3500">
                  <c:v>1</c:v>
                </c:pt>
                <c:pt idx="3501">
                  <c:v>1</c:v>
                </c:pt>
                <c:pt idx="3502">
                  <c:v>1</c:v>
                </c:pt>
                <c:pt idx="3503">
                  <c:v>1</c:v>
                </c:pt>
                <c:pt idx="3504">
                  <c:v>1</c:v>
                </c:pt>
                <c:pt idx="3505">
                  <c:v>1</c:v>
                </c:pt>
                <c:pt idx="3506">
                  <c:v>1</c:v>
                </c:pt>
                <c:pt idx="3507">
                  <c:v>1</c:v>
                </c:pt>
                <c:pt idx="3508">
                  <c:v>1</c:v>
                </c:pt>
                <c:pt idx="3509">
                  <c:v>1</c:v>
                </c:pt>
                <c:pt idx="3510">
                  <c:v>1</c:v>
                </c:pt>
                <c:pt idx="3511">
                  <c:v>1</c:v>
                </c:pt>
                <c:pt idx="3512">
                  <c:v>1</c:v>
                </c:pt>
                <c:pt idx="3513">
                  <c:v>1</c:v>
                </c:pt>
                <c:pt idx="3514">
                  <c:v>1</c:v>
                </c:pt>
                <c:pt idx="3515">
                  <c:v>1</c:v>
                </c:pt>
                <c:pt idx="3516">
                  <c:v>1</c:v>
                </c:pt>
                <c:pt idx="3517">
                  <c:v>1</c:v>
                </c:pt>
                <c:pt idx="3518">
                  <c:v>1</c:v>
                </c:pt>
                <c:pt idx="3519">
                  <c:v>1</c:v>
                </c:pt>
                <c:pt idx="3520">
                  <c:v>1</c:v>
                </c:pt>
                <c:pt idx="3521">
                  <c:v>1</c:v>
                </c:pt>
                <c:pt idx="3522">
                  <c:v>1</c:v>
                </c:pt>
                <c:pt idx="3523">
                  <c:v>1</c:v>
                </c:pt>
                <c:pt idx="3524">
                  <c:v>1</c:v>
                </c:pt>
                <c:pt idx="3525">
                  <c:v>1</c:v>
                </c:pt>
                <c:pt idx="3526">
                  <c:v>1</c:v>
                </c:pt>
                <c:pt idx="3527">
                  <c:v>1</c:v>
                </c:pt>
                <c:pt idx="3528">
                  <c:v>0.75</c:v>
                </c:pt>
                <c:pt idx="3529">
                  <c:v>0.75</c:v>
                </c:pt>
                <c:pt idx="3530">
                  <c:v>0.75</c:v>
                </c:pt>
                <c:pt idx="3531">
                  <c:v>0.75</c:v>
                </c:pt>
                <c:pt idx="3532">
                  <c:v>0.75</c:v>
                </c:pt>
                <c:pt idx="3533">
                  <c:v>0.75</c:v>
                </c:pt>
                <c:pt idx="3534">
                  <c:v>0.75</c:v>
                </c:pt>
                <c:pt idx="3535">
                  <c:v>0.75</c:v>
                </c:pt>
                <c:pt idx="3536">
                  <c:v>0.75</c:v>
                </c:pt>
                <c:pt idx="3537">
                  <c:v>0.75</c:v>
                </c:pt>
                <c:pt idx="3538">
                  <c:v>0.75</c:v>
                </c:pt>
                <c:pt idx="3539">
                  <c:v>0.75</c:v>
                </c:pt>
                <c:pt idx="3540">
                  <c:v>0.75</c:v>
                </c:pt>
                <c:pt idx="3541">
                  <c:v>0.75</c:v>
                </c:pt>
                <c:pt idx="3542">
                  <c:v>0.75</c:v>
                </c:pt>
                <c:pt idx="3543">
                  <c:v>0.75</c:v>
                </c:pt>
                <c:pt idx="3544">
                  <c:v>0.75</c:v>
                </c:pt>
                <c:pt idx="3545">
                  <c:v>0.75</c:v>
                </c:pt>
                <c:pt idx="3546">
                  <c:v>0.75</c:v>
                </c:pt>
                <c:pt idx="3547">
                  <c:v>0.75</c:v>
                </c:pt>
                <c:pt idx="3548">
                  <c:v>0.75</c:v>
                </c:pt>
                <c:pt idx="3549">
                  <c:v>0.75</c:v>
                </c:pt>
                <c:pt idx="3550">
                  <c:v>0.75</c:v>
                </c:pt>
                <c:pt idx="3551">
                  <c:v>0.75</c:v>
                </c:pt>
                <c:pt idx="3552">
                  <c:v>0.75</c:v>
                </c:pt>
                <c:pt idx="3553">
                  <c:v>0.75</c:v>
                </c:pt>
                <c:pt idx="3554">
                  <c:v>0.75</c:v>
                </c:pt>
                <c:pt idx="3555">
                  <c:v>0.75</c:v>
                </c:pt>
                <c:pt idx="3556">
                  <c:v>0.75</c:v>
                </c:pt>
                <c:pt idx="3557">
                  <c:v>0.75</c:v>
                </c:pt>
                <c:pt idx="3558">
                  <c:v>0.75</c:v>
                </c:pt>
                <c:pt idx="3559">
                  <c:v>0.75</c:v>
                </c:pt>
                <c:pt idx="3560">
                  <c:v>0.75</c:v>
                </c:pt>
                <c:pt idx="3561">
                  <c:v>0.75</c:v>
                </c:pt>
                <c:pt idx="3562">
                  <c:v>0.75</c:v>
                </c:pt>
                <c:pt idx="3563">
                  <c:v>0.75</c:v>
                </c:pt>
                <c:pt idx="3564">
                  <c:v>0.75</c:v>
                </c:pt>
                <c:pt idx="3565">
                  <c:v>0.75</c:v>
                </c:pt>
                <c:pt idx="3566">
                  <c:v>0.75</c:v>
                </c:pt>
                <c:pt idx="3567">
                  <c:v>0.75</c:v>
                </c:pt>
                <c:pt idx="3568">
                  <c:v>0.75</c:v>
                </c:pt>
                <c:pt idx="3569">
                  <c:v>0.75</c:v>
                </c:pt>
                <c:pt idx="3570">
                  <c:v>0.75</c:v>
                </c:pt>
                <c:pt idx="3571">
                  <c:v>0.75</c:v>
                </c:pt>
                <c:pt idx="3572">
                  <c:v>0.75</c:v>
                </c:pt>
                <c:pt idx="3573">
                  <c:v>0.75</c:v>
                </c:pt>
                <c:pt idx="3574">
                  <c:v>0.75</c:v>
                </c:pt>
                <c:pt idx="3575">
                  <c:v>0.75</c:v>
                </c:pt>
                <c:pt idx="3576">
                  <c:v>0.75</c:v>
                </c:pt>
                <c:pt idx="3577">
                  <c:v>0.75</c:v>
                </c:pt>
                <c:pt idx="3578">
                  <c:v>0.75</c:v>
                </c:pt>
                <c:pt idx="3579">
                  <c:v>0.75</c:v>
                </c:pt>
                <c:pt idx="3580">
                  <c:v>0.75</c:v>
                </c:pt>
                <c:pt idx="3581">
                  <c:v>0.75</c:v>
                </c:pt>
                <c:pt idx="3582">
                  <c:v>0.75</c:v>
                </c:pt>
                <c:pt idx="3583">
                  <c:v>0.75</c:v>
                </c:pt>
                <c:pt idx="3584">
                  <c:v>0.75</c:v>
                </c:pt>
                <c:pt idx="3585">
                  <c:v>0.75</c:v>
                </c:pt>
                <c:pt idx="3586">
                  <c:v>0.75</c:v>
                </c:pt>
                <c:pt idx="3587">
                  <c:v>0.75</c:v>
                </c:pt>
                <c:pt idx="3588">
                  <c:v>0.75</c:v>
                </c:pt>
                <c:pt idx="3589">
                  <c:v>0.75</c:v>
                </c:pt>
                <c:pt idx="3590">
                  <c:v>0.75</c:v>
                </c:pt>
                <c:pt idx="3591">
                  <c:v>0.75</c:v>
                </c:pt>
                <c:pt idx="3592">
                  <c:v>0.75</c:v>
                </c:pt>
                <c:pt idx="3593">
                  <c:v>0.75</c:v>
                </c:pt>
                <c:pt idx="3594">
                  <c:v>0.75</c:v>
                </c:pt>
                <c:pt idx="3595">
                  <c:v>0.75</c:v>
                </c:pt>
                <c:pt idx="3596">
                  <c:v>0.75</c:v>
                </c:pt>
                <c:pt idx="3597">
                  <c:v>0.75</c:v>
                </c:pt>
                <c:pt idx="3598">
                  <c:v>0.75</c:v>
                </c:pt>
                <c:pt idx="3599">
                  <c:v>0.75</c:v>
                </c:pt>
                <c:pt idx="3600">
                  <c:v>0.75</c:v>
                </c:pt>
                <c:pt idx="3601">
                  <c:v>0.75</c:v>
                </c:pt>
                <c:pt idx="3602">
                  <c:v>0.75</c:v>
                </c:pt>
                <c:pt idx="3603">
                  <c:v>0.75</c:v>
                </c:pt>
                <c:pt idx="3604">
                  <c:v>0.75</c:v>
                </c:pt>
                <c:pt idx="3605">
                  <c:v>0.75</c:v>
                </c:pt>
                <c:pt idx="3606">
                  <c:v>0.75</c:v>
                </c:pt>
                <c:pt idx="3607">
                  <c:v>0.75</c:v>
                </c:pt>
                <c:pt idx="3608">
                  <c:v>0.75</c:v>
                </c:pt>
                <c:pt idx="3609">
                  <c:v>0.75</c:v>
                </c:pt>
                <c:pt idx="3610">
                  <c:v>0.75</c:v>
                </c:pt>
                <c:pt idx="3611">
                  <c:v>0.75</c:v>
                </c:pt>
                <c:pt idx="3612">
                  <c:v>0.75</c:v>
                </c:pt>
                <c:pt idx="3613">
                  <c:v>0.75</c:v>
                </c:pt>
                <c:pt idx="3614">
                  <c:v>0.75</c:v>
                </c:pt>
                <c:pt idx="3615">
                  <c:v>0.75</c:v>
                </c:pt>
                <c:pt idx="3616">
                  <c:v>0.75</c:v>
                </c:pt>
                <c:pt idx="3617">
                  <c:v>0.75</c:v>
                </c:pt>
                <c:pt idx="3618">
                  <c:v>0.75</c:v>
                </c:pt>
                <c:pt idx="3619">
                  <c:v>0.75</c:v>
                </c:pt>
                <c:pt idx="3620">
                  <c:v>0.75</c:v>
                </c:pt>
                <c:pt idx="3621">
                  <c:v>0.75</c:v>
                </c:pt>
                <c:pt idx="3622">
                  <c:v>0.75</c:v>
                </c:pt>
                <c:pt idx="3623">
                  <c:v>0.75</c:v>
                </c:pt>
                <c:pt idx="3624">
                  <c:v>0.75</c:v>
                </c:pt>
                <c:pt idx="3625">
                  <c:v>0.75</c:v>
                </c:pt>
                <c:pt idx="3626">
                  <c:v>0.75</c:v>
                </c:pt>
                <c:pt idx="3627">
                  <c:v>0.75</c:v>
                </c:pt>
                <c:pt idx="3628">
                  <c:v>0.75</c:v>
                </c:pt>
                <c:pt idx="3629">
                  <c:v>0.75</c:v>
                </c:pt>
                <c:pt idx="3630">
                  <c:v>0.75</c:v>
                </c:pt>
                <c:pt idx="3631">
                  <c:v>0.75</c:v>
                </c:pt>
                <c:pt idx="3632">
                  <c:v>0.75</c:v>
                </c:pt>
                <c:pt idx="3633">
                  <c:v>0.75</c:v>
                </c:pt>
                <c:pt idx="3634">
                  <c:v>0.75</c:v>
                </c:pt>
                <c:pt idx="3635">
                  <c:v>0.75</c:v>
                </c:pt>
                <c:pt idx="3636">
                  <c:v>0.75</c:v>
                </c:pt>
                <c:pt idx="3637">
                  <c:v>0.75</c:v>
                </c:pt>
                <c:pt idx="3638">
                  <c:v>0.75</c:v>
                </c:pt>
                <c:pt idx="3639">
                  <c:v>0.75</c:v>
                </c:pt>
                <c:pt idx="3640">
                  <c:v>0.75</c:v>
                </c:pt>
                <c:pt idx="3641">
                  <c:v>0.75</c:v>
                </c:pt>
                <c:pt idx="3642">
                  <c:v>0.75</c:v>
                </c:pt>
                <c:pt idx="3643">
                  <c:v>0.75</c:v>
                </c:pt>
                <c:pt idx="3644">
                  <c:v>0.75</c:v>
                </c:pt>
                <c:pt idx="3645">
                  <c:v>0.75</c:v>
                </c:pt>
                <c:pt idx="3646">
                  <c:v>0.75</c:v>
                </c:pt>
                <c:pt idx="3647">
                  <c:v>0.75</c:v>
                </c:pt>
                <c:pt idx="3648">
                  <c:v>0.75</c:v>
                </c:pt>
                <c:pt idx="3649">
                  <c:v>0.75</c:v>
                </c:pt>
                <c:pt idx="3650">
                  <c:v>0.75</c:v>
                </c:pt>
                <c:pt idx="3651">
                  <c:v>0.75</c:v>
                </c:pt>
                <c:pt idx="3652">
                  <c:v>0.75</c:v>
                </c:pt>
                <c:pt idx="3653">
                  <c:v>0.75</c:v>
                </c:pt>
                <c:pt idx="3654">
                  <c:v>0.75</c:v>
                </c:pt>
                <c:pt idx="3655">
                  <c:v>0.75</c:v>
                </c:pt>
                <c:pt idx="3656">
                  <c:v>0.75</c:v>
                </c:pt>
                <c:pt idx="3657">
                  <c:v>0.75</c:v>
                </c:pt>
                <c:pt idx="3658">
                  <c:v>0.75</c:v>
                </c:pt>
                <c:pt idx="3659">
                  <c:v>0.75</c:v>
                </c:pt>
                <c:pt idx="3660">
                  <c:v>0.75</c:v>
                </c:pt>
                <c:pt idx="3661">
                  <c:v>0.75</c:v>
                </c:pt>
                <c:pt idx="3662">
                  <c:v>0.75</c:v>
                </c:pt>
                <c:pt idx="3663">
                  <c:v>0.75</c:v>
                </c:pt>
                <c:pt idx="3664">
                  <c:v>0.75</c:v>
                </c:pt>
                <c:pt idx="3665">
                  <c:v>0.75</c:v>
                </c:pt>
                <c:pt idx="3666">
                  <c:v>0.75</c:v>
                </c:pt>
                <c:pt idx="3667">
                  <c:v>0.75</c:v>
                </c:pt>
                <c:pt idx="3668">
                  <c:v>0.75</c:v>
                </c:pt>
                <c:pt idx="3669">
                  <c:v>0.75</c:v>
                </c:pt>
                <c:pt idx="3670">
                  <c:v>0.75</c:v>
                </c:pt>
                <c:pt idx="3671">
                  <c:v>0.75</c:v>
                </c:pt>
                <c:pt idx="3672">
                  <c:v>0.75</c:v>
                </c:pt>
                <c:pt idx="3673">
                  <c:v>0.75</c:v>
                </c:pt>
                <c:pt idx="3674">
                  <c:v>0.75</c:v>
                </c:pt>
                <c:pt idx="3675">
                  <c:v>0.75</c:v>
                </c:pt>
                <c:pt idx="3676">
                  <c:v>0.75</c:v>
                </c:pt>
                <c:pt idx="3677">
                  <c:v>0.75</c:v>
                </c:pt>
                <c:pt idx="3678">
                  <c:v>0.75</c:v>
                </c:pt>
                <c:pt idx="3679">
                  <c:v>0.75</c:v>
                </c:pt>
                <c:pt idx="3680">
                  <c:v>0.75</c:v>
                </c:pt>
                <c:pt idx="3681">
                  <c:v>0.75</c:v>
                </c:pt>
                <c:pt idx="3682">
                  <c:v>0.75</c:v>
                </c:pt>
                <c:pt idx="3683">
                  <c:v>0.75</c:v>
                </c:pt>
                <c:pt idx="3684">
                  <c:v>0.75</c:v>
                </c:pt>
                <c:pt idx="3685">
                  <c:v>0.75</c:v>
                </c:pt>
                <c:pt idx="3686">
                  <c:v>0.75</c:v>
                </c:pt>
                <c:pt idx="3687">
                  <c:v>0.75</c:v>
                </c:pt>
                <c:pt idx="3688">
                  <c:v>0.75</c:v>
                </c:pt>
                <c:pt idx="3689">
                  <c:v>0.75</c:v>
                </c:pt>
                <c:pt idx="3690">
                  <c:v>0.75</c:v>
                </c:pt>
                <c:pt idx="3691">
                  <c:v>0.75</c:v>
                </c:pt>
                <c:pt idx="3692">
                  <c:v>0.75</c:v>
                </c:pt>
                <c:pt idx="3693">
                  <c:v>0.75</c:v>
                </c:pt>
                <c:pt idx="3694">
                  <c:v>0.75</c:v>
                </c:pt>
                <c:pt idx="3695">
                  <c:v>0.75</c:v>
                </c:pt>
                <c:pt idx="3696">
                  <c:v>0.75</c:v>
                </c:pt>
                <c:pt idx="3697">
                  <c:v>0.75</c:v>
                </c:pt>
                <c:pt idx="3698">
                  <c:v>0.75</c:v>
                </c:pt>
                <c:pt idx="3699">
                  <c:v>0.75</c:v>
                </c:pt>
                <c:pt idx="3700">
                  <c:v>0.75</c:v>
                </c:pt>
                <c:pt idx="3701">
                  <c:v>0.75</c:v>
                </c:pt>
                <c:pt idx="3702">
                  <c:v>0.75</c:v>
                </c:pt>
                <c:pt idx="3703">
                  <c:v>0.75</c:v>
                </c:pt>
                <c:pt idx="3704">
                  <c:v>0.75</c:v>
                </c:pt>
                <c:pt idx="3705">
                  <c:v>0.75</c:v>
                </c:pt>
                <c:pt idx="3706">
                  <c:v>0.75</c:v>
                </c:pt>
                <c:pt idx="3707">
                  <c:v>0.75</c:v>
                </c:pt>
                <c:pt idx="3708">
                  <c:v>0.75</c:v>
                </c:pt>
                <c:pt idx="3709">
                  <c:v>0.75</c:v>
                </c:pt>
                <c:pt idx="3710">
                  <c:v>0.75</c:v>
                </c:pt>
                <c:pt idx="3711">
                  <c:v>0.75</c:v>
                </c:pt>
                <c:pt idx="3712">
                  <c:v>0.75</c:v>
                </c:pt>
                <c:pt idx="3713">
                  <c:v>0.75</c:v>
                </c:pt>
                <c:pt idx="3714">
                  <c:v>0.75</c:v>
                </c:pt>
                <c:pt idx="3715">
                  <c:v>0.75</c:v>
                </c:pt>
                <c:pt idx="3716">
                  <c:v>0.75</c:v>
                </c:pt>
                <c:pt idx="3717">
                  <c:v>0.75</c:v>
                </c:pt>
                <c:pt idx="3718">
                  <c:v>0.75</c:v>
                </c:pt>
                <c:pt idx="3719">
                  <c:v>0.75</c:v>
                </c:pt>
                <c:pt idx="3720">
                  <c:v>0.75</c:v>
                </c:pt>
                <c:pt idx="3721">
                  <c:v>0.75</c:v>
                </c:pt>
                <c:pt idx="3722">
                  <c:v>0.75</c:v>
                </c:pt>
                <c:pt idx="3723">
                  <c:v>0.75</c:v>
                </c:pt>
                <c:pt idx="3724">
                  <c:v>0.75</c:v>
                </c:pt>
                <c:pt idx="3725">
                  <c:v>0.75</c:v>
                </c:pt>
                <c:pt idx="3726">
                  <c:v>0.75</c:v>
                </c:pt>
                <c:pt idx="3727">
                  <c:v>0.75</c:v>
                </c:pt>
                <c:pt idx="3728">
                  <c:v>0.75</c:v>
                </c:pt>
                <c:pt idx="3729">
                  <c:v>0.75</c:v>
                </c:pt>
                <c:pt idx="3730">
                  <c:v>0.75</c:v>
                </c:pt>
                <c:pt idx="3731">
                  <c:v>0.75</c:v>
                </c:pt>
                <c:pt idx="3732">
                  <c:v>0.75</c:v>
                </c:pt>
                <c:pt idx="3733">
                  <c:v>0.75</c:v>
                </c:pt>
                <c:pt idx="3734">
                  <c:v>0.75</c:v>
                </c:pt>
                <c:pt idx="3735">
                  <c:v>0.75</c:v>
                </c:pt>
                <c:pt idx="3736">
                  <c:v>0.75</c:v>
                </c:pt>
                <c:pt idx="3737">
                  <c:v>0.75</c:v>
                </c:pt>
                <c:pt idx="3738">
                  <c:v>0.75</c:v>
                </c:pt>
                <c:pt idx="3739">
                  <c:v>0.75</c:v>
                </c:pt>
                <c:pt idx="3740">
                  <c:v>0.75</c:v>
                </c:pt>
                <c:pt idx="3741">
                  <c:v>0.75</c:v>
                </c:pt>
                <c:pt idx="3742">
                  <c:v>0.75</c:v>
                </c:pt>
                <c:pt idx="3743">
                  <c:v>0.5</c:v>
                </c:pt>
                <c:pt idx="3744">
                  <c:v>0.5</c:v>
                </c:pt>
                <c:pt idx="3745">
                  <c:v>0.5</c:v>
                </c:pt>
                <c:pt idx="3746">
                  <c:v>0.5</c:v>
                </c:pt>
                <c:pt idx="3747">
                  <c:v>0.5</c:v>
                </c:pt>
                <c:pt idx="3748">
                  <c:v>0.5</c:v>
                </c:pt>
                <c:pt idx="3749">
                  <c:v>0.5</c:v>
                </c:pt>
                <c:pt idx="3750">
                  <c:v>0.5</c:v>
                </c:pt>
                <c:pt idx="3751">
                  <c:v>0.5</c:v>
                </c:pt>
                <c:pt idx="3752">
                  <c:v>0.5</c:v>
                </c:pt>
                <c:pt idx="3753">
                  <c:v>0.5</c:v>
                </c:pt>
                <c:pt idx="3754">
                  <c:v>0.5</c:v>
                </c:pt>
                <c:pt idx="3755">
                  <c:v>0.5</c:v>
                </c:pt>
                <c:pt idx="3756">
                  <c:v>0.5</c:v>
                </c:pt>
                <c:pt idx="3757">
                  <c:v>0.5</c:v>
                </c:pt>
                <c:pt idx="3758">
                  <c:v>0.5</c:v>
                </c:pt>
                <c:pt idx="3759">
                  <c:v>0.5</c:v>
                </c:pt>
                <c:pt idx="3760">
                  <c:v>0.5</c:v>
                </c:pt>
                <c:pt idx="3761">
                  <c:v>0.5</c:v>
                </c:pt>
                <c:pt idx="3762">
                  <c:v>0.5</c:v>
                </c:pt>
                <c:pt idx="3763">
                  <c:v>0.5</c:v>
                </c:pt>
                <c:pt idx="3764">
                  <c:v>0.5</c:v>
                </c:pt>
                <c:pt idx="3765">
                  <c:v>0.5</c:v>
                </c:pt>
                <c:pt idx="3766">
                  <c:v>0.5</c:v>
                </c:pt>
                <c:pt idx="3767">
                  <c:v>0.5</c:v>
                </c:pt>
                <c:pt idx="3768">
                  <c:v>0.5</c:v>
                </c:pt>
                <c:pt idx="3769">
                  <c:v>0.5</c:v>
                </c:pt>
                <c:pt idx="3770">
                  <c:v>0.5</c:v>
                </c:pt>
                <c:pt idx="3771">
                  <c:v>0.5</c:v>
                </c:pt>
                <c:pt idx="3772">
                  <c:v>0.5</c:v>
                </c:pt>
                <c:pt idx="3773">
                  <c:v>0.5</c:v>
                </c:pt>
                <c:pt idx="3774">
                  <c:v>0.5</c:v>
                </c:pt>
                <c:pt idx="3775">
                  <c:v>0.5</c:v>
                </c:pt>
                <c:pt idx="3776">
                  <c:v>0.5</c:v>
                </c:pt>
                <c:pt idx="3777">
                  <c:v>0.5</c:v>
                </c:pt>
                <c:pt idx="3778">
                  <c:v>0.5</c:v>
                </c:pt>
                <c:pt idx="3779">
                  <c:v>0.5</c:v>
                </c:pt>
                <c:pt idx="3780">
                  <c:v>0.5</c:v>
                </c:pt>
                <c:pt idx="3781">
                  <c:v>0.5</c:v>
                </c:pt>
                <c:pt idx="3782">
                  <c:v>0.5</c:v>
                </c:pt>
                <c:pt idx="3783">
                  <c:v>0.5</c:v>
                </c:pt>
                <c:pt idx="3784">
                  <c:v>0.5</c:v>
                </c:pt>
                <c:pt idx="3785">
                  <c:v>0.5</c:v>
                </c:pt>
                <c:pt idx="3786">
                  <c:v>0.5</c:v>
                </c:pt>
                <c:pt idx="3787">
                  <c:v>0.5</c:v>
                </c:pt>
                <c:pt idx="3788">
                  <c:v>0.5</c:v>
                </c:pt>
                <c:pt idx="3789">
                  <c:v>0.5</c:v>
                </c:pt>
                <c:pt idx="3790">
                  <c:v>0.5</c:v>
                </c:pt>
                <c:pt idx="3791">
                  <c:v>0.5</c:v>
                </c:pt>
                <c:pt idx="3792">
                  <c:v>0.5</c:v>
                </c:pt>
                <c:pt idx="3793">
                  <c:v>0.5</c:v>
                </c:pt>
                <c:pt idx="3794">
                  <c:v>0.5</c:v>
                </c:pt>
                <c:pt idx="3795">
                  <c:v>0.5</c:v>
                </c:pt>
                <c:pt idx="3796">
                  <c:v>0.5</c:v>
                </c:pt>
                <c:pt idx="3797">
                  <c:v>0.5</c:v>
                </c:pt>
                <c:pt idx="3798">
                  <c:v>0.5</c:v>
                </c:pt>
                <c:pt idx="3799">
                  <c:v>0.5</c:v>
                </c:pt>
                <c:pt idx="3800">
                  <c:v>0.5</c:v>
                </c:pt>
                <c:pt idx="3801">
                  <c:v>0.5</c:v>
                </c:pt>
                <c:pt idx="3802">
                  <c:v>0.5</c:v>
                </c:pt>
                <c:pt idx="3803">
                  <c:v>0.5</c:v>
                </c:pt>
                <c:pt idx="3804">
                  <c:v>0.5</c:v>
                </c:pt>
                <c:pt idx="3805">
                  <c:v>0.5</c:v>
                </c:pt>
                <c:pt idx="3806">
                  <c:v>0.5</c:v>
                </c:pt>
                <c:pt idx="3807">
                  <c:v>0.5</c:v>
                </c:pt>
                <c:pt idx="3808">
                  <c:v>0.5</c:v>
                </c:pt>
                <c:pt idx="3809">
                  <c:v>0.5</c:v>
                </c:pt>
                <c:pt idx="3810">
                  <c:v>0.5</c:v>
                </c:pt>
                <c:pt idx="3811">
                  <c:v>0.5</c:v>
                </c:pt>
                <c:pt idx="3812">
                  <c:v>0.5</c:v>
                </c:pt>
                <c:pt idx="3813">
                  <c:v>0.5</c:v>
                </c:pt>
                <c:pt idx="3814">
                  <c:v>0.5</c:v>
                </c:pt>
                <c:pt idx="3815">
                  <c:v>0.5</c:v>
                </c:pt>
                <c:pt idx="3816">
                  <c:v>0.5</c:v>
                </c:pt>
                <c:pt idx="3817">
                  <c:v>0.5</c:v>
                </c:pt>
                <c:pt idx="3818">
                  <c:v>0.5</c:v>
                </c:pt>
                <c:pt idx="3819">
                  <c:v>0.5</c:v>
                </c:pt>
                <c:pt idx="3820">
                  <c:v>0.5</c:v>
                </c:pt>
                <c:pt idx="3821">
                  <c:v>0.5</c:v>
                </c:pt>
                <c:pt idx="3822">
                  <c:v>0.5</c:v>
                </c:pt>
                <c:pt idx="3823">
                  <c:v>0.5</c:v>
                </c:pt>
                <c:pt idx="3824">
                  <c:v>0.5</c:v>
                </c:pt>
                <c:pt idx="3825">
                  <c:v>0.5</c:v>
                </c:pt>
                <c:pt idx="3826">
                  <c:v>0.5</c:v>
                </c:pt>
                <c:pt idx="3827">
                  <c:v>0.5</c:v>
                </c:pt>
                <c:pt idx="3828">
                  <c:v>0.5</c:v>
                </c:pt>
                <c:pt idx="3829">
                  <c:v>0.5</c:v>
                </c:pt>
                <c:pt idx="3830">
                  <c:v>0.5</c:v>
                </c:pt>
                <c:pt idx="3831">
                  <c:v>0.5</c:v>
                </c:pt>
                <c:pt idx="3832">
                  <c:v>0.5</c:v>
                </c:pt>
                <c:pt idx="3833">
                  <c:v>0.5</c:v>
                </c:pt>
                <c:pt idx="3834">
                  <c:v>0.5</c:v>
                </c:pt>
                <c:pt idx="3835">
                  <c:v>0.5</c:v>
                </c:pt>
                <c:pt idx="3836">
                  <c:v>0.5</c:v>
                </c:pt>
                <c:pt idx="3837">
                  <c:v>0.5</c:v>
                </c:pt>
                <c:pt idx="3838">
                  <c:v>0.5</c:v>
                </c:pt>
                <c:pt idx="3839">
                  <c:v>0.5</c:v>
                </c:pt>
                <c:pt idx="3840">
                  <c:v>0.5</c:v>
                </c:pt>
                <c:pt idx="3841">
                  <c:v>0.5</c:v>
                </c:pt>
                <c:pt idx="3842">
                  <c:v>0.5</c:v>
                </c:pt>
                <c:pt idx="3843">
                  <c:v>0.5</c:v>
                </c:pt>
                <c:pt idx="3844">
                  <c:v>0.5</c:v>
                </c:pt>
                <c:pt idx="3845">
                  <c:v>0.5</c:v>
                </c:pt>
                <c:pt idx="3846">
                  <c:v>0.5</c:v>
                </c:pt>
                <c:pt idx="3847">
                  <c:v>0.5</c:v>
                </c:pt>
                <c:pt idx="3848">
                  <c:v>0.5</c:v>
                </c:pt>
                <c:pt idx="3849">
                  <c:v>0.5</c:v>
                </c:pt>
                <c:pt idx="3850">
                  <c:v>0.5</c:v>
                </c:pt>
                <c:pt idx="3851">
                  <c:v>0.5</c:v>
                </c:pt>
                <c:pt idx="3852">
                  <c:v>0.5</c:v>
                </c:pt>
                <c:pt idx="3853">
                  <c:v>0.5</c:v>
                </c:pt>
                <c:pt idx="3854">
                  <c:v>0.5</c:v>
                </c:pt>
                <c:pt idx="3855">
                  <c:v>0.5</c:v>
                </c:pt>
                <c:pt idx="3856">
                  <c:v>0.5</c:v>
                </c:pt>
                <c:pt idx="3857">
                  <c:v>0.5</c:v>
                </c:pt>
                <c:pt idx="3858">
                  <c:v>0.5</c:v>
                </c:pt>
                <c:pt idx="3859">
                  <c:v>0.5</c:v>
                </c:pt>
                <c:pt idx="3860">
                  <c:v>0.5</c:v>
                </c:pt>
                <c:pt idx="3861">
                  <c:v>0.5</c:v>
                </c:pt>
                <c:pt idx="3862">
                  <c:v>0.5</c:v>
                </c:pt>
                <c:pt idx="3863">
                  <c:v>0.5</c:v>
                </c:pt>
                <c:pt idx="3864">
                  <c:v>0.5</c:v>
                </c:pt>
                <c:pt idx="3865">
                  <c:v>0.5</c:v>
                </c:pt>
                <c:pt idx="3866">
                  <c:v>0.5</c:v>
                </c:pt>
                <c:pt idx="3867">
                  <c:v>0.5</c:v>
                </c:pt>
                <c:pt idx="3868">
                  <c:v>0.5</c:v>
                </c:pt>
                <c:pt idx="3869">
                  <c:v>0.5</c:v>
                </c:pt>
                <c:pt idx="3870">
                  <c:v>0.5</c:v>
                </c:pt>
                <c:pt idx="3871">
                  <c:v>0.5</c:v>
                </c:pt>
                <c:pt idx="3872">
                  <c:v>0.5</c:v>
                </c:pt>
                <c:pt idx="3873">
                  <c:v>0.5</c:v>
                </c:pt>
                <c:pt idx="3874">
                  <c:v>0.5</c:v>
                </c:pt>
                <c:pt idx="3875">
                  <c:v>0.5</c:v>
                </c:pt>
                <c:pt idx="3876">
                  <c:v>0.5</c:v>
                </c:pt>
                <c:pt idx="3877">
                  <c:v>0.5</c:v>
                </c:pt>
                <c:pt idx="3878">
                  <c:v>0.25</c:v>
                </c:pt>
                <c:pt idx="3879">
                  <c:v>0.25</c:v>
                </c:pt>
                <c:pt idx="3880">
                  <c:v>0.25</c:v>
                </c:pt>
                <c:pt idx="3881">
                  <c:v>0.25</c:v>
                </c:pt>
                <c:pt idx="3882">
                  <c:v>0.25</c:v>
                </c:pt>
                <c:pt idx="3883">
                  <c:v>0.25</c:v>
                </c:pt>
                <c:pt idx="3884">
                  <c:v>0.25</c:v>
                </c:pt>
                <c:pt idx="3885">
                  <c:v>0.25</c:v>
                </c:pt>
                <c:pt idx="3886">
                  <c:v>0.25</c:v>
                </c:pt>
                <c:pt idx="3887">
                  <c:v>0.25</c:v>
                </c:pt>
                <c:pt idx="3888">
                  <c:v>0.25</c:v>
                </c:pt>
                <c:pt idx="3889">
                  <c:v>0.25</c:v>
                </c:pt>
                <c:pt idx="3890">
                  <c:v>0.25</c:v>
                </c:pt>
                <c:pt idx="3891">
                  <c:v>0.25</c:v>
                </c:pt>
                <c:pt idx="3892">
                  <c:v>0.25</c:v>
                </c:pt>
                <c:pt idx="3893">
                  <c:v>0.25</c:v>
                </c:pt>
                <c:pt idx="3894">
                  <c:v>0.25</c:v>
                </c:pt>
                <c:pt idx="3895">
                  <c:v>0.25</c:v>
                </c:pt>
                <c:pt idx="3896">
                  <c:v>0.25</c:v>
                </c:pt>
                <c:pt idx="3897">
                  <c:v>0.25</c:v>
                </c:pt>
                <c:pt idx="3898">
                  <c:v>0.25</c:v>
                </c:pt>
                <c:pt idx="3899">
                  <c:v>0.25</c:v>
                </c:pt>
                <c:pt idx="3900">
                  <c:v>0.25</c:v>
                </c:pt>
                <c:pt idx="3901">
                  <c:v>0.25</c:v>
                </c:pt>
                <c:pt idx="3902">
                  <c:v>0.25</c:v>
                </c:pt>
                <c:pt idx="3903">
                  <c:v>0.25</c:v>
                </c:pt>
                <c:pt idx="3904">
                  <c:v>0.25</c:v>
                </c:pt>
                <c:pt idx="3905">
                  <c:v>0.25</c:v>
                </c:pt>
                <c:pt idx="3906">
                  <c:v>0.25</c:v>
                </c:pt>
                <c:pt idx="3907">
                  <c:v>0.25</c:v>
                </c:pt>
                <c:pt idx="3908">
                  <c:v>0.25</c:v>
                </c:pt>
                <c:pt idx="3909">
                  <c:v>0.25</c:v>
                </c:pt>
                <c:pt idx="3910">
                  <c:v>0.25</c:v>
                </c:pt>
                <c:pt idx="3911">
                  <c:v>0.25</c:v>
                </c:pt>
                <c:pt idx="3912">
                  <c:v>0.25</c:v>
                </c:pt>
                <c:pt idx="3913">
                  <c:v>0.25</c:v>
                </c:pt>
                <c:pt idx="3914">
                  <c:v>0.25</c:v>
                </c:pt>
                <c:pt idx="3915">
                  <c:v>0.25</c:v>
                </c:pt>
                <c:pt idx="3916">
                  <c:v>0.25</c:v>
                </c:pt>
                <c:pt idx="3917">
                  <c:v>0.25</c:v>
                </c:pt>
                <c:pt idx="3918">
                  <c:v>0.25</c:v>
                </c:pt>
                <c:pt idx="3919">
                  <c:v>0.25</c:v>
                </c:pt>
                <c:pt idx="3920">
                  <c:v>0.25</c:v>
                </c:pt>
                <c:pt idx="3921">
                  <c:v>0.25</c:v>
                </c:pt>
                <c:pt idx="3922">
                  <c:v>0.25</c:v>
                </c:pt>
                <c:pt idx="3923">
                  <c:v>0.25</c:v>
                </c:pt>
                <c:pt idx="3924">
                  <c:v>0.25</c:v>
                </c:pt>
                <c:pt idx="3925">
                  <c:v>0.25</c:v>
                </c:pt>
                <c:pt idx="3926">
                  <c:v>0.25</c:v>
                </c:pt>
                <c:pt idx="3927">
                  <c:v>0.25</c:v>
                </c:pt>
                <c:pt idx="3928">
                  <c:v>0.25</c:v>
                </c:pt>
                <c:pt idx="3929">
                  <c:v>0.25</c:v>
                </c:pt>
                <c:pt idx="3930">
                  <c:v>0.25</c:v>
                </c:pt>
                <c:pt idx="3931">
                  <c:v>0.25</c:v>
                </c:pt>
                <c:pt idx="3932">
                  <c:v>0.25</c:v>
                </c:pt>
                <c:pt idx="3933">
                  <c:v>0.25</c:v>
                </c:pt>
                <c:pt idx="3934">
                  <c:v>0.25</c:v>
                </c:pt>
                <c:pt idx="3935">
                  <c:v>0.25</c:v>
                </c:pt>
                <c:pt idx="3936">
                  <c:v>0.25</c:v>
                </c:pt>
                <c:pt idx="3937">
                  <c:v>0.25</c:v>
                </c:pt>
                <c:pt idx="3938">
                  <c:v>0.25</c:v>
                </c:pt>
                <c:pt idx="3939">
                  <c:v>0.25</c:v>
                </c:pt>
                <c:pt idx="3940">
                  <c:v>0.25</c:v>
                </c:pt>
                <c:pt idx="3941">
                  <c:v>0.25</c:v>
                </c:pt>
                <c:pt idx="3942">
                  <c:v>0.25</c:v>
                </c:pt>
                <c:pt idx="3943">
                  <c:v>0.25</c:v>
                </c:pt>
                <c:pt idx="3944">
                  <c:v>0.25</c:v>
                </c:pt>
                <c:pt idx="3945">
                  <c:v>0.25</c:v>
                </c:pt>
                <c:pt idx="3946">
                  <c:v>0.25</c:v>
                </c:pt>
                <c:pt idx="3947">
                  <c:v>0.25</c:v>
                </c:pt>
                <c:pt idx="3948">
                  <c:v>0.25</c:v>
                </c:pt>
                <c:pt idx="3949">
                  <c:v>0.25</c:v>
                </c:pt>
                <c:pt idx="3950">
                  <c:v>0.25</c:v>
                </c:pt>
                <c:pt idx="3951">
                  <c:v>0.25</c:v>
                </c:pt>
                <c:pt idx="3952">
                  <c:v>0.25</c:v>
                </c:pt>
                <c:pt idx="3953">
                  <c:v>0.25</c:v>
                </c:pt>
                <c:pt idx="3954">
                  <c:v>0.25</c:v>
                </c:pt>
                <c:pt idx="3955">
                  <c:v>0.25</c:v>
                </c:pt>
                <c:pt idx="3956">
                  <c:v>0.25</c:v>
                </c:pt>
                <c:pt idx="3957">
                  <c:v>0.25</c:v>
                </c:pt>
                <c:pt idx="3958">
                  <c:v>0.25</c:v>
                </c:pt>
                <c:pt idx="3959">
                  <c:v>0.25</c:v>
                </c:pt>
                <c:pt idx="3960">
                  <c:v>0.25</c:v>
                </c:pt>
                <c:pt idx="3961">
                  <c:v>0.25</c:v>
                </c:pt>
                <c:pt idx="3962">
                  <c:v>0.25</c:v>
                </c:pt>
                <c:pt idx="3963">
                  <c:v>0.25</c:v>
                </c:pt>
                <c:pt idx="3964">
                  <c:v>0.25</c:v>
                </c:pt>
                <c:pt idx="3965">
                  <c:v>0.25</c:v>
                </c:pt>
                <c:pt idx="3966">
                  <c:v>0.25</c:v>
                </c:pt>
                <c:pt idx="3967">
                  <c:v>0.25</c:v>
                </c:pt>
                <c:pt idx="3968">
                  <c:v>0.25</c:v>
                </c:pt>
                <c:pt idx="3969">
                  <c:v>0.25</c:v>
                </c:pt>
                <c:pt idx="3970">
                  <c:v>0.25</c:v>
                </c:pt>
                <c:pt idx="3971">
                  <c:v>0.25</c:v>
                </c:pt>
                <c:pt idx="3972">
                  <c:v>0.25</c:v>
                </c:pt>
                <c:pt idx="3973">
                  <c:v>0.25</c:v>
                </c:pt>
                <c:pt idx="3974">
                  <c:v>0.25</c:v>
                </c:pt>
                <c:pt idx="3975">
                  <c:v>0.25</c:v>
                </c:pt>
                <c:pt idx="3976">
                  <c:v>0.25</c:v>
                </c:pt>
                <c:pt idx="3977">
                  <c:v>0.25</c:v>
                </c:pt>
                <c:pt idx="3978">
                  <c:v>0.25</c:v>
                </c:pt>
                <c:pt idx="3979">
                  <c:v>0.25</c:v>
                </c:pt>
                <c:pt idx="3980">
                  <c:v>0.25</c:v>
                </c:pt>
                <c:pt idx="3981">
                  <c:v>0.25</c:v>
                </c:pt>
                <c:pt idx="3982">
                  <c:v>0.25</c:v>
                </c:pt>
                <c:pt idx="3983">
                  <c:v>0.25</c:v>
                </c:pt>
                <c:pt idx="3984">
                  <c:v>0.25</c:v>
                </c:pt>
                <c:pt idx="3985">
                  <c:v>0.25</c:v>
                </c:pt>
                <c:pt idx="3986">
                  <c:v>0.25</c:v>
                </c:pt>
                <c:pt idx="3987">
                  <c:v>0.25</c:v>
                </c:pt>
                <c:pt idx="3988">
                  <c:v>0.25</c:v>
                </c:pt>
                <c:pt idx="3989">
                  <c:v>0.25</c:v>
                </c:pt>
                <c:pt idx="3990">
                  <c:v>0.25</c:v>
                </c:pt>
                <c:pt idx="3991">
                  <c:v>0.25</c:v>
                </c:pt>
                <c:pt idx="3992">
                  <c:v>0.25</c:v>
                </c:pt>
                <c:pt idx="3993">
                  <c:v>0.25</c:v>
                </c:pt>
                <c:pt idx="3994">
                  <c:v>0.25</c:v>
                </c:pt>
                <c:pt idx="3995">
                  <c:v>0.25</c:v>
                </c:pt>
                <c:pt idx="3996">
                  <c:v>0.25</c:v>
                </c:pt>
                <c:pt idx="3997">
                  <c:v>0.25</c:v>
                </c:pt>
                <c:pt idx="3998">
                  <c:v>0.25</c:v>
                </c:pt>
                <c:pt idx="3999">
                  <c:v>0.25</c:v>
                </c:pt>
                <c:pt idx="4000">
                  <c:v>0.25</c:v>
                </c:pt>
                <c:pt idx="4001">
                  <c:v>0.25</c:v>
                </c:pt>
                <c:pt idx="4002">
                  <c:v>0.25</c:v>
                </c:pt>
                <c:pt idx="4003">
                  <c:v>0.25</c:v>
                </c:pt>
                <c:pt idx="4004">
                  <c:v>0.25</c:v>
                </c:pt>
                <c:pt idx="4005">
                  <c:v>0.25</c:v>
                </c:pt>
                <c:pt idx="4006">
                  <c:v>0.25</c:v>
                </c:pt>
                <c:pt idx="4007">
                  <c:v>0.25</c:v>
                </c:pt>
                <c:pt idx="4008">
                  <c:v>0.25</c:v>
                </c:pt>
                <c:pt idx="4009">
                  <c:v>0.25</c:v>
                </c:pt>
                <c:pt idx="4010">
                  <c:v>0.25</c:v>
                </c:pt>
                <c:pt idx="4011">
                  <c:v>0.25</c:v>
                </c:pt>
                <c:pt idx="4012">
                  <c:v>0.25</c:v>
                </c:pt>
                <c:pt idx="4013">
                  <c:v>0.25</c:v>
                </c:pt>
                <c:pt idx="4014">
                  <c:v>0.25</c:v>
                </c:pt>
                <c:pt idx="4015">
                  <c:v>0.25</c:v>
                </c:pt>
                <c:pt idx="4016">
                  <c:v>0.25</c:v>
                </c:pt>
                <c:pt idx="4017">
                  <c:v>0.25</c:v>
                </c:pt>
                <c:pt idx="4018">
                  <c:v>0.25</c:v>
                </c:pt>
                <c:pt idx="4019">
                  <c:v>0.25</c:v>
                </c:pt>
                <c:pt idx="4020">
                  <c:v>0.25</c:v>
                </c:pt>
                <c:pt idx="4021">
                  <c:v>0.25</c:v>
                </c:pt>
                <c:pt idx="4022">
                  <c:v>0.25</c:v>
                </c:pt>
                <c:pt idx="4023">
                  <c:v>0.25</c:v>
                </c:pt>
                <c:pt idx="4024">
                  <c:v>0.25</c:v>
                </c:pt>
                <c:pt idx="4025">
                  <c:v>0.25</c:v>
                </c:pt>
                <c:pt idx="4026">
                  <c:v>0.25</c:v>
                </c:pt>
                <c:pt idx="4027">
                  <c:v>0.25</c:v>
                </c:pt>
                <c:pt idx="4028">
                  <c:v>0.15</c:v>
                </c:pt>
                <c:pt idx="4029">
                  <c:v>0.15</c:v>
                </c:pt>
                <c:pt idx="4030">
                  <c:v>0.15</c:v>
                </c:pt>
                <c:pt idx="4031">
                  <c:v>0.15</c:v>
                </c:pt>
                <c:pt idx="4032">
                  <c:v>0.15</c:v>
                </c:pt>
                <c:pt idx="4033">
                  <c:v>0.15</c:v>
                </c:pt>
                <c:pt idx="4034">
                  <c:v>0.15</c:v>
                </c:pt>
                <c:pt idx="4035">
                  <c:v>0.15</c:v>
                </c:pt>
                <c:pt idx="4036">
                  <c:v>0.15</c:v>
                </c:pt>
                <c:pt idx="4037">
                  <c:v>0.15</c:v>
                </c:pt>
                <c:pt idx="4038">
                  <c:v>0.15</c:v>
                </c:pt>
                <c:pt idx="4039">
                  <c:v>0.15</c:v>
                </c:pt>
                <c:pt idx="4040">
                  <c:v>0.15</c:v>
                </c:pt>
                <c:pt idx="4041">
                  <c:v>0.15</c:v>
                </c:pt>
                <c:pt idx="4042">
                  <c:v>0.15</c:v>
                </c:pt>
                <c:pt idx="4043">
                  <c:v>0.15</c:v>
                </c:pt>
                <c:pt idx="4044">
                  <c:v>0.15</c:v>
                </c:pt>
                <c:pt idx="4045">
                  <c:v>0.15</c:v>
                </c:pt>
                <c:pt idx="4046">
                  <c:v>0.15</c:v>
                </c:pt>
                <c:pt idx="4047">
                  <c:v>0.15</c:v>
                </c:pt>
                <c:pt idx="4048">
                  <c:v>0.15</c:v>
                </c:pt>
                <c:pt idx="4049">
                  <c:v>0.15</c:v>
                </c:pt>
                <c:pt idx="4050">
                  <c:v>0.15</c:v>
                </c:pt>
                <c:pt idx="4051">
                  <c:v>0.15</c:v>
                </c:pt>
                <c:pt idx="4052">
                  <c:v>0.15</c:v>
                </c:pt>
                <c:pt idx="4053">
                  <c:v>0.15</c:v>
                </c:pt>
                <c:pt idx="4054">
                  <c:v>0.15</c:v>
                </c:pt>
                <c:pt idx="4055">
                  <c:v>0.15</c:v>
                </c:pt>
                <c:pt idx="4056">
                  <c:v>0.15</c:v>
                </c:pt>
                <c:pt idx="4057">
                  <c:v>0.15</c:v>
                </c:pt>
                <c:pt idx="4058">
                  <c:v>0.15</c:v>
                </c:pt>
                <c:pt idx="4059">
                  <c:v>0.15</c:v>
                </c:pt>
                <c:pt idx="4060">
                  <c:v>0.15</c:v>
                </c:pt>
                <c:pt idx="4061">
                  <c:v>0.15</c:v>
                </c:pt>
                <c:pt idx="4062">
                  <c:v>0.15</c:v>
                </c:pt>
                <c:pt idx="4063">
                  <c:v>0.15</c:v>
                </c:pt>
                <c:pt idx="4064">
                  <c:v>0.15</c:v>
                </c:pt>
                <c:pt idx="4065">
                  <c:v>0.15</c:v>
                </c:pt>
                <c:pt idx="4066">
                  <c:v>0.15</c:v>
                </c:pt>
                <c:pt idx="4067">
                  <c:v>0.15</c:v>
                </c:pt>
                <c:pt idx="4068">
                  <c:v>0.15</c:v>
                </c:pt>
                <c:pt idx="4069">
                  <c:v>0.15</c:v>
                </c:pt>
                <c:pt idx="4070">
                  <c:v>0.15</c:v>
                </c:pt>
                <c:pt idx="4071">
                  <c:v>0.15</c:v>
                </c:pt>
                <c:pt idx="4072">
                  <c:v>0.15</c:v>
                </c:pt>
                <c:pt idx="4073">
                  <c:v>0.15</c:v>
                </c:pt>
                <c:pt idx="4074">
                  <c:v>0.15</c:v>
                </c:pt>
                <c:pt idx="4075">
                  <c:v>0.15</c:v>
                </c:pt>
                <c:pt idx="4076">
                  <c:v>0.15</c:v>
                </c:pt>
                <c:pt idx="4077">
                  <c:v>0.15</c:v>
                </c:pt>
                <c:pt idx="4078">
                  <c:v>0.15</c:v>
                </c:pt>
                <c:pt idx="4079">
                  <c:v>0.15</c:v>
                </c:pt>
                <c:pt idx="4080">
                  <c:v>0.15</c:v>
                </c:pt>
                <c:pt idx="4081">
                  <c:v>0.15</c:v>
                </c:pt>
                <c:pt idx="4082">
                  <c:v>0.15</c:v>
                </c:pt>
                <c:pt idx="4083">
                  <c:v>0.15</c:v>
                </c:pt>
                <c:pt idx="4084">
                  <c:v>0.15</c:v>
                </c:pt>
                <c:pt idx="4085">
                  <c:v>0.15</c:v>
                </c:pt>
                <c:pt idx="4086">
                  <c:v>0.15</c:v>
                </c:pt>
                <c:pt idx="4087">
                  <c:v>0.15</c:v>
                </c:pt>
                <c:pt idx="4088">
                  <c:v>0.15</c:v>
                </c:pt>
                <c:pt idx="4089">
                  <c:v>0.15</c:v>
                </c:pt>
                <c:pt idx="4090">
                  <c:v>0.15</c:v>
                </c:pt>
                <c:pt idx="4091">
                  <c:v>0.15</c:v>
                </c:pt>
                <c:pt idx="4092">
                  <c:v>0.15</c:v>
                </c:pt>
                <c:pt idx="4093">
                  <c:v>0.05</c:v>
                </c:pt>
                <c:pt idx="4094">
                  <c:v>0.05</c:v>
                </c:pt>
                <c:pt idx="4095">
                  <c:v>0.05</c:v>
                </c:pt>
                <c:pt idx="4096">
                  <c:v>0.05</c:v>
                </c:pt>
                <c:pt idx="4097">
                  <c:v>0.05</c:v>
                </c:pt>
                <c:pt idx="4098">
                  <c:v>0.05</c:v>
                </c:pt>
                <c:pt idx="4099">
                  <c:v>0.05</c:v>
                </c:pt>
                <c:pt idx="4100">
                  <c:v>0.05</c:v>
                </c:pt>
                <c:pt idx="4101">
                  <c:v>0.05</c:v>
                </c:pt>
                <c:pt idx="4102">
                  <c:v>0.05</c:v>
                </c:pt>
                <c:pt idx="4103">
                  <c:v>0.05</c:v>
                </c:pt>
                <c:pt idx="4104">
                  <c:v>0.05</c:v>
                </c:pt>
                <c:pt idx="4105">
                  <c:v>0.05</c:v>
                </c:pt>
                <c:pt idx="4106">
                  <c:v>0.05</c:v>
                </c:pt>
                <c:pt idx="4107">
                  <c:v>0.05</c:v>
                </c:pt>
                <c:pt idx="4108">
                  <c:v>0.05</c:v>
                </c:pt>
                <c:pt idx="4109">
                  <c:v>0.05</c:v>
                </c:pt>
                <c:pt idx="4110">
                  <c:v>0.05</c:v>
                </c:pt>
                <c:pt idx="4111">
                  <c:v>0.05</c:v>
                </c:pt>
                <c:pt idx="4112">
                  <c:v>0.05</c:v>
                </c:pt>
                <c:pt idx="4113">
                  <c:v>0.05</c:v>
                </c:pt>
                <c:pt idx="4114">
                  <c:v>0.05</c:v>
                </c:pt>
                <c:pt idx="4115">
                  <c:v>0.05</c:v>
                </c:pt>
                <c:pt idx="4116">
                  <c:v>0.05</c:v>
                </c:pt>
                <c:pt idx="4117">
                  <c:v>0.05</c:v>
                </c:pt>
                <c:pt idx="4118">
                  <c:v>0.05</c:v>
                </c:pt>
                <c:pt idx="4119">
                  <c:v>0.05</c:v>
                </c:pt>
                <c:pt idx="4120">
                  <c:v>0.05</c:v>
                </c:pt>
                <c:pt idx="4121">
                  <c:v>0.05</c:v>
                </c:pt>
                <c:pt idx="4122">
                  <c:v>0.05</c:v>
                </c:pt>
                <c:pt idx="4123">
                  <c:v>0.05</c:v>
                </c:pt>
                <c:pt idx="4124">
                  <c:v>0.05</c:v>
                </c:pt>
                <c:pt idx="4125">
                  <c:v>0.05</c:v>
                </c:pt>
                <c:pt idx="4126">
                  <c:v>0.05</c:v>
                </c:pt>
                <c:pt idx="4127">
                  <c:v>0.05</c:v>
                </c:pt>
                <c:pt idx="4128">
                  <c:v>0.05</c:v>
                </c:pt>
                <c:pt idx="4129">
                  <c:v>0.05</c:v>
                </c:pt>
                <c:pt idx="4130">
                  <c:v>0.05</c:v>
                </c:pt>
                <c:pt idx="4131">
                  <c:v>0.05</c:v>
                </c:pt>
                <c:pt idx="4132">
                  <c:v>0.05</c:v>
                </c:pt>
                <c:pt idx="4133">
                  <c:v>0.05</c:v>
                </c:pt>
                <c:pt idx="4134">
                  <c:v>0.05</c:v>
                </c:pt>
                <c:pt idx="4135">
                  <c:v>0.05</c:v>
                </c:pt>
                <c:pt idx="4136">
                  <c:v>0.05</c:v>
                </c:pt>
                <c:pt idx="4137">
                  <c:v>0.05</c:v>
                </c:pt>
                <c:pt idx="4138">
                  <c:v>0.05</c:v>
                </c:pt>
                <c:pt idx="4139">
                  <c:v>0.05</c:v>
                </c:pt>
                <c:pt idx="4140">
                  <c:v>0.05</c:v>
                </c:pt>
                <c:pt idx="4141">
                  <c:v>0.05</c:v>
                </c:pt>
                <c:pt idx="4142">
                  <c:v>0.05</c:v>
                </c:pt>
                <c:pt idx="4143">
                  <c:v>0.05</c:v>
                </c:pt>
                <c:pt idx="4144">
                  <c:v>0.05</c:v>
                </c:pt>
                <c:pt idx="4145">
                  <c:v>0.05</c:v>
                </c:pt>
                <c:pt idx="4146">
                  <c:v>0.05</c:v>
                </c:pt>
                <c:pt idx="4147">
                  <c:v>0.05</c:v>
                </c:pt>
                <c:pt idx="4148">
                  <c:v>0.05</c:v>
                </c:pt>
                <c:pt idx="4149">
                  <c:v>0.05</c:v>
                </c:pt>
                <c:pt idx="4150">
                  <c:v>0.05</c:v>
                </c:pt>
                <c:pt idx="4151">
                  <c:v>0.05</c:v>
                </c:pt>
                <c:pt idx="4152">
                  <c:v>0.05</c:v>
                </c:pt>
                <c:pt idx="4153">
                  <c:v>0.05</c:v>
                </c:pt>
                <c:pt idx="4154">
                  <c:v>0.05</c:v>
                </c:pt>
                <c:pt idx="4155">
                  <c:v>0.05</c:v>
                </c:pt>
                <c:pt idx="4156">
                  <c:v>0.05</c:v>
                </c:pt>
                <c:pt idx="4157">
                  <c:v>0.05</c:v>
                </c:pt>
                <c:pt idx="4158">
                  <c:v>0.05</c:v>
                </c:pt>
                <c:pt idx="4159">
                  <c:v>0.05</c:v>
                </c:pt>
                <c:pt idx="4160">
                  <c:v>0.05</c:v>
                </c:pt>
                <c:pt idx="4161">
                  <c:v>0.05</c:v>
                </c:pt>
                <c:pt idx="4162">
                  <c:v>0.05</c:v>
                </c:pt>
                <c:pt idx="4163">
                  <c:v>0.05</c:v>
                </c:pt>
                <c:pt idx="4164">
                  <c:v>0.05</c:v>
                </c:pt>
                <c:pt idx="4165">
                  <c:v>0.05</c:v>
                </c:pt>
                <c:pt idx="4166">
                  <c:v>0.05</c:v>
                </c:pt>
                <c:pt idx="4167">
                  <c:v>0.05</c:v>
                </c:pt>
                <c:pt idx="4168">
                  <c:v>0.05</c:v>
                </c:pt>
                <c:pt idx="4169">
                  <c:v>0.05</c:v>
                </c:pt>
                <c:pt idx="4170">
                  <c:v>0.05</c:v>
                </c:pt>
                <c:pt idx="4171">
                  <c:v>0.05</c:v>
                </c:pt>
                <c:pt idx="4172">
                  <c:v>0.05</c:v>
                </c:pt>
                <c:pt idx="4173">
                  <c:v>0.05</c:v>
                </c:pt>
                <c:pt idx="4174">
                  <c:v>0.05</c:v>
                </c:pt>
                <c:pt idx="4175">
                  <c:v>0.05</c:v>
                </c:pt>
                <c:pt idx="4176">
                  <c:v>0.05</c:v>
                </c:pt>
                <c:pt idx="4177">
                  <c:v>0.05</c:v>
                </c:pt>
                <c:pt idx="4178">
                  <c:v>0.05</c:v>
                </c:pt>
                <c:pt idx="4179">
                  <c:v>0.05</c:v>
                </c:pt>
                <c:pt idx="4180">
                  <c:v>0.05</c:v>
                </c:pt>
                <c:pt idx="4181">
                  <c:v>0.05</c:v>
                </c:pt>
                <c:pt idx="4182">
                  <c:v>0.05</c:v>
                </c:pt>
                <c:pt idx="4183">
                  <c:v>0.05</c:v>
                </c:pt>
                <c:pt idx="4184">
                  <c:v>0.05</c:v>
                </c:pt>
                <c:pt idx="4185">
                  <c:v>0.05</c:v>
                </c:pt>
                <c:pt idx="4186">
                  <c:v>0.05</c:v>
                </c:pt>
                <c:pt idx="4187">
                  <c:v>0.05</c:v>
                </c:pt>
                <c:pt idx="4188">
                  <c:v>0.05</c:v>
                </c:pt>
                <c:pt idx="4189">
                  <c:v>0.05</c:v>
                </c:pt>
                <c:pt idx="4190">
                  <c:v>0.05</c:v>
                </c:pt>
                <c:pt idx="4191">
                  <c:v>0.05</c:v>
                </c:pt>
                <c:pt idx="4192">
                  <c:v>0.05</c:v>
                </c:pt>
                <c:pt idx="4193">
                  <c:v>0.05</c:v>
                </c:pt>
                <c:pt idx="4194">
                  <c:v>0.05</c:v>
                </c:pt>
                <c:pt idx="4195">
                  <c:v>0.05</c:v>
                </c:pt>
                <c:pt idx="4196">
                  <c:v>0.05</c:v>
                </c:pt>
                <c:pt idx="4197">
                  <c:v>0.05</c:v>
                </c:pt>
                <c:pt idx="4198">
                  <c:v>0.05</c:v>
                </c:pt>
                <c:pt idx="4199">
                  <c:v>0.05</c:v>
                </c:pt>
                <c:pt idx="4200">
                  <c:v>0.05</c:v>
                </c:pt>
                <c:pt idx="4201">
                  <c:v>0.05</c:v>
                </c:pt>
                <c:pt idx="4202">
                  <c:v>0.05</c:v>
                </c:pt>
                <c:pt idx="4203">
                  <c:v>0.05</c:v>
                </c:pt>
                <c:pt idx="4204">
                  <c:v>0.05</c:v>
                </c:pt>
                <c:pt idx="4205">
                  <c:v>0.05</c:v>
                </c:pt>
                <c:pt idx="4206">
                  <c:v>0.05</c:v>
                </c:pt>
                <c:pt idx="4207">
                  <c:v>0.05</c:v>
                </c:pt>
                <c:pt idx="4208">
                  <c:v>0.05</c:v>
                </c:pt>
                <c:pt idx="4209">
                  <c:v>0.05</c:v>
                </c:pt>
                <c:pt idx="4210">
                  <c:v>0.05</c:v>
                </c:pt>
                <c:pt idx="4211">
                  <c:v>0.05</c:v>
                </c:pt>
                <c:pt idx="4212">
                  <c:v>0.05</c:v>
                </c:pt>
                <c:pt idx="4213">
                  <c:v>0.05</c:v>
                </c:pt>
                <c:pt idx="4214">
                  <c:v>0.05</c:v>
                </c:pt>
                <c:pt idx="4215">
                  <c:v>0.05</c:v>
                </c:pt>
                <c:pt idx="4216">
                  <c:v>0.05</c:v>
                </c:pt>
                <c:pt idx="4217">
                  <c:v>0.05</c:v>
                </c:pt>
                <c:pt idx="4218">
                  <c:v>0.05</c:v>
                </c:pt>
                <c:pt idx="4219">
                  <c:v>0.05</c:v>
                </c:pt>
                <c:pt idx="4220">
                  <c:v>0.05</c:v>
                </c:pt>
                <c:pt idx="4221">
                  <c:v>0.05</c:v>
                </c:pt>
                <c:pt idx="4222">
                  <c:v>0.05</c:v>
                </c:pt>
                <c:pt idx="4223">
                  <c:v>0.05</c:v>
                </c:pt>
                <c:pt idx="4224">
                  <c:v>0.05</c:v>
                </c:pt>
                <c:pt idx="4225">
                  <c:v>0.05</c:v>
                </c:pt>
                <c:pt idx="4226">
                  <c:v>0.05</c:v>
                </c:pt>
                <c:pt idx="4227">
                  <c:v>0.05</c:v>
                </c:pt>
                <c:pt idx="4228">
                  <c:v>0.05</c:v>
                </c:pt>
                <c:pt idx="4229">
                  <c:v>0.05</c:v>
                </c:pt>
                <c:pt idx="4230">
                  <c:v>0.05</c:v>
                </c:pt>
                <c:pt idx="4231">
                  <c:v>0.05</c:v>
                </c:pt>
                <c:pt idx="4232">
                  <c:v>0.05</c:v>
                </c:pt>
                <c:pt idx="4233">
                  <c:v>0.05</c:v>
                </c:pt>
                <c:pt idx="4234">
                  <c:v>0.05</c:v>
                </c:pt>
                <c:pt idx="4235">
                  <c:v>0.05</c:v>
                </c:pt>
                <c:pt idx="4236">
                  <c:v>0.05</c:v>
                </c:pt>
                <c:pt idx="4237">
                  <c:v>0.05</c:v>
                </c:pt>
                <c:pt idx="4238">
                  <c:v>0.05</c:v>
                </c:pt>
                <c:pt idx="4239">
                  <c:v>0.05</c:v>
                </c:pt>
                <c:pt idx="4240">
                  <c:v>0.05</c:v>
                </c:pt>
                <c:pt idx="4241">
                  <c:v>0.05</c:v>
                </c:pt>
                <c:pt idx="4242">
                  <c:v>0.05</c:v>
                </c:pt>
                <c:pt idx="4243">
                  <c:v>0.05</c:v>
                </c:pt>
                <c:pt idx="4244">
                  <c:v>0.05</c:v>
                </c:pt>
                <c:pt idx="4245">
                  <c:v>0.05</c:v>
                </c:pt>
                <c:pt idx="4246">
                  <c:v>0.05</c:v>
                </c:pt>
                <c:pt idx="4247">
                  <c:v>0.05</c:v>
                </c:pt>
                <c:pt idx="4248">
                  <c:v>0.05</c:v>
                </c:pt>
                <c:pt idx="4249">
                  <c:v>0.05</c:v>
                </c:pt>
                <c:pt idx="4250">
                  <c:v>0.05</c:v>
                </c:pt>
                <c:pt idx="4251">
                  <c:v>0.05</c:v>
                </c:pt>
                <c:pt idx="4252">
                  <c:v>0.05</c:v>
                </c:pt>
                <c:pt idx="4253">
                  <c:v>0.05</c:v>
                </c:pt>
                <c:pt idx="4254">
                  <c:v>0.05</c:v>
                </c:pt>
                <c:pt idx="4255">
                  <c:v>0.05</c:v>
                </c:pt>
                <c:pt idx="4256">
                  <c:v>0.05</c:v>
                </c:pt>
                <c:pt idx="4257">
                  <c:v>0.05</c:v>
                </c:pt>
                <c:pt idx="4258">
                  <c:v>0.05</c:v>
                </c:pt>
                <c:pt idx="4259">
                  <c:v>0.05</c:v>
                </c:pt>
                <c:pt idx="4260">
                  <c:v>0.05</c:v>
                </c:pt>
                <c:pt idx="4261">
                  <c:v>0.05</c:v>
                </c:pt>
                <c:pt idx="4262">
                  <c:v>0.05</c:v>
                </c:pt>
                <c:pt idx="4263">
                  <c:v>0.05</c:v>
                </c:pt>
                <c:pt idx="4264">
                  <c:v>0.05</c:v>
                </c:pt>
                <c:pt idx="4265">
                  <c:v>0.05</c:v>
                </c:pt>
                <c:pt idx="4266">
                  <c:v>0.05</c:v>
                </c:pt>
                <c:pt idx="4267">
                  <c:v>0.05</c:v>
                </c:pt>
                <c:pt idx="4268">
                  <c:v>0.05</c:v>
                </c:pt>
                <c:pt idx="4269">
                  <c:v>0.05</c:v>
                </c:pt>
                <c:pt idx="4270">
                  <c:v>0.05</c:v>
                </c:pt>
                <c:pt idx="4271">
                  <c:v>0.05</c:v>
                </c:pt>
                <c:pt idx="4272">
                  <c:v>0.05</c:v>
                </c:pt>
                <c:pt idx="4273">
                  <c:v>0.05</c:v>
                </c:pt>
                <c:pt idx="4274">
                  <c:v>0.05</c:v>
                </c:pt>
                <c:pt idx="4275">
                  <c:v>0.05</c:v>
                </c:pt>
                <c:pt idx="4276">
                  <c:v>0.05</c:v>
                </c:pt>
                <c:pt idx="4277">
                  <c:v>0.05</c:v>
                </c:pt>
                <c:pt idx="4278">
                  <c:v>0.05</c:v>
                </c:pt>
                <c:pt idx="4279">
                  <c:v>0.05</c:v>
                </c:pt>
                <c:pt idx="4280">
                  <c:v>0.05</c:v>
                </c:pt>
                <c:pt idx="4281">
                  <c:v>0.05</c:v>
                </c:pt>
                <c:pt idx="4282">
                  <c:v>0.05</c:v>
                </c:pt>
                <c:pt idx="4283">
                  <c:v>0.05</c:v>
                </c:pt>
                <c:pt idx="4284">
                  <c:v>0.05</c:v>
                </c:pt>
                <c:pt idx="4285">
                  <c:v>0.05</c:v>
                </c:pt>
                <c:pt idx="4286">
                  <c:v>0.05</c:v>
                </c:pt>
                <c:pt idx="4287">
                  <c:v>0.05</c:v>
                </c:pt>
                <c:pt idx="4288">
                  <c:v>0.05</c:v>
                </c:pt>
                <c:pt idx="4289">
                  <c:v>0.05</c:v>
                </c:pt>
                <c:pt idx="4290">
                  <c:v>0.05</c:v>
                </c:pt>
                <c:pt idx="4291">
                  <c:v>0.05</c:v>
                </c:pt>
                <c:pt idx="4292">
                  <c:v>0.05</c:v>
                </c:pt>
                <c:pt idx="4293">
                  <c:v>0.05</c:v>
                </c:pt>
                <c:pt idx="4294">
                  <c:v>0.05</c:v>
                </c:pt>
                <c:pt idx="4295">
                  <c:v>0.05</c:v>
                </c:pt>
                <c:pt idx="4296">
                  <c:v>0.05</c:v>
                </c:pt>
                <c:pt idx="4297">
                  <c:v>0.05</c:v>
                </c:pt>
                <c:pt idx="4298">
                  <c:v>0.05</c:v>
                </c:pt>
                <c:pt idx="4299">
                  <c:v>0.05</c:v>
                </c:pt>
                <c:pt idx="4300">
                  <c:v>0.05</c:v>
                </c:pt>
                <c:pt idx="4301">
                  <c:v>0.05</c:v>
                </c:pt>
                <c:pt idx="4302">
                  <c:v>0.05</c:v>
                </c:pt>
                <c:pt idx="4303">
                  <c:v>0.05</c:v>
                </c:pt>
                <c:pt idx="4304">
                  <c:v>0.05</c:v>
                </c:pt>
                <c:pt idx="4305">
                  <c:v>0.05</c:v>
                </c:pt>
                <c:pt idx="4306">
                  <c:v>0.05</c:v>
                </c:pt>
                <c:pt idx="4307">
                  <c:v>0.05</c:v>
                </c:pt>
                <c:pt idx="4308">
                  <c:v>0.05</c:v>
                </c:pt>
                <c:pt idx="4309">
                  <c:v>0.05</c:v>
                </c:pt>
                <c:pt idx="4310">
                  <c:v>0.05</c:v>
                </c:pt>
                <c:pt idx="4311">
                  <c:v>0.05</c:v>
                </c:pt>
                <c:pt idx="4312">
                  <c:v>0.05</c:v>
                </c:pt>
                <c:pt idx="4313">
                  <c:v>0.05</c:v>
                </c:pt>
                <c:pt idx="4314">
                  <c:v>0.05</c:v>
                </c:pt>
                <c:pt idx="4315">
                  <c:v>0.05</c:v>
                </c:pt>
                <c:pt idx="4316">
                  <c:v>0.05</c:v>
                </c:pt>
                <c:pt idx="4317">
                  <c:v>0.05</c:v>
                </c:pt>
                <c:pt idx="4318">
                  <c:v>0.05</c:v>
                </c:pt>
                <c:pt idx="4319">
                  <c:v>0.05</c:v>
                </c:pt>
                <c:pt idx="4320">
                  <c:v>0.05</c:v>
                </c:pt>
                <c:pt idx="4321">
                  <c:v>0.05</c:v>
                </c:pt>
                <c:pt idx="4322">
                  <c:v>0.05</c:v>
                </c:pt>
                <c:pt idx="4323">
                  <c:v>0.05</c:v>
                </c:pt>
                <c:pt idx="4324">
                  <c:v>0.05</c:v>
                </c:pt>
                <c:pt idx="4325">
                  <c:v>0.05</c:v>
                </c:pt>
                <c:pt idx="4326">
                  <c:v>0.05</c:v>
                </c:pt>
                <c:pt idx="4327">
                  <c:v>0.05</c:v>
                </c:pt>
                <c:pt idx="4328">
                  <c:v>0.05</c:v>
                </c:pt>
                <c:pt idx="4329">
                  <c:v>0.05</c:v>
                </c:pt>
                <c:pt idx="4330">
                  <c:v>0.05</c:v>
                </c:pt>
                <c:pt idx="4331">
                  <c:v>0.05</c:v>
                </c:pt>
                <c:pt idx="4332">
                  <c:v>0.05</c:v>
                </c:pt>
                <c:pt idx="4333">
                  <c:v>0.05</c:v>
                </c:pt>
                <c:pt idx="4334">
                  <c:v>0.05</c:v>
                </c:pt>
                <c:pt idx="4335">
                  <c:v>0.05</c:v>
                </c:pt>
                <c:pt idx="4336">
                  <c:v>0.05</c:v>
                </c:pt>
                <c:pt idx="4337">
                  <c:v>0.05</c:v>
                </c:pt>
                <c:pt idx="4338">
                  <c:v>0.05</c:v>
                </c:pt>
                <c:pt idx="4339">
                  <c:v>0.05</c:v>
                </c:pt>
                <c:pt idx="4340">
                  <c:v>0.05</c:v>
                </c:pt>
                <c:pt idx="4341">
                  <c:v>0.05</c:v>
                </c:pt>
                <c:pt idx="4342">
                  <c:v>0.05</c:v>
                </c:pt>
                <c:pt idx="4343">
                  <c:v>0.05</c:v>
                </c:pt>
                <c:pt idx="4344">
                  <c:v>0.05</c:v>
                </c:pt>
                <c:pt idx="4345">
                  <c:v>0.05</c:v>
                </c:pt>
                <c:pt idx="4346">
                  <c:v>0.05</c:v>
                </c:pt>
                <c:pt idx="4347">
                  <c:v>0.05</c:v>
                </c:pt>
                <c:pt idx="4348">
                  <c:v>0.05</c:v>
                </c:pt>
                <c:pt idx="4349">
                  <c:v>0.05</c:v>
                </c:pt>
                <c:pt idx="4350">
                  <c:v>0.05</c:v>
                </c:pt>
                <c:pt idx="4351">
                  <c:v>0.05</c:v>
                </c:pt>
                <c:pt idx="4352">
                  <c:v>0.05</c:v>
                </c:pt>
                <c:pt idx="4353">
                  <c:v>0.05</c:v>
                </c:pt>
                <c:pt idx="4354">
                  <c:v>0.05</c:v>
                </c:pt>
                <c:pt idx="4355">
                  <c:v>0.05</c:v>
                </c:pt>
                <c:pt idx="4356">
                  <c:v>0.05</c:v>
                </c:pt>
                <c:pt idx="4357">
                  <c:v>0.05</c:v>
                </c:pt>
                <c:pt idx="4358">
                  <c:v>0.05</c:v>
                </c:pt>
                <c:pt idx="4359">
                  <c:v>0.05</c:v>
                </c:pt>
                <c:pt idx="4360">
                  <c:v>0.05</c:v>
                </c:pt>
                <c:pt idx="4361">
                  <c:v>0.05</c:v>
                </c:pt>
                <c:pt idx="4362">
                  <c:v>0.05</c:v>
                </c:pt>
                <c:pt idx="4363">
                  <c:v>0.05</c:v>
                </c:pt>
                <c:pt idx="4364">
                  <c:v>0.05</c:v>
                </c:pt>
                <c:pt idx="4365">
                  <c:v>0.05</c:v>
                </c:pt>
                <c:pt idx="4366">
                  <c:v>0.05</c:v>
                </c:pt>
                <c:pt idx="4367">
                  <c:v>0.05</c:v>
                </c:pt>
                <c:pt idx="4368">
                  <c:v>0.05</c:v>
                </c:pt>
                <c:pt idx="4369">
                  <c:v>0.05</c:v>
                </c:pt>
                <c:pt idx="4370">
                  <c:v>0.05</c:v>
                </c:pt>
                <c:pt idx="4371">
                  <c:v>0.05</c:v>
                </c:pt>
                <c:pt idx="4372">
                  <c:v>0.05</c:v>
                </c:pt>
                <c:pt idx="4373">
                  <c:v>0.05</c:v>
                </c:pt>
                <c:pt idx="4374">
                  <c:v>0.05</c:v>
                </c:pt>
                <c:pt idx="4375">
                  <c:v>0.05</c:v>
                </c:pt>
                <c:pt idx="4376">
                  <c:v>0.05</c:v>
                </c:pt>
                <c:pt idx="4377">
                  <c:v>0.05</c:v>
                </c:pt>
                <c:pt idx="4378">
                  <c:v>0.05</c:v>
                </c:pt>
                <c:pt idx="4379">
                  <c:v>0.05</c:v>
                </c:pt>
                <c:pt idx="4380">
                  <c:v>0.05</c:v>
                </c:pt>
                <c:pt idx="4381">
                  <c:v>0.05</c:v>
                </c:pt>
                <c:pt idx="4382">
                  <c:v>0.05</c:v>
                </c:pt>
                <c:pt idx="4383">
                  <c:v>0.05</c:v>
                </c:pt>
                <c:pt idx="4384">
                  <c:v>0.05</c:v>
                </c:pt>
                <c:pt idx="4385">
                  <c:v>0.05</c:v>
                </c:pt>
                <c:pt idx="4386">
                  <c:v>0.05</c:v>
                </c:pt>
                <c:pt idx="4387">
                  <c:v>0.05</c:v>
                </c:pt>
                <c:pt idx="4388">
                  <c:v>0.05</c:v>
                </c:pt>
                <c:pt idx="4389">
                  <c:v>0.05</c:v>
                </c:pt>
                <c:pt idx="4390">
                  <c:v>0.05</c:v>
                </c:pt>
                <c:pt idx="4391">
                  <c:v>0.05</c:v>
                </c:pt>
                <c:pt idx="4392">
                  <c:v>0.05</c:v>
                </c:pt>
                <c:pt idx="4393">
                  <c:v>0.05</c:v>
                </c:pt>
                <c:pt idx="4394">
                  <c:v>0.05</c:v>
                </c:pt>
                <c:pt idx="4395">
                  <c:v>0.05</c:v>
                </c:pt>
                <c:pt idx="4396">
                  <c:v>0.05</c:v>
                </c:pt>
                <c:pt idx="4397">
                  <c:v>0.05</c:v>
                </c:pt>
                <c:pt idx="4398">
                  <c:v>0.05</c:v>
                </c:pt>
                <c:pt idx="4399">
                  <c:v>0.05</c:v>
                </c:pt>
                <c:pt idx="4400">
                  <c:v>0.05</c:v>
                </c:pt>
                <c:pt idx="4401">
                  <c:v>0.05</c:v>
                </c:pt>
                <c:pt idx="4402">
                  <c:v>0.05</c:v>
                </c:pt>
                <c:pt idx="4403">
                  <c:v>0.05</c:v>
                </c:pt>
                <c:pt idx="4404">
                  <c:v>0.05</c:v>
                </c:pt>
                <c:pt idx="4405">
                  <c:v>0.05</c:v>
                </c:pt>
                <c:pt idx="4406">
                  <c:v>0.05</c:v>
                </c:pt>
                <c:pt idx="4407">
                  <c:v>0.05</c:v>
                </c:pt>
                <c:pt idx="4408">
                  <c:v>0.05</c:v>
                </c:pt>
                <c:pt idx="4409">
                  <c:v>0.05</c:v>
                </c:pt>
                <c:pt idx="4410">
                  <c:v>0.05</c:v>
                </c:pt>
                <c:pt idx="4411">
                  <c:v>0.05</c:v>
                </c:pt>
                <c:pt idx="4412">
                  <c:v>0.05</c:v>
                </c:pt>
                <c:pt idx="4413">
                  <c:v>0.05</c:v>
                </c:pt>
                <c:pt idx="4414">
                  <c:v>0.05</c:v>
                </c:pt>
                <c:pt idx="4415">
                  <c:v>0.05</c:v>
                </c:pt>
                <c:pt idx="4416">
                  <c:v>0.05</c:v>
                </c:pt>
                <c:pt idx="4417">
                  <c:v>0.05</c:v>
                </c:pt>
                <c:pt idx="4418">
                  <c:v>0.05</c:v>
                </c:pt>
                <c:pt idx="4419">
                  <c:v>0.05</c:v>
                </c:pt>
                <c:pt idx="4420">
                  <c:v>0.05</c:v>
                </c:pt>
                <c:pt idx="4421">
                  <c:v>0.05</c:v>
                </c:pt>
                <c:pt idx="4422">
                  <c:v>0.05</c:v>
                </c:pt>
                <c:pt idx="4423">
                  <c:v>0.05</c:v>
                </c:pt>
                <c:pt idx="4424">
                  <c:v>0.05</c:v>
                </c:pt>
                <c:pt idx="4425">
                  <c:v>0.05</c:v>
                </c:pt>
                <c:pt idx="4426">
                  <c:v>0.05</c:v>
                </c:pt>
                <c:pt idx="4427">
                  <c:v>0.05</c:v>
                </c:pt>
                <c:pt idx="4428">
                  <c:v>0.05</c:v>
                </c:pt>
                <c:pt idx="4429">
                  <c:v>0.05</c:v>
                </c:pt>
                <c:pt idx="4430">
                  <c:v>0.05</c:v>
                </c:pt>
                <c:pt idx="4431">
                  <c:v>0.05</c:v>
                </c:pt>
                <c:pt idx="4432">
                  <c:v>0.05</c:v>
                </c:pt>
                <c:pt idx="4433">
                  <c:v>0.05</c:v>
                </c:pt>
                <c:pt idx="4434">
                  <c:v>0.05</c:v>
                </c:pt>
                <c:pt idx="4435">
                  <c:v>0.05</c:v>
                </c:pt>
                <c:pt idx="4436">
                  <c:v>0.05</c:v>
                </c:pt>
                <c:pt idx="4437">
                  <c:v>0.05</c:v>
                </c:pt>
                <c:pt idx="4438">
                  <c:v>0.05</c:v>
                </c:pt>
                <c:pt idx="4439">
                  <c:v>0.05</c:v>
                </c:pt>
                <c:pt idx="4440">
                  <c:v>0.05</c:v>
                </c:pt>
                <c:pt idx="4441">
                  <c:v>0.05</c:v>
                </c:pt>
                <c:pt idx="4442">
                  <c:v>0.05</c:v>
                </c:pt>
                <c:pt idx="4443">
                  <c:v>0.05</c:v>
                </c:pt>
                <c:pt idx="4444">
                  <c:v>0.05</c:v>
                </c:pt>
                <c:pt idx="4445">
                  <c:v>0.05</c:v>
                </c:pt>
                <c:pt idx="4446">
                  <c:v>0.05</c:v>
                </c:pt>
                <c:pt idx="4447">
                  <c:v>0.05</c:v>
                </c:pt>
                <c:pt idx="4448">
                  <c:v>0.05</c:v>
                </c:pt>
                <c:pt idx="4449">
                  <c:v>0.05</c:v>
                </c:pt>
                <c:pt idx="4450">
                  <c:v>0.05</c:v>
                </c:pt>
                <c:pt idx="4451">
                  <c:v>0.05</c:v>
                </c:pt>
                <c:pt idx="4452">
                  <c:v>0.05</c:v>
                </c:pt>
                <c:pt idx="4453">
                  <c:v>0.05</c:v>
                </c:pt>
                <c:pt idx="4454">
                  <c:v>0.05</c:v>
                </c:pt>
                <c:pt idx="4455">
                  <c:v>0.05</c:v>
                </c:pt>
                <c:pt idx="4456">
                  <c:v>0.05</c:v>
                </c:pt>
                <c:pt idx="4457">
                  <c:v>0.05</c:v>
                </c:pt>
                <c:pt idx="4458">
                  <c:v>0.05</c:v>
                </c:pt>
                <c:pt idx="4459">
                  <c:v>0.05</c:v>
                </c:pt>
                <c:pt idx="4460">
                  <c:v>0.05</c:v>
                </c:pt>
                <c:pt idx="4461">
                  <c:v>0.05</c:v>
                </c:pt>
                <c:pt idx="4462">
                  <c:v>0.05</c:v>
                </c:pt>
                <c:pt idx="4463">
                  <c:v>0.05</c:v>
                </c:pt>
                <c:pt idx="4464">
                  <c:v>0.05</c:v>
                </c:pt>
                <c:pt idx="4465">
                  <c:v>0.05</c:v>
                </c:pt>
                <c:pt idx="4466">
                  <c:v>0.05</c:v>
                </c:pt>
                <c:pt idx="4467">
                  <c:v>0.05</c:v>
                </c:pt>
                <c:pt idx="4468">
                  <c:v>0.05</c:v>
                </c:pt>
                <c:pt idx="4469">
                  <c:v>0.05</c:v>
                </c:pt>
                <c:pt idx="4470">
                  <c:v>0.05</c:v>
                </c:pt>
                <c:pt idx="4471">
                  <c:v>0.05</c:v>
                </c:pt>
                <c:pt idx="4472">
                  <c:v>0.05</c:v>
                </c:pt>
                <c:pt idx="4473">
                  <c:v>0.05</c:v>
                </c:pt>
                <c:pt idx="4474">
                  <c:v>0.05</c:v>
                </c:pt>
                <c:pt idx="4475">
                  <c:v>0.05</c:v>
                </c:pt>
                <c:pt idx="4476">
                  <c:v>0.05</c:v>
                </c:pt>
                <c:pt idx="4477">
                  <c:v>0.05</c:v>
                </c:pt>
                <c:pt idx="4478">
                  <c:v>0.05</c:v>
                </c:pt>
                <c:pt idx="4479">
                  <c:v>0.05</c:v>
                </c:pt>
                <c:pt idx="4480">
                  <c:v>0.05</c:v>
                </c:pt>
                <c:pt idx="4481">
                  <c:v>0.05</c:v>
                </c:pt>
                <c:pt idx="4482">
                  <c:v>0.05</c:v>
                </c:pt>
                <c:pt idx="4483">
                  <c:v>0.05</c:v>
                </c:pt>
                <c:pt idx="4484">
                  <c:v>0.05</c:v>
                </c:pt>
                <c:pt idx="4485">
                  <c:v>0.05</c:v>
                </c:pt>
                <c:pt idx="4486">
                  <c:v>0.05</c:v>
                </c:pt>
                <c:pt idx="4487">
                  <c:v>0.05</c:v>
                </c:pt>
                <c:pt idx="4488">
                  <c:v>0</c:v>
                </c:pt>
                <c:pt idx="4489">
                  <c:v>0</c:v>
                </c:pt>
                <c:pt idx="4490">
                  <c:v>0</c:v>
                </c:pt>
                <c:pt idx="4491">
                  <c:v>0</c:v>
                </c:pt>
                <c:pt idx="4492">
                  <c:v>0</c:v>
                </c:pt>
                <c:pt idx="4493">
                  <c:v>0</c:v>
                </c:pt>
                <c:pt idx="4494">
                  <c:v>0</c:v>
                </c:pt>
                <c:pt idx="4495">
                  <c:v>0</c:v>
                </c:pt>
                <c:pt idx="4496">
                  <c:v>0</c:v>
                </c:pt>
                <c:pt idx="4497">
                  <c:v>0</c:v>
                </c:pt>
                <c:pt idx="4498">
                  <c:v>0</c:v>
                </c:pt>
                <c:pt idx="4499">
                  <c:v>0</c:v>
                </c:pt>
              </c:numCache>
            </c:numRef>
          </c:val>
          <c:smooth val="0"/>
        </c:ser>
        <c:dLbls>
          <c:showLegendKey val="0"/>
          <c:showVal val="0"/>
          <c:showCatName val="0"/>
          <c:showSerName val="0"/>
          <c:showPercent val="0"/>
          <c:showBubbleSize val="0"/>
        </c:dLbls>
        <c:smooth val="0"/>
        <c:axId val="912727568"/>
        <c:axId val="912719952"/>
      </c:lineChart>
      <c:dateAx>
        <c:axId val="912727568"/>
        <c:scaling>
          <c:orientation val="minMax"/>
        </c:scaling>
        <c:delete val="0"/>
        <c:axPos val="b"/>
        <c:numFmt formatCode="yyyy;@" sourceLinked="0"/>
        <c:majorTickMark val="out"/>
        <c:minorTickMark val="none"/>
        <c:tickLblPos val="nextTo"/>
        <c:txPr>
          <a:bodyPr/>
          <a:lstStyle/>
          <a:p>
            <a:pPr>
              <a:defRPr sz="1600">
                <a:latin typeface="+mn-lt"/>
                <a:cs typeface="Arial" pitchFamily="34" charset="0"/>
              </a:defRPr>
            </a:pPr>
            <a:endParaRPr lang="de-DE"/>
          </a:p>
        </c:txPr>
        <c:crossAx val="912719952"/>
        <c:crosses val="autoZero"/>
        <c:auto val="0"/>
        <c:lblOffset val="100"/>
        <c:baseTimeUnit val="days"/>
        <c:majorUnit val="2"/>
        <c:majorTimeUnit val="years"/>
        <c:minorUnit val="4"/>
        <c:minorTimeUnit val="days"/>
      </c:dateAx>
      <c:valAx>
        <c:axId val="912719952"/>
        <c:scaling>
          <c:orientation val="minMax"/>
        </c:scaling>
        <c:delete val="0"/>
        <c:axPos val="l"/>
        <c:majorGridlines/>
        <c:numFmt formatCode="General" sourceLinked="1"/>
        <c:majorTickMark val="out"/>
        <c:minorTickMark val="none"/>
        <c:tickLblPos val="nextTo"/>
        <c:txPr>
          <a:bodyPr/>
          <a:lstStyle/>
          <a:p>
            <a:pPr>
              <a:defRPr sz="1600">
                <a:latin typeface="+mn-lt"/>
                <a:cs typeface="Arial" pitchFamily="34" charset="0"/>
              </a:defRPr>
            </a:pPr>
            <a:endParaRPr lang="de-DE"/>
          </a:p>
        </c:txPr>
        <c:crossAx val="912727568"/>
        <c:crosses val="autoZero"/>
        <c:crossBetween val="midCat"/>
        <c:majorUnit val="1"/>
      </c:valAx>
    </c:plotArea>
    <c:plotVisOnly val="1"/>
    <c:dispBlanksAs val="gap"/>
    <c:showDLblsOverMax val="0"/>
  </c:chart>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7266765139094002E-2"/>
          <c:y val="5.2475654749318701E-2"/>
          <c:w val="0.89135532921249105"/>
          <c:h val="0.86492009226034705"/>
        </c:manualLayout>
      </c:layout>
      <c:lineChart>
        <c:grouping val="standard"/>
        <c:varyColors val="0"/>
        <c:ser>
          <c:idx val="0"/>
          <c:order val="0"/>
          <c:spPr>
            <a:ln>
              <a:solidFill>
                <a:sysClr val="windowText" lastClr="000000"/>
              </a:solidFill>
            </a:ln>
          </c:spPr>
          <c:marker>
            <c:symbol val="none"/>
          </c:marker>
          <c:cat>
            <c:numRef>
              <c:f>'Figure 12.7a'!$A$2:$A$4501</c:f>
              <c:numCache>
                <c:formatCode>m/d/yyyy</c:formatCode>
                <c:ptCount val="4500"/>
                <c:pt idx="0">
                  <c:v>36161</c:v>
                </c:pt>
                <c:pt idx="1">
                  <c:v>36164</c:v>
                </c:pt>
                <c:pt idx="2">
                  <c:v>36165</c:v>
                </c:pt>
                <c:pt idx="3">
                  <c:v>36166</c:v>
                </c:pt>
                <c:pt idx="4">
                  <c:v>36167</c:v>
                </c:pt>
                <c:pt idx="5">
                  <c:v>36168</c:v>
                </c:pt>
                <c:pt idx="6">
                  <c:v>36171</c:v>
                </c:pt>
                <c:pt idx="7">
                  <c:v>36172</c:v>
                </c:pt>
                <c:pt idx="8">
                  <c:v>36173</c:v>
                </c:pt>
                <c:pt idx="9">
                  <c:v>36174</c:v>
                </c:pt>
                <c:pt idx="10">
                  <c:v>36175</c:v>
                </c:pt>
                <c:pt idx="11">
                  <c:v>36178</c:v>
                </c:pt>
                <c:pt idx="12">
                  <c:v>36179</c:v>
                </c:pt>
                <c:pt idx="13">
                  <c:v>36180</c:v>
                </c:pt>
                <c:pt idx="14">
                  <c:v>36181</c:v>
                </c:pt>
                <c:pt idx="15">
                  <c:v>36182</c:v>
                </c:pt>
                <c:pt idx="16">
                  <c:v>36185</c:v>
                </c:pt>
                <c:pt idx="17">
                  <c:v>36186</c:v>
                </c:pt>
                <c:pt idx="18">
                  <c:v>36187</c:v>
                </c:pt>
                <c:pt idx="19">
                  <c:v>36188</c:v>
                </c:pt>
                <c:pt idx="20">
                  <c:v>36189</c:v>
                </c:pt>
                <c:pt idx="21">
                  <c:v>36192</c:v>
                </c:pt>
                <c:pt idx="22">
                  <c:v>36193</c:v>
                </c:pt>
                <c:pt idx="23">
                  <c:v>36194</c:v>
                </c:pt>
                <c:pt idx="24">
                  <c:v>36195</c:v>
                </c:pt>
                <c:pt idx="25">
                  <c:v>36196</c:v>
                </c:pt>
                <c:pt idx="26">
                  <c:v>36199</c:v>
                </c:pt>
                <c:pt idx="27">
                  <c:v>36200</c:v>
                </c:pt>
                <c:pt idx="28">
                  <c:v>36201</c:v>
                </c:pt>
                <c:pt idx="29">
                  <c:v>36202</c:v>
                </c:pt>
                <c:pt idx="30">
                  <c:v>36203</c:v>
                </c:pt>
                <c:pt idx="31">
                  <c:v>36206</c:v>
                </c:pt>
                <c:pt idx="32">
                  <c:v>36207</c:v>
                </c:pt>
                <c:pt idx="33">
                  <c:v>36208</c:v>
                </c:pt>
                <c:pt idx="34">
                  <c:v>36209</c:v>
                </c:pt>
                <c:pt idx="35">
                  <c:v>36210</c:v>
                </c:pt>
                <c:pt idx="36">
                  <c:v>36213</c:v>
                </c:pt>
                <c:pt idx="37">
                  <c:v>36214</c:v>
                </c:pt>
                <c:pt idx="38">
                  <c:v>36215</c:v>
                </c:pt>
                <c:pt idx="39">
                  <c:v>36216</c:v>
                </c:pt>
                <c:pt idx="40">
                  <c:v>36217</c:v>
                </c:pt>
                <c:pt idx="41">
                  <c:v>36220</c:v>
                </c:pt>
                <c:pt idx="42">
                  <c:v>36221</c:v>
                </c:pt>
                <c:pt idx="43">
                  <c:v>36222</c:v>
                </c:pt>
                <c:pt idx="44">
                  <c:v>36223</c:v>
                </c:pt>
                <c:pt idx="45">
                  <c:v>36224</c:v>
                </c:pt>
                <c:pt idx="46">
                  <c:v>36227</c:v>
                </c:pt>
                <c:pt idx="47">
                  <c:v>36228</c:v>
                </c:pt>
                <c:pt idx="48">
                  <c:v>36229</c:v>
                </c:pt>
                <c:pt idx="49">
                  <c:v>36230</c:v>
                </c:pt>
                <c:pt idx="50">
                  <c:v>36231</c:v>
                </c:pt>
                <c:pt idx="51">
                  <c:v>36234</c:v>
                </c:pt>
                <c:pt idx="52">
                  <c:v>36235</c:v>
                </c:pt>
                <c:pt idx="53">
                  <c:v>36236</c:v>
                </c:pt>
                <c:pt idx="54">
                  <c:v>36237</c:v>
                </c:pt>
                <c:pt idx="55">
                  <c:v>36238</c:v>
                </c:pt>
                <c:pt idx="56">
                  <c:v>36241</c:v>
                </c:pt>
                <c:pt idx="57">
                  <c:v>36242</c:v>
                </c:pt>
                <c:pt idx="58">
                  <c:v>36243</c:v>
                </c:pt>
                <c:pt idx="59">
                  <c:v>36244</c:v>
                </c:pt>
                <c:pt idx="60">
                  <c:v>36245</c:v>
                </c:pt>
                <c:pt idx="61">
                  <c:v>36248</c:v>
                </c:pt>
                <c:pt idx="62">
                  <c:v>36249</c:v>
                </c:pt>
                <c:pt idx="63">
                  <c:v>36250</c:v>
                </c:pt>
                <c:pt idx="64">
                  <c:v>36251</c:v>
                </c:pt>
                <c:pt idx="65">
                  <c:v>36252</c:v>
                </c:pt>
                <c:pt idx="66">
                  <c:v>36255</c:v>
                </c:pt>
                <c:pt idx="67">
                  <c:v>36256</c:v>
                </c:pt>
                <c:pt idx="68">
                  <c:v>36257</c:v>
                </c:pt>
                <c:pt idx="69">
                  <c:v>36258</c:v>
                </c:pt>
                <c:pt idx="70">
                  <c:v>36259</c:v>
                </c:pt>
                <c:pt idx="71">
                  <c:v>36262</c:v>
                </c:pt>
                <c:pt idx="72">
                  <c:v>36263</c:v>
                </c:pt>
                <c:pt idx="73">
                  <c:v>36264</c:v>
                </c:pt>
                <c:pt idx="74">
                  <c:v>36265</c:v>
                </c:pt>
                <c:pt idx="75">
                  <c:v>36266</c:v>
                </c:pt>
                <c:pt idx="76">
                  <c:v>36269</c:v>
                </c:pt>
                <c:pt idx="77">
                  <c:v>36270</c:v>
                </c:pt>
                <c:pt idx="78">
                  <c:v>36271</c:v>
                </c:pt>
                <c:pt idx="79">
                  <c:v>36272</c:v>
                </c:pt>
                <c:pt idx="80">
                  <c:v>36273</c:v>
                </c:pt>
                <c:pt idx="81">
                  <c:v>36276</c:v>
                </c:pt>
                <c:pt idx="82">
                  <c:v>36277</c:v>
                </c:pt>
                <c:pt idx="83">
                  <c:v>36278</c:v>
                </c:pt>
                <c:pt idx="84">
                  <c:v>36279</c:v>
                </c:pt>
                <c:pt idx="85">
                  <c:v>36280</c:v>
                </c:pt>
                <c:pt idx="86">
                  <c:v>36283</c:v>
                </c:pt>
                <c:pt idx="87">
                  <c:v>36284</c:v>
                </c:pt>
                <c:pt idx="88">
                  <c:v>36285</c:v>
                </c:pt>
                <c:pt idx="89">
                  <c:v>36286</c:v>
                </c:pt>
                <c:pt idx="90">
                  <c:v>36287</c:v>
                </c:pt>
                <c:pt idx="91">
                  <c:v>36290</c:v>
                </c:pt>
                <c:pt idx="92">
                  <c:v>36291</c:v>
                </c:pt>
                <c:pt idx="93">
                  <c:v>36292</c:v>
                </c:pt>
                <c:pt idx="94">
                  <c:v>36293</c:v>
                </c:pt>
                <c:pt idx="95">
                  <c:v>36294</c:v>
                </c:pt>
                <c:pt idx="96">
                  <c:v>36297</c:v>
                </c:pt>
                <c:pt idx="97">
                  <c:v>36298</c:v>
                </c:pt>
                <c:pt idx="98">
                  <c:v>36299</c:v>
                </c:pt>
                <c:pt idx="99">
                  <c:v>36300</c:v>
                </c:pt>
                <c:pt idx="100">
                  <c:v>36301</c:v>
                </c:pt>
                <c:pt idx="101">
                  <c:v>36304</c:v>
                </c:pt>
                <c:pt idx="102">
                  <c:v>36305</c:v>
                </c:pt>
                <c:pt idx="103">
                  <c:v>36306</c:v>
                </c:pt>
                <c:pt idx="104">
                  <c:v>36307</c:v>
                </c:pt>
                <c:pt idx="105">
                  <c:v>36308</c:v>
                </c:pt>
                <c:pt idx="106">
                  <c:v>36311</c:v>
                </c:pt>
                <c:pt idx="107">
                  <c:v>36312</c:v>
                </c:pt>
                <c:pt idx="108">
                  <c:v>36313</c:v>
                </c:pt>
                <c:pt idx="109">
                  <c:v>36314</c:v>
                </c:pt>
                <c:pt idx="110">
                  <c:v>36315</c:v>
                </c:pt>
                <c:pt idx="111">
                  <c:v>36318</c:v>
                </c:pt>
                <c:pt idx="112">
                  <c:v>36319</c:v>
                </c:pt>
                <c:pt idx="113">
                  <c:v>36320</c:v>
                </c:pt>
                <c:pt idx="114">
                  <c:v>36321</c:v>
                </c:pt>
                <c:pt idx="115">
                  <c:v>36322</c:v>
                </c:pt>
                <c:pt idx="116">
                  <c:v>36325</c:v>
                </c:pt>
                <c:pt idx="117">
                  <c:v>36326</c:v>
                </c:pt>
                <c:pt idx="118">
                  <c:v>36327</c:v>
                </c:pt>
                <c:pt idx="119">
                  <c:v>36328</c:v>
                </c:pt>
                <c:pt idx="120">
                  <c:v>36329</c:v>
                </c:pt>
                <c:pt idx="121">
                  <c:v>36332</c:v>
                </c:pt>
                <c:pt idx="122">
                  <c:v>36333</c:v>
                </c:pt>
                <c:pt idx="123">
                  <c:v>36334</c:v>
                </c:pt>
                <c:pt idx="124">
                  <c:v>36335</c:v>
                </c:pt>
                <c:pt idx="125">
                  <c:v>36336</c:v>
                </c:pt>
                <c:pt idx="126">
                  <c:v>36339</c:v>
                </c:pt>
                <c:pt idx="127">
                  <c:v>36340</c:v>
                </c:pt>
                <c:pt idx="128">
                  <c:v>36341</c:v>
                </c:pt>
                <c:pt idx="129">
                  <c:v>36342</c:v>
                </c:pt>
                <c:pt idx="130">
                  <c:v>36343</c:v>
                </c:pt>
                <c:pt idx="131">
                  <c:v>36346</c:v>
                </c:pt>
                <c:pt idx="132">
                  <c:v>36347</c:v>
                </c:pt>
                <c:pt idx="133">
                  <c:v>36348</c:v>
                </c:pt>
                <c:pt idx="134">
                  <c:v>36349</c:v>
                </c:pt>
                <c:pt idx="135">
                  <c:v>36350</c:v>
                </c:pt>
                <c:pt idx="136">
                  <c:v>36353</c:v>
                </c:pt>
                <c:pt idx="137">
                  <c:v>36354</c:v>
                </c:pt>
                <c:pt idx="138">
                  <c:v>36355</c:v>
                </c:pt>
                <c:pt idx="139">
                  <c:v>36356</c:v>
                </c:pt>
                <c:pt idx="140">
                  <c:v>36357</c:v>
                </c:pt>
                <c:pt idx="141">
                  <c:v>36360</c:v>
                </c:pt>
                <c:pt idx="142">
                  <c:v>36361</c:v>
                </c:pt>
                <c:pt idx="143">
                  <c:v>36362</c:v>
                </c:pt>
                <c:pt idx="144">
                  <c:v>36363</c:v>
                </c:pt>
                <c:pt idx="145">
                  <c:v>36364</c:v>
                </c:pt>
                <c:pt idx="146">
                  <c:v>36367</c:v>
                </c:pt>
                <c:pt idx="147">
                  <c:v>36368</c:v>
                </c:pt>
                <c:pt idx="148">
                  <c:v>36369</c:v>
                </c:pt>
                <c:pt idx="149">
                  <c:v>36370</c:v>
                </c:pt>
                <c:pt idx="150">
                  <c:v>36371</c:v>
                </c:pt>
                <c:pt idx="151">
                  <c:v>36374</c:v>
                </c:pt>
                <c:pt idx="152">
                  <c:v>36375</c:v>
                </c:pt>
                <c:pt idx="153">
                  <c:v>36376</c:v>
                </c:pt>
                <c:pt idx="154">
                  <c:v>36377</c:v>
                </c:pt>
                <c:pt idx="155">
                  <c:v>36378</c:v>
                </c:pt>
                <c:pt idx="156">
                  <c:v>36381</c:v>
                </c:pt>
                <c:pt idx="157">
                  <c:v>36382</c:v>
                </c:pt>
                <c:pt idx="158">
                  <c:v>36383</c:v>
                </c:pt>
                <c:pt idx="159">
                  <c:v>36384</c:v>
                </c:pt>
                <c:pt idx="160">
                  <c:v>36385</c:v>
                </c:pt>
                <c:pt idx="161">
                  <c:v>36388</c:v>
                </c:pt>
                <c:pt idx="162">
                  <c:v>36389</c:v>
                </c:pt>
                <c:pt idx="163">
                  <c:v>36390</c:v>
                </c:pt>
                <c:pt idx="164">
                  <c:v>36391</c:v>
                </c:pt>
                <c:pt idx="165">
                  <c:v>36392</c:v>
                </c:pt>
                <c:pt idx="166">
                  <c:v>36395</c:v>
                </c:pt>
                <c:pt idx="167">
                  <c:v>36396</c:v>
                </c:pt>
                <c:pt idx="168">
                  <c:v>36397</c:v>
                </c:pt>
                <c:pt idx="169">
                  <c:v>36398</c:v>
                </c:pt>
                <c:pt idx="170">
                  <c:v>36399</c:v>
                </c:pt>
                <c:pt idx="171">
                  <c:v>36402</c:v>
                </c:pt>
                <c:pt idx="172">
                  <c:v>36403</c:v>
                </c:pt>
                <c:pt idx="173">
                  <c:v>36404</c:v>
                </c:pt>
                <c:pt idx="174">
                  <c:v>36405</c:v>
                </c:pt>
                <c:pt idx="175">
                  <c:v>36406</c:v>
                </c:pt>
                <c:pt idx="176">
                  <c:v>36409</c:v>
                </c:pt>
                <c:pt idx="177">
                  <c:v>36410</c:v>
                </c:pt>
                <c:pt idx="178">
                  <c:v>36411</c:v>
                </c:pt>
                <c:pt idx="179">
                  <c:v>36412</c:v>
                </c:pt>
                <c:pt idx="180">
                  <c:v>36413</c:v>
                </c:pt>
                <c:pt idx="181">
                  <c:v>36416</c:v>
                </c:pt>
                <c:pt idx="182">
                  <c:v>36417</c:v>
                </c:pt>
                <c:pt idx="183">
                  <c:v>36418</c:v>
                </c:pt>
                <c:pt idx="184">
                  <c:v>36419</c:v>
                </c:pt>
                <c:pt idx="185">
                  <c:v>36420</c:v>
                </c:pt>
                <c:pt idx="186">
                  <c:v>36423</c:v>
                </c:pt>
                <c:pt idx="187">
                  <c:v>36424</c:v>
                </c:pt>
                <c:pt idx="188">
                  <c:v>36425</c:v>
                </c:pt>
                <c:pt idx="189">
                  <c:v>36426</c:v>
                </c:pt>
                <c:pt idx="190">
                  <c:v>36427</c:v>
                </c:pt>
                <c:pt idx="191">
                  <c:v>36430</c:v>
                </c:pt>
                <c:pt idx="192">
                  <c:v>36431</c:v>
                </c:pt>
                <c:pt idx="193">
                  <c:v>36432</c:v>
                </c:pt>
                <c:pt idx="194">
                  <c:v>36433</c:v>
                </c:pt>
                <c:pt idx="195">
                  <c:v>36434</c:v>
                </c:pt>
                <c:pt idx="196">
                  <c:v>36437</c:v>
                </c:pt>
                <c:pt idx="197">
                  <c:v>36438</c:v>
                </c:pt>
                <c:pt idx="198">
                  <c:v>36439</c:v>
                </c:pt>
                <c:pt idx="199">
                  <c:v>36440</c:v>
                </c:pt>
                <c:pt idx="200">
                  <c:v>36441</c:v>
                </c:pt>
                <c:pt idx="201">
                  <c:v>36444</c:v>
                </c:pt>
                <c:pt idx="202">
                  <c:v>36445</c:v>
                </c:pt>
                <c:pt idx="203">
                  <c:v>36446</c:v>
                </c:pt>
                <c:pt idx="204">
                  <c:v>36447</c:v>
                </c:pt>
                <c:pt idx="205">
                  <c:v>36448</c:v>
                </c:pt>
                <c:pt idx="206">
                  <c:v>36451</c:v>
                </c:pt>
                <c:pt idx="207">
                  <c:v>36452</c:v>
                </c:pt>
                <c:pt idx="208">
                  <c:v>36453</c:v>
                </c:pt>
                <c:pt idx="209">
                  <c:v>36454</c:v>
                </c:pt>
                <c:pt idx="210">
                  <c:v>36455</c:v>
                </c:pt>
                <c:pt idx="211">
                  <c:v>36458</c:v>
                </c:pt>
                <c:pt idx="212">
                  <c:v>36459</c:v>
                </c:pt>
                <c:pt idx="213">
                  <c:v>36460</c:v>
                </c:pt>
                <c:pt idx="214">
                  <c:v>36461</c:v>
                </c:pt>
                <c:pt idx="215">
                  <c:v>36462</c:v>
                </c:pt>
                <c:pt idx="216">
                  <c:v>36465</c:v>
                </c:pt>
                <c:pt idx="217">
                  <c:v>36466</c:v>
                </c:pt>
                <c:pt idx="218">
                  <c:v>36467</c:v>
                </c:pt>
                <c:pt idx="219">
                  <c:v>36468</c:v>
                </c:pt>
                <c:pt idx="220">
                  <c:v>36469</c:v>
                </c:pt>
                <c:pt idx="221">
                  <c:v>36472</c:v>
                </c:pt>
                <c:pt idx="222">
                  <c:v>36473</c:v>
                </c:pt>
                <c:pt idx="223">
                  <c:v>36474</c:v>
                </c:pt>
                <c:pt idx="224">
                  <c:v>36475</c:v>
                </c:pt>
                <c:pt idx="225">
                  <c:v>36476</c:v>
                </c:pt>
                <c:pt idx="226">
                  <c:v>36479</c:v>
                </c:pt>
                <c:pt idx="227">
                  <c:v>36480</c:v>
                </c:pt>
                <c:pt idx="228">
                  <c:v>36481</c:v>
                </c:pt>
                <c:pt idx="229">
                  <c:v>36482</c:v>
                </c:pt>
                <c:pt idx="230">
                  <c:v>36483</c:v>
                </c:pt>
                <c:pt idx="231">
                  <c:v>36486</c:v>
                </c:pt>
                <c:pt idx="232">
                  <c:v>36487</c:v>
                </c:pt>
                <c:pt idx="233">
                  <c:v>36488</c:v>
                </c:pt>
                <c:pt idx="234">
                  <c:v>36489</c:v>
                </c:pt>
                <c:pt idx="235">
                  <c:v>36490</c:v>
                </c:pt>
                <c:pt idx="236">
                  <c:v>36493</c:v>
                </c:pt>
                <c:pt idx="237">
                  <c:v>36494</c:v>
                </c:pt>
                <c:pt idx="238">
                  <c:v>36495</c:v>
                </c:pt>
                <c:pt idx="239">
                  <c:v>36496</c:v>
                </c:pt>
                <c:pt idx="240">
                  <c:v>36497</c:v>
                </c:pt>
                <c:pt idx="241">
                  <c:v>36500</c:v>
                </c:pt>
                <c:pt idx="242">
                  <c:v>36501</c:v>
                </c:pt>
                <c:pt idx="243">
                  <c:v>36502</c:v>
                </c:pt>
                <c:pt idx="244">
                  <c:v>36503</c:v>
                </c:pt>
                <c:pt idx="245">
                  <c:v>36504</c:v>
                </c:pt>
                <c:pt idx="246">
                  <c:v>36507</c:v>
                </c:pt>
                <c:pt idx="247">
                  <c:v>36508</c:v>
                </c:pt>
                <c:pt idx="248">
                  <c:v>36509</c:v>
                </c:pt>
                <c:pt idx="249">
                  <c:v>36510</c:v>
                </c:pt>
                <c:pt idx="250">
                  <c:v>36511</c:v>
                </c:pt>
                <c:pt idx="251">
                  <c:v>36514</c:v>
                </c:pt>
                <c:pt idx="252">
                  <c:v>36515</c:v>
                </c:pt>
                <c:pt idx="253">
                  <c:v>36516</c:v>
                </c:pt>
                <c:pt idx="254">
                  <c:v>36517</c:v>
                </c:pt>
                <c:pt idx="255">
                  <c:v>36518</c:v>
                </c:pt>
                <c:pt idx="256">
                  <c:v>36521</c:v>
                </c:pt>
                <c:pt idx="257">
                  <c:v>36522</c:v>
                </c:pt>
                <c:pt idx="258">
                  <c:v>36523</c:v>
                </c:pt>
                <c:pt idx="259">
                  <c:v>36524</c:v>
                </c:pt>
                <c:pt idx="260">
                  <c:v>36525</c:v>
                </c:pt>
                <c:pt idx="261">
                  <c:v>36528</c:v>
                </c:pt>
                <c:pt idx="262">
                  <c:v>36529</c:v>
                </c:pt>
                <c:pt idx="263">
                  <c:v>36530</c:v>
                </c:pt>
                <c:pt idx="264">
                  <c:v>36531</c:v>
                </c:pt>
                <c:pt idx="265">
                  <c:v>36532</c:v>
                </c:pt>
                <c:pt idx="266">
                  <c:v>36535</c:v>
                </c:pt>
                <c:pt idx="267">
                  <c:v>36536</c:v>
                </c:pt>
                <c:pt idx="268">
                  <c:v>36537</c:v>
                </c:pt>
                <c:pt idx="269">
                  <c:v>36538</c:v>
                </c:pt>
                <c:pt idx="270">
                  <c:v>36539</c:v>
                </c:pt>
                <c:pt idx="271">
                  <c:v>36542</c:v>
                </c:pt>
                <c:pt idx="272">
                  <c:v>36543</c:v>
                </c:pt>
                <c:pt idx="273">
                  <c:v>36544</c:v>
                </c:pt>
                <c:pt idx="274">
                  <c:v>36545</c:v>
                </c:pt>
                <c:pt idx="275">
                  <c:v>36546</c:v>
                </c:pt>
                <c:pt idx="276">
                  <c:v>36549</c:v>
                </c:pt>
                <c:pt idx="277">
                  <c:v>36550</c:v>
                </c:pt>
                <c:pt idx="278">
                  <c:v>36551</c:v>
                </c:pt>
                <c:pt idx="279">
                  <c:v>36552</c:v>
                </c:pt>
                <c:pt idx="280">
                  <c:v>36553</c:v>
                </c:pt>
                <c:pt idx="281">
                  <c:v>36556</c:v>
                </c:pt>
                <c:pt idx="282">
                  <c:v>36557</c:v>
                </c:pt>
                <c:pt idx="283">
                  <c:v>36558</c:v>
                </c:pt>
                <c:pt idx="284">
                  <c:v>36559</c:v>
                </c:pt>
                <c:pt idx="285">
                  <c:v>36560</c:v>
                </c:pt>
                <c:pt idx="286">
                  <c:v>36563</c:v>
                </c:pt>
                <c:pt idx="287">
                  <c:v>36564</c:v>
                </c:pt>
                <c:pt idx="288">
                  <c:v>36565</c:v>
                </c:pt>
                <c:pt idx="289">
                  <c:v>36566</c:v>
                </c:pt>
                <c:pt idx="290">
                  <c:v>36567</c:v>
                </c:pt>
                <c:pt idx="291">
                  <c:v>36570</c:v>
                </c:pt>
                <c:pt idx="292">
                  <c:v>36571</c:v>
                </c:pt>
                <c:pt idx="293">
                  <c:v>36572</c:v>
                </c:pt>
                <c:pt idx="294">
                  <c:v>36573</c:v>
                </c:pt>
                <c:pt idx="295">
                  <c:v>36574</c:v>
                </c:pt>
                <c:pt idx="296">
                  <c:v>36577</c:v>
                </c:pt>
                <c:pt idx="297">
                  <c:v>36578</c:v>
                </c:pt>
                <c:pt idx="298">
                  <c:v>36579</c:v>
                </c:pt>
                <c:pt idx="299">
                  <c:v>36580</c:v>
                </c:pt>
                <c:pt idx="300">
                  <c:v>36581</c:v>
                </c:pt>
                <c:pt idx="301">
                  <c:v>36584</c:v>
                </c:pt>
                <c:pt idx="302">
                  <c:v>36585</c:v>
                </c:pt>
                <c:pt idx="303">
                  <c:v>36586</c:v>
                </c:pt>
                <c:pt idx="304">
                  <c:v>36587</c:v>
                </c:pt>
                <c:pt idx="305">
                  <c:v>36588</c:v>
                </c:pt>
                <c:pt idx="306">
                  <c:v>36591</c:v>
                </c:pt>
                <c:pt idx="307">
                  <c:v>36592</c:v>
                </c:pt>
                <c:pt idx="308">
                  <c:v>36593</c:v>
                </c:pt>
                <c:pt idx="309">
                  <c:v>36594</c:v>
                </c:pt>
                <c:pt idx="310">
                  <c:v>36595</c:v>
                </c:pt>
                <c:pt idx="311">
                  <c:v>36598</c:v>
                </c:pt>
                <c:pt idx="312">
                  <c:v>36599</c:v>
                </c:pt>
                <c:pt idx="313">
                  <c:v>36600</c:v>
                </c:pt>
                <c:pt idx="314">
                  <c:v>36601</c:v>
                </c:pt>
                <c:pt idx="315">
                  <c:v>36602</c:v>
                </c:pt>
                <c:pt idx="316">
                  <c:v>36605</c:v>
                </c:pt>
                <c:pt idx="317">
                  <c:v>36606</c:v>
                </c:pt>
                <c:pt idx="318">
                  <c:v>36607</c:v>
                </c:pt>
                <c:pt idx="319">
                  <c:v>36608</c:v>
                </c:pt>
                <c:pt idx="320">
                  <c:v>36609</c:v>
                </c:pt>
                <c:pt idx="321">
                  <c:v>36612</c:v>
                </c:pt>
                <c:pt idx="322">
                  <c:v>36613</c:v>
                </c:pt>
                <c:pt idx="323">
                  <c:v>36614</c:v>
                </c:pt>
                <c:pt idx="324">
                  <c:v>36615</c:v>
                </c:pt>
                <c:pt idx="325">
                  <c:v>36616</c:v>
                </c:pt>
                <c:pt idx="326">
                  <c:v>36619</c:v>
                </c:pt>
                <c:pt idx="327">
                  <c:v>36620</c:v>
                </c:pt>
                <c:pt idx="328">
                  <c:v>36621</c:v>
                </c:pt>
                <c:pt idx="329">
                  <c:v>36622</c:v>
                </c:pt>
                <c:pt idx="330">
                  <c:v>36623</c:v>
                </c:pt>
                <c:pt idx="331">
                  <c:v>36626</c:v>
                </c:pt>
                <c:pt idx="332">
                  <c:v>36627</c:v>
                </c:pt>
                <c:pt idx="333">
                  <c:v>36628</c:v>
                </c:pt>
                <c:pt idx="334">
                  <c:v>36629</c:v>
                </c:pt>
                <c:pt idx="335">
                  <c:v>36630</c:v>
                </c:pt>
                <c:pt idx="336">
                  <c:v>36633</c:v>
                </c:pt>
                <c:pt idx="337">
                  <c:v>36634</c:v>
                </c:pt>
                <c:pt idx="338">
                  <c:v>36635</c:v>
                </c:pt>
                <c:pt idx="339">
                  <c:v>36636</c:v>
                </c:pt>
                <c:pt idx="340">
                  <c:v>36637</c:v>
                </c:pt>
                <c:pt idx="341">
                  <c:v>36640</c:v>
                </c:pt>
                <c:pt idx="342">
                  <c:v>36641</c:v>
                </c:pt>
                <c:pt idx="343">
                  <c:v>36642</c:v>
                </c:pt>
                <c:pt idx="344">
                  <c:v>36643</c:v>
                </c:pt>
                <c:pt idx="345">
                  <c:v>36644</c:v>
                </c:pt>
                <c:pt idx="346">
                  <c:v>36647</c:v>
                </c:pt>
                <c:pt idx="347">
                  <c:v>36648</c:v>
                </c:pt>
                <c:pt idx="348">
                  <c:v>36649</c:v>
                </c:pt>
                <c:pt idx="349">
                  <c:v>36650</c:v>
                </c:pt>
                <c:pt idx="350">
                  <c:v>36651</c:v>
                </c:pt>
                <c:pt idx="351">
                  <c:v>36654</c:v>
                </c:pt>
                <c:pt idx="352">
                  <c:v>36655</c:v>
                </c:pt>
                <c:pt idx="353">
                  <c:v>36656</c:v>
                </c:pt>
                <c:pt idx="354">
                  <c:v>36657</c:v>
                </c:pt>
                <c:pt idx="355">
                  <c:v>36658</c:v>
                </c:pt>
                <c:pt idx="356">
                  <c:v>36661</c:v>
                </c:pt>
                <c:pt idx="357">
                  <c:v>36662</c:v>
                </c:pt>
                <c:pt idx="358">
                  <c:v>36663</c:v>
                </c:pt>
                <c:pt idx="359">
                  <c:v>36664</c:v>
                </c:pt>
                <c:pt idx="360">
                  <c:v>36665</c:v>
                </c:pt>
                <c:pt idx="361">
                  <c:v>36668</c:v>
                </c:pt>
                <c:pt idx="362">
                  <c:v>36669</c:v>
                </c:pt>
                <c:pt idx="363">
                  <c:v>36670</c:v>
                </c:pt>
                <c:pt idx="364">
                  <c:v>36671</c:v>
                </c:pt>
                <c:pt idx="365">
                  <c:v>36672</c:v>
                </c:pt>
                <c:pt idx="366">
                  <c:v>36675</c:v>
                </c:pt>
                <c:pt idx="367">
                  <c:v>36676</c:v>
                </c:pt>
                <c:pt idx="368">
                  <c:v>36677</c:v>
                </c:pt>
                <c:pt idx="369">
                  <c:v>36678</c:v>
                </c:pt>
                <c:pt idx="370">
                  <c:v>36679</c:v>
                </c:pt>
                <c:pt idx="371">
                  <c:v>36682</c:v>
                </c:pt>
                <c:pt idx="372">
                  <c:v>36683</c:v>
                </c:pt>
                <c:pt idx="373">
                  <c:v>36684</c:v>
                </c:pt>
                <c:pt idx="374">
                  <c:v>36685</c:v>
                </c:pt>
                <c:pt idx="375">
                  <c:v>36686</c:v>
                </c:pt>
                <c:pt idx="376">
                  <c:v>36689</c:v>
                </c:pt>
                <c:pt idx="377">
                  <c:v>36690</c:v>
                </c:pt>
                <c:pt idx="378">
                  <c:v>36691</c:v>
                </c:pt>
                <c:pt idx="379">
                  <c:v>36692</c:v>
                </c:pt>
                <c:pt idx="380">
                  <c:v>36693</c:v>
                </c:pt>
                <c:pt idx="381">
                  <c:v>36696</c:v>
                </c:pt>
                <c:pt idx="382">
                  <c:v>36697</c:v>
                </c:pt>
                <c:pt idx="383">
                  <c:v>36698</c:v>
                </c:pt>
                <c:pt idx="384">
                  <c:v>36699</c:v>
                </c:pt>
                <c:pt idx="385">
                  <c:v>36700</c:v>
                </c:pt>
                <c:pt idx="386">
                  <c:v>36703</c:v>
                </c:pt>
                <c:pt idx="387">
                  <c:v>36704</c:v>
                </c:pt>
                <c:pt idx="388">
                  <c:v>36705</c:v>
                </c:pt>
                <c:pt idx="389">
                  <c:v>36706</c:v>
                </c:pt>
                <c:pt idx="390">
                  <c:v>36707</c:v>
                </c:pt>
                <c:pt idx="391">
                  <c:v>36710</c:v>
                </c:pt>
                <c:pt idx="392">
                  <c:v>36711</c:v>
                </c:pt>
                <c:pt idx="393">
                  <c:v>36712</c:v>
                </c:pt>
                <c:pt idx="394">
                  <c:v>36713</c:v>
                </c:pt>
                <c:pt idx="395">
                  <c:v>36714</c:v>
                </c:pt>
                <c:pt idx="396">
                  <c:v>36717</c:v>
                </c:pt>
                <c:pt idx="397">
                  <c:v>36718</c:v>
                </c:pt>
                <c:pt idx="398">
                  <c:v>36719</c:v>
                </c:pt>
                <c:pt idx="399">
                  <c:v>36720</c:v>
                </c:pt>
                <c:pt idx="400">
                  <c:v>36721</c:v>
                </c:pt>
                <c:pt idx="401">
                  <c:v>36724</c:v>
                </c:pt>
                <c:pt idx="402">
                  <c:v>36725</c:v>
                </c:pt>
                <c:pt idx="403">
                  <c:v>36726</c:v>
                </c:pt>
                <c:pt idx="404">
                  <c:v>36727</c:v>
                </c:pt>
                <c:pt idx="405">
                  <c:v>36728</c:v>
                </c:pt>
                <c:pt idx="406">
                  <c:v>36731</c:v>
                </c:pt>
                <c:pt idx="407">
                  <c:v>36732</c:v>
                </c:pt>
                <c:pt idx="408">
                  <c:v>36733</c:v>
                </c:pt>
                <c:pt idx="409">
                  <c:v>36734</c:v>
                </c:pt>
                <c:pt idx="410">
                  <c:v>36735</c:v>
                </c:pt>
                <c:pt idx="411">
                  <c:v>36738</c:v>
                </c:pt>
                <c:pt idx="412">
                  <c:v>36739</c:v>
                </c:pt>
                <c:pt idx="413">
                  <c:v>36740</c:v>
                </c:pt>
                <c:pt idx="414">
                  <c:v>36741</c:v>
                </c:pt>
                <c:pt idx="415">
                  <c:v>36742</c:v>
                </c:pt>
                <c:pt idx="416">
                  <c:v>36745</c:v>
                </c:pt>
                <c:pt idx="417">
                  <c:v>36746</c:v>
                </c:pt>
                <c:pt idx="418">
                  <c:v>36747</c:v>
                </c:pt>
                <c:pt idx="419">
                  <c:v>36748</c:v>
                </c:pt>
                <c:pt idx="420">
                  <c:v>36749</c:v>
                </c:pt>
                <c:pt idx="421">
                  <c:v>36752</c:v>
                </c:pt>
                <c:pt idx="422">
                  <c:v>36753</c:v>
                </c:pt>
                <c:pt idx="423">
                  <c:v>36754</c:v>
                </c:pt>
                <c:pt idx="424">
                  <c:v>36755</c:v>
                </c:pt>
                <c:pt idx="425">
                  <c:v>36756</c:v>
                </c:pt>
                <c:pt idx="426">
                  <c:v>36759</c:v>
                </c:pt>
                <c:pt idx="427">
                  <c:v>36760</c:v>
                </c:pt>
                <c:pt idx="428">
                  <c:v>36761</c:v>
                </c:pt>
                <c:pt idx="429">
                  <c:v>36762</c:v>
                </c:pt>
                <c:pt idx="430">
                  <c:v>36763</c:v>
                </c:pt>
                <c:pt idx="431">
                  <c:v>36766</c:v>
                </c:pt>
                <c:pt idx="432">
                  <c:v>36767</c:v>
                </c:pt>
                <c:pt idx="433">
                  <c:v>36768</c:v>
                </c:pt>
                <c:pt idx="434">
                  <c:v>36769</c:v>
                </c:pt>
                <c:pt idx="435">
                  <c:v>36770</c:v>
                </c:pt>
                <c:pt idx="436">
                  <c:v>36773</c:v>
                </c:pt>
                <c:pt idx="437">
                  <c:v>36774</c:v>
                </c:pt>
                <c:pt idx="438">
                  <c:v>36775</c:v>
                </c:pt>
                <c:pt idx="439">
                  <c:v>36776</c:v>
                </c:pt>
                <c:pt idx="440">
                  <c:v>36777</c:v>
                </c:pt>
                <c:pt idx="441">
                  <c:v>36780</c:v>
                </c:pt>
                <c:pt idx="442">
                  <c:v>36781</c:v>
                </c:pt>
                <c:pt idx="443">
                  <c:v>36782</c:v>
                </c:pt>
                <c:pt idx="444">
                  <c:v>36783</c:v>
                </c:pt>
                <c:pt idx="445">
                  <c:v>36784</c:v>
                </c:pt>
                <c:pt idx="446">
                  <c:v>36787</c:v>
                </c:pt>
                <c:pt idx="447">
                  <c:v>36788</c:v>
                </c:pt>
                <c:pt idx="448">
                  <c:v>36789</c:v>
                </c:pt>
                <c:pt idx="449">
                  <c:v>36790</c:v>
                </c:pt>
                <c:pt idx="450">
                  <c:v>36791</c:v>
                </c:pt>
                <c:pt idx="451">
                  <c:v>36794</c:v>
                </c:pt>
                <c:pt idx="452">
                  <c:v>36795</c:v>
                </c:pt>
                <c:pt idx="453">
                  <c:v>36796</c:v>
                </c:pt>
                <c:pt idx="454">
                  <c:v>36797</c:v>
                </c:pt>
                <c:pt idx="455">
                  <c:v>36798</c:v>
                </c:pt>
                <c:pt idx="456">
                  <c:v>36801</c:v>
                </c:pt>
                <c:pt idx="457">
                  <c:v>36802</c:v>
                </c:pt>
                <c:pt idx="458">
                  <c:v>36803</c:v>
                </c:pt>
                <c:pt idx="459">
                  <c:v>36804</c:v>
                </c:pt>
                <c:pt idx="460">
                  <c:v>36805</c:v>
                </c:pt>
                <c:pt idx="461">
                  <c:v>36808</c:v>
                </c:pt>
                <c:pt idx="462">
                  <c:v>36809</c:v>
                </c:pt>
                <c:pt idx="463">
                  <c:v>36810</c:v>
                </c:pt>
                <c:pt idx="464">
                  <c:v>36811</c:v>
                </c:pt>
                <c:pt idx="465">
                  <c:v>36812</c:v>
                </c:pt>
                <c:pt idx="466">
                  <c:v>36815</c:v>
                </c:pt>
                <c:pt idx="467">
                  <c:v>36816</c:v>
                </c:pt>
                <c:pt idx="468">
                  <c:v>36817</c:v>
                </c:pt>
                <c:pt idx="469">
                  <c:v>36818</c:v>
                </c:pt>
                <c:pt idx="470">
                  <c:v>36819</c:v>
                </c:pt>
                <c:pt idx="471">
                  <c:v>36822</c:v>
                </c:pt>
                <c:pt idx="472">
                  <c:v>36823</c:v>
                </c:pt>
                <c:pt idx="473">
                  <c:v>36824</c:v>
                </c:pt>
                <c:pt idx="474">
                  <c:v>36825</c:v>
                </c:pt>
                <c:pt idx="475">
                  <c:v>36826</c:v>
                </c:pt>
                <c:pt idx="476">
                  <c:v>36829</c:v>
                </c:pt>
                <c:pt idx="477">
                  <c:v>36830</c:v>
                </c:pt>
                <c:pt idx="478">
                  <c:v>36831</c:v>
                </c:pt>
                <c:pt idx="479">
                  <c:v>36832</c:v>
                </c:pt>
                <c:pt idx="480">
                  <c:v>36833</c:v>
                </c:pt>
                <c:pt idx="481">
                  <c:v>36836</c:v>
                </c:pt>
                <c:pt idx="482">
                  <c:v>36837</c:v>
                </c:pt>
                <c:pt idx="483">
                  <c:v>36838</c:v>
                </c:pt>
                <c:pt idx="484">
                  <c:v>36839</c:v>
                </c:pt>
                <c:pt idx="485">
                  <c:v>36840</c:v>
                </c:pt>
                <c:pt idx="486">
                  <c:v>36843</c:v>
                </c:pt>
                <c:pt idx="487">
                  <c:v>36844</c:v>
                </c:pt>
                <c:pt idx="488">
                  <c:v>36845</c:v>
                </c:pt>
                <c:pt idx="489">
                  <c:v>36846</c:v>
                </c:pt>
                <c:pt idx="490">
                  <c:v>36847</c:v>
                </c:pt>
                <c:pt idx="491">
                  <c:v>36850</c:v>
                </c:pt>
                <c:pt idx="492">
                  <c:v>36851</c:v>
                </c:pt>
                <c:pt idx="493">
                  <c:v>36852</c:v>
                </c:pt>
                <c:pt idx="494">
                  <c:v>36853</c:v>
                </c:pt>
                <c:pt idx="495">
                  <c:v>36854</c:v>
                </c:pt>
                <c:pt idx="496">
                  <c:v>36857</c:v>
                </c:pt>
                <c:pt idx="497">
                  <c:v>36858</c:v>
                </c:pt>
                <c:pt idx="498">
                  <c:v>36859</c:v>
                </c:pt>
                <c:pt idx="499">
                  <c:v>36860</c:v>
                </c:pt>
                <c:pt idx="500">
                  <c:v>36861</c:v>
                </c:pt>
                <c:pt idx="501">
                  <c:v>36864</c:v>
                </c:pt>
                <c:pt idx="502">
                  <c:v>36865</c:v>
                </c:pt>
                <c:pt idx="503">
                  <c:v>36866</c:v>
                </c:pt>
                <c:pt idx="504">
                  <c:v>36867</c:v>
                </c:pt>
                <c:pt idx="505">
                  <c:v>36868</c:v>
                </c:pt>
                <c:pt idx="506">
                  <c:v>36871</c:v>
                </c:pt>
                <c:pt idx="507">
                  <c:v>36872</c:v>
                </c:pt>
                <c:pt idx="508">
                  <c:v>36873</c:v>
                </c:pt>
                <c:pt idx="509">
                  <c:v>36874</c:v>
                </c:pt>
                <c:pt idx="510">
                  <c:v>36875</c:v>
                </c:pt>
                <c:pt idx="511">
                  <c:v>36878</c:v>
                </c:pt>
                <c:pt idx="512">
                  <c:v>36879</c:v>
                </c:pt>
                <c:pt idx="513">
                  <c:v>36880</c:v>
                </c:pt>
                <c:pt idx="514">
                  <c:v>36881</c:v>
                </c:pt>
                <c:pt idx="515">
                  <c:v>36882</c:v>
                </c:pt>
                <c:pt idx="516">
                  <c:v>36885</c:v>
                </c:pt>
                <c:pt idx="517">
                  <c:v>36886</c:v>
                </c:pt>
                <c:pt idx="518">
                  <c:v>36887</c:v>
                </c:pt>
                <c:pt idx="519">
                  <c:v>36888</c:v>
                </c:pt>
                <c:pt idx="520">
                  <c:v>36889</c:v>
                </c:pt>
                <c:pt idx="521">
                  <c:v>36892</c:v>
                </c:pt>
                <c:pt idx="522">
                  <c:v>36893</c:v>
                </c:pt>
                <c:pt idx="523">
                  <c:v>36894</c:v>
                </c:pt>
                <c:pt idx="524">
                  <c:v>36895</c:v>
                </c:pt>
                <c:pt idx="525">
                  <c:v>36896</c:v>
                </c:pt>
                <c:pt idx="526">
                  <c:v>36899</c:v>
                </c:pt>
                <c:pt idx="527">
                  <c:v>36900</c:v>
                </c:pt>
                <c:pt idx="528">
                  <c:v>36901</c:v>
                </c:pt>
                <c:pt idx="529">
                  <c:v>36902</c:v>
                </c:pt>
                <c:pt idx="530">
                  <c:v>36903</c:v>
                </c:pt>
                <c:pt idx="531">
                  <c:v>36906</c:v>
                </c:pt>
                <c:pt idx="532">
                  <c:v>36907</c:v>
                </c:pt>
                <c:pt idx="533">
                  <c:v>36908</c:v>
                </c:pt>
                <c:pt idx="534">
                  <c:v>36909</c:v>
                </c:pt>
                <c:pt idx="535">
                  <c:v>36910</c:v>
                </c:pt>
                <c:pt idx="536">
                  <c:v>36913</c:v>
                </c:pt>
                <c:pt idx="537">
                  <c:v>36914</c:v>
                </c:pt>
                <c:pt idx="538">
                  <c:v>36915</c:v>
                </c:pt>
                <c:pt idx="539">
                  <c:v>36916</c:v>
                </c:pt>
                <c:pt idx="540">
                  <c:v>36917</c:v>
                </c:pt>
                <c:pt idx="541">
                  <c:v>36920</c:v>
                </c:pt>
                <c:pt idx="542">
                  <c:v>36921</c:v>
                </c:pt>
                <c:pt idx="543">
                  <c:v>36922</c:v>
                </c:pt>
                <c:pt idx="544">
                  <c:v>36923</c:v>
                </c:pt>
                <c:pt idx="545">
                  <c:v>36924</c:v>
                </c:pt>
                <c:pt idx="546">
                  <c:v>36927</c:v>
                </c:pt>
                <c:pt idx="547">
                  <c:v>36928</c:v>
                </c:pt>
                <c:pt idx="548">
                  <c:v>36929</c:v>
                </c:pt>
                <c:pt idx="549">
                  <c:v>36930</c:v>
                </c:pt>
                <c:pt idx="550">
                  <c:v>36931</c:v>
                </c:pt>
                <c:pt idx="551">
                  <c:v>36934</c:v>
                </c:pt>
                <c:pt idx="552">
                  <c:v>36935</c:v>
                </c:pt>
                <c:pt idx="553">
                  <c:v>36936</c:v>
                </c:pt>
                <c:pt idx="554">
                  <c:v>36937</c:v>
                </c:pt>
                <c:pt idx="555">
                  <c:v>36938</c:v>
                </c:pt>
                <c:pt idx="556">
                  <c:v>36941</c:v>
                </c:pt>
                <c:pt idx="557">
                  <c:v>36942</c:v>
                </c:pt>
                <c:pt idx="558">
                  <c:v>36943</c:v>
                </c:pt>
                <c:pt idx="559">
                  <c:v>36944</c:v>
                </c:pt>
                <c:pt idx="560">
                  <c:v>36945</c:v>
                </c:pt>
                <c:pt idx="561">
                  <c:v>36948</c:v>
                </c:pt>
                <c:pt idx="562">
                  <c:v>36949</c:v>
                </c:pt>
                <c:pt idx="563">
                  <c:v>36950</c:v>
                </c:pt>
                <c:pt idx="564">
                  <c:v>36951</c:v>
                </c:pt>
                <c:pt idx="565">
                  <c:v>36952</c:v>
                </c:pt>
                <c:pt idx="566">
                  <c:v>36955</c:v>
                </c:pt>
                <c:pt idx="567">
                  <c:v>36956</c:v>
                </c:pt>
                <c:pt idx="568">
                  <c:v>36957</c:v>
                </c:pt>
                <c:pt idx="569">
                  <c:v>36958</c:v>
                </c:pt>
                <c:pt idx="570">
                  <c:v>36959</c:v>
                </c:pt>
                <c:pt idx="571">
                  <c:v>36962</c:v>
                </c:pt>
                <c:pt idx="572">
                  <c:v>36963</c:v>
                </c:pt>
                <c:pt idx="573">
                  <c:v>36964</c:v>
                </c:pt>
                <c:pt idx="574">
                  <c:v>36965</c:v>
                </c:pt>
                <c:pt idx="575">
                  <c:v>36966</c:v>
                </c:pt>
                <c:pt idx="576">
                  <c:v>36969</c:v>
                </c:pt>
                <c:pt idx="577">
                  <c:v>36970</c:v>
                </c:pt>
                <c:pt idx="578">
                  <c:v>36971</c:v>
                </c:pt>
                <c:pt idx="579">
                  <c:v>36972</c:v>
                </c:pt>
                <c:pt idx="580">
                  <c:v>36973</c:v>
                </c:pt>
                <c:pt idx="581">
                  <c:v>36976</c:v>
                </c:pt>
                <c:pt idx="582">
                  <c:v>36977</c:v>
                </c:pt>
                <c:pt idx="583">
                  <c:v>36978</c:v>
                </c:pt>
                <c:pt idx="584">
                  <c:v>36979</c:v>
                </c:pt>
                <c:pt idx="585">
                  <c:v>36980</c:v>
                </c:pt>
                <c:pt idx="586">
                  <c:v>36983</c:v>
                </c:pt>
                <c:pt idx="587">
                  <c:v>36984</c:v>
                </c:pt>
                <c:pt idx="588">
                  <c:v>36985</c:v>
                </c:pt>
                <c:pt idx="589">
                  <c:v>36986</c:v>
                </c:pt>
                <c:pt idx="590">
                  <c:v>36987</c:v>
                </c:pt>
                <c:pt idx="591">
                  <c:v>36990</c:v>
                </c:pt>
                <c:pt idx="592">
                  <c:v>36991</c:v>
                </c:pt>
                <c:pt idx="593">
                  <c:v>36992</c:v>
                </c:pt>
                <c:pt idx="594">
                  <c:v>36993</c:v>
                </c:pt>
                <c:pt idx="595">
                  <c:v>36994</c:v>
                </c:pt>
                <c:pt idx="596">
                  <c:v>36997</c:v>
                </c:pt>
                <c:pt idx="597">
                  <c:v>36998</c:v>
                </c:pt>
                <c:pt idx="598">
                  <c:v>36999</c:v>
                </c:pt>
                <c:pt idx="599">
                  <c:v>37000</c:v>
                </c:pt>
                <c:pt idx="600">
                  <c:v>37001</c:v>
                </c:pt>
                <c:pt idx="601">
                  <c:v>37004</c:v>
                </c:pt>
                <c:pt idx="602">
                  <c:v>37005</c:v>
                </c:pt>
                <c:pt idx="603">
                  <c:v>37006</c:v>
                </c:pt>
                <c:pt idx="604">
                  <c:v>37007</c:v>
                </c:pt>
                <c:pt idx="605">
                  <c:v>37008</c:v>
                </c:pt>
                <c:pt idx="606">
                  <c:v>37011</c:v>
                </c:pt>
                <c:pt idx="607">
                  <c:v>37012</c:v>
                </c:pt>
                <c:pt idx="608">
                  <c:v>37013</c:v>
                </c:pt>
                <c:pt idx="609">
                  <c:v>37014</c:v>
                </c:pt>
                <c:pt idx="610">
                  <c:v>37015</c:v>
                </c:pt>
                <c:pt idx="611">
                  <c:v>37018</c:v>
                </c:pt>
                <c:pt idx="612">
                  <c:v>37019</c:v>
                </c:pt>
                <c:pt idx="613">
                  <c:v>37020</c:v>
                </c:pt>
                <c:pt idx="614">
                  <c:v>37021</c:v>
                </c:pt>
                <c:pt idx="615">
                  <c:v>37022</c:v>
                </c:pt>
                <c:pt idx="616">
                  <c:v>37025</c:v>
                </c:pt>
                <c:pt idx="617">
                  <c:v>37026</c:v>
                </c:pt>
                <c:pt idx="618">
                  <c:v>37027</c:v>
                </c:pt>
                <c:pt idx="619">
                  <c:v>37028</c:v>
                </c:pt>
                <c:pt idx="620">
                  <c:v>37029</c:v>
                </c:pt>
                <c:pt idx="621">
                  <c:v>37032</c:v>
                </c:pt>
                <c:pt idx="622">
                  <c:v>37033</c:v>
                </c:pt>
                <c:pt idx="623">
                  <c:v>37034</c:v>
                </c:pt>
                <c:pt idx="624">
                  <c:v>37035</c:v>
                </c:pt>
                <c:pt idx="625">
                  <c:v>37036</c:v>
                </c:pt>
                <c:pt idx="626">
                  <c:v>37039</c:v>
                </c:pt>
                <c:pt idx="627">
                  <c:v>37040</c:v>
                </c:pt>
                <c:pt idx="628">
                  <c:v>37041</c:v>
                </c:pt>
                <c:pt idx="629">
                  <c:v>37042</c:v>
                </c:pt>
                <c:pt idx="630">
                  <c:v>37043</c:v>
                </c:pt>
                <c:pt idx="631">
                  <c:v>37046</c:v>
                </c:pt>
                <c:pt idx="632">
                  <c:v>37047</c:v>
                </c:pt>
                <c:pt idx="633">
                  <c:v>37048</c:v>
                </c:pt>
                <c:pt idx="634">
                  <c:v>37049</c:v>
                </c:pt>
                <c:pt idx="635">
                  <c:v>37050</c:v>
                </c:pt>
                <c:pt idx="636">
                  <c:v>37053</c:v>
                </c:pt>
                <c:pt idx="637">
                  <c:v>37054</c:v>
                </c:pt>
                <c:pt idx="638">
                  <c:v>37055</c:v>
                </c:pt>
                <c:pt idx="639">
                  <c:v>37056</c:v>
                </c:pt>
                <c:pt idx="640">
                  <c:v>37057</c:v>
                </c:pt>
                <c:pt idx="641">
                  <c:v>37060</c:v>
                </c:pt>
                <c:pt idx="642">
                  <c:v>37061</c:v>
                </c:pt>
                <c:pt idx="643">
                  <c:v>37062</c:v>
                </c:pt>
                <c:pt idx="644">
                  <c:v>37063</c:v>
                </c:pt>
                <c:pt idx="645">
                  <c:v>37064</c:v>
                </c:pt>
                <c:pt idx="646">
                  <c:v>37067</c:v>
                </c:pt>
                <c:pt idx="647">
                  <c:v>37068</c:v>
                </c:pt>
                <c:pt idx="648">
                  <c:v>37069</c:v>
                </c:pt>
                <c:pt idx="649">
                  <c:v>37070</c:v>
                </c:pt>
                <c:pt idx="650">
                  <c:v>37071</c:v>
                </c:pt>
                <c:pt idx="651">
                  <c:v>37074</c:v>
                </c:pt>
                <c:pt idx="652">
                  <c:v>37075</c:v>
                </c:pt>
                <c:pt idx="653">
                  <c:v>37076</c:v>
                </c:pt>
                <c:pt idx="654">
                  <c:v>37077</c:v>
                </c:pt>
                <c:pt idx="655">
                  <c:v>37078</c:v>
                </c:pt>
                <c:pt idx="656">
                  <c:v>37081</c:v>
                </c:pt>
                <c:pt idx="657">
                  <c:v>37082</c:v>
                </c:pt>
                <c:pt idx="658">
                  <c:v>37083</c:v>
                </c:pt>
                <c:pt idx="659">
                  <c:v>37084</c:v>
                </c:pt>
                <c:pt idx="660">
                  <c:v>37085</c:v>
                </c:pt>
                <c:pt idx="661">
                  <c:v>37088</c:v>
                </c:pt>
                <c:pt idx="662">
                  <c:v>37089</c:v>
                </c:pt>
                <c:pt idx="663">
                  <c:v>37090</c:v>
                </c:pt>
                <c:pt idx="664">
                  <c:v>37091</c:v>
                </c:pt>
                <c:pt idx="665">
                  <c:v>37092</c:v>
                </c:pt>
                <c:pt idx="666">
                  <c:v>37095</c:v>
                </c:pt>
                <c:pt idx="667">
                  <c:v>37096</c:v>
                </c:pt>
                <c:pt idx="668">
                  <c:v>37097</c:v>
                </c:pt>
                <c:pt idx="669">
                  <c:v>37098</c:v>
                </c:pt>
                <c:pt idx="670">
                  <c:v>37099</c:v>
                </c:pt>
                <c:pt idx="671">
                  <c:v>37102</c:v>
                </c:pt>
                <c:pt idx="672">
                  <c:v>37103</c:v>
                </c:pt>
                <c:pt idx="673">
                  <c:v>37104</c:v>
                </c:pt>
                <c:pt idx="674">
                  <c:v>37105</c:v>
                </c:pt>
                <c:pt idx="675">
                  <c:v>37106</c:v>
                </c:pt>
                <c:pt idx="676">
                  <c:v>37109</c:v>
                </c:pt>
                <c:pt idx="677">
                  <c:v>37110</c:v>
                </c:pt>
                <c:pt idx="678">
                  <c:v>37111</c:v>
                </c:pt>
                <c:pt idx="679">
                  <c:v>37112</c:v>
                </c:pt>
                <c:pt idx="680">
                  <c:v>37113</c:v>
                </c:pt>
                <c:pt idx="681">
                  <c:v>37116</c:v>
                </c:pt>
                <c:pt idx="682">
                  <c:v>37117</c:v>
                </c:pt>
                <c:pt idx="683">
                  <c:v>37118</c:v>
                </c:pt>
                <c:pt idx="684">
                  <c:v>37119</c:v>
                </c:pt>
                <c:pt idx="685">
                  <c:v>37120</c:v>
                </c:pt>
                <c:pt idx="686">
                  <c:v>37123</c:v>
                </c:pt>
                <c:pt idx="687">
                  <c:v>37124</c:v>
                </c:pt>
                <c:pt idx="688">
                  <c:v>37125</c:v>
                </c:pt>
                <c:pt idx="689">
                  <c:v>37126</c:v>
                </c:pt>
                <c:pt idx="690">
                  <c:v>37127</c:v>
                </c:pt>
                <c:pt idx="691">
                  <c:v>37130</c:v>
                </c:pt>
                <c:pt idx="692">
                  <c:v>37131</c:v>
                </c:pt>
                <c:pt idx="693">
                  <c:v>37132</c:v>
                </c:pt>
                <c:pt idx="694">
                  <c:v>37133</c:v>
                </c:pt>
                <c:pt idx="695">
                  <c:v>37134</c:v>
                </c:pt>
                <c:pt idx="696">
                  <c:v>37137</c:v>
                </c:pt>
                <c:pt idx="697">
                  <c:v>37138</c:v>
                </c:pt>
                <c:pt idx="698">
                  <c:v>37139</c:v>
                </c:pt>
                <c:pt idx="699">
                  <c:v>37140</c:v>
                </c:pt>
                <c:pt idx="700">
                  <c:v>37141</c:v>
                </c:pt>
                <c:pt idx="701">
                  <c:v>37144</c:v>
                </c:pt>
                <c:pt idx="702">
                  <c:v>37145</c:v>
                </c:pt>
                <c:pt idx="703">
                  <c:v>37146</c:v>
                </c:pt>
                <c:pt idx="704">
                  <c:v>37147</c:v>
                </c:pt>
                <c:pt idx="705">
                  <c:v>37148</c:v>
                </c:pt>
                <c:pt idx="706">
                  <c:v>37151</c:v>
                </c:pt>
                <c:pt idx="707">
                  <c:v>37152</c:v>
                </c:pt>
                <c:pt idx="708">
                  <c:v>37153</c:v>
                </c:pt>
                <c:pt idx="709">
                  <c:v>37154</c:v>
                </c:pt>
                <c:pt idx="710">
                  <c:v>37155</c:v>
                </c:pt>
                <c:pt idx="711">
                  <c:v>37158</c:v>
                </c:pt>
                <c:pt idx="712">
                  <c:v>37159</c:v>
                </c:pt>
                <c:pt idx="713">
                  <c:v>37160</c:v>
                </c:pt>
                <c:pt idx="714">
                  <c:v>37161</c:v>
                </c:pt>
                <c:pt idx="715">
                  <c:v>37162</c:v>
                </c:pt>
                <c:pt idx="716">
                  <c:v>37165</c:v>
                </c:pt>
                <c:pt idx="717">
                  <c:v>37166</c:v>
                </c:pt>
                <c:pt idx="718">
                  <c:v>37167</c:v>
                </c:pt>
                <c:pt idx="719">
                  <c:v>37168</c:v>
                </c:pt>
                <c:pt idx="720">
                  <c:v>37169</c:v>
                </c:pt>
                <c:pt idx="721">
                  <c:v>37172</c:v>
                </c:pt>
                <c:pt idx="722">
                  <c:v>37173</c:v>
                </c:pt>
                <c:pt idx="723">
                  <c:v>37174</c:v>
                </c:pt>
                <c:pt idx="724">
                  <c:v>37175</c:v>
                </c:pt>
                <c:pt idx="725">
                  <c:v>37176</c:v>
                </c:pt>
                <c:pt idx="726">
                  <c:v>37179</c:v>
                </c:pt>
                <c:pt idx="727">
                  <c:v>37180</c:v>
                </c:pt>
                <c:pt idx="728">
                  <c:v>37181</c:v>
                </c:pt>
                <c:pt idx="729">
                  <c:v>37182</c:v>
                </c:pt>
                <c:pt idx="730">
                  <c:v>37183</c:v>
                </c:pt>
                <c:pt idx="731">
                  <c:v>37186</c:v>
                </c:pt>
                <c:pt idx="732">
                  <c:v>37187</c:v>
                </c:pt>
                <c:pt idx="733">
                  <c:v>37188</c:v>
                </c:pt>
                <c:pt idx="734">
                  <c:v>37189</c:v>
                </c:pt>
                <c:pt idx="735">
                  <c:v>37190</c:v>
                </c:pt>
                <c:pt idx="736">
                  <c:v>37193</c:v>
                </c:pt>
                <c:pt idx="737">
                  <c:v>37194</c:v>
                </c:pt>
                <c:pt idx="738">
                  <c:v>37195</c:v>
                </c:pt>
                <c:pt idx="739">
                  <c:v>37196</c:v>
                </c:pt>
                <c:pt idx="740">
                  <c:v>37197</c:v>
                </c:pt>
                <c:pt idx="741">
                  <c:v>37200</c:v>
                </c:pt>
                <c:pt idx="742">
                  <c:v>37201</c:v>
                </c:pt>
                <c:pt idx="743">
                  <c:v>37202</c:v>
                </c:pt>
                <c:pt idx="744">
                  <c:v>37203</c:v>
                </c:pt>
                <c:pt idx="745">
                  <c:v>37204</c:v>
                </c:pt>
                <c:pt idx="746">
                  <c:v>37207</c:v>
                </c:pt>
                <c:pt idx="747">
                  <c:v>37208</c:v>
                </c:pt>
                <c:pt idx="748">
                  <c:v>37209</c:v>
                </c:pt>
                <c:pt idx="749">
                  <c:v>37210</c:v>
                </c:pt>
                <c:pt idx="750">
                  <c:v>37211</c:v>
                </c:pt>
                <c:pt idx="751">
                  <c:v>37214</c:v>
                </c:pt>
                <c:pt idx="752">
                  <c:v>37215</c:v>
                </c:pt>
                <c:pt idx="753">
                  <c:v>37216</c:v>
                </c:pt>
                <c:pt idx="754">
                  <c:v>37217</c:v>
                </c:pt>
                <c:pt idx="755">
                  <c:v>37218</c:v>
                </c:pt>
                <c:pt idx="756">
                  <c:v>37221</c:v>
                </c:pt>
                <c:pt idx="757">
                  <c:v>37222</c:v>
                </c:pt>
                <c:pt idx="758">
                  <c:v>37223</c:v>
                </c:pt>
                <c:pt idx="759">
                  <c:v>37224</c:v>
                </c:pt>
                <c:pt idx="760">
                  <c:v>37225</c:v>
                </c:pt>
                <c:pt idx="761">
                  <c:v>37228</c:v>
                </c:pt>
                <c:pt idx="762">
                  <c:v>37229</c:v>
                </c:pt>
                <c:pt idx="763">
                  <c:v>37230</c:v>
                </c:pt>
                <c:pt idx="764">
                  <c:v>37231</c:v>
                </c:pt>
                <c:pt idx="765">
                  <c:v>37232</c:v>
                </c:pt>
                <c:pt idx="766">
                  <c:v>37235</c:v>
                </c:pt>
                <c:pt idx="767">
                  <c:v>37236</c:v>
                </c:pt>
                <c:pt idx="768">
                  <c:v>37237</c:v>
                </c:pt>
                <c:pt idx="769">
                  <c:v>37238</c:v>
                </c:pt>
                <c:pt idx="770">
                  <c:v>37239</c:v>
                </c:pt>
                <c:pt idx="771">
                  <c:v>37242</c:v>
                </c:pt>
                <c:pt idx="772">
                  <c:v>37243</c:v>
                </c:pt>
                <c:pt idx="773">
                  <c:v>37244</c:v>
                </c:pt>
                <c:pt idx="774">
                  <c:v>37245</c:v>
                </c:pt>
                <c:pt idx="775">
                  <c:v>37246</c:v>
                </c:pt>
                <c:pt idx="776">
                  <c:v>37249</c:v>
                </c:pt>
                <c:pt idx="777">
                  <c:v>37250</c:v>
                </c:pt>
                <c:pt idx="778">
                  <c:v>37251</c:v>
                </c:pt>
                <c:pt idx="779">
                  <c:v>37252</c:v>
                </c:pt>
                <c:pt idx="780">
                  <c:v>37253</c:v>
                </c:pt>
                <c:pt idx="781">
                  <c:v>37256</c:v>
                </c:pt>
                <c:pt idx="782">
                  <c:v>37257</c:v>
                </c:pt>
                <c:pt idx="783">
                  <c:v>37258</c:v>
                </c:pt>
                <c:pt idx="784">
                  <c:v>37259</c:v>
                </c:pt>
                <c:pt idx="785">
                  <c:v>37260</c:v>
                </c:pt>
                <c:pt idx="786">
                  <c:v>37263</c:v>
                </c:pt>
                <c:pt idx="787">
                  <c:v>37264</c:v>
                </c:pt>
                <c:pt idx="788">
                  <c:v>37265</c:v>
                </c:pt>
                <c:pt idx="789">
                  <c:v>37266</c:v>
                </c:pt>
                <c:pt idx="790">
                  <c:v>37267</c:v>
                </c:pt>
                <c:pt idx="791">
                  <c:v>37270</c:v>
                </c:pt>
                <c:pt idx="792">
                  <c:v>37271</c:v>
                </c:pt>
                <c:pt idx="793">
                  <c:v>37272</c:v>
                </c:pt>
                <c:pt idx="794">
                  <c:v>37273</c:v>
                </c:pt>
                <c:pt idx="795">
                  <c:v>37274</c:v>
                </c:pt>
                <c:pt idx="796">
                  <c:v>37277</c:v>
                </c:pt>
                <c:pt idx="797">
                  <c:v>37278</c:v>
                </c:pt>
                <c:pt idx="798">
                  <c:v>37279</c:v>
                </c:pt>
                <c:pt idx="799">
                  <c:v>37280</c:v>
                </c:pt>
                <c:pt idx="800">
                  <c:v>37281</c:v>
                </c:pt>
                <c:pt idx="801">
                  <c:v>37284</c:v>
                </c:pt>
                <c:pt idx="802">
                  <c:v>37285</c:v>
                </c:pt>
                <c:pt idx="803">
                  <c:v>37286</c:v>
                </c:pt>
                <c:pt idx="804">
                  <c:v>37287</c:v>
                </c:pt>
                <c:pt idx="805">
                  <c:v>37288</c:v>
                </c:pt>
                <c:pt idx="806">
                  <c:v>37291</c:v>
                </c:pt>
                <c:pt idx="807">
                  <c:v>37292</c:v>
                </c:pt>
                <c:pt idx="808">
                  <c:v>37293</c:v>
                </c:pt>
                <c:pt idx="809">
                  <c:v>37294</c:v>
                </c:pt>
                <c:pt idx="810">
                  <c:v>37295</c:v>
                </c:pt>
                <c:pt idx="811">
                  <c:v>37298</c:v>
                </c:pt>
                <c:pt idx="812">
                  <c:v>37299</c:v>
                </c:pt>
                <c:pt idx="813">
                  <c:v>37300</c:v>
                </c:pt>
                <c:pt idx="814">
                  <c:v>37301</c:v>
                </c:pt>
                <c:pt idx="815">
                  <c:v>37302</c:v>
                </c:pt>
                <c:pt idx="816">
                  <c:v>37305</c:v>
                </c:pt>
                <c:pt idx="817">
                  <c:v>37306</c:v>
                </c:pt>
                <c:pt idx="818">
                  <c:v>37307</c:v>
                </c:pt>
                <c:pt idx="819">
                  <c:v>37308</c:v>
                </c:pt>
                <c:pt idx="820">
                  <c:v>37309</c:v>
                </c:pt>
                <c:pt idx="821">
                  <c:v>37312</c:v>
                </c:pt>
                <c:pt idx="822">
                  <c:v>37313</c:v>
                </c:pt>
                <c:pt idx="823">
                  <c:v>37314</c:v>
                </c:pt>
                <c:pt idx="824">
                  <c:v>37315</c:v>
                </c:pt>
                <c:pt idx="825">
                  <c:v>37316</c:v>
                </c:pt>
                <c:pt idx="826">
                  <c:v>37319</c:v>
                </c:pt>
                <c:pt idx="827">
                  <c:v>37320</c:v>
                </c:pt>
                <c:pt idx="828">
                  <c:v>37321</c:v>
                </c:pt>
                <c:pt idx="829">
                  <c:v>37322</c:v>
                </c:pt>
                <c:pt idx="830">
                  <c:v>37323</c:v>
                </c:pt>
                <c:pt idx="831">
                  <c:v>37326</c:v>
                </c:pt>
                <c:pt idx="832">
                  <c:v>37327</c:v>
                </c:pt>
                <c:pt idx="833">
                  <c:v>37328</c:v>
                </c:pt>
                <c:pt idx="834">
                  <c:v>37329</c:v>
                </c:pt>
                <c:pt idx="835">
                  <c:v>37330</c:v>
                </c:pt>
                <c:pt idx="836">
                  <c:v>37333</c:v>
                </c:pt>
                <c:pt idx="837">
                  <c:v>37334</c:v>
                </c:pt>
                <c:pt idx="838">
                  <c:v>37335</c:v>
                </c:pt>
                <c:pt idx="839">
                  <c:v>37336</c:v>
                </c:pt>
                <c:pt idx="840">
                  <c:v>37337</c:v>
                </c:pt>
                <c:pt idx="841">
                  <c:v>37340</c:v>
                </c:pt>
                <c:pt idx="842">
                  <c:v>37341</c:v>
                </c:pt>
                <c:pt idx="843">
                  <c:v>37342</c:v>
                </c:pt>
                <c:pt idx="844">
                  <c:v>37343</c:v>
                </c:pt>
                <c:pt idx="845">
                  <c:v>37344</c:v>
                </c:pt>
                <c:pt idx="846">
                  <c:v>37347</c:v>
                </c:pt>
                <c:pt idx="847">
                  <c:v>37348</c:v>
                </c:pt>
                <c:pt idx="848">
                  <c:v>37349</c:v>
                </c:pt>
                <c:pt idx="849">
                  <c:v>37350</c:v>
                </c:pt>
                <c:pt idx="850">
                  <c:v>37351</c:v>
                </c:pt>
                <c:pt idx="851">
                  <c:v>37354</c:v>
                </c:pt>
                <c:pt idx="852">
                  <c:v>37355</c:v>
                </c:pt>
                <c:pt idx="853">
                  <c:v>37356</c:v>
                </c:pt>
                <c:pt idx="854">
                  <c:v>37357</c:v>
                </c:pt>
                <c:pt idx="855">
                  <c:v>37358</c:v>
                </c:pt>
                <c:pt idx="856">
                  <c:v>37361</c:v>
                </c:pt>
                <c:pt idx="857">
                  <c:v>37362</c:v>
                </c:pt>
                <c:pt idx="858">
                  <c:v>37363</c:v>
                </c:pt>
                <c:pt idx="859">
                  <c:v>37364</c:v>
                </c:pt>
                <c:pt idx="860">
                  <c:v>37365</c:v>
                </c:pt>
                <c:pt idx="861">
                  <c:v>37368</c:v>
                </c:pt>
                <c:pt idx="862">
                  <c:v>37369</c:v>
                </c:pt>
                <c:pt idx="863">
                  <c:v>37370</c:v>
                </c:pt>
                <c:pt idx="864">
                  <c:v>37371</c:v>
                </c:pt>
                <c:pt idx="865">
                  <c:v>37372</c:v>
                </c:pt>
                <c:pt idx="866">
                  <c:v>37375</c:v>
                </c:pt>
                <c:pt idx="867">
                  <c:v>37376</c:v>
                </c:pt>
                <c:pt idx="868">
                  <c:v>37377</c:v>
                </c:pt>
                <c:pt idx="869">
                  <c:v>37378</c:v>
                </c:pt>
                <c:pt idx="870">
                  <c:v>37379</c:v>
                </c:pt>
                <c:pt idx="871">
                  <c:v>37382</c:v>
                </c:pt>
                <c:pt idx="872">
                  <c:v>37383</c:v>
                </c:pt>
                <c:pt idx="873">
                  <c:v>37384</c:v>
                </c:pt>
                <c:pt idx="874">
                  <c:v>37385</c:v>
                </c:pt>
                <c:pt idx="875">
                  <c:v>37386</c:v>
                </c:pt>
                <c:pt idx="876">
                  <c:v>37389</c:v>
                </c:pt>
                <c:pt idx="877">
                  <c:v>37390</c:v>
                </c:pt>
                <c:pt idx="878">
                  <c:v>37391</c:v>
                </c:pt>
                <c:pt idx="879">
                  <c:v>37392</c:v>
                </c:pt>
                <c:pt idx="880">
                  <c:v>37393</c:v>
                </c:pt>
                <c:pt idx="881">
                  <c:v>37396</c:v>
                </c:pt>
                <c:pt idx="882">
                  <c:v>37397</c:v>
                </c:pt>
                <c:pt idx="883">
                  <c:v>37398</c:v>
                </c:pt>
                <c:pt idx="884">
                  <c:v>37399</c:v>
                </c:pt>
                <c:pt idx="885">
                  <c:v>37400</c:v>
                </c:pt>
                <c:pt idx="886">
                  <c:v>37403</c:v>
                </c:pt>
                <c:pt idx="887">
                  <c:v>37404</c:v>
                </c:pt>
                <c:pt idx="888">
                  <c:v>37405</c:v>
                </c:pt>
                <c:pt idx="889">
                  <c:v>37406</c:v>
                </c:pt>
                <c:pt idx="890">
                  <c:v>37407</c:v>
                </c:pt>
                <c:pt idx="891">
                  <c:v>37410</c:v>
                </c:pt>
                <c:pt idx="892">
                  <c:v>37411</c:v>
                </c:pt>
                <c:pt idx="893">
                  <c:v>37412</c:v>
                </c:pt>
                <c:pt idx="894">
                  <c:v>37413</c:v>
                </c:pt>
                <c:pt idx="895">
                  <c:v>37414</c:v>
                </c:pt>
                <c:pt idx="896">
                  <c:v>37417</c:v>
                </c:pt>
                <c:pt idx="897">
                  <c:v>37418</c:v>
                </c:pt>
                <c:pt idx="898">
                  <c:v>37419</c:v>
                </c:pt>
                <c:pt idx="899">
                  <c:v>37420</c:v>
                </c:pt>
                <c:pt idx="900">
                  <c:v>37421</c:v>
                </c:pt>
                <c:pt idx="901">
                  <c:v>37424</c:v>
                </c:pt>
                <c:pt idx="902">
                  <c:v>37425</c:v>
                </c:pt>
                <c:pt idx="903">
                  <c:v>37426</c:v>
                </c:pt>
                <c:pt idx="904">
                  <c:v>37427</c:v>
                </c:pt>
                <c:pt idx="905">
                  <c:v>37428</c:v>
                </c:pt>
                <c:pt idx="906">
                  <c:v>37431</c:v>
                </c:pt>
                <c:pt idx="907">
                  <c:v>37432</c:v>
                </c:pt>
                <c:pt idx="908">
                  <c:v>37433</c:v>
                </c:pt>
                <c:pt idx="909">
                  <c:v>37434</c:v>
                </c:pt>
                <c:pt idx="910">
                  <c:v>37435</c:v>
                </c:pt>
                <c:pt idx="911">
                  <c:v>37438</c:v>
                </c:pt>
                <c:pt idx="912">
                  <c:v>37439</c:v>
                </c:pt>
                <c:pt idx="913">
                  <c:v>37440</c:v>
                </c:pt>
                <c:pt idx="914">
                  <c:v>37441</c:v>
                </c:pt>
                <c:pt idx="915">
                  <c:v>37442</c:v>
                </c:pt>
                <c:pt idx="916">
                  <c:v>37445</c:v>
                </c:pt>
                <c:pt idx="917">
                  <c:v>37446</c:v>
                </c:pt>
                <c:pt idx="918">
                  <c:v>37447</c:v>
                </c:pt>
                <c:pt idx="919">
                  <c:v>37448</c:v>
                </c:pt>
                <c:pt idx="920">
                  <c:v>37449</c:v>
                </c:pt>
                <c:pt idx="921">
                  <c:v>37452</c:v>
                </c:pt>
                <c:pt idx="922">
                  <c:v>37453</c:v>
                </c:pt>
                <c:pt idx="923">
                  <c:v>37454</c:v>
                </c:pt>
                <c:pt idx="924">
                  <c:v>37455</c:v>
                </c:pt>
                <c:pt idx="925">
                  <c:v>37456</c:v>
                </c:pt>
                <c:pt idx="926">
                  <c:v>37459</c:v>
                </c:pt>
                <c:pt idx="927">
                  <c:v>37460</c:v>
                </c:pt>
                <c:pt idx="928">
                  <c:v>37461</c:v>
                </c:pt>
                <c:pt idx="929">
                  <c:v>37462</c:v>
                </c:pt>
                <c:pt idx="930">
                  <c:v>37463</c:v>
                </c:pt>
                <c:pt idx="931">
                  <c:v>37466</c:v>
                </c:pt>
                <c:pt idx="932">
                  <c:v>37467</c:v>
                </c:pt>
                <c:pt idx="933">
                  <c:v>37468</c:v>
                </c:pt>
                <c:pt idx="934">
                  <c:v>37469</c:v>
                </c:pt>
                <c:pt idx="935">
                  <c:v>37470</c:v>
                </c:pt>
                <c:pt idx="936">
                  <c:v>37473</c:v>
                </c:pt>
                <c:pt idx="937">
                  <c:v>37474</c:v>
                </c:pt>
                <c:pt idx="938">
                  <c:v>37475</c:v>
                </c:pt>
                <c:pt idx="939">
                  <c:v>37476</c:v>
                </c:pt>
                <c:pt idx="940">
                  <c:v>37477</c:v>
                </c:pt>
                <c:pt idx="941">
                  <c:v>37480</c:v>
                </c:pt>
                <c:pt idx="942">
                  <c:v>37481</c:v>
                </c:pt>
                <c:pt idx="943">
                  <c:v>37482</c:v>
                </c:pt>
                <c:pt idx="944">
                  <c:v>37483</c:v>
                </c:pt>
                <c:pt idx="945">
                  <c:v>37484</c:v>
                </c:pt>
                <c:pt idx="946">
                  <c:v>37487</c:v>
                </c:pt>
                <c:pt idx="947">
                  <c:v>37488</c:v>
                </c:pt>
                <c:pt idx="948">
                  <c:v>37489</c:v>
                </c:pt>
                <c:pt idx="949">
                  <c:v>37490</c:v>
                </c:pt>
                <c:pt idx="950">
                  <c:v>37491</c:v>
                </c:pt>
                <c:pt idx="951">
                  <c:v>37494</c:v>
                </c:pt>
                <c:pt idx="952">
                  <c:v>37495</c:v>
                </c:pt>
                <c:pt idx="953">
                  <c:v>37496</c:v>
                </c:pt>
                <c:pt idx="954">
                  <c:v>37497</c:v>
                </c:pt>
                <c:pt idx="955">
                  <c:v>37498</c:v>
                </c:pt>
                <c:pt idx="956">
                  <c:v>37501</c:v>
                </c:pt>
                <c:pt idx="957">
                  <c:v>37502</c:v>
                </c:pt>
                <c:pt idx="958">
                  <c:v>37503</c:v>
                </c:pt>
                <c:pt idx="959">
                  <c:v>37504</c:v>
                </c:pt>
                <c:pt idx="960">
                  <c:v>37505</c:v>
                </c:pt>
                <c:pt idx="961">
                  <c:v>37508</c:v>
                </c:pt>
                <c:pt idx="962">
                  <c:v>37509</c:v>
                </c:pt>
                <c:pt idx="963">
                  <c:v>37510</c:v>
                </c:pt>
                <c:pt idx="964">
                  <c:v>37511</c:v>
                </c:pt>
                <c:pt idx="965">
                  <c:v>37512</c:v>
                </c:pt>
                <c:pt idx="966">
                  <c:v>37515</c:v>
                </c:pt>
                <c:pt idx="967">
                  <c:v>37516</c:v>
                </c:pt>
                <c:pt idx="968">
                  <c:v>37517</c:v>
                </c:pt>
                <c:pt idx="969">
                  <c:v>37518</c:v>
                </c:pt>
                <c:pt idx="970">
                  <c:v>37519</c:v>
                </c:pt>
                <c:pt idx="971">
                  <c:v>37522</c:v>
                </c:pt>
                <c:pt idx="972">
                  <c:v>37523</c:v>
                </c:pt>
                <c:pt idx="973">
                  <c:v>37524</c:v>
                </c:pt>
                <c:pt idx="974">
                  <c:v>37525</c:v>
                </c:pt>
                <c:pt idx="975">
                  <c:v>37526</c:v>
                </c:pt>
                <c:pt idx="976">
                  <c:v>37529</c:v>
                </c:pt>
                <c:pt idx="977">
                  <c:v>37530</c:v>
                </c:pt>
                <c:pt idx="978">
                  <c:v>37531</c:v>
                </c:pt>
                <c:pt idx="979">
                  <c:v>37532</c:v>
                </c:pt>
                <c:pt idx="980">
                  <c:v>37533</c:v>
                </c:pt>
                <c:pt idx="981">
                  <c:v>37536</c:v>
                </c:pt>
                <c:pt idx="982">
                  <c:v>37537</c:v>
                </c:pt>
                <c:pt idx="983">
                  <c:v>37538</c:v>
                </c:pt>
                <c:pt idx="984">
                  <c:v>37539</c:v>
                </c:pt>
                <c:pt idx="985">
                  <c:v>37540</c:v>
                </c:pt>
                <c:pt idx="986">
                  <c:v>37543</c:v>
                </c:pt>
                <c:pt idx="987">
                  <c:v>37544</c:v>
                </c:pt>
                <c:pt idx="988">
                  <c:v>37545</c:v>
                </c:pt>
                <c:pt idx="989">
                  <c:v>37546</c:v>
                </c:pt>
                <c:pt idx="990">
                  <c:v>37547</c:v>
                </c:pt>
                <c:pt idx="991">
                  <c:v>37550</c:v>
                </c:pt>
                <c:pt idx="992">
                  <c:v>37551</c:v>
                </c:pt>
                <c:pt idx="993">
                  <c:v>37552</c:v>
                </c:pt>
                <c:pt idx="994">
                  <c:v>37553</c:v>
                </c:pt>
                <c:pt idx="995">
                  <c:v>37554</c:v>
                </c:pt>
                <c:pt idx="996">
                  <c:v>37557</c:v>
                </c:pt>
                <c:pt idx="997">
                  <c:v>37558</c:v>
                </c:pt>
                <c:pt idx="998">
                  <c:v>37559</c:v>
                </c:pt>
                <c:pt idx="999">
                  <c:v>37560</c:v>
                </c:pt>
                <c:pt idx="1000">
                  <c:v>37561</c:v>
                </c:pt>
                <c:pt idx="1001">
                  <c:v>37564</c:v>
                </c:pt>
                <c:pt idx="1002">
                  <c:v>37565</c:v>
                </c:pt>
                <c:pt idx="1003">
                  <c:v>37566</c:v>
                </c:pt>
                <c:pt idx="1004">
                  <c:v>37567</c:v>
                </c:pt>
                <c:pt idx="1005">
                  <c:v>37568</c:v>
                </c:pt>
                <c:pt idx="1006">
                  <c:v>37571</c:v>
                </c:pt>
                <c:pt idx="1007">
                  <c:v>37572</c:v>
                </c:pt>
                <c:pt idx="1008">
                  <c:v>37573</c:v>
                </c:pt>
                <c:pt idx="1009">
                  <c:v>37574</c:v>
                </c:pt>
                <c:pt idx="1010">
                  <c:v>37575</c:v>
                </c:pt>
                <c:pt idx="1011">
                  <c:v>37578</c:v>
                </c:pt>
                <c:pt idx="1012">
                  <c:v>37579</c:v>
                </c:pt>
                <c:pt idx="1013">
                  <c:v>37580</c:v>
                </c:pt>
                <c:pt idx="1014">
                  <c:v>37581</c:v>
                </c:pt>
                <c:pt idx="1015">
                  <c:v>37582</c:v>
                </c:pt>
                <c:pt idx="1016">
                  <c:v>37585</c:v>
                </c:pt>
                <c:pt idx="1017">
                  <c:v>37586</c:v>
                </c:pt>
                <c:pt idx="1018">
                  <c:v>37587</c:v>
                </c:pt>
                <c:pt idx="1019">
                  <c:v>37588</c:v>
                </c:pt>
                <c:pt idx="1020">
                  <c:v>37589</c:v>
                </c:pt>
                <c:pt idx="1021">
                  <c:v>37592</c:v>
                </c:pt>
                <c:pt idx="1022">
                  <c:v>37593</c:v>
                </c:pt>
                <c:pt idx="1023">
                  <c:v>37594</c:v>
                </c:pt>
                <c:pt idx="1024">
                  <c:v>37595</c:v>
                </c:pt>
                <c:pt idx="1025">
                  <c:v>37596</c:v>
                </c:pt>
                <c:pt idx="1026">
                  <c:v>37599</c:v>
                </c:pt>
                <c:pt idx="1027">
                  <c:v>37600</c:v>
                </c:pt>
                <c:pt idx="1028">
                  <c:v>37601</c:v>
                </c:pt>
                <c:pt idx="1029">
                  <c:v>37602</c:v>
                </c:pt>
                <c:pt idx="1030">
                  <c:v>37603</c:v>
                </c:pt>
                <c:pt idx="1031">
                  <c:v>37606</c:v>
                </c:pt>
                <c:pt idx="1032">
                  <c:v>37607</c:v>
                </c:pt>
                <c:pt idx="1033">
                  <c:v>37608</c:v>
                </c:pt>
                <c:pt idx="1034">
                  <c:v>37609</c:v>
                </c:pt>
                <c:pt idx="1035">
                  <c:v>37610</c:v>
                </c:pt>
                <c:pt idx="1036">
                  <c:v>37613</c:v>
                </c:pt>
                <c:pt idx="1037">
                  <c:v>37614</c:v>
                </c:pt>
                <c:pt idx="1038">
                  <c:v>37615</c:v>
                </c:pt>
                <c:pt idx="1039">
                  <c:v>37616</c:v>
                </c:pt>
                <c:pt idx="1040">
                  <c:v>37617</c:v>
                </c:pt>
                <c:pt idx="1041">
                  <c:v>37620</c:v>
                </c:pt>
                <c:pt idx="1042">
                  <c:v>37621</c:v>
                </c:pt>
                <c:pt idx="1043">
                  <c:v>37622</c:v>
                </c:pt>
                <c:pt idx="1044">
                  <c:v>37623</c:v>
                </c:pt>
                <c:pt idx="1045">
                  <c:v>37624</c:v>
                </c:pt>
                <c:pt idx="1046">
                  <c:v>37627</c:v>
                </c:pt>
                <c:pt idx="1047">
                  <c:v>37628</c:v>
                </c:pt>
                <c:pt idx="1048">
                  <c:v>37629</c:v>
                </c:pt>
                <c:pt idx="1049">
                  <c:v>37630</c:v>
                </c:pt>
                <c:pt idx="1050">
                  <c:v>37631</c:v>
                </c:pt>
                <c:pt idx="1051">
                  <c:v>37634</c:v>
                </c:pt>
                <c:pt idx="1052">
                  <c:v>37635</c:v>
                </c:pt>
                <c:pt idx="1053">
                  <c:v>37636</c:v>
                </c:pt>
                <c:pt idx="1054">
                  <c:v>37637</c:v>
                </c:pt>
                <c:pt idx="1055">
                  <c:v>37638</c:v>
                </c:pt>
                <c:pt idx="1056">
                  <c:v>37641</c:v>
                </c:pt>
                <c:pt idx="1057">
                  <c:v>37642</c:v>
                </c:pt>
                <c:pt idx="1058">
                  <c:v>37643</c:v>
                </c:pt>
                <c:pt idx="1059">
                  <c:v>37644</c:v>
                </c:pt>
                <c:pt idx="1060">
                  <c:v>37645</c:v>
                </c:pt>
                <c:pt idx="1061">
                  <c:v>37648</c:v>
                </c:pt>
                <c:pt idx="1062">
                  <c:v>37649</c:v>
                </c:pt>
                <c:pt idx="1063">
                  <c:v>37650</c:v>
                </c:pt>
                <c:pt idx="1064">
                  <c:v>37651</c:v>
                </c:pt>
                <c:pt idx="1065">
                  <c:v>37652</c:v>
                </c:pt>
                <c:pt idx="1066">
                  <c:v>37655</c:v>
                </c:pt>
                <c:pt idx="1067">
                  <c:v>37656</c:v>
                </c:pt>
                <c:pt idx="1068">
                  <c:v>37657</c:v>
                </c:pt>
                <c:pt idx="1069">
                  <c:v>37658</c:v>
                </c:pt>
                <c:pt idx="1070">
                  <c:v>37659</c:v>
                </c:pt>
                <c:pt idx="1071">
                  <c:v>37662</c:v>
                </c:pt>
                <c:pt idx="1072">
                  <c:v>37663</c:v>
                </c:pt>
                <c:pt idx="1073">
                  <c:v>37664</c:v>
                </c:pt>
                <c:pt idx="1074">
                  <c:v>37665</c:v>
                </c:pt>
                <c:pt idx="1075">
                  <c:v>37666</c:v>
                </c:pt>
                <c:pt idx="1076">
                  <c:v>37669</c:v>
                </c:pt>
                <c:pt idx="1077">
                  <c:v>37670</c:v>
                </c:pt>
                <c:pt idx="1078">
                  <c:v>37671</c:v>
                </c:pt>
                <c:pt idx="1079">
                  <c:v>37672</c:v>
                </c:pt>
                <c:pt idx="1080">
                  <c:v>37673</c:v>
                </c:pt>
                <c:pt idx="1081">
                  <c:v>37676</c:v>
                </c:pt>
                <c:pt idx="1082">
                  <c:v>37677</c:v>
                </c:pt>
                <c:pt idx="1083">
                  <c:v>37678</c:v>
                </c:pt>
                <c:pt idx="1084">
                  <c:v>37679</c:v>
                </c:pt>
                <c:pt idx="1085">
                  <c:v>37680</c:v>
                </c:pt>
                <c:pt idx="1086">
                  <c:v>37683</c:v>
                </c:pt>
                <c:pt idx="1087">
                  <c:v>37684</c:v>
                </c:pt>
                <c:pt idx="1088">
                  <c:v>37685</c:v>
                </c:pt>
                <c:pt idx="1089">
                  <c:v>37686</c:v>
                </c:pt>
                <c:pt idx="1090">
                  <c:v>37687</c:v>
                </c:pt>
                <c:pt idx="1091">
                  <c:v>37690</c:v>
                </c:pt>
                <c:pt idx="1092">
                  <c:v>37691</c:v>
                </c:pt>
                <c:pt idx="1093">
                  <c:v>37692</c:v>
                </c:pt>
                <c:pt idx="1094">
                  <c:v>37693</c:v>
                </c:pt>
                <c:pt idx="1095">
                  <c:v>37694</c:v>
                </c:pt>
                <c:pt idx="1096">
                  <c:v>37697</c:v>
                </c:pt>
                <c:pt idx="1097">
                  <c:v>37698</c:v>
                </c:pt>
                <c:pt idx="1098">
                  <c:v>37699</c:v>
                </c:pt>
                <c:pt idx="1099">
                  <c:v>37700</c:v>
                </c:pt>
                <c:pt idx="1100">
                  <c:v>37701</c:v>
                </c:pt>
                <c:pt idx="1101">
                  <c:v>37704</c:v>
                </c:pt>
                <c:pt idx="1102">
                  <c:v>37705</c:v>
                </c:pt>
                <c:pt idx="1103">
                  <c:v>37706</c:v>
                </c:pt>
                <c:pt idx="1104">
                  <c:v>37707</c:v>
                </c:pt>
                <c:pt idx="1105">
                  <c:v>37708</c:v>
                </c:pt>
                <c:pt idx="1106">
                  <c:v>37711</c:v>
                </c:pt>
                <c:pt idx="1107">
                  <c:v>37712</c:v>
                </c:pt>
                <c:pt idx="1108">
                  <c:v>37713</c:v>
                </c:pt>
                <c:pt idx="1109">
                  <c:v>37714</c:v>
                </c:pt>
                <c:pt idx="1110">
                  <c:v>37715</c:v>
                </c:pt>
                <c:pt idx="1111">
                  <c:v>37718</c:v>
                </c:pt>
                <c:pt idx="1112">
                  <c:v>37719</c:v>
                </c:pt>
                <c:pt idx="1113">
                  <c:v>37720</c:v>
                </c:pt>
                <c:pt idx="1114">
                  <c:v>37721</c:v>
                </c:pt>
                <c:pt idx="1115">
                  <c:v>37722</c:v>
                </c:pt>
                <c:pt idx="1116">
                  <c:v>37725</c:v>
                </c:pt>
                <c:pt idx="1117">
                  <c:v>37726</c:v>
                </c:pt>
                <c:pt idx="1118">
                  <c:v>37727</c:v>
                </c:pt>
                <c:pt idx="1119">
                  <c:v>37728</c:v>
                </c:pt>
                <c:pt idx="1120">
                  <c:v>37729</c:v>
                </c:pt>
                <c:pt idx="1121">
                  <c:v>37732</c:v>
                </c:pt>
                <c:pt idx="1122">
                  <c:v>37733</c:v>
                </c:pt>
                <c:pt idx="1123">
                  <c:v>37734</c:v>
                </c:pt>
                <c:pt idx="1124">
                  <c:v>37735</c:v>
                </c:pt>
                <c:pt idx="1125">
                  <c:v>37736</c:v>
                </c:pt>
                <c:pt idx="1126">
                  <c:v>37739</c:v>
                </c:pt>
                <c:pt idx="1127">
                  <c:v>37740</c:v>
                </c:pt>
                <c:pt idx="1128">
                  <c:v>37741</c:v>
                </c:pt>
                <c:pt idx="1129">
                  <c:v>37742</c:v>
                </c:pt>
                <c:pt idx="1130">
                  <c:v>37743</c:v>
                </c:pt>
                <c:pt idx="1131">
                  <c:v>37746</c:v>
                </c:pt>
                <c:pt idx="1132">
                  <c:v>37747</c:v>
                </c:pt>
                <c:pt idx="1133">
                  <c:v>37748</c:v>
                </c:pt>
                <c:pt idx="1134">
                  <c:v>37749</c:v>
                </c:pt>
                <c:pt idx="1135">
                  <c:v>37750</c:v>
                </c:pt>
                <c:pt idx="1136">
                  <c:v>37753</c:v>
                </c:pt>
                <c:pt idx="1137">
                  <c:v>37754</c:v>
                </c:pt>
                <c:pt idx="1138">
                  <c:v>37755</c:v>
                </c:pt>
                <c:pt idx="1139">
                  <c:v>37756</c:v>
                </c:pt>
                <c:pt idx="1140">
                  <c:v>37757</c:v>
                </c:pt>
                <c:pt idx="1141">
                  <c:v>37760</c:v>
                </c:pt>
                <c:pt idx="1142">
                  <c:v>37761</c:v>
                </c:pt>
                <c:pt idx="1143">
                  <c:v>37762</c:v>
                </c:pt>
                <c:pt idx="1144">
                  <c:v>37763</c:v>
                </c:pt>
                <c:pt idx="1145">
                  <c:v>37764</c:v>
                </c:pt>
                <c:pt idx="1146">
                  <c:v>37767</c:v>
                </c:pt>
                <c:pt idx="1147">
                  <c:v>37768</c:v>
                </c:pt>
                <c:pt idx="1148">
                  <c:v>37769</c:v>
                </c:pt>
                <c:pt idx="1149">
                  <c:v>37770</c:v>
                </c:pt>
                <c:pt idx="1150">
                  <c:v>37771</c:v>
                </c:pt>
                <c:pt idx="1151">
                  <c:v>37774</c:v>
                </c:pt>
                <c:pt idx="1152">
                  <c:v>37775</c:v>
                </c:pt>
                <c:pt idx="1153">
                  <c:v>37776</c:v>
                </c:pt>
                <c:pt idx="1154">
                  <c:v>37777</c:v>
                </c:pt>
                <c:pt idx="1155">
                  <c:v>37778</c:v>
                </c:pt>
                <c:pt idx="1156">
                  <c:v>37781</c:v>
                </c:pt>
                <c:pt idx="1157">
                  <c:v>37782</c:v>
                </c:pt>
                <c:pt idx="1158">
                  <c:v>37783</c:v>
                </c:pt>
                <c:pt idx="1159">
                  <c:v>37784</c:v>
                </c:pt>
                <c:pt idx="1160">
                  <c:v>37785</c:v>
                </c:pt>
                <c:pt idx="1161">
                  <c:v>37788</c:v>
                </c:pt>
                <c:pt idx="1162">
                  <c:v>37789</c:v>
                </c:pt>
                <c:pt idx="1163">
                  <c:v>37790</c:v>
                </c:pt>
                <c:pt idx="1164">
                  <c:v>37791</c:v>
                </c:pt>
                <c:pt idx="1165">
                  <c:v>37792</c:v>
                </c:pt>
                <c:pt idx="1166">
                  <c:v>37795</c:v>
                </c:pt>
                <c:pt idx="1167">
                  <c:v>37796</c:v>
                </c:pt>
                <c:pt idx="1168">
                  <c:v>37797</c:v>
                </c:pt>
                <c:pt idx="1169">
                  <c:v>37798</c:v>
                </c:pt>
                <c:pt idx="1170">
                  <c:v>37799</c:v>
                </c:pt>
                <c:pt idx="1171">
                  <c:v>37802</c:v>
                </c:pt>
                <c:pt idx="1172">
                  <c:v>37803</c:v>
                </c:pt>
                <c:pt idx="1173">
                  <c:v>37804</c:v>
                </c:pt>
                <c:pt idx="1174">
                  <c:v>37805</c:v>
                </c:pt>
                <c:pt idx="1175">
                  <c:v>37806</c:v>
                </c:pt>
                <c:pt idx="1176">
                  <c:v>37809</c:v>
                </c:pt>
                <c:pt idx="1177">
                  <c:v>37810</c:v>
                </c:pt>
                <c:pt idx="1178">
                  <c:v>37811</c:v>
                </c:pt>
                <c:pt idx="1179">
                  <c:v>37812</c:v>
                </c:pt>
                <c:pt idx="1180">
                  <c:v>37813</c:v>
                </c:pt>
                <c:pt idx="1181">
                  <c:v>37816</c:v>
                </c:pt>
                <c:pt idx="1182">
                  <c:v>37817</c:v>
                </c:pt>
                <c:pt idx="1183">
                  <c:v>37818</c:v>
                </c:pt>
                <c:pt idx="1184">
                  <c:v>37819</c:v>
                </c:pt>
                <c:pt idx="1185">
                  <c:v>37820</c:v>
                </c:pt>
                <c:pt idx="1186">
                  <c:v>37823</c:v>
                </c:pt>
                <c:pt idx="1187">
                  <c:v>37824</c:v>
                </c:pt>
                <c:pt idx="1188">
                  <c:v>37825</c:v>
                </c:pt>
                <c:pt idx="1189">
                  <c:v>37826</c:v>
                </c:pt>
                <c:pt idx="1190">
                  <c:v>37827</c:v>
                </c:pt>
                <c:pt idx="1191">
                  <c:v>37830</c:v>
                </c:pt>
                <c:pt idx="1192">
                  <c:v>37831</c:v>
                </c:pt>
                <c:pt idx="1193">
                  <c:v>37832</c:v>
                </c:pt>
                <c:pt idx="1194">
                  <c:v>37833</c:v>
                </c:pt>
                <c:pt idx="1195">
                  <c:v>37834</c:v>
                </c:pt>
                <c:pt idx="1196">
                  <c:v>37837</c:v>
                </c:pt>
                <c:pt idx="1197">
                  <c:v>37838</c:v>
                </c:pt>
                <c:pt idx="1198">
                  <c:v>37839</c:v>
                </c:pt>
                <c:pt idx="1199">
                  <c:v>37840</c:v>
                </c:pt>
                <c:pt idx="1200">
                  <c:v>37841</c:v>
                </c:pt>
                <c:pt idx="1201">
                  <c:v>37844</c:v>
                </c:pt>
                <c:pt idx="1202">
                  <c:v>37845</c:v>
                </c:pt>
                <c:pt idx="1203">
                  <c:v>37846</c:v>
                </c:pt>
                <c:pt idx="1204">
                  <c:v>37847</c:v>
                </c:pt>
                <c:pt idx="1205">
                  <c:v>37848</c:v>
                </c:pt>
                <c:pt idx="1206">
                  <c:v>37851</c:v>
                </c:pt>
                <c:pt idx="1207">
                  <c:v>37852</c:v>
                </c:pt>
                <c:pt idx="1208">
                  <c:v>37853</c:v>
                </c:pt>
                <c:pt idx="1209">
                  <c:v>37854</c:v>
                </c:pt>
                <c:pt idx="1210">
                  <c:v>37855</c:v>
                </c:pt>
                <c:pt idx="1211">
                  <c:v>37858</c:v>
                </c:pt>
                <c:pt idx="1212">
                  <c:v>37859</c:v>
                </c:pt>
                <c:pt idx="1213">
                  <c:v>37860</c:v>
                </c:pt>
                <c:pt idx="1214">
                  <c:v>37861</c:v>
                </c:pt>
                <c:pt idx="1215">
                  <c:v>37862</c:v>
                </c:pt>
                <c:pt idx="1216">
                  <c:v>37865</c:v>
                </c:pt>
                <c:pt idx="1217">
                  <c:v>37866</c:v>
                </c:pt>
                <c:pt idx="1218">
                  <c:v>37867</c:v>
                </c:pt>
                <c:pt idx="1219">
                  <c:v>37868</c:v>
                </c:pt>
                <c:pt idx="1220">
                  <c:v>37869</c:v>
                </c:pt>
                <c:pt idx="1221">
                  <c:v>37872</c:v>
                </c:pt>
                <c:pt idx="1222">
                  <c:v>37873</c:v>
                </c:pt>
                <c:pt idx="1223">
                  <c:v>37874</c:v>
                </c:pt>
                <c:pt idx="1224">
                  <c:v>37875</c:v>
                </c:pt>
                <c:pt idx="1225">
                  <c:v>37876</c:v>
                </c:pt>
                <c:pt idx="1226">
                  <c:v>37879</c:v>
                </c:pt>
                <c:pt idx="1227">
                  <c:v>37880</c:v>
                </c:pt>
                <c:pt idx="1228">
                  <c:v>37881</c:v>
                </c:pt>
                <c:pt idx="1229">
                  <c:v>37882</c:v>
                </c:pt>
                <c:pt idx="1230">
                  <c:v>37883</c:v>
                </c:pt>
                <c:pt idx="1231">
                  <c:v>37886</c:v>
                </c:pt>
                <c:pt idx="1232">
                  <c:v>37887</c:v>
                </c:pt>
                <c:pt idx="1233">
                  <c:v>37888</c:v>
                </c:pt>
                <c:pt idx="1234">
                  <c:v>37889</c:v>
                </c:pt>
                <c:pt idx="1235">
                  <c:v>37890</c:v>
                </c:pt>
                <c:pt idx="1236">
                  <c:v>37893</c:v>
                </c:pt>
                <c:pt idx="1237">
                  <c:v>37894</c:v>
                </c:pt>
                <c:pt idx="1238">
                  <c:v>37895</c:v>
                </c:pt>
                <c:pt idx="1239">
                  <c:v>37896</c:v>
                </c:pt>
                <c:pt idx="1240">
                  <c:v>37897</c:v>
                </c:pt>
                <c:pt idx="1241">
                  <c:v>37900</c:v>
                </c:pt>
                <c:pt idx="1242">
                  <c:v>37901</c:v>
                </c:pt>
                <c:pt idx="1243">
                  <c:v>37902</c:v>
                </c:pt>
                <c:pt idx="1244">
                  <c:v>37903</c:v>
                </c:pt>
                <c:pt idx="1245">
                  <c:v>37904</c:v>
                </c:pt>
                <c:pt idx="1246">
                  <c:v>37907</c:v>
                </c:pt>
                <c:pt idx="1247">
                  <c:v>37908</c:v>
                </c:pt>
                <c:pt idx="1248">
                  <c:v>37909</c:v>
                </c:pt>
                <c:pt idx="1249">
                  <c:v>37910</c:v>
                </c:pt>
                <c:pt idx="1250">
                  <c:v>37911</c:v>
                </c:pt>
                <c:pt idx="1251">
                  <c:v>37914</c:v>
                </c:pt>
                <c:pt idx="1252">
                  <c:v>37915</c:v>
                </c:pt>
                <c:pt idx="1253">
                  <c:v>37916</c:v>
                </c:pt>
                <c:pt idx="1254">
                  <c:v>37917</c:v>
                </c:pt>
                <c:pt idx="1255">
                  <c:v>37918</c:v>
                </c:pt>
                <c:pt idx="1256">
                  <c:v>37921</c:v>
                </c:pt>
                <c:pt idx="1257">
                  <c:v>37922</c:v>
                </c:pt>
                <c:pt idx="1258">
                  <c:v>37923</c:v>
                </c:pt>
                <c:pt idx="1259">
                  <c:v>37924</c:v>
                </c:pt>
                <c:pt idx="1260">
                  <c:v>37925</c:v>
                </c:pt>
                <c:pt idx="1261">
                  <c:v>37928</c:v>
                </c:pt>
                <c:pt idx="1262">
                  <c:v>37929</c:v>
                </c:pt>
                <c:pt idx="1263">
                  <c:v>37930</c:v>
                </c:pt>
                <c:pt idx="1264">
                  <c:v>37931</c:v>
                </c:pt>
                <c:pt idx="1265">
                  <c:v>37932</c:v>
                </c:pt>
                <c:pt idx="1266">
                  <c:v>37935</c:v>
                </c:pt>
                <c:pt idx="1267">
                  <c:v>37936</c:v>
                </c:pt>
                <c:pt idx="1268">
                  <c:v>37937</c:v>
                </c:pt>
                <c:pt idx="1269">
                  <c:v>37938</c:v>
                </c:pt>
                <c:pt idx="1270">
                  <c:v>37939</c:v>
                </c:pt>
                <c:pt idx="1271">
                  <c:v>37942</c:v>
                </c:pt>
                <c:pt idx="1272">
                  <c:v>37943</c:v>
                </c:pt>
                <c:pt idx="1273">
                  <c:v>37944</c:v>
                </c:pt>
                <c:pt idx="1274">
                  <c:v>37945</c:v>
                </c:pt>
                <c:pt idx="1275">
                  <c:v>37946</c:v>
                </c:pt>
                <c:pt idx="1276">
                  <c:v>37949</c:v>
                </c:pt>
                <c:pt idx="1277">
                  <c:v>37950</c:v>
                </c:pt>
                <c:pt idx="1278">
                  <c:v>37951</c:v>
                </c:pt>
                <c:pt idx="1279">
                  <c:v>37952</c:v>
                </c:pt>
                <c:pt idx="1280">
                  <c:v>37953</c:v>
                </c:pt>
                <c:pt idx="1281">
                  <c:v>37956</c:v>
                </c:pt>
                <c:pt idx="1282">
                  <c:v>37957</c:v>
                </c:pt>
                <c:pt idx="1283">
                  <c:v>37958</c:v>
                </c:pt>
                <c:pt idx="1284">
                  <c:v>37959</c:v>
                </c:pt>
                <c:pt idx="1285">
                  <c:v>37960</c:v>
                </c:pt>
                <c:pt idx="1286">
                  <c:v>37963</c:v>
                </c:pt>
                <c:pt idx="1287">
                  <c:v>37964</c:v>
                </c:pt>
                <c:pt idx="1288">
                  <c:v>37965</c:v>
                </c:pt>
                <c:pt idx="1289">
                  <c:v>37966</c:v>
                </c:pt>
                <c:pt idx="1290">
                  <c:v>37967</c:v>
                </c:pt>
                <c:pt idx="1291">
                  <c:v>37970</c:v>
                </c:pt>
                <c:pt idx="1292">
                  <c:v>37971</c:v>
                </c:pt>
                <c:pt idx="1293">
                  <c:v>37972</c:v>
                </c:pt>
                <c:pt idx="1294">
                  <c:v>37973</c:v>
                </c:pt>
                <c:pt idx="1295">
                  <c:v>37974</c:v>
                </c:pt>
                <c:pt idx="1296">
                  <c:v>37977</c:v>
                </c:pt>
                <c:pt idx="1297">
                  <c:v>37978</c:v>
                </c:pt>
                <c:pt idx="1298">
                  <c:v>37979</c:v>
                </c:pt>
                <c:pt idx="1299">
                  <c:v>37980</c:v>
                </c:pt>
                <c:pt idx="1300">
                  <c:v>37981</c:v>
                </c:pt>
                <c:pt idx="1301">
                  <c:v>37984</c:v>
                </c:pt>
                <c:pt idx="1302">
                  <c:v>37985</c:v>
                </c:pt>
                <c:pt idx="1303">
                  <c:v>37986</c:v>
                </c:pt>
                <c:pt idx="1304">
                  <c:v>37987</c:v>
                </c:pt>
                <c:pt idx="1305">
                  <c:v>37988</c:v>
                </c:pt>
                <c:pt idx="1306">
                  <c:v>37991</c:v>
                </c:pt>
                <c:pt idx="1307">
                  <c:v>37992</c:v>
                </c:pt>
                <c:pt idx="1308">
                  <c:v>37993</c:v>
                </c:pt>
                <c:pt idx="1309">
                  <c:v>37994</c:v>
                </c:pt>
                <c:pt idx="1310">
                  <c:v>37995</c:v>
                </c:pt>
                <c:pt idx="1311">
                  <c:v>37998</c:v>
                </c:pt>
                <c:pt idx="1312">
                  <c:v>37999</c:v>
                </c:pt>
                <c:pt idx="1313">
                  <c:v>38000</c:v>
                </c:pt>
                <c:pt idx="1314">
                  <c:v>38001</c:v>
                </c:pt>
                <c:pt idx="1315">
                  <c:v>38002</c:v>
                </c:pt>
                <c:pt idx="1316">
                  <c:v>38005</c:v>
                </c:pt>
                <c:pt idx="1317">
                  <c:v>38006</c:v>
                </c:pt>
                <c:pt idx="1318">
                  <c:v>38007</c:v>
                </c:pt>
                <c:pt idx="1319">
                  <c:v>38008</c:v>
                </c:pt>
                <c:pt idx="1320">
                  <c:v>38009</c:v>
                </c:pt>
                <c:pt idx="1321">
                  <c:v>38012</c:v>
                </c:pt>
                <c:pt idx="1322">
                  <c:v>38013</c:v>
                </c:pt>
                <c:pt idx="1323">
                  <c:v>38014</c:v>
                </c:pt>
                <c:pt idx="1324">
                  <c:v>38015</c:v>
                </c:pt>
                <c:pt idx="1325">
                  <c:v>38016</c:v>
                </c:pt>
                <c:pt idx="1326">
                  <c:v>38019</c:v>
                </c:pt>
                <c:pt idx="1327">
                  <c:v>38020</c:v>
                </c:pt>
                <c:pt idx="1328">
                  <c:v>38021</c:v>
                </c:pt>
                <c:pt idx="1329">
                  <c:v>38022</c:v>
                </c:pt>
                <c:pt idx="1330">
                  <c:v>38023</c:v>
                </c:pt>
                <c:pt idx="1331">
                  <c:v>38026</c:v>
                </c:pt>
                <c:pt idx="1332">
                  <c:v>38027</c:v>
                </c:pt>
                <c:pt idx="1333">
                  <c:v>38028</c:v>
                </c:pt>
                <c:pt idx="1334">
                  <c:v>38029</c:v>
                </c:pt>
                <c:pt idx="1335">
                  <c:v>38030</c:v>
                </c:pt>
                <c:pt idx="1336">
                  <c:v>38033</c:v>
                </c:pt>
                <c:pt idx="1337">
                  <c:v>38034</c:v>
                </c:pt>
                <c:pt idx="1338">
                  <c:v>38035</c:v>
                </c:pt>
                <c:pt idx="1339">
                  <c:v>38036</c:v>
                </c:pt>
                <c:pt idx="1340">
                  <c:v>38037</c:v>
                </c:pt>
                <c:pt idx="1341">
                  <c:v>38040</c:v>
                </c:pt>
                <c:pt idx="1342">
                  <c:v>38041</c:v>
                </c:pt>
                <c:pt idx="1343">
                  <c:v>38042</c:v>
                </c:pt>
                <c:pt idx="1344">
                  <c:v>38043</c:v>
                </c:pt>
                <c:pt idx="1345">
                  <c:v>38044</c:v>
                </c:pt>
                <c:pt idx="1346">
                  <c:v>38047</c:v>
                </c:pt>
                <c:pt idx="1347">
                  <c:v>38048</c:v>
                </c:pt>
                <c:pt idx="1348">
                  <c:v>38049</c:v>
                </c:pt>
                <c:pt idx="1349">
                  <c:v>38050</c:v>
                </c:pt>
                <c:pt idx="1350">
                  <c:v>38051</c:v>
                </c:pt>
                <c:pt idx="1351">
                  <c:v>38054</c:v>
                </c:pt>
                <c:pt idx="1352">
                  <c:v>38055</c:v>
                </c:pt>
                <c:pt idx="1353">
                  <c:v>38056</c:v>
                </c:pt>
                <c:pt idx="1354">
                  <c:v>38057</c:v>
                </c:pt>
                <c:pt idx="1355">
                  <c:v>38058</c:v>
                </c:pt>
                <c:pt idx="1356">
                  <c:v>38061</c:v>
                </c:pt>
                <c:pt idx="1357">
                  <c:v>38062</c:v>
                </c:pt>
                <c:pt idx="1358">
                  <c:v>38063</c:v>
                </c:pt>
                <c:pt idx="1359">
                  <c:v>38064</c:v>
                </c:pt>
                <c:pt idx="1360">
                  <c:v>38065</c:v>
                </c:pt>
                <c:pt idx="1361">
                  <c:v>38068</c:v>
                </c:pt>
                <c:pt idx="1362">
                  <c:v>38069</c:v>
                </c:pt>
                <c:pt idx="1363">
                  <c:v>38070</c:v>
                </c:pt>
                <c:pt idx="1364">
                  <c:v>38071</c:v>
                </c:pt>
                <c:pt idx="1365">
                  <c:v>38072</c:v>
                </c:pt>
                <c:pt idx="1366">
                  <c:v>38075</c:v>
                </c:pt>
                <c:pt idx="1367">
                  <c:v>38076</c:v>
                </c:pt>
                <c:pt idx="1368">
                  <c:v>38077</c:v>
                </c:pt>
                <c:pt idx="1369">
                  <c:v>38078</c:v>
                </c:pt>
                <c:pt idx="1370">
                  <c:v>38079</c:v>
                </c:pt>
                <c:pt idx="1371">
                  <c:v>38082</c:v>
                </c:pt>
                <c:pt idx="1372">
                  <c:v>38083</c:v>
                </c:pt>
                <c:pt idx="1373">
                  <c:v>38084</c:v>
                </c:pt>
                <c:pt idx="1374">
                  <c:v>38085</c:v>
                </c:pt>
                <c:pt idx="1375">
                  <c:v>38086</c:v>
                </c:pt>
                <c:pt idx="1376">
                  <c:v>38089</c:v>
                </c:pt>
                <c:pt idx="1377">
                  <c:v>38090</c:v>
                </c:pt>
                <c:pt idx="1378">
                  <c:v>38091</c:v>
                </c:pt>
                <c:pt idx="1379">
                  <c:v>38092</c:v>
                </c:pt>
                <c:pt idx="1380">
                  <c:v>38093</c:v>
                </c:pt>
                <c:pt idx="1381">
                  <c:v>38096</c:v>
                </c:pt>
                <c:pt idx="1382">
                  <c:v>38097</c:v>
                </c:pt>
                <c:pt idx="1383">
                  <c:v>38098</c:v>
                </c:pt>
                <c:pt idx="1384">
                  <c:v>38099</c:v>
                </c:pt>
                <c:pt idx="1385">
                  <c:v>38100</c:v>
                </c:pt>
                <c:pt idx="1386">
                  <c:v>38103</c:v>
                </c:pt>
                <c:pt idx="1387">
                  <c:v>38104</c:v>
                </c:pt>
                <c:pt idx="1388">
                  <c:v>38105</c:v>
                </c:pt>
                <c:pt idx="1389">
                  <c:v>38106</c:v>
                </c:pt>
                <c:pt idx="1390">
                  <c:v>38107</c:v>
                </c:pt>
                <c:pt idx="1391">
                  <c:v>38110</c:v>
                </c:pt>
                <c:pt idx="1392">
                  <c:v>38111</c:v>
                </c:pt>
                <c:pt idx="1393">
                  <c:v>38112</c:v>
                </c:pt>
                <c:pt idx="1394">
                  <c:v>38113</c:v>
                </c:pt>
                <c:pt idx="1395">
                  <c:v>38114</c:v>
                </c:pt>
                <c:pt idx="1396">
                  <c:v>38117</c:v>
                </c:pt>
                <c:pt idx="1397">
                  <c:v>38118</c:v>
                </c:pt>
                <c:pt idx="1398">
                  <c:v>38119</c:v>
                </c:pt>
                <c:pt idx="1399">
                  <c:v>38120</c:v>
                </c:pt>
                <c:pt idx="1400">
                  <c:v>38121</c:v>
                </c:pt>
                <c:pt idx="1401">
                  <c:v>38124</c:v>
                </c:pt>
                <c:pt idx="1402">
                  <c:v>38125</c:v>
                </c:pt>
                <c:pt idx="1403">
                  <c:v>38126</c:v>
                </c:pt>
                <c:pt idx="1404">
                  <c:v>38127</c:v>
                </c:pt>
                <c:pt idx="1405">
                  <c:v>38128</c:v>
                </c:pt>
                <c:pt idx="1406">
                  <c:v>38131</c:v>
                </c:pt>
                <c:pt idx="1407">
                  <c:v>38132</c:v>
                </c:pt>
                <c:pt idx="1408">
                  <c:v>38133</c:v>
                </c:pt>
                <c:pt idx="1409">
                  <c:v>38134</c:v>
                </c:pt>
                <c:pt idx="1410">
                  <c:v>38135</c:v>
                </c:pt>
                <c:pt idx="1411">
                  <c:v>38138</c:v>
                </c:pt>
                <c:pt idx="1412">
                  <c:v>38139</c:v>
                </c:pt>
                <c:pt idx="1413">
                  <c:v>38140</c:v>
                </c:pt>
                <c:pt idx="1414">
                  <c:v>38141</c:v>
                </c:pt>
                <c:pt idx="1415">
                  <c:v>38142</c:v>
                </c:pt>
                <c:pt idx="1416">
                  <c:v>38145</c:v>
                </c:pt>
                <c:pt idx="1417">
                  <c:v>38146</c:v>
                </c:pt>
                <c:pt idx="1418">
                  <c:v>38147</c:v>
                </c:pt>
                <c:pt idx="1419">
                  <c:v>38148</c:v>
                </c:pt>
                <c:pt idx="1420">
                  <c:v>38149</c:v>
                </c:pt>
                <c:pt idx="1421">
                  <c:v>38152</c:v>
                </c:pt>
                <c:pt idx="1422">
                  <c:v>38153</c:v>
                </c:pt>
                <c:pt idx="1423">
                  <c:v>38154</c:v>
                </c:pt>
                <c:pt idx="1424">
                  <c:v>38155</c:v>
                </c:pt>
                <c:pt idx="1425">
                  <c:v>38156</c:v>
                </c:pt>
                <c:pt idx="1426">
                  <c:v>38159</c:v>
                </c:pt>
                <c:pt idx="1427">
                  <c:v>38160</c:v>
                </c:pt>
                <c:pt idx="1428">
                  <c:v>38161</c:v>
                </c:pt>
                <c:pt idx="1429">
                  <c:v>38162</c:v>
                </c:pt>
                <c:pt idx="1430">
                  <c:v>38163</c:v>
                </c:pt>
                <c:pt idx="1431">
                  <c:v>38166</c:v>
                </c:pt>
                <c:pt idx="1432">
                  <c:v>38167</c:v>
                </c:pt>
                <c:pt idx="1433">
                  <c:v>38168</c:v>
                </c:pt>
                <c:pt idx="1434">
                  <c:v>38169</c:v>
                </c:pt>
                <c:pt idx="1435">
                  <c:v>38170</c:v>
                </c:pt>
                <c:pt idx="1436">
                  <c:v>38173</c:v>
                </c:pt>
                <c:pt idx="1437">
                  <c:v>38174</c:v>
                </c:pt>
                <c:pt idx="1438">
                  <c:v>38175</c:v>
                </c:pt>
                <c:pt idx="1439">
                  <c:v>38176</c:v>
                </c:pt>
                <c:pt idx="1440">
                  <c:v>38177</c:v>
                </c:pt>
                <c:pt idx="1441">
                  <c:v>38180</c:v>
                </c:pt>
                <c:pt idx="1442">
                  <c:v>38181</c:v>
                </c:pt>
                <c:pt idx="1443">
                  <c:v>38182</c:v>
                </c:pt>
                <c:pt idx="1444">
                  <c:v>38183</c:v>
                </c:pt>
                <c:pt idx="1445">
                  <c:v>38184</c:v>
                </c:pt>
                <c:pt idx="1446">
                  <c:v>38187</c:v>
                </c:pt>
                <c:pt idx="1447">
                  <c:v>38188</c:v>
                </c:pt>
                <c:pt idx="1448">
                  <c:v>38189</c:v>
                </c:pt>
                <c:pt idx="1449">
                  <c:v>38190</c:v>
                </c:pt>
                <c:pt idx="1450">
                  <c:v>38191</c:v>
                </c:pt>
                <c:pt idx="1451">
                  <c:v>38194</c:v>
                </c:pt>
                <c:pt idx="1452">
                  <c:v>38195</c:v>
                </c:pt>
                <c:pt idx="1453">
                  <c:v>38196</c:v>
                </c:pt>
                <c:pt idx="1454">
                  <c:v>38197</c:v>
                </c:pt>
                <c:pt idx="1455">
                  <c:v>38198</c:v>
                </c:pt>
                <c:pt idx="1456">
                  <c:v>38201</c:v>
                </c:pt>
                <c:pt idx="1457">
                  <c:v>38202</c:v>
                </c:pt>
                <c:pt idx="1458">
                  <c:v>38203</c:v>
                </c:pt>
                <c:pt idx="1459">
                  <c:v>38204</c:v>
                </c:pt>
                <c:pt idx="1460">
                  <c:v>38205</c:v>
                </c:pt>
                <c:pt idx="1461">
                  <c:v>38208</c:v>
                </c:pt>
                <c:pt idx="1462">
                  <c:v>38209</c:v>
                </c:pt>
                <c:pt idx="1463">
                  <c:v>38210</c:v>
                </c:pt>
                <c:pt idx="1464">
                  <c:v>38211</c:v>
                </c:pt>
                <c:pt idx="1465">
                  <c:v>38212</c:v>
                </c:pt>
                <c:pt idx="1466">
                  <c:v>38215</c:v>
                </c:pt>
                <c:pt idx="1467">
                  <c:v>38216</c:v>
                </c:pt>
                <c:pt idx="1468">
                  <c:v>38217</c:v>
                </c:pt>
                <c:pt idx="1469">
                  <c:v>38218</c:v>
                </c:pt>
                <c:pt idx="1470">
                  <c:v>38219</c:v>
                </c:pt>
                <c:pt idx="1471">
                  <c:v>38222</c:v>
                </c:pt>
                <c:pt idx="1472">
                  <c:v>38223</c:v>
                </c:pt>
                <c:pt idx="1473">
                  <c:v>38224</c:v>
                </c:pt>
                <c:pt idx="1474">
                  <c:v>38225</c:v>
                </c:pt>
                <c:pt idx="1475">
                  <c:v>38226</c:v>
                </c:pt>
                <c:pt idx="1476">
                  <c:v>38229</c:v>
                </c:pt>
                <c:pt idx="1477">
                  <c:v>38230</c:v>
                </c:pt>
                <c:pt idx="1478">
                  <c:v>38231</c:v>
                </c:pt>
                <c:pt idx="1479">
                  <c:v>38232</c:v>
                </c:pt>
                <c:pt idx="1480">
                  <c:v>38233</c:v>
                </c:pt>
                <c:pt idx="1481">
                  <c:v>38236</c:v>
                </c:pt>
                <c:pt idx="1482">
                  <c:v>38237</c:v>
                </c:pt>
                <c:pt idx="1483">
                  <c:v>38238</c:v>
                </c:pt>
                <c:pt idx="1484">
                  <c:v>38239</c:v>
                </c:pt>
                <c:pt idx="1485">
                  <c:v>38240</c:v>
                </c:pt>
                <c:pt idx="1486">
                  <c:v>38243</c:v>
                </c:pt>
                <c:pt idx="1487">
                  <c:v>38244</c:v>
                </c:pt>
                <c:pt idx="1488">
                  <c:v>38245</c:v>
                </c:pt>
                <c:pt idx="1489">
                  <c:v>38246</c:v>
                </c:pt>
                <c:pt idx="1490">
                  <c:v>38247</c:v>
                </c:pt>
                <c:pt idx="1491">
                  <c:v>38250</c:v>
                </c:pt>
                <c:pt idx="1492">
                  <c:v>38251</c:v>
                </c:pt>
                <c:pt idx="1493">
                  <c:v>38252</c:v>
                </c:pt>
                <c:pt idx="1494">
                  <c:v>38253</c:v>
                </c:pt>
                <c:pt idx="1495">
                  <c:v>38254</c:v>
                </c:pt>
                <c:pt idx="1496">
                  <c:v>38257</c:v>
                </c:pt>
                <c:pt idx="1497">
                  <c:v>38258</c:v>
                </c:pt>
                <c:pt idx="1498">
                  <c:v>38259</c:v>
                </c:pt>
                <c:pt idx="1499">
                  <c:v>38260</c:v>
                </c:pt>
                <c:pt idx="1500">
                  <c:v>38261</c:v>
                </c:pt>
                <c:pt idx="1501">
                  <c:v>38264</c:v>
                </c:pt>
                <c:pt idx="1502">
                  <c:v>38265</c:v>
                </c:pt>
                <c:pt idx="1503">
                  <c:v>38266</c:v>
                </c:pt>
                <c:pt idx="1504">
                  <c:v>38267</c:v>
                </c:pt>
                <c:pt idx="1505">
                  <c:v>38268</c:v>
                </c:pt>
                <c:pt idx="1506">
                  <c:v>38271</c:v>
                </c:pt>
                <c:pt idx="1507">
                  <c:v>38272</c:v>
                </c:pt>
                <c:pt idx="1508">
                  <c:v>38273</c:v>
                </c:pt>
                <c:pt idx="1509">
                  <c:v>38274</c:v>
                </c:pt>
                <c:pt idx="1510">
                  <c:v>38275</c:v>
                </c:pt>
                <c:pt idx="1511">
                  <c:v>38278</c:v>
                </c:pt>
                <c:pt idx="1512">
                  <c:v>38279</c:v>
                </c:pt>
                <c:pt idx="1513">
                  <c:v>38280</c:v>
                </c:pt>
                <c:pt idx="1514">
                  <c:v>38281</c:v>
                </c:pt>
                <c:pt idx="1515">
                  <c:v>38282</c:v>
                </c:pt>
                <c:pt idx="1516">
                  <c:v>38285</c:v>
                </c:pt>
                <c:pt idx="1517">
                  <c:v>38286</c:v>
                </c:pt>
                <c:pt idx="1518">
                  <c:v>38287</c:v>
                </c:pt>
                <c:pt idx="1519">
                  <c:v>38288</c:v>
                </c:pt>
                <c:pt idx="1520">
                  <c:v>38289</c:v>
                </c:pt>
                <c:pt idx="1521">
                  <c:v>38292</c:v>
                </c:pt>
                <c:pt idx="1522">
                  <c:v>38293</c:v>
                </c:pt>
                <c:pt idx="1523">
                  <c:v>38294</c:v>
                </c:pt>
                <c:pt idx="1524">
                  <c:v>38295</c:v>
                </c:pt>
                <c:pt idx="1525">
                  <c:v>38296</c:v>
                </c:pt>
                <c:pt idx="1526">
                  <c:v>38299</c:v>
                </c:pt>
                <c:pt idx="1527">
                  <c:v>38300</c:v>
                </c:pt>
                <c:pt idx="1528">
                  <c:v>38301</c:v>
                </c:pt>
                <c:pt idx="1529">
                  <c:v>38302</c:v>
                </c:pt>
                <c:pt idx="1530">
                  <c:v>38303</c:v>
                </c:pt>
                <c:pt idx="1531">
                  <c:v>38306</c:v>
                </c:pt>
                <c:pt idx="1532">
                  <c:v>38307</c:v>
                </c:pt>
                <c:pt idx="1533">
                  <c:v>38308</c:v>
                </c:pt>
                <c:pt idx="1534">
                  <c:v>38309</c:v>
                </c:pt>
                <c:pt idx="1535">
                  <c:v>38310</c:v>
                </c:pt>
                <c:pt idx="1536">
                  <c:v>38313</c:v>
                </c:pt>
                <c:pt idx="1537">
                  <c:v>38314</c:v>
                </c:pt>
                <c:pt idx="1538">
                  <c:v>38315</c:v>
                </c:pt>
                <c:pt idx="1539">
                  <c:v>38316</c:v>
                </c:pt>
                <c:pt idx="1540">
                  <c:v>38317</c:v>
                </c:pt>
                <c:pt idx="1541">
                  <c:v>38320</c:v>
                </c:pt>
                <c:pt idx="1542">
                  <c:v>38321</c:v>
                </c:pt>
                <c:pt idx="1543">
                  <c:v>38322</c:v>
                </c:pt>
                <c:pt idx="1544">
                  <c:v>38323</c:v>
                </c:pt>
                <c:pt idx="1545">
                  <c:v>38324</c:v>
                </c:pt>
                <c:pt idx="1546">
                  <c:v>38327</c:v>
                </c:pt>
                <c:pt idx="1547">
                  <c:v>38328</c:v>
                </c:pt>
                <c:pt idx="1548">
                  <c:v>38329</c:v>
                </c:pt>
                <c:pt idx="1549">
                  <c:v>38330</c:v>
                </c:pt>
                <c:pt idx="1550">
                  <c:v>38331</c:v>
                </c:pt>
                <c:pt idx="1551">
                  <c:v>38334</c:v>
                </c:pt>
                <c:pt idx="1552">
                  <c:v>38335</c:v>
                </c:pt>
                <c:pt idx="1553">
                  <c:v>38336</c:v>
                </c:pt>
                <c:pt idx="1554">
                  <c:v>38337</c:v>
                </c:pt>
                <c:pt idx="1555">
                  <c:v>38338</c:v>
                </c:pt>
                <c:pt idx="1556">
                  <c:v>38341</c:v>
                </c:pt>
                <c:pt idx="1557">
                  <c:v>38342</c:v>
                </c:pt>
                <c:pt idx="1558">
                  <c:v>38343</c:v>
                </c:pt>
                <c:pt idx="1559">
                  <c:v>38344</c:v>
                </c:pt>
                <c:pt idx="1560">
                  <c:v>38345</c:v>
                </c:pt>
                <c:pt idx="1561">
                  <c:v>38348</c:v>
                </c:pt>
                <c:pt idx="1562">
                  <c:v>38349</c:v>
                </c:pt>
                <c:pt idx="1563">
                  <c:v>38350</c:v>
                </c:pt>
                <c:pt idx="1564">
                  <c:v>38351</c:v>
                </c:pt>
                <c:pt idx="1565">
                  <c:v>38352</c:v>
                </c:pt>
                <c:pt idx="1566">
                  <c:v>38355</c:v>
                </c:pt>
                <c:pt idx="1567">
                  <c:v>38356</c:v>
                </c:pt>
                <c:pt idx="1568">
                  <c:v>38357</c:v>
                </c:pt>
                <c:pt idx="1569">
                  <c:v>38358</c:v>
                </c:pt>
                <c:pt idx="1570">
                  <c:v>38359</c:v>
                </c:pt>
                <c:pt idx="1571">
                  <c:v>38362</c:v>
                </c:pt>
                <c:pt idx="1572">
                  <c:v>38363</c:v>
                </c:pt>
                <c:pt idx="1573">
                  <c:v>38364</c:v>
                </c:pt>
                <c:pt idx="1574">
                  <c:v>38365</c:v>
                </c:pt>
                <c:pt idx="1575">
                  <c:v>38366</c:v>
                </c:pt>
                <c:pt idx="1576">
                  <c:v>38369</c:v>
                </c:pt>
                <c:pt idx="1577">
                  <c:v>38370</c:v>
                </c:pt>
                <c:pt idx="1578">
                  <c:v>38371</c:v>
                </c:pt>
                <c:pt idx="1579">
                  <c:v>38372</c:v>
                </c:pt>
                <c:pt idx="1580">
                  <c:v>38373</c:v>
                </c:pt>
                <c:pt idx="1581">
                  <c:v>38376</c:v>
                </c:pt>
                <c:pt idx="1582">
                  <c:v>38377</c:v>
                </c:pt>
                <c:pt idx="1583">
                  <c:v>38378</c:v>
                </c:pt>
                <c:pt idx="1584">
                  <c:v>38379</c:v>
                </c:pt>
                <c:pt idx="1585">
                  <c:v>38380</c:v>
                </c:pt>
                <c:pt idx="1586">
                  <c:v>38383</c:v>
                </c:pt>
                <c:pt idx="1587">
                  <c:v>38384</c:v>
                </c:pt>
                <c:pt idx="1588">
                  <c:v>38385</c:v>
                </c:pt>
                <c:pt idx="1589">
                  <c:v>38386</c:v>
                </c:pt>
                <c:pt idx="1590">
                  <c:v>38387</c:v>
                </c:pt>
                <c:pt idx="1591">
                  <c:v>38390</c:v>
                </c:pt>
                <c:pt idx="1592">
                  <c:v>38391</c:v>
                </c:pt>
                <c:pt idx="1593">
                  <c:v>38392</c:v>
                </c:pt>
                <c:pt idx="1594">
                  <c:v>38393</c:v>
                </c:pt>
                <c:pt idx="1595">
                  <c:v>38394</c:v>
                </c:pt>
                <c:pt idx="1596">
                  <c:v>38397</c:v>
                </c:pt>
                <c:pt idx="1597">
                  <c:v>38398</c:v>
                </c:pt>
                <c:pt idx="1598">
                  <c:v>38399</c:v>
                </c:pt>
                <c:pt idx="1599">
                  <c:v>38400</c:v>
                </c:pt>
                <c:pt idx="1600">
                  <c:v>38401</c:v>
                </c:pt>
                <c:pt idx="1601">
                  <c:v>38404</c:v>
                </c:pt>
                <c:pt idx="1602">
                  <c:v>38405</c:v>
                </c:pt>
                <c:pt idx="1603">
                  <c:v>38406</c:v>
                </c:pt>
                <c:pt idx="1604">
                  <c:v>38407</c:v>
                </c:pt>
                <c:pt idx="1605">
                  <c:v>38408</c:v>
                </c:pt>
                <c:pt idx="1606">
                  <c:v>38411</c:v>
                </c:pt>
                <c:pt idx="1607">
                  <c:v>38412</c:v>
                </c:pt>
                <c:pt idx="1608">
                  <c:v>38413</c:v>
                </c:pt>
                <c:pt idx="1609">
                  <c:v>38414</c:v>
                </c:pt>
                <c:pt idx="1610">
                  <c:v>38415</c:v>
                </c:pt>
                <c:pt idx="1611">
                  <c:v>38418</c:v>
                </c:pt>
                <c:pt idx="1612">
                  <c:v>38419</c:v>
                </c:pt>
                <c:pt idx="1613">
                  <c:v>38420</c:v>
                </c:pt>
                <c:pt idx="1614">
                  <c:v>38421</c:v>
                </c:pt>
                <c:pt idx="1615">
                  <c:v>38422</c:v>
                </c:pt>
                <c:pt idx="1616">
                  <c:v>38425</c:v>
                </c:pt>
                <c:pt idx="1617">
                  <c:v>38426</c:v>
                </c:pt>
                <c:pt idx="1618">
                  <c:v>38427</c:v>
                </c:pt>
                <c:pt idx="1619">
                  <c:v>38428</c:v>
                </c:pt>
                <c:pt idx="1620">
                  <c:v>38429</c:v>
                </c:pt>
                <c:pt idx="1621">
                  <c:v>38432</c:v>
                </c:pt>
                <c:pt idx="1622">
                  <c:v>38433</c:v>
                </c:pt>
                <c:pt idx="1623">
                  <c:v>38434</c:v>
                </c:pt>
                <c:pt idx="1624">
                  <c:v>38435</c:v>
                </c:pt>
                <c:pt idx="1625">
                  <c:v>38436</c:v>
                </c:pt>
                <c:pt idx="1626">
                  <c:v>38439</c:v>
                </c:pt>
                <c:pt idx="1627">
                  <c:v>38440</c:v>
                </c:pt>
                <c:pt idx="1628">
                  <c:v>38441</c:v>
                </c:pt>
                <c:pt idx="1629">
                  <c:v>38442</c:v>
                </c:pt>
                <c:pt idx="1630">
                  <c:v>38443</c:v>
                </c:pt>
                <c:pt idx="1631">
                  <c:v>38446</c:v>
                </c:pt>
                <c:pt idx="1632">
                  <c:v>38447</c:v>
                </c:pt>
                <c:pt idx="1633">
                  <c:v>38448</c:v>
                </c:pt>
                <c:pt idx="1634">
                  <c:v>38449</c:v>
                </c:pt>
                <c:pt idx="1635">
                  <c:v>38450</c:v>
                </c:pt>
                <c:pt idx="1636">
                  <c:v>38453</c:v>
                </c:pt>
                <c:pt idx="1637">
                  <c:v>38454</c:v>
                </c:pt>
                <c:pt idx="1638">
                  <c:v>38455</c:v>
                </c:pt>
                <c:pt idx="1639">
                  <c:v>38456</c:v>
                </c:pt>
                <c:pt idx="1640">
                  <c:v>38457</c:v>
                </c:pt>
                <c:pt idx="1641">
                  <c:v>38460</c:v>
                </c:pt>
                <c:pt idx="1642">
                  <c:v>38461</c:v>
                </c:pt>
                <c:pt idx="1643">
                  <c:v>38462</c:v>
                </c:pt>
                <c:pt idx="1644">
                  <c:v>38463</c:v>
                </c:pt>
                <c:pt idx="1645">
                  <c:v>38464</c:v>
                </c:pt>
                <c:pt idx="1646">
                  <c:v>38467</c:v>
                </c:pt>
                <c:pt idx="1647">
                  <c:v>38468</c:v>
                </c:pt>
                <c:pt idx="1648">
                  <c:v>38469</c:v>
                </c:pt>
                <c:pt idx="1649">
                  <c:v>38470</c:v>
                </c:pt>
                <c:pt idx="1650">
                  <c:v>38471</c:v>
                </c:pt>
                <c:pt idx="1651">
                  <c:v>38474</c:v>
                </c:pt>
                <c:pt idx="1652">
                  <c:v>38475</c:v>
                </c:pt>
                <c:pt idx="1653">
                  <c:v>38476</c:v>
                </c:pt>
                <c:pt idx="1654">
                  <c:v>38477</c:v>
                </c:pt>
                <c:pt idx="1655">
                  <c:v>38478</c:v>
                </c:pt>
                <c:pt idx="1656">
                  <c:v>38481</c:v>
                </c:pt>
                <c:pt idx="1657">
                  <c:v>38482</c:v>
                </c:pt>
                <c:pt idx="1658">
                  <c:v>38483</c:v>
                </c:pt>
                <c:pt idx="1659">
                  <c:v>38484</c:v>
                </c:pt>
                <c:pt idx="1660">
                  <c:v>38485</c:v>
                </c:pt>
                <c:pt idx="1661">
                  <c:v>38488</c:v>
                </c:pt>
                <c:pt idx="1662">
                  <c:v>38489</c:v>
                </c:pt>
                <c:pt idx="1663">
                  <c:v>38490</c:v>
                </c:pt>
                <c:pt idx="1664">
                  <c:v>38491</c:v>
                </c:pt>
                <c:pt idx="1665">
                  <c:v>38492</c:v>
                </c:pt>
                <c:pt idx="1666">
                  <c:v>38495</c:v>
                </c:pt>
                <c:pt idx="1667">
                  <c:v>38496</c:v>
                </c:pt>
                <c:pt idx="1668">
                  <c:v>38497</c:v>
                </c:pt>
                <c:pt idx="1669">
                  <c:v>38498</c:v>
                </c:pt>
                <c:pt idx="1670">
                  <c:v>38499</c:v>
                </c:pt>
                <c:pt idx="1671">
                  <c:v>38502</c:v>
                </c:pt>
                <c:pt idx="1672">
                  <c:v>38503</c:v>
                </c:pt>
                <c:pt idx="1673">
                  <c:v>38504</c:v>
                </c:pt>
                <c:pt idx="1674">
                  <c:v>38505</c:v>
                </c:pt>
                <c:pt idx="1675">
                  <c:v>38506</c:v>
                </c:pt>
                <c:pt idx="1676">
                  <c:v>38509</c:v>
                </c:pt>
                <c:pt idx="1677">
                  <c:v>38510</c:v>
                </c:pt>
                <c:pt idx="1678">
                  <c:v>38511</c:v>
                </c:pt>
                <c:pt idx="1679">
                  <c:v>38512</c:v>
                </c:pt>
                <c:pt idx="1680">
                  <c:v>38513</c:v>
                </c:pt>
                <c:pt idx="1681">
                  <c:v>38516</c:v>
                </c:pt>
                <c:pt idx="1682">
                  <c:v>38517</c:v>
                </c:pt>
                <c:pt idx="1683">
                  <c:v>38518</c:v>
                </c:pt>
                <c:pt idx="1684">
                  <c:v>38519</c:v>
                </c:pt>
                <c:pt idx="1685">
                  <c:v>38520</c:v>
                </c:pt>
                <c:pt idx="1686">
                  <c:v>38523</c:v>
                </c:pt>
                <c:pt idx="1687">
                  <c:v>38524</c:v>
                </c:pt>
                <c:pt idx="1688">
                  <c:v>38525</c:v>
                </c:pt>
                <c:pt idx="1689">
                  <c:v>38526</c:v>
                </c:pt>
                <c:pt idx="1690">
                  <c:v>38527</c:v>
                </c:pt>
                <c:pt idx="1691">
                  <c:v>38530</c:v>
                </c:pt>
                <c:pt idx="1692">
                  <c:v>38531</c:v>
                </c:pt>
                <c:pt idx="1693">
                  <c:v>38532</c:v>
                </c:pt>
                <c:pt idx="1694">
                  <c:v>38533</c:v>
                </c:pt>
                <c:pt idx="1695">
                  <c:v>38534</c:v>
                </c:pt>
                <c:pt idx="1696">
                  <c:v>38537</c:v>
                </c:pt>
                <c:pt idx="1697">
                  <c:v>38538</c:v>
                </c:pt>
                <c:pt idx="1698">
                  <c:v>38539</c:v>
                </c:pt>
                <c:pt idx="1699">
                  <c:v>38540</c:v>
                </c:pt>
                <c:pt idx="1700">
                  <c:v>38541</c:v>
                </c:pt>
                <c:pt idx="1701">
                  <c:v>38544</c:v>
                </c:pt>
                <c:pt idx="1702">
                  <c:v>38545</c:v>
                </c:pt>
                <c:pt idx="1703">
                  <c:v>38546</c:v>
                </c:pt>
                <c:pt idx="1704">
                  <c:v>38547</c:v>
                </c:pt>
                <c:pt idx="1705">
                  <c:v>38548</c:v>
                </c:pt>
                <c:pt idx="1706">
                  <c:v>38551</c:v>
                </c:pt>
                <c:pt idx="1707">
                  <c:v>38552</c:v>
                </c:pt>
                <c:pt idx="1708">
                  <c:v>38553</c:v>
                </c:pt>
                <c:pt idx="1709">
                  <c:v>38554</c:v>
                </c:pt>
                <c:pt idx="1710">
                  <c:v>38555</c:v>
                </c:pt>
                <c:pt idx="1711">
                  <c:v>38558</c:v>
                </c:pt>
                <c:pt idx="1712">
                  <c:v>38559</c:v>
                </c:pt>
                <c:pt idx="1713">
                  <c:v>38560</c:v>
                </c:pt>
                <c:pt idx="1714">
                  <c:v>38561</c:v>
                </c:pt>
                <c:pt idx="1715">
                  <c:v>38562</c:v>
                </c:pt>
                <c:pt idx="1716">
                  <c:v>38565</c:v>
                </c:pt>
                <c:pt idx="1717">
                  <c:v>38566</c:v>
                </c:pt>
                <c:pt idx="1718">
                  <c:v>38567</c:v>
                </c:pt>
                <c:pt idx="1719">
                  <c:v>38568</c:v>
                </c:pt>
                <c:pt idx="1720">
                  <c:v>38569</c:v>
                </c:pt>
                <c:pt idx="1721">
                  <c:v>38572</c:v>
                </c:pt>
                <c:pt idx="1722">
                  <c:v>38573</c:v>
                </c:pt>
                <c:pt idx="1723">
                  <c:v>38574</c:v>
                </c:pt>
                <c:pt idx="1724">
                  <c:v>38575</c:v>
                </c:pt>
                <c:pt idx="1725">
                  <c:v>38576</c:v>
                </c:pt>
                <c:pt idx="1726">
                  <c:v>38579</c:v>
                </c:pt>
                <c:pt idx="1727">
                  <c:v>38580</c:v>
                </c:pt>
                <c:pt idx="1728">
                  <c:v>38581</c:v>
                </c:pt>
                <c:pt idx="1729">
                  <c:v>38582</c:v>
                </c:pt>
                <c:pt idx="1730">
                  <c:v>38583</c:v>
                </c:pt>
                <c:pt idx="1731">
                  <c:v>38586</c:v>
                </c:pt>
                <c:pt idx="1732">
                  <c:v>38587</c:v>
                </c:pt>
                <c:pt idx="1733">
                  <c:v>38588</c:v>
                </c:pt>
                <c:pt idx="1734">
                  <c:v>38589</c:v>
                </c:pt>
                <c:pt idx="1735">
                  <c:v>38590</c:v>
                </c:pt>
                <c:pt idx="1736">
                  <c:v>38593</c:v>
                </c:pt>
                <c:pt idx="1737">
                  <c:v>38594</c:v>
                </c:pt>
                <c:pt idx="1738">
                  <c:v>38595</c:v>
                </c:pt>
                <c:pt idx="1739">
                  <c:v>38596</c:v>
                </c:pt>
                <c:pt idx="1740">
                  <c:v>38597</c:v>
                </c:pt>
                <c:pt idx="1741">
                  <c:v>38600</c:v>
                </c:pt>
                <c:pt idx="1742">
                  <c:v>38601</c:v>
                </c:pt>
                <c:pt idx="1743">
                  <c:v>38602</c:v>
                </c:pt>
                <c:pt idx="1744">
                  <c:v>38603</c:v>
                </c:pt>
                <c:pt idx="1745">
                  <c:v>38604</c:v>
                </c:pt>
                <c:pt idx="1746">
                  <c:v>38607</c:v>
                </c:pt>
                <c:pt idx="1747">
                  <c:v>38608</c:v>
                </c:pt>
                <c:pt idx="1748">
                  <c:v>38609</c:v>
                </c:pt>
                <c:pt idx="1749">
                  <c:v>38610</c:v>
                </c:pt>
                <c:pt idx="1750">
                  <c:v>38611</c:v>
                </c:pt>
                <c:pt idx="1751">
                  <c:v>38614</c:v>
                </c:pt>
                <c:pt idx="1752">
                  <c:v>38615</c:v>
                </c:pt>
                <c:pt idx="1753">
                  <c:v>38616</c:v>
                </c:pt>
                <c:pt idx="1754">
                  <c:v>38617</c:v>
                </c:pt>
                <c:pt idx="1755">
                  <c:v>38618</c:v>
                </c:pt>
                <c:pt idx="1756">
                  <c:v>38621</c:v>
                </c:pt>
                <c:pt idx="1757">
                  <c:v>38622</c:v>
                </c:pt>
                <c:pt idx="1758">
                  <c:v>38623</c:v>
                </c:pt>
                <c:pt idx="1759">
                  <c:v>38624</c:v>
                </c:pt>
                <c:pt idx="1760">
                  <c:v>38625</c:v>
                </c:pt>
                <c:pt idx="1761">
                  <c:v>38628</c:v>
                </c:pt>
                <c:pt idx="1762">
                  <c:v>38629</c:v>
                </c:pt>
                <c:pt idx="1763">
                  <c:v>38630</c:v>
                </c:pt>
                <c:pt idx="1764">
                  <c:v>38631</c:v>
                </c:pt>
                <c:pt idx="1765">
                  <c:v>38632</c:v>
                </c:pt>
                <c:pt idx="1766">
                  <c:v>38635</c:v>
                </c:pt>
                <c:pt idx="1767">
                  <c:v>38636</c:v>
                </c:pt>
                <c:pt idx="1768">
                  <c:v>38637</c:v>
                </c:pt>
                <c:pt idx="1769">
                  <c:v>38638</c:v>
                </c:pt>
                <c:pt idx="1770">
                  <c:v>38639</c:v>
                </c:pt>
                <c:pt idx="1771">
                  <c:v>38642</c:v>
                </c:pt>
                <c:pt idx="1772">
                  <c:v>38643</c:v>
                </c:pt>
                <c:pt idx="1773">
                  <c:v>38644</c:v>
                </c:pt>
                <c:pt idx="1774">
                  <c:v>38645</c:v>
                </c:pt>
                <c:pt idx="1775">
                  <c:v>38646</c:v>
                </c:pt>
                <c:pt idx="1776">
                  <c:v>38649</c:v>
                </c:pt>
                <c:pt idx="1777">
                  <c:v>38650</c:v>
                </c:pt>
                <c:pt idx="1778">
                  <c:v>38651</c:v>
                </c:pt>
                <c:pt idx="1779">
                  <c:v>38652</c:v>
                </c:pt>
                <c:pt idx="1780">
                  <c:v>38653</c:v>
                </c:pt>
                <c:pt idx="1781">
                  <c:v>38656</c:v>
                </c:pt>
                <c:pt idx="1782">
                  <c:v>38657</c:v>
                </c:pt>
                <c:pt idx="1783">
                  <c:v>38658</c:v>
                </c:pt>
                <c:pt idx="1784">
                  <c:v>38659</c:v>
                </c:pt>
                <c:pt idx="1785">
                  <c:v>38660</c:v>
                </c:pt>
                <c:pt idx="1786">
                  <c:v>38663</c:v>
                </c:pt>
                <c:pt idx="1787">
                  <c:v>38664</c:v>
                </c:pt>
                <c:pt idx="1788">
                  <c:v>38665</c:v>
                </c:pt>
                <c:pt idx="1789">
                  <c:v>38666</c:v>
                </c:pt>
                <c:pt idx="1790">
                  <c:v>38667</c:v>
                </c:pt>
                <c:pt idx="1791">
                  <c:v>38670</c:v>
                </c:pt>
                <c:pt idx="1792">
                  <c:v>38671</c:v>
                </c:pt>
                <c:pt idx="1793">
                  <c:v>38672</c:v>
                </c:pt>
                <c:pt idx="1794">
                  <c:v>38673</c:v>
                </c:pt>
                <c:pt idx="1795">
                  <c:v>38674</c:v>
                </c:pt>
                <c:pt idx="1796">
                  <c:v>38677</c:v>
                </c:pt>
                <c:pt idx="1797">
                  <c:v>38678</c:v>
                </c:pt>
                <c:pt idx="1798">
                  <c:v>38679</c:v>
                </c:pt>
                <c:pt idx="1799">
                  <c:v>38680</c:v>
                </c:pt>
                <c:pt idx="1800">
                  <c:v>38681</c:v>
                </c:pt>
                <c:pt idx="1801">
                  <c:v>38684</c:v>
                </c:pt>
                <c:pt idx="1802">
                  <c:v>38685</c:v>
                </c:pt>
                <c:pt idx="1803">
                  <c:v>38686</c:v>
                </c:pt>
                <c:pt idx="1804">
                  <c:v>38687</c:v>
                </c:pt>
                <c:pt idx="1805">
                  <c:v>38688</c:v>
                </c:pt>
                <c:pt idx="1806">
                  <c:v>38691</c:v>
                </c:pt>
                <c:pt idx="1807">
                  <c:v>38692</c:v>
                </c:pt>
                <c:pt idx="1808">
                  <c:v>38693</c:v>
                </c:pt>
                <c:pt idx="1809">
                  <c:v>38694</c:v>
                </c:pt>
                <c:pt idx="1810">
                  <c:v>38695</c:v>
                </c:pt>
                <c:pt idx="1811">
                  <c:v>38698</c:v>
                </c:pt>
                <c:pt idx="1812">
                  <c:v>38699</c:v>
                </c:pt>
                <c:pt idx="1813">
                  <c:v>38700</c:v>
                </c:pt>
                <c:pt idx="1814">
                  <c:v>38701</c:v>
                </c:pt>
                <c:pt idx="1815">
                  <c:v>38702</c:v>
                </c:pt>
                <c:pt idx="1816">
                  <c:v>38705</c:v>
                </c:pt>
                <c:pt idx="1817">
                  <c:v>38706</c:v>
                </c:pt>
                <c:pt idx="1818">
                  <c:v>38707</c:v>
                </c:pt>
                <c:pt idx="1819">
                  <c:v>38708</c:v>
                </c:pt>
                <c:pt idx="1820">
                  <c:v>38709</c:v>
                </c:pt>
                <c:pt idx="1821">
                  <c:v>38712</c:v>
                </c:pt>
                <c:pt idx="1822">
                  <c:v>38713</c:v>
                </c:pt>
                <c:pt idx="1823">
                  <c:v>38714</c:v>
                </c:pt>
                <c:pt idx="1824">
                  <c:v>38715</c:v>
                </c:pt>
                <c:pt idx="1825">
                  <c:v>38716</c:v>
                </c:pt>
                <c:pt idx="1826">
                  <c:v>38719</c:v>
                </c:pt>
                <c:pt idx="1827">
                  <c:v>38720</c:v>
                </c:pt>
                <c:pt idx="1828">
                  <c:v>38721</c:v>
                </c:pt>
                <c:pt idx="1829">
                  <c:v>38722</c:v>
                </c:pt>
                <c:pt idx="1830">
                  <c:v>38723</c:v>
                </c:pt>
                <c:pt idx="1831">
                  <c:v>38726</c:v>
                </c:pt>
                <c:pt idx="1832">
                  <c:v>38727</c:v>
                </c:pt>
                <c:pt idx="1833">
                  <c:v>38728</c:v>
                </c:pt>
                <c:pt idx="1834">
                  <c:v>38729</c:v>
                </c:pt>
                <c:pt idx="1835">
                  <c:v>38730</c:v>
                </c:pt>
                <c:pt idx="1836">
                  <c:v>38733</c:v>
                </c:pt>
                <c:pt idx="1837">
                  <c:v>38734</c:v>
                </c:pt>
                <c:pt idx="1838">
                  <c:v>38735</c:v>
                </c:pt>
                <c:pt idx="1839">
                  <c:v>38736</c:v>
                </c:pt>
                <c:pt idx="1840">
                  <c:v>38737</c:v>
                </c:pt>
                <c:pt idx="1841">
                  <c:v>38740</c:v>
                </c:pt>
                <c:pt idx="1842">
                  <c:v>38741</c:v>
                </c:pt>
                <c:pt idx="1843">
                  <c:v>38742</c:v>
                </c:pt>
                <c:pt idx="1844">
                  <c:v>38743</c:v>
                </c:pt>
                <c:pt idx="1845">
                  <c:v>38744</c:v>
                </c:pt>
                <c:pt idx="1846">
                  <c:v>38747</c:v>
                </c:pt>
                <c:pt idx="1847">
                  <c:v>38748</c:v>
                </c:pt>
                <c:pt idx="1848">
                  <c:v>38749</c:v>
                </c:pt>
                <c:pt idx="1849">
                  <c:v>38750</c:v>
                </c:pt>
                <c:pt idx="1850">
                  <c:v>38751</c:v>
                </c:pt>
                <c:pt idx="1851">
                  <c:v>38754</c:v>
                </c:pt>
                <c:pt idx="1852">
                  <c:v>38755</c:v>
                </c:pt>
                <c:pt idx="1853">
                  <c:v>38756</c:v>
                </c:pt>
                <c:pt idx="1854">
                  <c:v>38757</c:v>
                </c:pt>
                <c:pt idx="1855">
                  <c:v>38758</c:v>
                </c:pt>
                <c:pt idx="1856">
                  <c:v>38761</c:v>
                </c:pt>
                <c:pt idx="1857">
                  <c:v>38762</c:v>
                </c:pt>
                <c:pt idx="1858">
                  <c:v>38763</c:v>
                </c:pt>
                <c:pt idx="1859">
                  <c:v>38764</c:v>
                </c:pt>
                <c:pt idx="1860">
                  <c:v>38765</c:v>
                </c:pt>
                <c:pt idx="1861">
                  <c:v>38768</c:v>
                </c:pt>
                <c:pt idx="1862">
                  <c:v>38769</c:v>
                </c:pt>
                <c:pt idx="1863">
                  <c:v>38770</c:v>
                </c:pt>
                <c:pt idx="1864">
                  <c:v>38771</c:v>
                </c:pt>
                <c:pt idx="1865">
                  <c:v>38772</c:v>
                </c:pt>
                <c:pt idx="1866">
                  <c:v>38775</c:v>
                </c:pt>
                <c:pt idx="1867">
                  <c:v>38776</c:v>
                </c:pt>
                <c:pt idx="1868">
                  <c:v>38777</c:v>
                </c:pt>
                <c:pt idx="1869">
                  <c:v>38778</c:v>
                </c:pt>
                <c:pt idx="1870">
                  <c:v>38779</c:v>
                </c:pt>
                <c:pt idx="1871">
                  <c:v>38782</c:v>
                </c:pt>
                <c:pt idx="1872">
                  <c:v>38783</c:v>
                </c:pt>
                <c:pt idx="1873">
                  <c:v>38784</c:v>
                </c:pt>
                <c:pt idx="1874">
                  <c:v>38785</c:v>
                </c:pt>
                <c:pt idx="1875">
                  <c:v>38786</c:v>
                </c:pt>
                <c:pt idx="1876">
                  <c:v>38789</c:v>
                </c:pt>
                <c:pt idx="1877">
                  <c:v>38790</c:v>
                </c:pt>
                <c:pt idx="1878">
                  <c:v>38791</c:v>
                </c:pt>
                <c:pt idx="1879">
                  <c:v>38792</c:v>
                </c:pt>
                <c:pt idx="1880">
                  <c:v>38793</c:v>
                </c:pt>
                <c:pt idx="1881">
                  <c:v>38796</c:v>
                </c:pt>
                <c:pt idx="1882">
                  <c:v>38797</c:v>
                </c:pt>
                <c:pt idx="1883">
                  <c:v>38798</c:v>
                </c:pt>
                <c:pt idx="1884">
                  <c:v>38799</c:v>
                </c:pt>
                <c:pt idx="1885">
                  <c:v>38800</c:v>
                </c:pt>
                <c:pt idx="1886">
                  <c:v>38803</c:v>
                </c:pt>
                <c:pt idx="1887">
                  <c:v>38804</c:v>
                </c:pt>
                <c:pt idx="1888">
                  <c:v>38805</c:v>
                </c:pt>
                <c:pt idx="1889">
                  <c:v>38806</c:v>
                </c:pt>
                <c:pt idx="1890">
                  <c:v>38807</c:v>
                </c:pt>
                <c:pt idx="1891">
                  <c:v>38810</c:v>
                </c:pt>
                <c:pt idx="1892">
                  <c:v>38811</c:v>
                </c:pt>
                <c:pt idx="1893">
                  <c:v>38812</c:v>
                </c:pt>
                <c:pt idx="1894">
                  <c:v>38813</c:v>
                </c:pt>
                <c:pt idx="1895">
                  <c:v>38814</c:v>
                </c:pt>
                <c:pt idx="1896">
                  <c:v>38817</c:v>
                </c:pt>
                <c:pt idx="1897">
                  <c:v>38818</c:v>
                </c:pt>
                <c:pt idx="1898">
                  <c:v>38819</c:v>
                </c:pt>
                <c:pt idx="1899">
                  <c:v>38820</c:v>
                </c:pt>
                <c:pt idx="1900">
                  <c:v>38821</c:v>
                </c:pt>
                <c:pt idx="1901">
                  <c:v>38824</c:v>
                </c:pt>
                <c:pt idx="1902">
                  <c:v>38825</c:v>
                </c:pt>
                <c:pt idx="1903">
                  <c:v>38826</c:v>
                </c:pt>
                <c:pt idx="1904">
                  <c:v>38827</c:v>
                </c:pt>
                <c:pt idx="1905">
                  <c:v>38828</c:v>
                </c:pt>
                <c:pt idx="1906">
                  <c:v>38831</c:v>
                </c:pt>
                <c:pt idx="1907">
                  <c:v>38832</c:v>
                </c:pt>
                <c:pt idx="1908">
                  <c:v>38833</c:v>
                </c:pt>
                <c:pt idx="1909">
                  <c:v>38834</c:v>
                </c:pt>
                <c:pt idx="1910">
                  <c:v>38835</c:v>
                </c:pt>
                <c:pt idx="1911">
                  <c:v>38838</c:v>
                </c:pt>
                <c:pt idx="1912">
                  <c:v>38839</c:v>
                </c:pt>
                <c:pt idx="1913">
                  <c:v>38840</c:v>
                </c:pt>
                <c:pt idx="1914">
                  <c:v>38841</c:v>
                </c:pt>
                <c:pt idx="1915">
                  <c:v>38842</c:v>
                </c:pt>
                <c:pt idx="1916">
                  <c:v>38845</c:v>
                </c:pt>
                <c:pt idx="1917">
                  <c:v>38846</c:v>
                </c:pt>
                <c:pt idx="1918">
                  <c:v>38847</c:v>
                </c:pt>
                <c:pt idx="1919">
                  <c:v>38848</c:v>
                </c:pt>
                <c:pt idx="1920">
                  <c:v>38849</c:v>
                </c:pt>
                <c:pt idx="1921">
                  <c:v>38852</c:v>
                </c:pt>
                <c:pt idx="1922">
                  <c:v>38853</c:v>
                </c:pt>
                <c:pt idx="1923">
                  <c:v>38854</c:v>
                </c:pt>
                <c:pt idx="1924">
                  <c:v>38855</c:v>
                </c:pt>
                <c:pt idx="1925">
                  <c:v>38856</c:v>
                </c:pt>
                <c:pt idx="1926">
                  <c:v>38859</c:v>
                </c:pt>
                <c:pt idx="1927">
                  <c:v>38860</c:v>
                </c:pt>
                <c:pt idx="1928">
                  <c:v>38861</c:v>
                </c:pt>
                <c:pt idx="1929">
                  <c:v>38862</c:v>
                </c:pt>
                <c:pt idx="1930">
                  <c:v>38863</c:v>
                </c:pt>
                <c:pt idx="1931">
                  <c:v>38866</c:v>
                </c:pt>
                <c:pt idx="1932">
                  <c:v>38867</c:v>
                </c:pt>
                <c:pt idx="1933">
                  <c:v>38868</c:v>
                </c:pt>
                <c:pt idx="1934">
                  <c:v>38869</c:v>
                </c:pt>
                <c:pt idx="1935">
                  <c:v>38870</c:v>
                </c:pt>
                <c:pt idx="1936">
                  <c:v>38873</c:v>
                </c:pt>
                <c:pt idx="1937">
                  <c:v>38874</c:v>
                </c:pt>
                <c:pt idx="1938">
                  <c:v>38875</c:v>
                </c:pt>
                <c:pt idx="1939">
                  <c:v>38876</c:v>
                </c:pt>
                <c:pt idx="1940">
                  <c:v>38877</c:v>
                </c:pt>
                <c:pt idx="1941">
                  <c:v>38880</c:v>
                </c:pt>
                <c:pt idx="1942">
                  <c:v>38881</c:v>
                </c:pt>
                <c:pt idx="1943">
                  <c:v>38882</c:v>
                </c:pt>
                <c:pt idx="1944">
                  <c:v>38883</c:v>
                </c:pt>
                <c:pt idx="1945">
                  <c:v>38884</c:v>
                </c:pt>
                <c:pt idx="1946">
                  <c:v>38887</c:v>
                </c:pt>
                <c:pt idx="1947">
                  <c:v>38888</c:v>
                </c:pt>
                <c:pt idx="1948">
                  <c:v>38889</c:v>
                </c:pt>
                <c:pt idx="1949">
                  <c:v>38890</c:v>
                </c:pt>
                <c:pt idx="1950">
                  <c:v>38891</c:v>
                </c:pt>
                <c:pt idx="1951">
                  <c:v>38894</c:v>
                </c:pt>
                <c:pt idx="1952">
                  <c:v>38895</c:v>
                </c:pt>
                <c:pt idx="1953">
                  <c:v>38896</c:v>
                </c:pt>
                <c:pt idx="1954">
                  <c:v>38897</c:v>
                </c:pt>
                <c:pt idx="1955">
                  <c:v>38898</c:v>
                </c:pt>
                <c:pt idx="1956">
                  <c:v>38901</c:v>
                </c:pt>
                <c:pt idx="1957">
                  <c:v>38902</c:v>
                </c:pt>
                <c:pt idx="1958">
                  <c:v>38903</c:v>
                </c:pt>
                <c:pt idx="1959">
                  <c:v>38904</c:v>
                </c:pt>
                <c:pt idx="1960">
                  <c:v>38905</c:v>
                </c:pt>
                <c:pt idx="1961">
                  <c:v>38908</c:v>
                </c:pt>
                <c:pt idx="1962">
                  <c:v>38909</c:v>
                </c:pt>
                <c:pt idx="1963">
                  <c:v>38910</c:v>
                </c:pt>
                <c:pt idx="1964">
                  <c:v>38911</c:v>
                </c:pt>
                <c:pt idx="1965">
                  <c:v>38912</c:v>
                </c:pt>
                <c:pt idx="1966">
                  <c:v>38915</c:v>
                </c:pt>
                <c:pt idx="1967">
                  <c:v>38916</c:v>
                </c:pt>
                <c:pt idx="1968">
                  <c:v>38917</c:v>
                </c:pt>
                <c:pt idx="1969">
                  <c:v>38918</c:v>
                </c:pt>
                <c:pt idx="1970">
                  <c:v>38919</c:v>
                </c:pt>
                <c:pt idx="1971">
                  <c:v>38922</c:v>
                </c:pt>
                <c:pt idx="1972">
                  <c:v>38923</c:v>
                </c:pt>
                <c:pt idx="1973">
                  <c:v>38924</c:v>
                </c:pt>
                <c:pt idx="1974">
                  <c:v>38925</c:v>
                </c:pt>
                <c:pt idx="1975">
                  <c:v>38926</c:v>
                </c:pt>
                <c:pt idx="1976">
                  <c:v>38929</c:v>
                </c:pt>
                <c:pt idx="1977">
                  <c:v>38930</c:v>
                </c:pt>
                <c:pt idx="1978">
                  <c:v>38931</c:v>
                </c:pt>
                <c:pt idx="1979">
                  <c:v>38932</c:v>
                </c:pt>
                <c:pt idx="1980">
                  <c:v>38933</c:v>
                </c:pt>
                <c:pt idx="1981">
                  <c:v>38936</c:v>
                </c:pt>
                <c:pt idx="1982">
                  <c:v>38937</c:v>
                </c:pt>
                <c:pt idx="1983">
                  <c:v>38938</c:v>
                </c:pt>
                <c:pt idx="1984">
                  <c:v>38939</c:v>
                </c:pt>
                <c:pt idx="1985">
                  <c:v>38940</c:v>
                </c:pt>
                <c:pt idx="1986">
                  <c:v>38943</c:v>
                </c:pt>
                <c:pt idx="1987">
                  <c:v>38944</c:v>
                </c:pt>
                <c:pt idx="1988">
                  <c:v>38945</c:v>
                </c:pt>
                <c:pt idx="1989">
                  <c:v>38946</c:v>
                </c:pt>
                <c:pt idx="1990">
                  <c:v>38947</c:v>
                </c:pt>
                <c:pt idx="1991">
                  <c:v>38950</c:v>
                </c:pt>
                <c:pt idx="1992">
                  <c:v>38951</c:v>
                </c:pt>
                <c:pt idx="1993">
                  <c:v>38952</c:v>
                </c:pt>
                <c:pt idx="1994">
                  <c:v>38953</c:v>
                </c:pt>
                <c:pt idx="1995">
                  <c:v>38954</c:v>
                </c:pt>
                <c:pt idx="1996">
                  <c:v>38957</c:v>
                </c:pt>
                <c:pt idx="1997">
                  <c:v>38958</c:v>
                </c:pt>
                <c:pt idx="1998">
                  <c:v>38959</c:v>
                </c:pt>
                <c:pt idx="1999">
                  <c:v>38960</c:v>
                </c:pt>
                <c:pt idx="2000">
                  <c:v>38961</c:v>
                </c:pt>
                <c:pt idx="2001">
                  <c:v>38964</c:v>
                </c:pt>
                <c:pt idx="2002">
                  <c:v>38965</c:v>
                </c:pt>
                <c:pt idx="2003">
                  <c:v>38966</c:v>
                </c:pt>
                <c:pt idx="2004">
                  <c:v>38967</c:v>
                </c:pt>
                <c:pt idx="2005">
                  <c:v>38968</c:v>
                </c:pt>
                <c:pt idx="2006">
                  <c:v>38971</c:v>
                </c:pt>
                <c:pt idx="2007">
                  <c:v>38972</c:v>
                </c:pt>
                <c:pt idx="2008">
                  <c:v>38973</c:v>
                </c:pt>
                <c:pt idx="2009">
                  <c:v>38974</c:v>
                </c:pt>
                <c:pt idx="2010">
                  <c:v>38975</c:v>
                </c:pt>
                <c:pt idx="2011">
                  <c:v>38978</c:v>
                </c:pt>
                <c:pt idx="2012">
                  <c:v>38979</c:v>
                </c:pt>
                <c:pt idx="2013">
                  <c:v>38980</c:v>
                </c:pt>
                <c:pt idx="2014">
                  <c:v>38981</c:v>
                </c:pt>
                <c:pt idx="2015">
                  <c:v>38982</c:v>
                </c:pt>
                <c:pt idx="2016">
                  <c:v>38985</c:v>
                </c:pt>
                <c:pt idx="2017">
                  <c:v>38986</c:v>
                </c:pt>
                <c:pt idx="2018">
                  <c:v>38987</c:v>
                </c:pt>
                <c:pt idx="2019">
                  <c:v>38988</c:v>
                </c:pt>
                <c:pt idx="2020">
                  <c:v>38989</c:v>
                </c:pt>
                <c:pt idx="2021">
                  <c:v>38992</c:v>
                </c:pt>
                <c:pt idx="2022">
                  <c:v>38993</c:v>
                </c:pt>
                <c:pt idx="2023">
                  <c:v>38994</c:v>
                </c:pt>
                <c:pt idx="2024">
                  <c:v>38995</c:v>
                </c:pt>
                <c:pt idx="2025">
                  <c:v>38996</c:v>
                </c:pt>
                <c:pt idx="2026">
                  <c:v>38999</c:v>
                </c:pt>
                <c:pt idx="2027">
                  <c:v>39000</c:v>
                </c:pt>
                <c:pt idx="2028">
                  <c:v>39001</c:v>
                </c:pt>
                <c:pt idx="2029">
                  <c:v>39002</c:v>
                </c:pt>
                <c:pt idx="2030">
                  <c:v>39003</c:v>
                </c:pt>
                <c:pt idx="2031">
                  <c:v>39006</c:v>
                </c:pt>
                <c:pt idx="2032">
                  <c:v>39007</c:v>
                </c:pt>
                <c:pt idx="2033">
                  <c:v>39008</c:v>
                </c:pt>
                <c:pt idx="2034">
                  <c:v>39009</c:v>
                </c:pt>
                <c:pt idx="2035">
                  <c:v>39010</c:v>
                </c:pt>
                <c:pt idx="2036">
                  <c:v>39013</c:v>
                </c:pt>
                <c:pt idx="2037">
                  <c:v>39014</c:v>
                </c:pt>
                <c:pt idx="2038">
                  <c:v>39015</c:v>
                </c:pt>
                <c:pt idx="2039">
                  <c:v>39016</c:v>
                </c:pt>
                <c:pt idx="2040">
                  <c:v>39017</c:v>
                </c:pt>
                <c:pt idx="2041">
                  <c:v>39020</c:v>
                </c:pt>
                <c:pt idx="2042">
                  <c:v>39021</c:v>
                </c:pt>
                <c:pt idx="2043">
                  <c:v>39022</c:v>
                </c:pt>
                <c:pt idx="2044">
                  <c:v>39023</c:v>
                </c:pt>
                <c:pt idx="2045">
                  <c:v>39024</c:v>
                </c:pt>
                <c:pt idx="2046">
                  <c:v>39027</c:v>
                </c:pt>
                <c:pt idx="2047">
                  <c:v>39028</c:v>
                </c:pt>
                <c:pt idx="2048">
                  <c:v>39029</c:v>
                </c:pt>
                <c:pt idx="2049">
                  <c:v>39030</c:v>
                </c:pt>
                <c:pt idx="2050">
                  <c:v>39031</c:v>
                </c:pt>
                <c:pt idx="2051">
                  <c:v>39034</c:v>
                </c:pt>
                <c:pt idx="2052">
                  <c:v>39035</c:v>
                </c:pt>
                <c:pt idx="2053">
                  <c:v>39036</c:v>
                </c:pt>
                <c:pt idx="2054">
                  <c:v>39037</c:v>
                </c:pt>
                <c:pt idx="2055">
                  <c:v>39038</c:v>
                </c:pt>
                <c:pt idx="2056">
                  <c:v>39041</c:v>
                </c:pt>
                <c:pt idx="2057">
                  <c:v>39042</c:v>
                </c:pt>
                <c:pt idx="2058">
                  <c:v>39043</c:v>
                </c:pt>
                <c:pt idx="2059">
                  <c:v>39044</c:v>
                </c:pt>
                <c:pt idx="2060">
                  <c:v>39045</c:v>
                </c:pt>
                <c:pt idx="2061">
                  <c:v>39048</c:v>
                </c:pt>
                <c:pt idx="2062">
                  <c:v>39049</c:v>
                </c:pt>
                <c:pt idx="2063">
                  <c:v>39050</c:v>
                </c:pt>
                <c:pt idx="2064">
                  <c:v>39051</c:v>
                </c:pt>
                <c:pt idx="2065">
                  <c:v>39052</c:v>
                </c:pt>
                <c:pt idx="2066">
                  <c:v>39055</c:v>
                </c:pt>
                <c:pt idx="2067">
                  <c:v>39056</c:v>
                </c:pt>
                <c:pt idx="2068">
                  <c:v>39057</c:v>
                </c:pt>
                <c:pt idx="2069">
                  <c:v>39058</c:v>
                </c:pt>
                <c:pt idx="2070">
                  <c:v>39059</c:v>
                </c:pt>
                <c:pt idx="2071">
                  <c:v>39062</c:v>
                </c:pt>
                <c:pt idx="2072">
                  <c:v>39063</c:v>
                </c:pt>
                <c:pt idx="2073">
                  <c:v>39064</c:v>
                </c:pt>
                <c:pt idx="2074">
                  <c:v>39065</c:v>
                </c:pt>
                <c:pt idx="2075">
                  <c:v>39066</c:v>
                </c:pt>
                <c:pt idx="2076">
                  <c:v>39069</c:v>
                </c:pt>
                <c:pt idx="2077">
                  <c:v>39070</c:v>
                </c:pt>
                <c:pt idx="2078">
                  <c:v>39071</c:v>
                </c:pt>
                <c:pt idx="2079">
                  <c:v>39072</c:v>
                </c:pt>
                <c:pt idx="2080">
                  <c:v>39073</c:v>
                </c:pt>
                <c:pt idx="2081">
                  <c:v>39076</c:v>
                </c:pt>
                <c:pt idx="2082">
                  <c:v>39077</c:v>
                </c:pt>
                <c:pt idx="2083">
                  <c:v>39078</c:v>
                </c:pt>
                <c:pt idx="2084">
                  <c:v>39079</c:v>
                </c:pt>
                <c:pt idx="2085">
                  <c:v>39080</c:v>
                </c:pt>
                <c:pt idx="2086">
                  <c:v>39083</c:v>
                </c:pt>
                <c:pt idx="2087">
                  <c:v>39084</c:v>
                </c:pt>
                <c:pt idx="2088">
                  <c:v>39085</c:v>
                </c:pt>
                <c:pt idx="2089">
                  <c:v>39086</c:v>
                </c:pt>
                <c:pt idx="2090">
                  <c:v>39087</c:v>
                </c:pt>
                <c:pt idx="2091">
                  <c:v>39090</c:v>
                </c:pt>
                <c:pt idx="2092">
                  <c:v>39091</c:v>
                </c:pt>
                <c:pt idx="2093">
                  <c:v>39092</c:v>
                </c:pt>
                <c:pt idx="2094">
                  <c:v>39093</c:v>
                </c:pt>
                <c:pt idx="2095">
                  <c:v>39094</c:v>
                </c:pt>
                <c:pt idx="2096">
                  <c:v>39097</c:v>
                </c:pt>
                <c:pt idx="2097">
                  <c:v>39098</c:v>
                </c:pt>
                <c:pt idx="2098">
                  <c:v>39099</c:v>
                </c:pt>
                <c:pt idx="2099">
                  <c:v>39100</c:v>
                </c:pt>
                <c:pt idx="2100">
                  <c:v>39101</c:v>
                </c:pt>
                <c:pt idx="2101">
                  <c:v>39104</c:v>
                </c:pt>
                <c:pt idx="2102">
                  <c:v>39105</c:v>
                </c:pt>
                <c:pt idx="2103">
                  <c:v>39106</c:v>
                </c:pt>
                <c:pt idx="2104">
                  <c:v>39107</c:v>
                </c:pt>
                <c:pt idx="2105">
                  <c:v>39108</c:v>
                </c:pt>
                <c:pt idx="2106">
                  <c:v>39111</c:v>
                </c:pt>
                <c:pt idx="2107">
                  <c:v>39112</c:v>
                </c:pt>
                <c:pt idx="2108">
                  <c:v>39113</c:v>
                </c:pt>
                <c:pt idx="2109">
                  <c:v>39114</c:v>
                </c:pt>
                <c:pt idx="2110">
                  <c:v>39115</c:v>
                </c:pt>
                <c:pt idx="2111">
                  <c:v>39118</c:v>
                </c:pt>
                <c:pt idx="2112">
                  <c:v>39119</c:v>
                </c:pt>
                <c:pt idx="2113">
                  <c:v>39120</c:v>
                </c:pt>
                <c:pt idx="2114">
                  <c:v>39121</c:v>
                </c:pt>
                <c:pt idx="2115">
                  <c:v>39122</c:v>
                </c:pt>
                <c:pt idx="2116">
                  <c:v>39125</c:v>
                </c:pt>
                <c:pt idx="2117">
                  <c:v>39126</c:v>
                </c:pt>
                <c:pt idx="2118">
                  <c:v>39127</c:v>
                </c:pt>
                <c:pt idx="2119">
                  <c:v>39128</c:v>
                </c:pt>
                <c:pt idx="2120">
                  <c:v>39129</c:v>
                </c:pt>
                <c:pt idx="2121">
                  <c:v>39132</c:v>
                </c:pt>
                <c:pt idx="2122">
                  <c:v>39133</c:v>
                </c:pt>
                <c:pt idx="2123">
                  <c:v>39134</c:v>
                </c:pt>
                <c:pt idx="2124">
                  <c:v>39135</c:v>
                </c:pt>
                <c:pt idx="2125">
                  <c:v>39136</c:v>
                </c:pt>
                <c:pt idx="2126">
                  <c:v>39139</c:v>
                </c:pt>
                <c:pt idx="2127">
                  <c:v>39140</c:v>
                </c:pt>
                <c:pt idx="2128">
                  <c:v>39141</c:v>
                </c:pt>
                <c:pt idx="2129">
                  <c:v>39142</c:v>
                </c:pt>
                <c:pt idx="2130">
                  <c:v>39143</c:v>
                </c:pt>
                <c:pt idx="2131">
                  <c:v>39146</c:v>
                </c:pt>
                <c:pt idx="2132">
                  <c:v>39147</c:v>
                </c:pt>
                <c:pt idx="2133">
                  <c:v>39148</c:v>
                </c:pt>
                <c:pt idx="2134">
                  <c:v>39149</c:v>
                </c:pt>
                <c:pt idx="2135">
                  <c:v>39150</c:v>
                </c:pt>
                <c:pt idx="2136">
                  <c:v>39153</c:v>
                </c:pt>
                <c:pt idx="2137">
                  <c:v>39154</c:v>
                </c:pt>
                <c:pt idx="2138">
                  <c:v>39155</c:v>
                </c:pt>
                <c:pt idx="2139">
                  <c:v>39156</c:v>
                </c:pt>
                <c:pt idx="2140">
                  <c:v>39157</c:v>
                </c:pt>
                <c:pt idx="2141">
                  <c:v>39160</c:v>
                </c:pt>
                <c:pt idx="2142">
                  <c:v>39161</c:v>
                </c:pt>
                <c:pt idx="2143">
                  <c:v>39162</c:v>
                </c:pt>
                <c:pt idx="2144">
                  <c:v>39163</c:v>
                </c:pt>
                <c:pt idx="2145">
                  <c:v>39164</c:v>
                </c:pt>
                <c:pt idx="2146">
                  <c:v>39167</c:v>
                </c:pt>
                <c:pt idx="2147">
                  <c:v>39168</c:v>
                </c:pt>
                <c:pt idx="2148">
                  <c:v>39169</c:v>
                </c:pt>
                <c:pt idx="2149">
                  <c:v>39170</c:v>
                </c:pt>
                <c:pt idx="2150">
                  <c:v>39171</c:v>
                </c:pt>
                <c:pt idx="2151">
                  <c:v>39174</c:v>
                </c:pt>
                <c:pt idx="2152">
                  <c:v>39175</c:v>
                </c:pt>
                <c:pt idx="2153">
                  <c:v>39176</c:v>
                </c:pt>
                <c:pt idx="2154">
                  <c:v>39177</c:v>
                </c:pt>
                <c:pt idx="2155">
                  <c:v>39178</c:v>
                </c:pt>
                <c:pt idx="2156">
                  <c:v>39181</c:v>
                </c:pt>
                <c:pt idx="2157">
                  <c:v>39182</c:v>
                </c:pt>
                <c:pt idx="2158">
                  <c:v>39183</c:v>
                </c:pt>
                <c:pt idx="2159">
                  <c:v>39184</c:v>
                </c:pt>
                <c:pt idx="2160">
                  <c:v>39185</c:v>
                </c:pt>
                <c:pt idx="2161">
                  <c:v>39188</c:v>
                </c:pt>
                <c:pt idx="2162">
                  <c:v>39189</c:v>
                </c:pt>
                <c:pt idx="2163">
                  <c:v>39190</c:v>
                </c:pt>
                <c:pt idx="2164">
                  <c:v>39191</c:v>
                </c:pt>
                <c:pt idx="2165">
                  <c:v>39192</c:v>
                </c:pt>
                <c:pt idx="2166">
                  <c:v>39195</c:v>
                </c:pt>
                <c:pt idx="2167">
                  <c:v>39196</c:v>
                </c:pt>
                <c:pt idx="2168">
                  <c:v>39197</c:v>
                </c:pt>
                <c:pt idx="2169">
                  <c:v>39198</c:v>
                </c:pt>
                <c:pt idx="2170">
                  <c:v>39199</c:v>
                </c:pt>
                <c:pt idx="2171">
                  <c:v>39202</c:v>
                </c:pt>
                <c:pt idx="2172">
                  <c:v>39203</c:v>
                </c:pt>
                <c:pt idx="2173">
                  <c:v>39204</c:v>
                </c:pt>
                <c:pt idx="2174">
                  <c:v>39205</c:v>
                </c:pt>
                <c:pt idx="2175">
                  <c:v>39206</c:v>
                </c:pt>
                <c:pt idx="2176">
                  <c:v>39209</c:v>
                </c:pt>
                <c:pt idx="2177">
                  <c:v>39210</c:v>
                </c:pt>
                <c:pt idx="2178">
                  <c:v>39211</c:v>
                </c:pt>
                <c:pt idx="2179">
                  <c:v>39212</c:v>
                </c:pt>
                <c:pt idx="2180">
                  <c:v>39213</c:v>
                </c:pt>
                <c:pt idx="2181">
                  <c:v>39216</c:v>
                </c:pt>
                <c:pt idx="2182">
                  <c:v>39217</c:v>
                </c:pt>
                <c:pt idx="2183">
                  <c:v>39218</c:v>
                </c:pt>
                <c:pt idx="2184">
                  <c:v>39219</c:v>
                </c:pt>
                <c:pt idx="2185">
                  <c:v>39220</c:v>
                </c:pt>
                <c:pt idx="2186">
                  <c:v>39223</c:v>
                </c:pt>
                <c:pt idx="2187">
                  <c:v>39224</c:v>
                </c:pt>
                <c:pt idx="2188">
                  <c:v>39225</c:v>
                </c:pt>
                <c:pt idx="2189">
                  <c:v>39226</c:v>
                </c:pt>
                <c:pt idx="2190">
                  <c:v>39227</c:v>
                </c:pt>
                <c:pt idx="2191">
                  <c:v>39230</c:v>
                </c:pt>
                <c:pt idx="2192">
                  <c:v>39231</c:v>
                </c:pt>
                <c:pt idx="2193">
                  <c:v>39232</c:v>
                </c:pt>
                <c:pt idx="2194">
                  <c:v>39233</c:v>
                </c:pt>
                <c:pt idx="2195">
                  <c:v>39234</c:v>
                </c:pt>
                <c:pt idx="2196">
                  <c:v>39237</c:v>
                </c:pt>
                <c:pt idx="2197">
                  <c:v>39238</c:v>
                </c:pt>
                <c:pt idx="2198">
                  <c:v>39239</c:v>
                </c:pt>
                <c:pt idx="2199">
                  <c:v>39240</c:v>
                </c:pt>
                <c:pt idx="2200">
                  <c:v>39241</c:v>
                </c:pt>
                <c:pt idx="2201">
                  <c:v>39244</c:v>
                </c:pt>
                <c:pt idx="2202">
                  <c:v>39245</c:v>
                </c:pt>
                <c:pt idx="2203">
                  <c:v>39246</c:v>
                </c:pt>
                <c:pt idx="2204">
                  <c:v>39247</c:v>
                </c:pt>
                <c:pt idx="2205">
                  <c:v>39248</c:v>
                </c:pt>
                <c:pt idx="2206">
                  <c:v>39251</c:v>
                </c:pt>
                <c:pt idx="2207">
                  <c:v>39252</c:v>
                </c:pt>
                <c:pt idx="2208">
                  <c:v>39253</c:v>
                </c:pt>
                <c:pt idx="2209">
                  <c:v>39254</c:v>
                </c:pt>
                <c:pt idx="2210">
                  <c:v>39255</c:v>
                </c:pt>
                <c:pt idx="2211">
                  <c:v>39258</c:v>
                </c:pt>
                <c:pt idx="2212">
                  <c:v>39259</c:v>
                </c:pt>
                <c:pt idx="2213">
                  <c:v>39260</c:v>
                </c:pt>
                <c:pt idx="2214">
                  <c:v>39261</c:v>
                </c:pt>
                <c:pt idx="2215">
                  <c:v>39262</c:v>
                </c:pt>
                <c:pt idx="2216">
                  <c:v>39265</c:v>
                </c:pt>
                <c:pt idx="2217">
                  <c:v>39266</c:v>
                </c:pt>
                <c:pt idx="2218">
                  <c:v>39267</c:v>
                </c:pt>
                <c:pt idx="2219">
                  <c:v>39268</c:v>
                </c:pt>
                <c:pt idx="2220">
                  <c:v>39269</c:v>
                </c:pt>
                <c:pt idx="2221">
                  <c:v>39272</c:v>
                </c:pt>
                <c:pt idx="2222">
                  <c:v>39273</c:v>
                </c:pt>
                <c:pt idx="2223">
                  <c:v>39274</c:v>
                </c:pt>
                <c:pt idx="2224">
                  <c:v>39275</c:v>
                </c:pt>
                <c:pt idx="2225">
                  <c:v>39276</c:v>
                </c:pt>
                <c:pt idx="2226">
                  <c:v>39279</c:v>
                </c:pt>
                <c:pt idx="2227">
                  <c:v>39280</c:v>
                </c:pt>
                <c:pt idx="2228">
                  <c:v>39281</c:v>
                </c:pt>
                <c:pt idx="2229">
                  <c:v>39282</c:v>
                </c:pt>
                <c:pt idx="2230">
                  <c:v>39283</c:v>
                </c:pt>
                <c:pt idx="2231">
                  <c:v>39286</c:v>
                </c:pt>
                <c:pt idx="2232">
                  <c:v>39287</c:v>
                </c:pt>
                <c:pt idx="2233">
                  <c:v>39288</c:v>
                </c:pt>
                <c:pt idx="2234">
                  <c:v>39289</c:v>
                </c:pt>
                <c:pt idx="2235">
                  <c:v>39290</c:v>
                </c:pt>
                <c:pt idx="2236">
                  <c:v>39293</c:v>
                </c:pt>
                <c:pt idx="2237">
                  <c:v>39294</c:v>
                </c:pt>
                <c:pt idx="2238">
                  <c:v>39295</c:v>
                </c:pt>
                <c:pt idx="2239">
                  <c:v>39296</c:v>
                </c:pt>
                <c:pt idx="2240">
                  <c:v>39297</c:v>
                </c:pt>
                <c:pt idx="2241">
                  <c:v>39300</c:v>
                </c:pt>
                <c:pt idx="2242">
                  <c:v>39301</c:v>
                </c:pt>
                <c:pt idx="2243">
                  <c:v>39302</c:v>
                </c:pt>
                <c:pt idx="2244">
                  <c:v>39303</c:v>
                </c:pt>
                <c:pt idx="2245">
                  <c:v>39304</c:v>
                </c:pt>
                <c:pt idx="2246">
                  <c:v>39307</c:v>
                </c:pt>
                <c:pt idx="2247">
                  <c:v>39308</c:v>
                </c:pt>
                <c:pt idx="2248">
                  <c:v>39309</c:v>
                </c:pt>
                <c:pt idx="2249">
                  <c:v>39310</c:v>
                </c:pt>
                <c:pt idx="2250">
                  <c:v>39311</c:v>
                </c:pt>
                <c:pt idx="2251">
                  <c:v>39314</c:v>
                </c:pt>
                <c:pt idx="2252">
                  <c:v>39315</c:v>
                </c:pt>
                <c:pt idx="2253">
                  <c:v>39316</c:v>
                </c:pt>
                <c:pt idx="2254">
                  <c:v>39317</c:v>
                </c:pt>
                <c:pt idx="2255">
                  <c:v>39318</c:v>
                </c:pt>
                <c:pt idx="2256">
                  <c:v>39321</c:v>
                </c:pt>
                <c:pt idx="2257">
                  <c:v>39322</c:v>
                </c:pt>
                <c:pt idx="2258">
                  <c:v>39323</c:v>
                </c:pt>
                <c:pt idx="2259">
                  <c:v>39324</c:v>
                </c:pt>
                <c:pt idx="2260">
                  <c:v>39325</c:v>
                </c:pt>
                <c:pt idx="2261">
                  <c:v>39328</c:v>
                </c:pt>
                <c:pt idx="2262">
                  <c:v>39329</c:v>
                </c:pt>
                <c:pt idx="2263">
                  <c:v>39330</c:v>
                </c:pt>
                <c:pt idx="2264">
                  <c:v>39331</c:v>
                </c:pt>
                <c:pt idx="2265">
                  <c:v>39332</c:v>
                </c:pt>
                <c:pt idx="2266">
                  <c:v>39335</c:v>
                </c:pt>
                <c:pt idx="2267">
                  <c:v>39336</c:v>
                </c:pt>
                <c:pt idx="2268">
                  <c:v>39337</c:v>
                </c:pt>
                <c:pt idx="2269">
                  <c:v>39338</c:v>
                </c:pt>
                <c:pt idx="2270">
                  <c:v>39339</c:v>
                </c:pt>
                <c:pt idx="2271">
                  <c:v>39342</c:v>
                </c:pt>
                <c:pt idx="2272">
                  <c:v>39343</c:v>
                </c:pt>
                <c:pt idx="2273">
                  <c:v>39344</c:v>
                </c:pt>
                <c:pt idx="2274">
                  <c:v>39345</c:v>
                </c:pt>
                <c:pt idx="2275">
                  <c:v>39346</c:v>
                </c:pt>
                <c:pt idx="2276">
                  <c:v>39349</c:v>
                </c:pt>
                <c:pt idx="2277">
                  <c:v>39350</c:v>
                </c:pt>
                <c:pt idx="2278">
                  <c:v>39351</c:v>
                </c:pt>
                <c:pt idx="2279">
                  <c:v>39352</c:v>
                </c:pt>
                <c:pt idx="2280">
                  <c:v>39353</c:v>
                </c:pt>
                <c:pt idx="2281">
                  <c:v>39356</c:v>
                </c:pt>
                <c:pt idx="2282">
                  <c:v>39357</c:v>
                </c:pt>
                <c:pt idx="2283">
                  <c:v>39358</c:v>
                </c:pt>
                <c:pt idx="2284">
                  <c:v>39359</c:v>
                </c:pt>
                <c:pt idx="2285">
                  <c:v>39360</c:v>
                </c:pt>
                <c:pt idx="2286">
                  <c:v>39363</c:v>
                </c:pt>
                <c:pt idx="2287">
                  <c:v>39364</c:v>
                </c:pt>
                <c:pt idx="2288">
                  <c:v>39365</c:v>
                </c:pt>
                <c:pt idx="2289">
                  <c:v>39366</c:v>
                </c:pt>
                <c:pt idx="2290">
                  <c:v>39367</c:v>
                </c:pt>
                <c:pt idx="2291">
                  <c:v>39370</c:v>
                </c:pt>
                <c:pt idx="2292">
                  <c:v>39371</c:v>
                </c:pt>
                <c:pt idx="2293">
                  <c:v>39372</c:v>
                </c:pt>
                <c:pt idx="2294">
                  <c:v>39373</c:v>
                </c:pt>
                <c:pt idx="2295">
                  <c:v>39374</c:v>
                </c:pt>
                <c:pt idx="2296">
                  <c:v>39377</c:v>
                </c:pt>
                <c:pt idx="2297">
                  <c:v>39378</c:v>
                </c:pt>
                <c:pt idx="2298">
                  <c:v>39379</c:v>
                </c:pt>
                <c:pt idx="2299">
                  <c:v>39380</c:v>
                </c:pt>
                <c:pt idx="2300">
                  <c:v>39381</c:v>
                </c:pt>
                <c:pt idx="2301">
                  <c:v>39384</c:v>
                </c:pt>
                <c:pt idx="2302">
                  <c:v>39385</c:v>
                </c:pt>
                <c:pt idx="2303">
                  <c:v>39386</c:v>
                </c:pt>
                <c:pt idx="2304">
                  <c:v>39387</c:v>
                </c:pt>
                <c:pt idx="2305">
                  <c:v>39388</c:v>
                </c:pt>
                <c:pt idx="2306">
                  <c:v>39391</c:v>
                </c:pt>
                <c:pt idx="2307">
                  <c:v>39392</c:v>
                </c:pt>
                <c:pt idx="2308">
                  <c:v>39393</c:v>
                </c:pt>
                <c:pt idx="2309">
                  <c:v>39394</c:v>
                </c:pt>
                <c:pt idx="2310">
                  <c:v>39395</c:v>
                </c:pt>
                <c:pt idx="2311">
                  <c:v>39398</c:v>
                </c:pt>
                <c:pt idx="2312">
                  <c:v>39399</c:v>
                </c:pt>
                <c:pt idx="2313">
                  <c:v>39400</c:v>
                </c:pt>
                <c:pt idx="2314">
                  <c:v>39401</c:v>
                </c:pt>
                <c:pt idx="2315">
                  <c:v>39402</c:v>
                </c:pt>
                <c:pt idx="2316">
                  <c:v>39405</c:v>
                </c:pt>
                <c:pt idx="2317">
                  <c:v>39406</c:v>
                </c:pt>
                <c:pt idx="2318">
                  <c:v>39407</c:v>
                </c:pt>
                <c:pt idx="2319">
                  <c:v>39408</c:v>
                </c:pt>
                <c:pt idx="2320">
                  <c:v>39409</c:v>
                </c:pt>
                <c:pt idx="2321">
                  <c:v>39412</c:v>
                </c:pt>
                <c:pt idx="2322">
                  <c:v>39413</c:v>
                </c:pt>
                <c:pt idx="2323">
                  <c:v>39414</c:v>
                </c:pt>
                <c:pt idx="2324">
                  <c:v>39415</c:v>
                </c:pt>
                <c:pt idx="2325">
                  <c:v>39416</c:v>
                </c:pt>
                <c:pt idx="2326">
                  <c:v>39419</c:v>
                </c:pt>
                <c:pt idx="2327">
                  <c:v>39420</c:v>
                </c:pt>
                <c:pt idx="2328">
                  <c:v>39421</c:v>
                </c:pt>
                <c:pt idx="2329">
                  <c:v>39422</c:v>
                </c:pt>
                <c:pt idx="2330">
                  <c:v>39423</c:v>
                </c:pt>
                <c:pt idx="2331">
                  <c:v>39426</c:v>
                </c:pt>
                <c:pt idx="2332">
                  <c:v>39427</c:v>
                </c:pt>
                <c:pt idx="2333">
                  <c:v>39428</c:v>
                </c:pt>
                <c:pt idx="2334">
                  <c:v>39429</c:v>
                </c:pt>
                <c:pt idx="2335">
                  <c:v>39430</c:v>
                </c:pt>
                <c:pt idx="2336">
                  <c:v>39433</c:v>
                </c:pt>
                <c:pt idx="2337">
                  <c:v>39434</c:v>
                </c:pt>
                <c:pt idx="2338">
                  <c:v>39435</c:v>
                </c:pt>
                <c:pt idx="2339">
                  <c:v>39436</c:v>
                </c:pt>
                <c:pt idx="2340">
                  <c:v>39437</c:v>
                </c:pt>
                <c:pt idx="2341">
                  <c:v>39440</c:v>
                </c:pt>
                <c:pt idx="2342">
                  <c:v>39441</c:v>
                </c:pt>
                <c:pt idx="2343">
                  <c:v>39442</c:v>
                </c:pt>
                <c:pt idx="2344">
                  <c:v>39443</c:v>
                </c:pt>
                <c:pt idx="2345">
                  <c:v>39444</c:v>
                </c:pt>
                <c:pt idx="2346">
                  <c:v>39447</c:v>
                </c:pt>
                <c:pt idx="2347">
                  <c:v>39448</c:v>
                </c:pt>
                <c:pt idx="2348">
                  <c:v>39449</c:v>
                </c:pt>
                <c:pt idx="2349">
                  <c:v>39450</c:v>
                </c:pt>
                <c:pt idx="2350">
                  <c:v>39451</c:v>
                </c:pt>
                <c:pt idx="2351">
                  <c:v>39454</c:v>
                </c:pt>
                <c:pt idx="2352">
                  <c:v>39455</c:v>
                </c:pt>
                <c:pt idx="2353">
                  <c:v>39456</c:v>
                </c:pt>
                <c:pt idx="2354">
                  <c:v>39457</c:v>
                </c:pt>
                <c:pt idx="2355">
                  <c:v>39458</c:v>
                </c:pt>
                <c:pt idx="2356">
                  <c:v>39461</c:v>
                </c:pt>
                <c:pt idx="2357">
                  <c:v>39462</c:v>
                </c:pt>
                <c:pt idx="2358">
                  <c:v>39463</c:v>
                </c:pt>
                <c:pt idx="2359">
                  <c:v>39464</c:v>
                </c:pt>
                <c:pt idx="2360">
                  <c:v>39465</c:v>
                </c:pt>
                <c:pt idx="2361">
                  <c:v>39468</c:v>
                </c:pt>
                <c:pt idx="2362">
                  <c:v>39469</c:v>
                </c:pt>
                <c:pt idx="2363">
                  <c:v>39470</c:v>
                </c:pt>
                <c:pt idx="2364">
                  <c:v>39471</c:v>
                </c:pt>
                <c:pt idx="2365">
                  <c:v>39472</c:v>
                </c:pt>
                <c:pt idx="2366">
                  <c:v>39475</c:v>
                </c:pt>
                <c:pt idx="2367">
                  <c:v>39476</c:v>
                </c:pt>
                <c:pt idx="2368">
                  <c:v>39477</c:v>
                </c:pt>
                <c:pt idx="2369">
                  <c:v>39478</c:v>
                </c:pt>
                <c:pt idx="2370">
                  <c:v>39479</c:v>
                </c:pt>
                <c:pt idx="2371">
                  <c:v>39482</c:v>
                </c:pt>
                <c:pt idx="2372">
                  <c:v>39483</c:v>
                </c:pt>
                <c:pt idx="2373">
                  <c:v>39484</c:v>
                </c:pt>
                <c:pt idx="2374">
                  <c:v>39485</c:v>
                </c:pt>
                <c:pt idx="2375">
                  <c:v>39486</c:v>
                </c:pt>
                <c:pt idx="2376">
                  <c:v>39489</c:v>
                </c:pt>
                <c:pt idx="2377">
                  <c:v>39490</c:v>
                </c:pt>
                <c:pt idx="2378">
                  <c:v>39491</c:v>
                </c:pt>
                <c:pt idx="2379">
                  <c:v>39492</c:v>
                </c:pt>
                <c:pt idx="2380">
                  <c:v>39493</c:v>
                </c:pt>
                <c:pt idx="2381">
                  <c:v>39496</c:v>
                </c:pt>
                <c:pt idx="2382">
                  <c:v>39497</c:v>
                </c:pt>
                <c:pt idx="2383">
                  <c:v>39498</c:v>
                </c:pt>
                <c:pt idx="2384">
                  <c:v>39499</c:v>
                </c:pt>
                <c:pt idx="2385">
                  <c:v>39500</c:v>
                </c:pt>
                <c:pt idx="2386">
                  <c:v>39503</c:v>
                </c:pt>
                <c:pt idx="2387">
                  <c:v>39504</c:v>
                </c:pt>
                <c:pt idx="2388">
                  <c:v>39505</c:v>
                </c:pt>
                <c:pt idx="2389">
                  <c:v>39506</c:v>
                </c:pt>
                <c:pt idx="2390">
                  <c:v>39507</c:v>
                </c:pt>
                <c:pt idx="2391">
                  <c:v>39510</c:v>
                </c:pt>
                <c:pt idx="2392">
                  <c:v>39511</c:v>
                </c:pt>
                <c:pt idx="2393">
                  <c:v>39512</c:v>
                </c:pt>
                <c:pt idx="2394">
                  <c:v>39513</c:v>
                </c:pt>
                <c:pt idx="2395">
                  <c:v>39514</c:v>
                </c:pt>
                <c:pt idx="2396">
                  <c:v>39517</c:v>
                </c:pt>
                <c:pt idx="2397">
                  <c:v>39518</c:v>
                </c:pt>
                <c:pt idx="2398">
                  <c:v>39519</c:v>
                </c:pt>
                <c:pt idx="2399">
                  <c:v>39520</c:v>
                </c:pt>
                <c:pt idx="2400">
                  <c:v>39521</c:v>
                </c:pt>
                <c:pt idx="2401">
                  <c:v>39524</c:v>
                </c:pt>
                <c:pt idx="2402">
                  <c:v>39525</c:v>
                </c:pt>
                <c:pt idx="2403">
                  <c:v>39526</c:v>
                </c:pt>
                <c:pt idx="2404">
                  <c:v>39527</c:v>
                </c:pt>
                <c:pt idx="2405">
                  <c:v>39528</c:v>
                </c:pt>
                <c:pt idx="2406">
                  <c:v>39531</c:v>
                </c:pt>
                <c:pt idx="2407">
                  <c:v>39532</c:v>
                </c:pt>
                <c:pt idx="2408">
                  <c:v>39533</c:v>
                </c:pt>
                <c:pt idx="2409">
                  <c:v>39534</c:v>
                </c:pt>
                <c:pt idx="2410">
                  <c:v>39535</c:v>
                </c:pt>
                <c:pt idx="2411">
                  <c:v>39538</c:v>
                </c:pt>
                <c:pt idx="2412">
                  <c:v>39539</c:v>
                </c:pt>
                <c:pt idx="2413">
                  <c:v>39540</c:v>
                </c:pt>
                <c:pt idx="2414">
                  <c:v>39541</c:v>
                </c:pt>
                <c:pt idx="2415">
                  <c:v>39542</c:v>
                </c:pt>
                <c:pt idx="2416">
                  <c:v>39545</c:v>
                </c:pt>
                <c:pt idx="2417">
                  <c:v>39546</c:v>
                </c:pt>
                <c:pt idx="2418">
                  <c:v>39547</c:v>
                </c:pt>
                <c:pt idx="2419">
                  <c:v>39548</c:v>
                </c:pt>
                <c:pt idx="2420">
                  <c:v>39549</c:v>
                </c:pt>
                <c:pt idx="2421">
                  <c:v>39552</c:v>
                </c:pt>
                <c:pt idx="2422">
                  <c:v>39553</c:v>
                </c:pt>
                <c:pt idx="2423">
                  <c:v>39554</c:v>
                </c:pt>
                <c:pt idx="2424">
                  <c:v>39555</c:v>
                </c:pt>
                <c:pt idx="2425">
                  <c:v>39556</c:v>
                </c:pt>
                <c:pt idx="2426">
                  <c:v>39559</c:v>
                </c:pt>
                <c:pt idx="2427">
                  <c:v>39560</c:v>
                </c:pt>
                <c:pt idx="2428">
                  <c:v>39561</c:v>
                </c:pt>
                <c:pt idx="2429">
                  <c:v>39562</c:v>
                </c:pt>
                <c:pt idx="2430">
                  <c:v>39563</c:v>
                </c:pt>
                <c:pt idx="2431">
                  <c:v>39566</c:v>
                </c:pt>
                <c:pt idx="2432">
                  <c:v>39567</c:v>
                </c:pt>
                <c:pt idx="2433">
                  <c:v>39568</c:v>
                </c:pt>
                <c:pt idx="2434">
                  <c:v>39569</c:v>
                </c:pt>
                <c:pt idx="2435">
                  <c:v>39570</c:v>
                </c:pt>
                <c:pt idx="2436">
                  <c:v>39573</c:v>
                </c:pt>
                <c:pt idx="2437">
                  <c:v>39574</c:v>
                </c:pt>
                <c:pt idx="2438">
                  <c:v>39575</c:v>
                </c:pt>
                <c:pt idx="2439">
                  <c:v>39576</c:v>
                </c:pt>
                <c:pt idx="2440">
                  <c:v>39577</c:v>
                </c:pt>
                <c:pt idx="2441">
                  <c:v>39580</c:v>
                </c:pt>
                <c:pt idx="2442">
                  <c:v>39581</c:v>
                </c:pt>
                <c:pt idx="2443">
                  <c:v>39582</c:v>
                </c:pt>
                <c:pt idx="2444">
                  <c:v>39583</c:v>
                </c:pt>
                <c:pt idx="2445">
                  <c:v>39584</c:v>
                </c:pt>
                <c:pt idx="2446">
                  <c:v>39587</c:v>
                </c:pt>
                <c:pt idx="2447">
                  <c:v>39588</c:v>
                </c:pt>
                <c:pt idx="2448">
                  <c:v>39589</c:v>
                </c:pt>
                <c:pt idx="2449">
                  <c:v>39590</c:v>
                </c:pt>
                <c:pt idx="2450">
                  <c:v>39591</c:v>
                </c:pt>
                <c:pt idx="2451">
                  <c:v>39594</c:v>
                </c:pt>
                <c:pt idx="2452">
                  <c:v>39595</c:v>
                </c:pt>
                <c:pt idx="2453">
                  <c:v>39596</c:v>
                </c:pt>
                <c:pt idx="2454">
                  <c:v>39597</c:v>
                </c:pt>
                <c:pt idx="2455">
                  <c:v>39598</c:v>
                </c:pt>
                <c:pt idx="2456">
                  <c:v>39601</c:v>
                </c:pt>
                <c:pt idx="2457">
                  <c:v>39602</c:v>
                </c:pt>
                <c:pt idx="2458">
                  <c:v>39603</c:v>
                </c:pt>
                <c:pt idx="2459">
                  <c:v>39604</c:v>
                </c:pt>
                <c:pt idx="2460">
                  <c:v>39605</c:v>
                </c:pt>
                <c:pt idx="2461">
                  <c:v>39608</c:v>
                </c:pt>
                <c:pt idx="2462">
                  <c:v>39609</c:v>
                </c:pt>
                <c:pt idx="2463">
                  <c:v>39610</c:v>
                </c:pt>
                <c:pt idx="2464">
                  <c:v>39611</c:v>
                </c:pt>
                <c:pt idx="2465">
                  <c:v>39612</c:v>
                </c:pt>
                <c:pt idx="2466">
                  <c:v>39615</c:v>
                </c:pt>
                <c:pt idx="2467">
                  <c:v>39616</c:v>
                </c:pt>
                <c:pt idx="2468">
                  <c:v>39617</c:v>
                </c:pt>
                <c:pt idx="2469">
                  <c:v>39618</c:v>
                </c:pt>
                <c:pt idx="2470">
                  <c:v>39619</c:v>
                </c:pt>
                <c:pt idx="2471">
                  <c:v>39622</c:v>
                </c:pt>
                <c:pt idx="2472">
                  <c:v>39623</c:v>
                </c:pt>
                <c:pt idx="2473">
                  <c:v>39624</c:v>
                </c:pt>
                <c:pt idx="2474">
                  <c:v>39625</c:v>
                </c:pt>
                <c:pt idx="2475">
                  <c:v>39626</c:v>
                </c:pt>
                <c:pt idx="2476">
                  <c:v>39629</c:v>
                </c:pt>
                <c:pt idx="2477">
                  <c:v>39630</c:v>
                </c:pt>
                <c:pt idx="2478">
                  <c:v>39631</c:v>
                </c:pt>
                <c:pt idx="2479">
                  <c:v>39632</c:v>
                </c:pt>
                <c:pt idx="2480">
                  <c:v>39633</c:v>
                </c:pt>
                <c:pt idx="2481">
                  <c:v>39636</c:v>
                </c:pt>
                <c:pt idx="2482">
                  <c:v>39637</c:v>
                </c:pt>
                <c:pt idx="2483">
                  <c:v>39638</c:v>
                </c:pt>
                <c:pt idx="2484">
                  <c:v>39639</c:v>
                </c:pt>
                <c:pt idx="2485">
                  <c:v>39640</c:v>
                </c:pt>
                <c:pt idx="2486">
                  <c:v>39643</c:v>
                </c:pt>
                <c:pt idx="2487">
                  <c:v>39644</c:v>
                </c:pt>
                <c:pt idx="2488">
                  <c:v>39645</c:v>
                </c:pt>
                <c:pt idx="2489">
                  <c:v>39646</c:v>
                </c:pt>
                <c:pt idx="2490">
                  <c:v>39647</c:v>
                </c:pt>
                <c:pt idx="2491">
                  <c:v>39650</c:v>
                </c:pt>
                <c:pt idx="2492">
                  <c:v>39651</c:v>
                </c:pt>
                <c:pt idx="2493">
                  <c:v>39652</c:v>
                </c:pt>
                <c:pt idx="2494">
                  <c:v>39653</c:v>
                </c:pt>
                <c:pt idx="2495">
                  <c:v>39654</c:v>
                </c:pt>
                <c:pt idx="2496">
                  <c:v>39657</c:v>
                </c:pt>
                <c:pt idx="2497">
                  <c:v>39658</c:v>
                </c:pt>
                <c:pt idx="2498">
                  <c:v>39659</c:v>
                </c:pt>
                <c:pt idx="2499">
                  <c:v>39660</c:v>
                </c:pt>
                <c:pt idx="2500">
                  <c:v>39661</c:v>
                </c:pt>
                <c:pt idx="2501">
                  <c:v>39664</c:v>
                </c:pt>
                <c:pt idx="2502">
                  <c:v>39665</c:v>
                </c:pt>
                <c:pt idx="2503">
                  <c:v>39666</c:v>
                </c:pt>
                <c:pt idx="2504">
                  <c:v>39667</c:v>
                </c:pt>
                <c:pt idx="2505">
                  <c:v>39668</c:v>
                </c:pt>
                <c:pt idx="2506">
                  <c:v>39671</c:v>
                </c:pt>
                <c:pt idx="2507">
                  <c:v>39672</c:v>
                </c:pt>
                <c:pt idx="2508">
                  <c:v>39673</c:v>
                </c:pt>
                <c:pt idx="2509">
                  <c:v>39674</c:v>
                </c:pt>
                <c:pt idx="2510">
                  <c:v>39675</c:v>
                </c:pt>
                <c:pt idx="2511">
                  <c:v>39678</c:v>
                </c:pt>
                <c:pt idx="2512">
                  <c:v>39679</c:v>
                </c:pt>
                <c:pt idx="2513">
                  <c:v>39680</c:v>
                </c:pt>
                <c:pt idx="2514">
                  <c:v>39681</c:v>
                </c:pt>
                <c:pt idx="2515">
                  <c:v>39682</c:v>
                </c:pt>
                <c:pt idx="2516">
                  <c:v>39685</c:v>
                </c:pt>
                <c:pt idx="2517">
                  <c:v>39686</c:v>
                </c:pt>
                <c:pt idx="2518">
                  <c:v>39687</c:v>
                </c:pt>
                <c:pt idx="2519">
                  <c:v>39688</c:v>
                </c:pt>
                <c:pt idx="2520">
                  <c:v>39689</c:v>
                </c:pt>
                <c:pt idx="2521">
                  <c:v>39692</c:v>
                </c:pt>
                <c:pt idx="2522">
                  <c:v>39693</c:v>
                </c:pt>
                <c:pt idx="2523">
                  <c:v>39694</c:v>
                </c:pt>
                <c:pt idx="2524">
                  <c:v>39695</c:v>
                </c:pt>
                <c:pt idx="2525">
                  <c:v>39696</c:v>
                </c:pt>
                <c:pt idx="2526">
                  <c:v>39699</c:v>
                </c:pt>
                <c:pt idx="2527">
                  <c:v>39700</c:v>
                </c:pt>
                <c:pt idx="2528">
                  <c:v>39701</c:v>
                </c:pt>
                <c:pt idx="2529">
                  <c:v>39702</c:v>
                </c:pt>
                <c:pt idx="2530">
                  <c:v>39703</c:v>
                </c:pt>
                <c:pt idx="2531">
                  <c:v>39706</c:v>
                </c:pt>
                <c:pt idx="2532">
                  <c:v>39707</c:v>
                </c:pt>
                <c:pt idx="2533">
                  <c:v>39708</c:v>
                </c:pt>
                <c:pt idx="2534">
                  <c:v>39709</c:v>
                </c:pt>
                <c:pt idx="2535">
                  <c:v>39710</c:v>
                </c:pt>
                <c:pt idx="2536">
                  <c:v>39713</c:v>
                </c:pt>
                <c:pt idx="2537">
                  <c:v>39714</c:v>
                </c:pt>
                <c:pt idx="2538">
                  <c:v>39715</c:v>
                </c:pt>
                <c:pt idx="2539">
                  <c:v>39716</c:v>
                </c:pt>
                <c:pt idx="2540">
                  <c:v>39717</c:v>
                </c:pt>
                <c:pt idx="2541">
                  <c:v>39720</c:v>
                </c:pt>
                <c:pt idx="2542">
                  <c:v>39721</c:v>
                </c:pt>
                <c:pt idx="2543">
                  <c:v>39722</c:v>
                </c:pt>
                <c:pt idx="2544">
                  <c:v>39723</c:v>
                </c:pt>
                <c:pt idx="2545">
                  <c:v>39724</c:v>
                </c:pt>
                <c:pt idx="2546">
                  <c:v>39727</c:v>
                </c:pt>
                <c:pt idx="2547">
                  <c:v>39728</c:v>
                </c:pt>
                <c:pt idx="2548">
                  <c:v>39729</c:v>
                </c:pt>
                <c:pt idx="2549">
                  <c:v>39730</c:v>
                </c:pt>
                <c:pt idx="2550">
                  <c:v>39731</c:v>
                </c:pt>
                <c:pt idx="2551">
                  <c:v>39734</c:v>
                </c:pt>
                <c:pt idx="2552">
                  <c:v>39735</c:v>
                </c:pt>
                <c:pt idx="2553">
                  <c:v>39736</c:v>
                </c:pt>
                <c:pt idx="2554">
                  <c:v>39737</c:v>
                </c:pt>
                <c:pt idx="2555">
                  <c:v>39738</c:v>
                </c:pt>
                <c:pt idx="2556">
                  <c:v>39741</c:v>
                </c:pt>
                <c:pt idx="2557">
                  <c:v>39742</c:v>
                </c:pt>
                <c:pt idx="2558">
                  <c:v>39743</c:v>
                </c:pt>
                <c:pt idx="2559">
                  <c:v>39744</c:v>
                </c:pt>
                <c:pt idx="2560">
                  <c:v>39745</c:v>
                </c:pt>
                <c:pt idx="2561">
                  <c:v>39748</c:v>
                </c:pt>
                <c:pt idx="2562">
                  <c:v>39749</c:v>
                </c:pt>
                <c:pt idx="2563">
                  <c:v>39750</c:v>
                </c:pt>
                <c:pt idx="2564">
                  <c:v>39751</c:v>
                </c:pt>
                <c:pt idx="2565">
                  <c:v>39752</c:v>
                </c:pt>
                <c:pt idx="2566">
                  <c:v>39755</c:v>
                </c:pt>
                <c:pt idx="2567">
                  <c:v>39756</c:v>
                </c:pt>
                <c:pt idx="2568">
                  <c:v>39757</c:v>
                </c:pt>
                <c:pt idx="2569">
                  <c:v>39758</c:v>
                </c:pt>
                <c:pt idx="2570">
                  <c:v>39759</c:v>
                </c:pt>
                <c:pt idx="2571">
                  <c:v>39762</c:v>
                </c:pt>
                <c:pt idx="2572">
                  <c:v>39763</c:v>
                </c:pt>
                <c:pt idx="2573">
                  <c:v>39764</c:v>
                </c:pt>
                <c:pt idx="2574">
                  <c:v>39765</c:v>
                </c:pt>
                <c:pt idx="2575">
                  <c:v>39766</c:v>
                </c:pt>
                <c:pt idx="2576">
                  <c:v>39769</c:v>
                </c:pt>
                <c:pt idx="2577">
                  <c:v>39770</c:v>
                </c:pt>
                <c:pt idx="2578">
                  <c:v>39771</c:v>
                </c:pt>
                <c:pt idx="2579">
                  <c:v>39772</c:v>
                </c:pt>
                <c:pt idx="2580">
                  <c:v>39773</c:v>
                </c:pt>
                <c:pt idx="2581">
                  <c:v>39776</c:v>
                </c:pt>
                <c:pt idx="2582">
                  <c:v>39777</c:v>
                </c:pt>
                <c:pt idx="2583">
                  <c:v>39778</c:v>
                </c:pt>
                <c:pt idx="2584">
                  <c:v>39779</c:v>
                </c:pt>
                <c:pt idx="2585">
                  <c:v>39780</c:v>
                </c:pt>
                <c:pt idx="2586">
                  <c:v>39783</c:v>
                </c:pt>
                <c:pt idx="2587">
                  <c:v>39784</c:v>
                </c:pt>
                <c:pt idx="2588">
                  <c:v>39785</c:v>
                </c:pt>
                <c:pt idx="2589">
                  <c:v>39786</c:v>
                </c:pt>
                <c:pt idx="2590">
                  <c:v>39787</c:v>
                </c:pt>
                <c:pt idx="2591">
                  <c:v>39790</c:v>
                </c:pt>
                <c:pt idx="2592">
                  <c:v>39791</c:v>
                </c:pt>
                <c:pt idx="2593">
                  <c:v>39792</c:v>
                </c:pt>
                <c:pt idx="2594">
                  <c:v>39793</c:v>
                </c:pt>
                <c:pt idx="2595">
                  <c:v>39794</c:v>
                </c:pt>
                <c:pt idx="2596">
                  <c:v>39797</c:v>
                </c:pt>
                <c:pt idx="2597">
                  <c:v>39798</c:v>
                </c:pt>
                <c:pt idx="2598">
                  <c:v>39799</c:v>
                </c:pt>
                <c:pt idx="2599">
                  <c:v>39800</c:v>
                </c:pt>
                <c:pt idx="2600">
                  <c:v>39801</c:v>
                </c:pt>
                <c:pt idx="2601">
                  <c:v>39804</c:v>
                </c:pt>
                <c:pt idx="2602">
                  <c:v>39805</c:v>
                </c:pt>
                <c:pt idx="2603">
                  <c:v>39806</c:v>
                </c:pt>
                <c:pt idx="2604">
                  <c:v>39807</c:v>
                </c:pt>
                <c:pt idx="2605">
                  <c:v>39808</c:v>
                </c:pt>
                <c:pt idx="2606">
                  <c:v>39811</c:v>
                </c:pt>
                <c:pt idx="2607">
                  <c:v>39812</c:v>
                </c:pt>
                <c:pt idx="2608">
                  <c:v>39813</c:v>
                </c:pt>
                <c:pt idx="2609">
                  <c:v>39814</c:v>
                </c:pt>
                <c:pt idx="2610">
                  <c:v>39815</c:v>
                </c:pt>
                <c:pt idx="2611">
                  <c:v>39818</c:v>
                </c:pt>
                <c:pt idx="2612">
                  <c:v>39819</c:v>
                </c:pt>
                <c:pt idx="2613">
                  <c:v>39820</c:v>
                </c:pt>
                <c:pt idx="2614">
                  <c:v>39821</c:v>
                </c:pt>
                <c:pt idx="2615">
                  <c:v>39822</c:v>
                </c:pt>
                <c:pt idx="2616">
                  <c:v>39825</c:v>
                </c:pt>
                <c:pt idx="2617">
                  <c:v>39826</c:v>
                </c:pt>
                <c:pt idx="2618">
                  <c:v>39827</c:v>
                </c:pt>
                <c:pt idx="2619">
                  <c:v>39828</c:v>
                </c:pt>
                <c:pt idx="2620">
                  <c:v>39829</c:v>
                </c:pt>
                <c:pt idx="2621">
                  <c:v>39832</c:v>
                </c:pt>
                <c:pt idx="2622">
                  <c:v>39833</c:v>
                </c:pt>
                <c:pt idx="2623">
                  <c:v>39834</c:v>
                </c:pt>
                <c:pt idx="2624">
                  <c:v>39835</c:v>
                </c:pt>
                <c:pt idx="2625">
                  <c:v>39836</c:v>
                </c:pt>
                <c:pt idx="2626">
                  <c:v>39839</c:v>
                </c:pt>
                <c:pt idx="2627">
                  <c:v>39840</c:v>
                </c:pt>
                <c:pt idx="2628">
                  <c:v>39841</c:v>
                </c:pt>
                <c:pt idx="2629">
                  <c:v>39842</c:v>
                </c:pt>
                <c:pt idx="2630">
                  <c:v>39843</c:v>
                </c:pt>
                <c:pt idx="2631">
                  <c:v>39846</c:v>
                </c:pt>
                <c:pt idx="2632">
                  <c:v>39847</c:v>
                </c:pt>
                <c:pt idx="2633">
                  <c:v>39848</c:v>
                </c:pt>
                <c:pt idx="2634">
                  <c:v>39849</c:v>
                </c:pt>
                <c:pt idx="2635">
                  <c:v>39850</c:v>
                </c:pt>
                <c:pt idx="2636">
                  <c:v>39853</c:v>
                </c:pt>
                <c:pt idx="2637">
                  <c:v>39854</c:v>
                </c:pt>
                <c:pt idx="2638">
                  <c:v>39855</c:v>
                </c:pt>
                <c:pt idx="2639">
                  <c:v>39856</c:v>
                </c:pt>
                <c:pt idx="2640">
                  <c:v>39857</c:v>
                </c:pt>
                <c:pt idx="2641">
                  <c:v>39860</c:v>
                </c:pt>
                <c:pt idx="2642">
                  <c:v>39861</c:v>
                </c:pt>
                <c:pt idx="2643">
                  <c:v>39862</c:v>
                </c:pt>
                <c:pt idx="2644">
                  <c:v>39863</c:v>
                </c:pt>
                <c:pt idx="2645">
                  <c:v>39864</c:v>
                </c:pt>
                <c:pt idx="2646">
                  <c:v>39867</c:v>
                </c:pt>
                <c:pt idx="2647">
                  <c:v>39868</c:v>
                </c:pt>
                <c:pt idx="2648">
                  <c:v>39869</c:v>
                </c:pt>
                <c:pt idx="2649">
                  <c:v>39870</c:v>
                </c:pt>
                <c:pt idx="2650">
                  <c:v>39871</c:v>
                </c:pt>
                <c:pt idx="2651">
                  <c:v>39874</c:v>
                </c:pt>
                <c:pt idx="2652">
                  <c:v>39875</c:v>
                </c:pt>
                <c:pt idx="2653">
                  <c:v>39876</c:v>
                </c:pt>
                <c:pt idx="2654">
                  <c:v>39877</c:v>
                </c:pt>
                <c:pt idx="2655">
                  <c:v>39878</c:v>
                </c:pt>
                <c:pt idx="2656">
                  <c:v>39881</c:v>
                </c:pt>
                <c:pt idx="2657">
                  <c:v>39882</c:v>
                </c:pt>
                <c:pt idx="2658">
                  <c:v>39883</c:v>
                </c:pt>
                <c:pt idx="2659">
                  <c:v>39884</c:v>
                </c:pt>
                <c:pt idx="2660">
                  <c:v>39885</c:v>
                </c:pt>
                <c:pt idx="2661">
                  <c:v>39888</c:v>
                </c:pt>
                <c:pt idx="2662">
                  <c:v>39889</c:v>
                </c:pt>
                <c:pt idx="2663">
                  <c:v>39890</c:v>
                </c:pt>
                <c:pt idx="2664">
                  <c:v>39891</c:v>
                </c:pt>
                <c:pt idx="2665">
                  <c:v>39892</c:v>
                </c:pt>
                <c:pt idx="2666">
                  <c:v>39895</c:v>
                </c:pt>
                <c:pt idx="2667">
                  <c:v>39896</c:v>
                </c:pt>
                <c:pt idx="2668">
                  <c:v>39897</c:v>
                </c:pt>
                <c:pt idx="2669">
                  <c:v>39898</c:v>
                </c:pt>
                <c:pt idx="2670">
                  <c:v>39899</c:v>
                </c:pt>
                <c:pt idx="2671">
                  <c:v>39902</c:v>
                </c:pt>
                <c:pt idx="2672">
                  <c:v>39903</c:v>
                </c:pt>
                <c:pt idx="2673">
                  <c:v>39904</c:v>
                </c:pt>
                <c:pt idx="2674">
                  <c:v>39905</c:v>
                </c:pt>
                <c:pt idx="2675">
                  <c:v>39906</c:v>
                </c:pt>
                <c:pt idx="2676">
                  <c:v>39909</c:v>
                </c:pt>
                <c:pt idx="2677">
                  <c:v>39910</c:v>
                </c:pt>
                <c:pt idx="2678">
                  <c:v>39911</c:v>
                </c:pt>
                <c:pt idx="2679">
                  <c:v>39912</c:v>
                </c:pt>
                <c:pt idx="2680">
                  <c:v>39913</c:v>
                </c:pt>
                <c:pt idx="2681">
                  <c:v>39916</c:v>
                </c:pt>
                <c:pt idx="2682">
                  <c:v>39917</c:v>
                </c:pt>
                <c:pt idx="2683">
                  <c:v>39918</c:v>
                </c:pt>
                <c:pt idx="2684">
                  <c:v>39919</c:v>
                </c:pt>
                <c:pt idx="2685">
                  <c:v>39920</c:v>
                </c:pt>
                <c:pt idx="2686">
                  <c:v>39923</c:v>
                </c:pt>
                <c:pt idx="2687">
                  <c:v>39924</c:v>
                </c:pt>
                <c:pt idx="2688">
                  <c:v>39925</c:v>
                </c:pt>
                <c:pt idx="2689">
                  <c:v>39926</c:v>
                </c:pt>
                <c:pt idx="2690">
                  <c:v>39927</c:v>
                </c:pt>
                <c:pt idx="2691">
                  <c:v>39930</c:v>
                </c:pt>
                <c:pt idx="2692">
                  <c:v>39931</c:v>
                </c:pt>
                <c:pt idx="2693">
                  <c:v>39932</c:v>
                </c:pt>
                <c:pt idx="2694">
                  <c:v>39933</c:v>
                </c:pt>
                <c:pt idx="2695">
                  <c:v>39934</c:v>
                </c:pt>
                <c:pt idx="2696">
                  <c:v>39937</c:v>
                </c:pt>
                <c:pt idx="2697">
                  <c:v>39938</c:v>
                </c:pt>
                <c:pt idx="2698">
                  <c:v>39939</c:v>
                </c:pt>
                <c:pt idx="2699">
                  <c:v>39940</c:v>
                </c:pt>
                <c:pt idx="2700">
                  <c:v>39941</c:v>
                </c:pt>
                <c:pt idx="2701">
                  <c:v>39944</c:v>
                </c:pt>
                <c:pt idx="2702">
                  <c:v>39945</c:v>
                </c:pt>
                <c:pt idx="2703">
                  <c:v>39946</c:v>
                </c:pt>
                <c:pt idx="2704">
                  <c:v>39947</c:v>
                </c:pt>
                <c:pt idx="2705">
                  <c:v>39948</c:v>
                </c:pt>
                <c:pt idx="2706">
                  <c:v>39951</c:v>
                </c:pt>
                <c:pt idx="2707">
                  <c:v>39952</c:v>
                </c:pt>
                <c:pt idx="2708">
                  <c:v>39953</c:v>
                </c:pt>
                <c:pt idx="2709">
                  <c:v>39954</c:v>
                </c:pt>
                <c:pt idx="2710">
                  <c:v>39955</c:v>
                </c:pt>
                <c:pt idx="2711">
                  <c:v>39958</c:v>
                </c:pt>
                <c:pt idx="2712">
                  <c:v>39959</c:v>
                </c:pt>
                <c:pt idx="2713">
                  <c:v>39960</c:v>
                </c:pt>
                <c:pt idx="2714">
                  <c:v>39961</c:v>
                </c:pt>
                <c:pt idx="2715">
                  <c:v>39962</c:v>
                </c:pt>
                <c:pt idx="2716">
                  <c:v>39965</c:v>
                </c:pt>
                <c:pt idx="2717">
                  <c:v>39966</c:v>
                </c:pt>
                <c:pt idx="2718">
                  <c:v>39967</c:v>
                </c:pt>
                <c:pt idx="2719">
                  <c:v>39968</c:v>
                </c:pt>
                <c:pt idx="2720">
                  <c:v>39969</c:v>
                </c:pt>
                <c:pt idx="2721">
                  <c:v>39972</c:v>
                </c:pt>
                <c:pt idx="2722">
                  <c:v>39973</c:v>
                </c:pt>
                <c:pt idx="2723">
                  <c:v>39974</c:v>
                </c:pt>
                <c:pt idx="2724">
                  <c:v>39975</c:v>
                </c:pt>
                <c:pt idx="2725">
                  <c:v>39976</c:v>
                </c:pt>
                <c:pt idx="2726">
                  <c:v>39979</c:v>
                </c:pt>
                <c:pt idx="2727">
                  <c:v>39980</c:v>
                </c:pt>
                <c:pt idx="2728">
                  <c:v>39981</c:v>
                </c:pt>
                <c:pt idx="2729">
                  <c:v>39982</c:v>
                </c:pt>
                <c:pt idx="2730">
                  <c:v>39983</c:v>
                </c:pt>
                <c:pt idx="2731">
                  <c:v>39986</c:v>
                </c:pt>
                <c:pt idx="2732">
                  <c:v>39987</c:v>
                </c:pt>
                <c:pt idx="2733">
                  <c:v>39988</c:v>
                </c:pt>
                <c:pt idx="2734">
                  <c:v>39989</c:v>
                </c:pt>
                <c:pt idx="2735">
                  <c:v>39990</c:v>
                </c:pt>
                <c:pt idx="2736">
                  <c:v>39993</c:v>
                </c:pt>
                <c:pt idx="2737">
                  <c:v>39994</c:v>
                </c:pt>
                <c:pt idx="2738">
                  <c:v>39995</c:v>
                </c:pt>
                <c:pt idx="2739">
                  <c:v>39996</c:v>
                </c:pt>
                <c:pt idx="2740">
                  <c:v>39997</c:v>
                </c:pt>
                <c:pt idx="2741">
                  <c:v>40000</c:v>
                </c:pt>
                <c:pt idx="2742">
                  <c:v>40001</c:v>
                </c:pt>
                <c:pt idx="2743">
                  <c:v>40002</c:v>
                </c:pt>
                <c:pt idx="2744">
                  <c:v>40003</c:v>
                </c:pt>
                <c:pt idx="2745">
                  <c:v>40004</c:v>
                </c:pt>
                <c:pt idx="2746">
                  <c:v>40007</c:v>
                </c:pt>
                <c:pt idx="2747">
                  <c:v>40008</c:v>
                </c:pt>
                <c:pt idx="2748">
                  <c:v>40009</c:v>
                </c:pt>
                <c:pt idx="2749">
                  <c:v>40010</c:v>
                </c:pt>
                <c:pt idx="2750">
                  <c:v>40011</c:v>
                </c:pt>
                <c:pt idx="2751">
                  <c:v>40014</c:v>
                </c:pt>
                <c:pt idx="2752">
                  <c:v>40015</c:v>
                </c:pt>
                <c:pt idx="2753">
                  <c:v>40016</c:v>
                </c:pt>
                <c:pt idx="2754">
                  <c:v>40017</c:v>
                </c:pt>
                <c:pt idx="2755">
                  <c:v>40018</c:v>
                </c:pt>
                <c:pt idx="2756">
                  <c:v>40021</c:v>
                </c:pt>
                <c:pt idx="2757">
                  <c:v>40022</c:v>
                </c:pt>
                <c:pt idx="2758">
                  <c:v>40023</c:v>
                </c:pt>
                <c:pt idx="2759">
                  <c:v>40024</c:v>
                </c:pt>
                <c:pt idx="2760">
                  <c:v>40025</c:v>
                </c:pt>
                <c:pt idx="2761">
                  <c:v>40028</c:v>
                </c:pt>
                <c:pt idx="2762">
                  <c:v>40029</c:v>
                </c:pt>
                <c:pt idx="2763">
                  <c:v>40030</c:v>
                </c:pt>
                <c:pt idx="2764">
                  <c:v>40031</c:v>
                </c:pt>
                <c:pt idx="2765">
                  <c:v>40032</c:v>
                </c:pt>
                <c:pt idx="2766">
                  <c:v>40035</c:v>
                </c:pt>
                <c:pt idx="2767">
                  <c:v>40036</c:v>
                </c:pt>
                <c:pt idx="2768">
                  <c:v>40037</c:v>
                </c:pt>
                <c:pt idx="2769">
                  <c:v>40038</c:v>
                </c:pt>
                <c:pt idx="2770">
                  <c:v>40039</c:v>
                </c:pt>
                <c:pt idx="2771">
                  <c:v>40042</c:v>
                </c:pt>
                <c:pt idx="2772">
                  <c:v>40043</c:v>
                </c:pt>
                <c:pt idx="2773">
                  <c:v>40044</c:v>
                </c:pt>
                <c:pt idx="2774">
                  <c:v>40045</c:v>
                </c:pt>
                <c:pt idx="2775">
                  <c:v>40046</c:v>
                </c:pt>
                <c:pt idx="2776">
                  <c:v>40049</c:v>
                </c:pt>
                <c:pt idx="2777">
                  <c:v>40050</c:v>
                </c:pt>
                <c:pt idx="2778">
                  <c:v>40051</c:v>
                </c:pt>
                <c:pt idx="2779">
                  <c:v>40052</c:v>
                </c:pt>
                <c:pt idx="2780">
                  <c:v>40053</c:v>
                </c:pt>
                <c:pt idx="2781">
                  <c:v>40056</c:v>
                </c:pt>
                <c:pt idx="2782">
                  <c:v>40057</c:v>
                </c:pt>
                <c:pt idx="2783">
                  <c:v>40058</c:v>
                </c:pt>
                <c:pt idx="2784">
                  <c:v>40059</c:v>
                </c:pt>
                <c:pt idx="2785">
                  <c:v>40060</c:v>
                </c:pt>
                <c:pt idx="2786">
                  <c:v>40063</c:v>
                </c:pt>
                <c:pt idx="2787">
                  <c:v>40064</c:v>
                </c:pt>
                <c:pt idx="2788">
                  <c:v>40065</c:v>
                </c:pt>
                <c:pt idx="2789">
                  <c:v>40066</c:v>
                </c:pt>
                <c:pt idx="2790">
                  <c:v>40067</c:v>
                </c:pt>
                <c:pt idx="2791">
                  <c:v>40070</c:v>
                </c:pt>
                <c:pt idx="2792">
                  <c:v>40071</c:v>
                </c:pt>
                <c:pt idx="2793">
                  <c:v>40072</c:v>
                </c:pt>
                <c:pt idx="2794">
                  <c:v>40073</c:v>
                </c:pt>
                <c:pt idx="2795">
                  <c:v>40074</c:v>
                </c:pt>
                <c:pt idx="2796">
                  <c:v>40077</c:v>
                </c:pt>
                <c:pt idx="2797">
                  <c:v>40078</c:v>
                </c:pt>
                <c:pt idx="2798">
                  <c:v>40079</c:v>
                </c:pt>
                <c:pt idx="2799">
                  <c:v>40080</c:v>
                </c:pt>
                <c:pt idx="2800">
                  <c:v>40081</c:v>
                </c:pt>
                <c:pt idx="2801">
                  <c:v>40084</c:v>
                </c:pt>
                <c:pt idx="2802">
                  <c:v>40085</c:v>
                </c:pt>
                <c:pt idx="2803">
                  <c:v>40086</c:v>
                </c:pt>
                <c:pt idx="2804">
                  <c:v>40087</c:v>
                </c:pt>
                <c:pt idx="2805">
                  <c:v>40088</c:v>
                </c:pt>
                <c:pt idx="2806">
                  <c:v>40091</c:v>
                </c:pt>
                <c:pt idx="2807">
                  <c:v>40092</c:v>
                </c:pt>
                <c:pt idx="2808">
                  <c:v>40093</c:v>
                </c:pt>
                <c:pt idx="2809">
                  <c:v>40094</c:v>
                </c:pt>
                <c:pt idx="2810">
                  <c:v>40095</c:v>
                </c:pt>
                <c:pt idx="2811">
                  <c:v>40098</c:v>
                </c:pt>
                <c:pt idx="2812">
                  <c:v>40099</c:v>
                </c:pt>
                <c:pt idx="2813">
                  <c:v>40100</c:v>
                </c:pt>
                <c:pt idx="2814">
                  <c:v>40101</c:v>
                </c:pt>
                <c:pt idx="2815">
                  <c:v>40102</c:v>
                </c:pt>
                <c:pt idx="2816">
                  <c:v>40105</c:v>
                </c:pt>
                <c:pt idx="2817">
                  <c:v>40106</c:v>
                </c:pt>
                <c:pt idx="2818">
                  <c:v>40107</c:v>
                </c:pt>
                <c:pt idx="2819">
                  <c:v>40108</c:v>
                </c:pt>
                <c:pt idx="2820">
                  <c:v>40109</c:v>
                </c:pt>
                <c:pt idx="2821">
                  <c:v>40112</c:v>
                </c:pt>
                <c:pt idx="2822">
                  <c:v>40113</c:v>
                </c:pt>
                <c:pt idx="2823">
                  <c:v>40114</c:v>
                </c:pt>
                <c:pt idx="2824">
                  <c:v>40115</c:v>
                </c:pt>
                <c:pt idx="2825">
                  <c:v>40116</c:v>
                </c:pt>
                <c:pt idx="2826">
                  <c:v>40119</c:v>
                </c:pt>
                <c:pt idx="2827">
                  <c:v>40120</c:v>
                </c:pt>
                <c:pt idx="2828">
                  <c:v>40121</c:v>
                </c:pt>
                <c:pt idx="2829">
                  <c:v>40122</c:v>
                </c:pt>
                <c:pt idx="2830">
                  <c:v>40123</c:v>
                </c:pt>
                <c:pt idx="2831">
                  <c:v>40126</c:v>
                </c:pt>
                <c:pt idx="2832">
                  <c:v>40127</c:v>
                </c:pt>
                <c:pt idx="2833">
                  <c:v>40128</c:v>
                </c:pt>
                <c:pt idx="2834">
                  <c:v>40129</c:v>
                </c:pt>
                <c:pt idx="2835">
                  <c:v>40130</c:v>
                </c:pt>
                <c:pt idx="2836">
                  <c:v>40133</c:v>
                </c:pt>
                <c:pt idx="2837">
                  <c:v>40134</c:v>
                </c:pt>
                <c:pt idx="2838">
                  <c:v>40135</c:v>
                </c:pt>
                <c:pt idx="2839">
                  <c:v>40136</c:v>
                </c:pt>
                <c:pt idx="2840">
                  <c:v>40137</c:v>
                </c:pt>
                <c:pt idx="2841">
                  <c:v>40140</c:v>
                </c:pt>
                <c:pt idx="2842">
                  <c:v>40141</c:v>
                </c:pt>
                <c:pt idx="2843">
                  <c:v>40142</c:v>
                </c:pt>
                <c:pt idx="2844">
                  <c:v>40143</c:v>
                </c:pt>
                <c:pt idx="2845">
                  <c:v>40144</c:v>
                </c:pt>
                <c:pt idx="2846">
                  <c:v>40147</c:v>
                </c:pt>
                <c:pt idx="2847">
                  <c:v>40148</c:v>
                </c:pt>
                <c:pt idx="2848">
                  <c:v>40149</c:v>
                </c:pt>
                <c:pt idx="2849">
                  <c:v>40150</c:v>
                </c:pt>
                <c:pt idx="2850">
                  <c:v>40151</c:v>
                </c:pt>
                <c:pt idx="2851">
                  <c:v>40154</c:v>
                </c:pt>
                <c:pt idx="2852">
                  <c:v>40155</c:v>
                </c:pt>
                <c:pt idx="2853">
                  <c:v>40156</c:v>
                </c:pt>
                <c:pt idx="2854">
                  <c:v>40157</c:v>
                </c:pt>
                <c:pt idx="2855">
                  <c:v>40158</c:v>
                </c:pt>
                <c:pt idx="2856">
                  <c:v>40161</c:v>
                </c:pt>
                <c:pt idx="2857">
                  <c:v>40162</c:v>
                </c:pt>
                <c:pt idx="2858">
                  <c:v>40163</c:v>
                </c:pt>
                <c:pt idx="2859">
                  <c:v>40164</c:v>
                </c:pt>
                <c:pt idx="2860">
                  <c:v>40165</c:v>
                </c:pt>
                <c:pt idx="2861">
                  <c:v>40168</c:v>
                </c:pt>
                <c:pt idx="2862">
                  <c:v>40169</c:v>
                </c:pt>
                <c:pt idx="2863">
                  <c:v>40170</c:v>
                </c:pt>
                <c:pt idx="2864">
                  <c:v>40171</c:v>
                </c:pt>
                <c:pt idx="2865">
                  <c:v>40172</c:v>
                </c:pt>
                <c:pt idx="2866">
                  <c:v>40175</c:v>
                </c:pt>
                <c:pt idx="2867">
                  <c:v>40176</c:v>
                </c:pt>
                <c:pt idx="2868">
                  <c:v>40177</c:v>
                </c:pt>
                <c:pt idx="2869">
                  <c:v>40178</c:v>
                </c:pt>
                <c:pt idx="2870">
                  <c:v>40179</c:v>
                </c:pt>
                <c:pt idx="2871">
                  <c:v>40182</c:v>
                </c:pt>
                <c:pt idx="2872">
                  <c:v>40183</c:v>
                </c:pt>
                <c:pt idx="2873">
                  <c:v>40184</c:v>
                </c:pt>
                <c:pt idx="2874">
                  <c:v>40185</c:v>
                </c:pt>
                <c:pt idx="2875">
                  <c:v>40186</c:v>
                </c:pt>
                <c:pt idx="2876">
                  <c:v>40189</c:v>
                </c:pt>
                <c:pt idx="2877">
                  <c:v>40190</c:v>
                </c:pt>
                <c:pt idx="2878">
                  <c:v>40191</c:v>
                </c:pt>
                <c:pt idx="2879">
                  <c:v>40192</c:v>
                </c:pt>
                <c:pt idx="2880">
                  <c:v>40193</c:v>
                </c:pt>
                <c:pt idx="2881">
                  <c:v>40196</c:v>
                </c:pt>
                <c:pt idx="2882">
                  <c:v>40197</c:v>
                </c:pt>
                <c:pt idx="2883">
                  <c:v>40198</c:v>
                </c:pt>
                <c:pt idx="2884">
                  <c:v>40199</c:v>
                </c:pt>
                <c:pt idx="2885">
                  <c:v>40200</c:v>
                </c:pt>
                <c:pt idx="2886">
                  <c:v>40203</c:v>
                </c:pt>
                <c:pt idx="2887">
                  <c:v>40204</c:v>
                </c:pt>
                <c:pt idx="2888">
                  <c:v>40205</c:v>
                </c:pt>
                <c:pt idx="2889">
                  <c:v>40206</c:v>
                </c:pt>
                <c:pt idx="2890">
                  <c:v>40207</c:v>
                </c:pt>
                <c:pt idx="2891">
                  <c:v>40210</c:v>
                </c:pt>
                <c:pt idx="2892">
                  <c:v>40211</c:v>
                </c:pt>
                <c:pt idx="2893">
                  <c:v>40212</c:v>
                </c:pt>
                <c:pt idx="2894">
                  <c:v>40213</c:v>
                </c:pt>
                <c:pt idx="2895">
                  <c:v>40214</c:v>
                </c:pt>
                <c:pt idx="2896">
                  <c:v>40217</c:v>
                </c:pt>
                <c:pt idx="2897">
                  <c:v>40218</c:v>
                </c:pt>
                <c:pt idx="2898">
                  <c:v>40219</c:v>
                </c:pt>
                <c:pt idx="2899">
                  <c:v>40220</c:v>
                </c:pt>
                <c:pt idx="2900">
                  <c:v>40221</c:v>
                </c:pt>
                <c:pt idx="2901">
                  <c:v>40224</c:v>
                </c:pt>
                <c:pt idx="2902">
                  <c:v>40225</c:v>
                </c:pt>
                <c:pt idx="2903">
                  <c:v>40226</c:v>
                </c:pt>
                <c:pt idx="2904">
                  <c:v>40227</c:v>
                </c:pt>
                <c:pt idx="2905">
                  <c:v>40228</c:v>
                </c:pt>
                <c:pt idx="2906">
                  <c:v>40231</c:v>
                </c:pt>
                <c:pt idx="2907">
                  <c:v>40232</c:v>
                </c:pt>
                <c:pt idx="2908">
                  <c:v>40233</c:v>
                </c:pt>
                <c:pt idx="2909">
                  <c:v>40234</c:v>
                </c:pt>
                <c:pt idx="2910">
                  <c:v>40235</c:v>
                </c:pt>
                <c:pt idx="2911">
                  <c:v>40238</c:v>
                </c:pt>
                <c:pt idx="2912">
                  <c:v>40239</c:v>
                </c:pt>
                <c:pt idx="2913">
                  <c:v>40240</c:v>
                </c:pt>
                <c:pt idx="2914">
                  <c:v>40241</c:v>
                </c:pt>
                <c:pt idx="2915">
                  <c:v>40242</c:v>
                </c:pt>
                <c:pt idx="2916">
                  <c:v>40245</c:v>
                </c:pt>
                <c:pt idx="2917">
                  <c:v>40246</c:v>
                </c:pt>
                <c:pt idx="2918">
                  <c:v>40247</c:v>
                </c:pt>
                <c:pt idx="2919">
                  <c:v>40248</c:v>
                </c:pt>
                <c:pt idx="2920">
                  <c:v>40249</c:v>
                </c:pt>
                <c:pt idx="2921">
                  <c:v>40252</c:v>
                </c:pt>
                <c:pt idx="2922">
                  <c:v>40253</c:v>
                </c:pt>
                <c:pt idx="2923">
                  <c:v>40254</c:v>
                </c:pt>
                <c:pt idx="2924">
                  <c:v>40255</c:v>
                </c:pt>
                <c:pt idx="2925">
                  <c:v>40256</c:v>
                </c:pt>
                <c:pt idx="2926">
                  <c:v>40259</c:v>
                </c:pt>
                <c:pt idx="2927">
                  <c:v>40260</c:v>
                </c:pt>
                <c:pt idx="2928">
                  <c:v>40261</c:v>
                </c:pt>
                <c:pt idx="2929">
                  <c:v>40262</c:v>
                </c:pt>
                <c:pt idx="2930">
                  <c:v>40263</c:v>
                </c:pt>
                <c:pt idx="2931">
                  <c:v>40266</c:v>
                </c:pt>
                <c:pt idx="2932">
                  <c:v>40267</c:v>
                </c:pt>
                <c:pt idx="2933">
                  <c:v>40268</c:v>
                </c:pt>
                <c:pt idx="2934">
                  <c:v>40269</c:v>
                </c:pt>
                <c:pt idx="2935">
                  <c:v>40270</c:v>
                </c:pt>
                <c:pt idx="2936">
                  <c:v>40273</c:v>
                </c:pt>
                <c:pt idx="2937">
                  <c:v>40274</c:v>
                </c:pt>
                <c:pt idx="2938">
                  <c:v>40275</c:v>
                </c:pt>
                <c:pt idx="2939">
                  <c:v>40276</c:v>
                </c:pt>
                <c:pt idx="2940">
                  <c:v>40277</c:v>
                </c:pt>
                <c:pt idx="2941">
                  <c:v>40280</c:v>
                </c:pt>
                <c:pt idx="2942">
                  <c:v>40281</c:v>
                </c:pt>
                <c:pt idx="2943">
                  <c:v>40282</c:v>
                </c:pt>
                <c:pt idx="2944">
                  <c:v>40283</c:v>
                </c:pt>
                <c:pt idx="2945">
                  <c:v>40284</c:v>
                </c:pt>
                <c:pt idx="2946">
                  <c:v>40287</c:v>
                </c:pt>
                <c:pt idx="2947">
                  <c:v>40288</c:v>
                </c:pt>
                <c:pt idx="2948">
                  <c:v>40289</c:v>
                </c:pt>
                <c:pt idx="2949">
                  <c:v>40290</c:v>
                </c:pt>
                <c:pt idx="2950">
                  <c:v>40291</c:v>
                </c:pt>
                <c:pt idx="2951">
                  <c:v>40294</c:v>
                </c:pt>
                <c:pt idx="2952">
                  <c:v>40295</c:v>
                </c:pt>
                <c:pt idx="2953">
                  <c:v>40296</c:v>
                </c:pt>
                <c:pt idx="2954">
                  <c:v>40297</c:v>
                </c:pt>
                <c:pt idx="2955">
                  <c:v>40298</c:v>
                </c:pt>
                <c:pt idx="2956">
                  <c:v>40301</c:v>
                </c:pt>
                <c:pt idx="2957">
                  <c:v>40302</c:v>
                </c:pt>
                <c:pt idx="2958">
                  <c:v>40303</c:v>
                </c:pt>
                <c:pt idx="2959">
                  <c:v>40304</c:v>
                </c:pt>
                <c:pt idx="2960">
                  <c:v>40305</c:v>
                </c:pt>
                <c:pt idx="2961">
                  <c:v>40308</c:v>
                </c:pt>
                <c:pt idx="2962">
                  <c:v>40309</c:v>
                </c:pt>
                <c:pt idx="2963">
                  <c:v>40310</c:v>
                </c:pt>
                <c:pt idx="2964">
                  <c:v>40311</c:v>
                </c:pt>
                <c:pt idx="2965">
                  <c:v>40312</c:v>
                </c:pt>
                <c:pt idx="2966">
                  <c:v>40315</c:v>
                </c:pt>
                <c:pt idx="2967">
                  <c:v>40316</c:v>
                </c:pt>
                <c:pt idx="2968">
                  <c:v>40317</c:v>
                </c:pt>
                <c:pt idx="2969">
                  <c:v>40318</c:v>
                </c:pt>
                <c:pt idx="2970">
                  <c:v>40319</c:v>
                </c:pt>
                <c:pt idx="2971">
                  <c:v>40322</c:v>
                </c:pt>
                <c:pt idx="2972">
                  <c:v>40323</c:v>
                </c:pt>
                <c:pt idx="2973">
                  <c:v>40324</c:v>
                </c:pt>
                <c:pt idx="2974">
                  <c:v>40325</c:v>
                </c:pt>
                <c:pt idx="2975">
                  <c:v>40326</c:v>
                </c:pt>
                <c:pt idx="2976">
                  <c:v>40329</c:v>
                </c:pt>
                <c:pt idx="2977">
                  <c:v>40330</c:v>
                </c:pt>
                <c:pt idx="2978">
                  <c:v>40331</c:v>
                </c:pt>
                <c:pt idx="2979">
                  <c:v>40332</c:v>
                </c:pt>
                <c:pt idx="2980">
                  <c:v>40333</c:v>
                </c:pt>
                <c:pt idx="2981">
                  <c:v>40336</c:v>
                </c:pt>
                <c:pt idx="2982">
                  <c:v>40337</c:v>
                </c:pt>
                <c:pt idx="2983">
                  <c:v>40338</c:v>
                </c:pt>
                <c:pt idx="2984">
                  <c:v>40339</c:v>
                </c:pt>
                <c:pt idx="2985">
                  <c:v>40340</c:v>
                </c:pt>
                <c:pt idx="2986">
                  <c:v>40343</c:v>
                </c:pt>
                <c:pt idx="2987">
                  <c:v>40344</c:v>
                </c:pt>
                <c:pt idx="2988">
                  <c:v>40345</c:v>
                </c:pt>
                <c:pt idx="2989">
                  <c:v>40346</c:v>
                </c:pt>
                <c:pt idx="2990">
                  <c:v>40347</c:v>
                </c:pt>
                <c:pt idx="2991">
                  <c:v>40350</c:v>
                </c:pt>
                <c:pt idx="2992">
                  <c:v>40351</c:v>
                </c:pt>
                <c:pt idx="2993">
                  <c:v>40352</c:v>
                </c:pt>
                <c:pt idx="2994">
                  <c:v>40353</c:v>
                </c:pt>
                <c:pt idx="2995">
                  <c:v>40354</c:v>
                </c:pt>
                <c:pt idx="2996">
                  <c:v>40357</c:v>
                </c:pt>
                <c:pt idx="2997">
                  <c:v>40358</c:v>
                </c:pt>
                <c:pt idx="2998">
                  <c:v>40359</c:v>
                </c:pt>
                <c:pt idx="2999">
                  <c:v>40360</c:v>
                </c:pt>
                <c:pt idx="3000">
                  <c:v>40361</c:v>
                </c:pt>
                <c:pt idx="3001">
                  <c:v>40364</c:v>
                </c:pt>
                <c:pt idx="3002">
                  <c:v>40365</c:v>
                </c:pt>
                <c:pt idx="3003">
                  <c:v>40366</c:v>
                </c:pt>
                <c:pt idx="3004">
                  <c:v>40367</c:v>
                </c:pt>
                <c:pt idx="3005">
                  <c:v>40368</c:v>
                </c:pt>
                <c:pt idx="3006">
                  <c:v>40371</c:v>
                </c:pt>
                <c:pt idx="3007">
                  <c:v>40372</c:v>
                </c:pt>
                <c:pt idx="3008">
                  <c:v>40373</c:v>
                </c:pt>
                <c:pt idx="3009">
                  <c:v>40374</c:v>
                </c:pt>
                <c:pt idx="3010">
                  <c:v>40375</c:v>
                </c:pt>
                <c:pt idx="3011">
                  <c:v>40378</c:v>
                </c:pt>
                <c:pt idx="3012">
                  <c:v>40379</c:v>
                </c:pt>
                <c:pt idx="3013">
                  <c:v>40380</c:v>
                </c:pt>
                <c:pt idx="3014">
                  <c:v>40381</c:v>
                </c:pt>
                <c:pt idx="3015">
                  <c:v>40382</c:v>
                </c:pt>
                <c:pt idx="3016">
                  <c:v>40385</c:v>
                </c:pt>
                <c:pt idx="3017">
                  <c:v>40386</c:v>
                </c:pt>
                <c:pt idx="3018">
                  <c:v>40387</c:v>
                </c:pt>
                <c:pt idx="3019">
                  <c:v>40388</c:v>
                </c:pt>
                <c:pt idx="3020">
                  <c:v>40389</c:v>
                </c:pt>
                <c:pt idx="3021">
                  <c:v>40392</c:v>
                </c:pt>
                <c:pt idx="3022">
                  <c:v>40393</c:v>
                </c:pt>
                <c:pt idx="3023">
                  <c:v>40394</c:v>
                </c:pt>
                <c:pt idx="3024">
                  <c:v>40395</c:v>
                </c:pt>
                <c:pt idx="3025">
                  <c:v>40396</c:v>
                </c:pt>
                <c:pt idx="3026">
                  <c:v>40399</c:v>
                </c:pt>
                <c:pt idx="3027">
                  <c:v>40400</c:v>
                </c:pt>
                <c:pt idx="3028">
                  <c:v>40401</c:v>
                </c:pt>
                <c:pt idx="3029">
                  <c:v>40402</c:v>
                </c:pt>
                <c:pt idx="3030">
                  <c:v>40403</c:v>
                </c:pt>
                <c:pt idx="3031">
                  <c:v>40406</c:v>
                </c:pt>
                <c:pt idx="3032">
                  <c:v>40407</c:v>
                </c:pt>
                <c:pt idx="3033">
                  <c:v>40408</c:v>
                </c:pt>
                <c:pt idx="3034">
                  <c:v>40409</c:v>
                </c:pt>
                <c:pt idx="3035">
                  <c:v>40410</c:v>
                </c:pt>
                <c:pt idx="3036">
                  <c:v>40413</c:v>
                </c:pt>
                <c:pt idx="3037">
                  <c:v>40414</c:v>
                </c:pt>
                <c:pt idx="3038">
                  <c:v>40415</c:v>
                </c:pt>
                <c:pt idx="3039">
                  <c:v>40416</c:v>
                </c:pt>
                <c:pt idx="3040">
                  <c:v>40417</c:v>
                </c:pt>
                <c:pt idx="3041">
                  <c:v>40420</c:v>
                </c:pt>
                <c:pt idx="3042">
                  <c:v>40421</c:v>
                </c:pt>
                <c:pt idx="3043">
                  <c:v>40422</c:v>
                </c:pt>
                <c:pt idx="3044">
                  <c:v>40423</c:v>
                </c:pt>
                <c:pt idx="3045">
                  <c:v>40424</c:v>
                </c:pt>
                <c:pt idx="3046">
                  <c:v>40427</c:v>
                </c:pt>
                <c:pt idx="3047">
                  <c:v>40428</c:v>
                </c:pt>
                <c:pt idx="3048">
                  <c:v>40429</c:v>
                </c:pt>
                <c:pt idx="3049">
                  <c:v>40430</c:v>
                </c:pt>
                <c:pt idx="3050">
                  <c:v>40431</c:v>
                </c:pt>
                <c:pt idx="3051">
                  <c:v>40434</c:v>
                </c:pt>
                <c:pt idx="3052">
                  <c:v>40435</c:v>
                </c:pt>
                <c:pt idx="3053">
                  <c:v>40436</c:v>
                </c:pt>
                <c:pt idx="3054">
                  <c:v>40437</c:v>
                </c:pt>
                <c:pt idx="3055">
                  <c:v>40438</c:v>
                </c:pt>
                <c:pt idx="3056">
                  <c:v>40441</c:v>
                </c:pt>
                <c:pt idx="3057">
                  <c:v>40442</c:v>
                </c:pt>
                <c:pt idx="3058">
                  <c:v>40443</c:v>
                </c:pt>
                <c:pt idx="3059">
                  <c:v>40444</c:v>
                </c:pt>
                <c:pt idx="3060">
                  <c:v>40445</c:v>
                </c:pt>
                <c:pt idx="3061">
                  <c:v>40448</c:v>
                </c:pt>
                <c:pt idx="3062">
                  <c:v>40449</c:v>
                </c:pt>
                <c:pt idx="3063">
                  <c:v>40450</c:v>
                </c:pt>
                <c:pt idx="3064">
                  <c:v>40451</c:v>
                </c:pt>
                <c:pt idx="3065">
                  <c:v>40452</c:v>
                </c:pt>
                <c:pt idx="3066">
                  <c:v>40455</c:v>
                </c:pt>
                <c:pt idx="3067">
                  <c:v>40456</c:v>
                </c:pt>
                <c:pt idx="3068">
                  <c:v>40457</c:v>
                </c:pt>
                <c:pt idx="3069">
                  <c:v>40458</c:v>
                </c:pt>
                <c:pt idx="3070">
                  <c:v>40459</c:v>
                </c:pt>
                <c:pt idx="3071">
                  <c:v>40462</c:v>
                </c:pt>
                <c:pt idx="3072">
                  <c:v>40463</c:v>
                </c:pt>
                <c:pt idx="3073">
                  <c:v>40464</c:v>
                </c:pt>
                <c:pt idx="3074">
                  <c:v>40465</c:v>
                </c:pt>
                <c:pt idx="3075">
                  <c:v>40466</c:v>
                </c:pt>
                <c:pt idx="3076">
                  <c:v>40469</c:v>
                </c:pt>
                <c:pt idx="3077">
                  <c:v>40470</c:v>
                </c:pt>
                <c:pt idx="3078">
                  <c:v>40471</c:v>
                </c:pt>
                <c:pt idx="3079">
                  <c:v>40472</c:v>
                </c:pt>
                <c:pt idx="3080">
                  <c:v>40473</c:v>
                </c:pt>
                <c:pt idx="3081">
                  <c:v>40476</c:v>
                </c:pt>
                <c:pt idx="3082">
                  <c:v>40477</c:v>
                </c:pt>
                <c:pt idx="3083">
                  <c:v>40478</c:v>
                </c:pt>
                <c:pt idx="3084">
                  <c:v>40479</c:v>
                </c:pt>
                <c:pt idx="3085">
                  <c:v>40480</c:v>
                </c:pt>
                <c:pt idx="3086">
                  <c:v>40483</c:v>
                </c:pt>
                <c:pt idx="3087">
                  <c:v>40484</c:v>
                </c:pt>
                <c:pt idx="3088">
                  <c:v>40485</c:v>
                </c:pt>
                <c:pt idx="3089">
                  <c:v>40486</c:v>
                </c:pt>
                <c:pt idx="3090">
                  <c:v>40487</c:v>
                </c:pt>
                <c:pt idx="3091">
                  <c:v>40490</c:v>
                </c:pt>
                <c:pt idx="3092">
                  <c:v>40491</c:v>
                </c:pt>
                <c:pt idx="3093">
                  <c:v>40492</c:v>
                </c:pt>
                <c:pt idx="3094">
                  <c:v>40493</c:v>
                </c:pt>
                <c:pt idx="3095">
                  <c:v>40494</c:v>
                </c:pt>
                <c:pt idx="3096">
                  <c:v>40497</c:v>
                </c:pt>
                <c:pt idx="3097">
                  <c:v>40498</c:v>
                </c:pt>
                <c:pt idx="3098">
                  <c:v>40499</c:v>
                </c:pt>
                <c:pt idx="3099">
                  <c:v>40500</c:v>
                </c:pt>
                <c:pt idx="3100">
                  <c:v>40501</c:v>
                </c:pt>
                <c:pt idx="3101">
                  <c:v>40504</c:v>
                </c:pt>
                <c:pt idx="3102">
                  <c:v>40505</c:v>
                </c:pt>
                <c:pt idx="3103">
                  <c:v>40506</c:v>
                </c:pt>
                <c:pt idx="3104">
                  <c:v>40507</c:v>
                </c:pt>
                <c:pt idx="3105">
                  <c:v>40508</c:v>
                </c:pt>
                <c:pt idx="3106">
                  <c:v>40511</c:v>
                </c:pt>
                <c:pt idx="3107">
                  <c:v>40512</c:v>
                </c:pt>
                <c:pt idx="3108">
                  <c:v>40513</c:v>
                </c:pt>
                <c:pt idx="3109">
                  <c:v>40514</c:v>
                </c:pt>
                <c:pt idx="3110">
                  <c:v>40515</c:v>
                </c:pt>
                <c:pt idx="3111">
                  <c:v>40518</c:v>
                </c:pt>
                <c:pt idx="3112">
                  <c:v>40519</c:v>
                </c:pt>
                <c:pt idx="3113">
                  <c:v>40520</c:v>
                </c:pt>
                <c:pt idx="3114">
                  <c:v>40521</c:v>
                </c:pt>
                <c:pt idx="3115">
                  <c:v>40522</c:v>
                </c:pt>
                <c:pt idx="3116">
                  <c:v>40525</c:v>
                </c:pt>
                <c:pt idx="3117">
                  <c:v>40526</c:v>
                </c:pt>
                <c:pt idx="3118">
                  <c:v>40527</c:v>
                </c:pt>
                <c:pt idx="3119">
                  <c:v>40528</c:v>
                </c:pt>
                <c:pt idx="3120">
                  <c:v>40529</c:v>
                </c:pt>
                <c:pt idx="3121">
                  <c:v>40532</c:v>
                </c:pt>
                <c:pt idx="3122">
                  <c:v>40533</c:v>
                </c:pt>
                <c:pt idx="3123">
                  <c:v>40534</c:v>
                </c:pt>
                <c:pt idx="3124">
                  <c:v>40535</c:v>
                </c:pt>
                <c:pt idx="3125">
                  <c:v>40536</c:v>
                </c:pt>
                <c:pt idx="3126">
                  <c:v>40539</c:v>
                </c:pt>
                <c:pt idx="3127">
                  <c:v>40540</c:v>
                </c:pt>
                <c:pt idx="3128">
                  <c:v>40541</c:v>
                </c:pt>
                <c:pt idx="3129">
                  <c:v>40542</c:v>
                </c:pt>
                <c:pt idx="3130">
                  <c:v>40543</c:v>
                </c:pt>
                <c:pt idx="3131">
                  <c:v>40546</c:v>
                </c:pt>
                <c:pt idx="3132">
                  <c:v>40547</c:v>
                </c:pt>
                <c:pt idx="3133">
                  <c:v>40548</c:v>
                </c:pt>
                <c:pt idx="3134">
                  <c:v>40549</c:v>
                </c:pt>
                <c:pt idx="3135">
                  <c:v>40550</c:v>
                </c:pt>
                <c:pt idx="3136">
                  <c:v>40553</c:v>
                </c:pt>
                <c:pt idx="3137">
                  <c:v>40554</c:v>
                </c:pt>
                <c:pt idx="3138">
                  <c:v>40555</c:v>
                </c:pt>
                <c:pt idx="3139">
                  <c:v>40556</c:v>
                </c:pt>
                <c:pt idx="3140">
                  <c:v>40557</c:v>
                </c:pt>
                <c:pt idx="3141">
                  <c:v>40560</c:v>
                </c:pt>
                <c:pt idx="3142">
                  <c:v>40561</c:v>
                </c:pt>
                <c:pt idx="3143">
                  <c:v>40562</c:v>
                </c:pt>
                <c:pt idx="3144">
                  <c:v>40563</c:v>
                </c:pt>
                <c:pt idx="3145">
                  <c:v>40564</c:v>
                </c:pt>
                <c:pt idx="3146">
                  <c:v>40567</c:v>
                </c:pt>
                <c:pt idx="3147">
                  <c:v>40568</c:v>
                </c:pt>
                <c:pt idx="3148">
                  <c:v>40569</c:v>
                </c:pt>
                <c:pt idx="3149">
                  <c:v>40570</c:v>
                </c:pt>
                <c:pt idx="3150">
                  <c:v>40571</c:v>
                </c:pt>
                <c:pt idx="3151">
                  <c:v>40574</c:v>
                </c:pt>
                <c:pt idx="3152">
                  <c:v>40575</c:v>
                </c:pt>
                <c:pt idx="3153">
                  <c:v>40576</c:v>
                </c:pt>
                <c:pt idx="3154">
                  <c:v>40577</c:v>
                </c:pt>
                <c:pt idx="3155">
                  <c:v>40578</c:v>
                </c:pt>
                <c:pt idx="3156">
                  <c:v>40581</c:v>
                </c:pt>
                <c:pt idx="3157">
                  <c:v>40582</c:v>
                </c:pt>
                <c:pt idx="3158">
                  <c:v>40583</c:v>
                </c:pt>
                <c:pt idx="3159">
                  <c:v>40584</c:v>
                </c:pt>
                <c:pt idx="3160">
                  <c:v>40585</c:v>
                </c:pt>
                <c:pt idx="3161">
                  <c:v>40588</c:v>
                </c:pt>
                <c:pt idx="3162">
                  <c:v>40589</c:v>
                </c:pt>
                <c:pt idx="3163">
                  <c:v>40590</c:v>
                </c:pt>
                <c:pt idx="3164">
                  <c:v>40591</c:v>
                </c:pt>
                <c:pt idx="3165">
                  <c:v>40592</c:v>
                </c:pt>
                <c:pt idx="3166">
                  <c:v>40595</c:v>
                </c:pt>
                <c:pt idx="3167">
                  <c:v>40596</c:v>
                </c:pt>
                <c:pt idx="3168">
                  <c:v>40597</c:v>
                </c:pt>
                <c:pt idx="3169">
                  <c:v>40598</c:v>
                </c:pt>
                <c:pt idx="3170">
                  <c:v>40599</c:v>
                </c:pt>
                <c:pt idx="3171">
                  <c:v>40602</c:v>
                </c:pt>
                <c:pt idx="3172">
                  <c:v>40603</c:v>
                </c:pt>
                <c:pt idx="3173">
                  <c:v>40604</c:v>
                </c:pt>
                <c:pt idx="3174">
                  <c:v>40605</c:v>
                </c:pt>
                <c:pt idx="3175">
                  <c:v>40606</c:v>
                </c:pt>
                <c:pt idx="3176">
                  <c:v>40609</c:v>
                </c:pt>
                <c:pt idx="3177">
                  <c:v>40610</c:v>
                </c:pt>
                <c:pt idx="3178">
                  <c:v>40611</c:v>
                </c:pt>
                <c:pt idx="3179">
                  <c:v>40612</c:v>
                </c:pt>
                <c:pt idx="3180">
                  <c:v>40613</c:v>
                </c:pt>
                <c:pt idx="3181">
                  <c:v>40616</c:v>
                </c:pt>
                <c:pt idx="3182">
                  <c:v>40617</c:v>
                </c:pt>
                <c:pt idx="3183">
                  <c:v>40618</c:v>
                </c:pt>
                <c:pt idx="3184">
                  <c:v>40619</c:v>
                </c:pt>
                <c:pt idx="3185">
                  <c:v>40620</c:v>
                </c:pt>
                <c:pt idx="3186">
                  <c:v>40623</c:v>
                </c:pt>
                <c:pt idx="3187">
                  <c:v>40624</c:v>
                </c:pt>
                <c:pt idx="3188">
                  <c:v>40625</c:v>
                </c:pt>
                <c:pt idx="3189">
                  <c:v>40626</c:v>
                </c:pt>
                <c:pt idx="3190">
                  <c:v>40627</c:v>
                </c:pt>
                <c:pt idx="3191">
                  <c:v>40630</c:v>
                </c:pt>
                <c:pt idx="3192">
                  <c:v>40631</c:v>
                </c:pt>
                <c:pt idx="3193">
                  <c:v>40632</c:v>
                </c:pt>
                <c:pt idx="3194">
                  <c:v>40633</c:v>
                </c:pt>
                <c:pt idx="3195">
                  <c:v>40634</c:v>
                </c:pt>
                <c:pt idx="3196">
                  <c:v>40637</c:v>
                </c:pt>
                <c:pt idx="3197">
                  <c:v>40638</c:v>
                </c:pt>
                <c:pt idx="3198">
                  <c:v>40639</c:v>
                </c:pt>
                <c:pt idx="3199">
                  <c:v>40640</c:v>
                </c:pt>
                <c:pt idx="3200">
                  <c:v>40641</c:v>
                </c:pt>
                <c:pt idx="3201">
                  <c:v>40644</c:v>
                </c:pt>
                <c:pt idx="3202">
                  <c:v>40645</c:v>
                </c:pt>
                <c:pt idx="3203">
                  <c:v>40646</c:v>
                </c:pt>
                <c:pt idx="3204">
                  <c:v>40647</c:v>
                </c:pt>
                <c:pt idx="3205">
                  <c:v>40648</c:v>
                </c:pt>
                <c:pt idx="3206">
                  <c:v>40651</c:v>
                </c:pt>
                <c:pt idx="3207">
                  <c:v>40652</c:v>
                </c:pt>
                <c:pt idx="3208">
                  <c:v>40653</c:v>
                </c:pt>
                <c:pt idx="3209">
                  <c:v>40654</c:v>
                </c:pt>
                <c:pt idx="3210">
                  <c:v>40655</c:v>
                </c:pt>
                <c:pt idx="3211">
                  <c:v>40658</c:v>
                </c:pt>
                <c:pt idx="3212">
                  <c:v>40659</c:v>
                </c:pt>
                <c:pt idx="3213">
                  <c:v>40660</c:v>
                </c:pt>
                <c:pt idx="3214">
                  <c:v>40661</c:v>
                </c:pt>
                <c:pt idx="3215">
                  <c:v>40662</c:v>
                </c:pt>
                <c:pt idx="3216">
                  <c:v>40665</c:v>
                </c:pt>
                <c:pt idx="3217">
                  <c:v>40666</c:v>
                </c:pt>
                <c:pt idx="3218">
                  <c:v>40667</c:v>
                </c:pt>
                <c:pt idx="3219">
                  <c:v>40668</c:v>
                </c:pt>
                <c:pt idx="3220">
                  <c:v>40669</c:v>
                </c:pt>
                <c:pt idx="3221">
                  <c:v>40672</c:v>
                </c:pt>
                <c:pt idx="3222">
                  <c:v>40673</c:v>
                </c:pt>
                <c:pt idx="3223">
                  <c:v>40674</c:v>
                </c:pt>
                <c:pt idx="3224">
                  <c:v>40675</c:v>
                </c:pt>
                <c:pt idx="3225">
                  <c:v>40676</c:v>
                </c:pt>
                <c:pt idx="3226">
                  <c:v>40679</c:v>
                </c:pt>
                <c:pt idx="3227">
                  <c:v>40680</c:v>
                </c:pt>
                <c:pt idx="3228">
                  <c:v>40681</c:v>
                </c:pt>
                <c:pt idx="3229">
                  <c:v>40682</c:v>
                </c:pt>
                <c:pt idx="3230">
                  <c:v>40683</c:v>
                </c:pt>
                <c:pt idx="3231">
                  <c:v>40686</c:v>
                </c:pt>
                <c:pt idx="3232">
                  <c:v>40687</c:v>
                </c:pt>
                <c:pt idx="3233">
                  <c:v>40688</c:v>
                </c:pt>
                <c:pt idx="3234">
                  <c:v>40689</c:v>
                </c:pt>
                <c:pt idx="3235">
                  <c:v>40690</c:v>
                </c:pt>
                <c:pt idx="3236">
                  <c:v>40693</c:v>
                </c:pt>
                <c:pt idx="3237">
                  <c:v>40694</c:v>
                </c:pt>
                <c:pt idx="3238">
                  <c:v>40695</c:v>
                </c:pt>
                <c:pt idx="3239">
                  <c:v>40696</c:v>
                </c:pt>
                <c:pt idx="3240">
                  <c:v>40697</c:v>
                </c:pt>
                <c:pt idx="3241">
                  <c:v>40700</c:v>
                </c:pt>
                <c:pt idx="3242">
                  <c:v>40701</c:v>
                </c:pt>
                <c:pt idx="3243">
                  <c:v>40702</c:v>
                </c:pt>
                <c:pt idx="3244">
                  <c:v>40703</c:v>
                </c:pt>
                <c:pt idx="3245">
                  <c:v>40704</c:v>
                </c:pt>
                <c:pt idx="3246">
                  <c:v>40707</c:v>
                </c:pt>
                <c:pt idx="3247">
                  <c:v>40708</c:v>
                </c:pt>
                <c:pt idx="3248">
                  <c:v>40709</c:v>
                </c:pt>
                <c:pt idx="3249">
                  <c:v>40710</c:v>
                </c:pt>
                <c:pt idx="3250">
                  <c:v>40711</c:v>
                </c:pt>
                <c:pt idx="3251">
                  <c:v>40714</c:v>
                </c:pt>
                <c:pt idx="3252">
                  <c:v>40715</c:v>
                </c:pt>
                <c:pt idx="3253">
                  <c:v>40716</c:v>
                </c:pt>
                <c:pt idx="3254">
                  <c:v>40717</c:v>
                </c:pt>
                <c:pt idx="3255">
                  <c:v>40718</c:v>
                </c:pt>
                <c:pt idx="3256">
                  <c:v>40721</c:v>
                </c:pt>
                <c:pt idx="3257">
                  <c:v>40722</c:v>
                </c:pt>
                <c:pt idx="3258">
                  <c:v>40723</c:v>
                </c:pt>
                <c:pt idx="3259">
                  <c:v>40724</c:v>
                </c:pt>
                <c:pt idx="3260">
                  <c:v>40725</c:v>
                </c:pt>
                <c:pt idx="3261">
                  <c:v>40728</c:v>
                </c:pt>
                <c:pt idx="3262">
                  <c:v>40729</c:v>
                </c:pt>
                <c:pt idx="3263">
                  <c:v>40730</c:v>
                </c:pt>
                <c:pt idx="3264">
                  <c:v>40731</c:v>
                </c:pt>
                <c:pt idx="3265">
                  <c:v>40732</c:v>
                </c:pt>
                <c:pt idx="3266">
                  <c:v>40735</c:v>
                </c:pt>
                <c:pt idx="3267">
                  <c:v>40736</c:v>
                </c:pt>
                <c:pt idx="3268">
                  <c:v>40737</c:v>
                </c:pt>
                <c:pt idx="3269">
                  <c:v>40738</c:v>
                </c:pt>
                <c:pt idx="3270">
                  <c:v>40739</c:v>
                </c:pt>
                <c:pt idx="3271">
                  <c:v>40742</c:v>
                </c:pt>
                <c:pt idx="3272">
                  <c:v>40743</c:v>
                </c:pt>
                <c:pt idx="3273">
                  <c:v>40744</c:v>
                </c:pt>
                <c:pt idx="3274">
                  <c:v>40745</c:v>
                </c:pt>
                <c:pt idx="3275">
                  <c:v>40746</c:v>
                </c:pt>
                <c:pt idx="3276">
                  <c:v>40749</c:v>
                </c:pt>
                <c:pt idx="3277">
                  <c:v>40750</c:v>
                </c:pt>
                <c:pt idx="3278">
                  <c:v>40751</c:v>
                </c:pt>
                <c:pt idx="3279">
                  <c:v>40752</c:v>
                </c:pt>
                <c:pt idx="3280">
                  <c:v>40753</c:v>
                </c:pt>
                <c:pt idx="3281">
                  <c:v>40756</c:v>
                </c:pt>
                <c:pt idx="3282">
                  <c:v>40757</c:v>
                </c:pt>
                <c:pt idx="3283">
                  <c:v>40758</c:v>
                </c:pt>
                <c:pt idx="3284">
                  <c:v>40759</c:v>
                </c:pt>
                <c:pt idx="3285">
                  <c:v>40760</c:v>
                </c:pt>
                <c:pt idx="3286">
                  <c:v>40763</c:v>
                </c:pt>
                <c:pt idx="3287">
                  <c:v>40764</c:v>
                </c:pt>
                <c:pt idx="3288">
                  <c:v>40765</c:v>
                </c:pt>
                <c:pt idx="3289">
                  <c:v>40766</c:v>
                </c:pt>
                <c:pt idx="3290">
                  <c:v>40767</c:v>
                </c:pt>
                <c:pt idx="3291">
                  <c:v>40770</c:v>
                </c:pt>
                <c:pt idx="3292">
                  <c:v>40771</c:v>
                </c:pt>
                <c:pt idx="3293">
                  <c:v>40772</c:v>
                </c:pt>
                <c:pt idx="3294">
                  <c:v>40773</c:v>
                </c:pt>
                <c:pt idx="3295">
                  <c:v>40774</c:v>
                </c:pt>
                <c:pt idx="3296">
                  <c:v>40777</c:v>
                </c:pt>
                <c:pt idx="3297">
                  <c:v>40778</c:v>
                </c:pt>
                <c:pt idx="3298">
                  <c:v>40779</c:v>
                </c:pt>
                <c:pt idx="3299">
                  <c:v>40780</c:v>
                </c:pt>
                <c:pt idx="3300">
                  <c:v>40781</c:v>
                </c:pt>
                <c:pt idx="3301">
                  <c:v>40784</c:v>
                </c:pt>
                <c:pt idx="3302">
                  <c:v>40785</c:v>
                </c:pt>
                <c:pt idx="3303">
                  <c:v>40786</c:v>
                </c:pt>
                <c:pt idx="3304">
                  <c:v>40787</c:v>
                </c:pt>
                <c:pt idx="3305">
                  <c:v>40788</c:v>
                </c:pt>
                <c:pt idx="3306">
                  <c:v>40791</c:v>
                </c:pt>
                <c:pt idx="3307">
                  <c:v>40792</c:v>
                </c:pt>
                <c:pt idx="3308">
                  <c:v>40793</c:v>
                </c:pt>
                <c:pt idx="3309">
                  <c:v>40794</c:v>
                </c:pt>
                <c:pt idx="3310">
                  <c:v>40795</c:v>
                </c:pt>
                <c:pt idx="3311">
                  <c:v>40798</c:v>
                </c:pt>
                <c:pt idx="3312">
                  <c:v>40799</c:v>
                </c:pt>
                <c:pt idx="3313">
                  <c:v>40800</c:v>
                </c:pt>
                <c:pt idx="3314">
                  <c:v>40801</c:v>
                </c:pt>
                <c:pt idx="3315">
                  <c:v>40802</c:v>
                </c:pt>
                <c:pt idx="3316">
                  <c:v>40805</c:v>
                </c:pt>
                <c:pt idx="3317">
                  <c:v>40806</c:v>
                </c:pt>
                <c:pt idx="3318">
                  <c:v>40807</c:v>
                </c:pt>
                <c:pt idx="3319">
                  <c:v>40808</c:v>
                </c:pt>
                <c:pt idx="3320">
                  <c:v>40809</c:v>
                </c:pt>
                <c:pt idx="3321">
                  <c:v>40812</c:v>
                </c:pt>
                <c:pt idx="3322">
                  <c:v>40813</c:v>
                </c:pt>
                <c:pt idx="3323">
                  <c:v>40814</c:v>
                </c:pt>
                <c:pt idx="3324">
                  <c:v>40815</c:v>
                </c:pt>
                <c:pt idx="3325">
                  <c:v>40816</c:v>
                </c:pt>
                <c:pt idx="3326">
                  <c:v>40819</c:v>
                </c:pt>
                <c:pt idx="3327">
                  <c:v>40820</c:v>
                </c:pt>
                <c:pt idx="3328">
                  <c:v>40821</c:v>
                </c:pt>
                <c:pt idx="3329">
                  <c:v>40822</c:v>
                </c:pt>
                <c:pt idx="3330">
                  <c:v>40823</c:v>
                </c:pt>
                <c:pt idx="3331">
                  <c:v>40826</c:v>
                </c:pt>
                <c:pt idx="3332">
                  <c:v>40827</c:v>
                </c:pt>
                <c:pt idx="3333">
                  <c:v>40828</c:v>
                </c:pt>
                <c:pt idx="3334">
                  <c:v>40829</c:v>
                </c:pt>
                <c:pt idx="3335">
                  <c:v>40830</c:v>
                </c:pt>
                <c:pt idx="3336">
                  <c:v>40833</c:v>
                </c:pt>
                <c:pt idx="3337">
                  <c:v>40834</c:v>
                </c:pt>
                <c:pt idx="3338">
                  <c:v>40835</c:v>
                </c:pt>
                <c:pt idx="3339">
                  <c:v>40836</c:v>
                </c:pt>
                <c:pt idx="3340">
                  <c:v>40837</c:v>
                </c:pt>
                <c:pt idx="3341">
                  <c:v>40840</c:v>
                </c:pt>
                <c:pt idx="3342">
                  <c:v>40841</c:v>
                </c:pt>
                <c:pt idx="3343">
                  <c:v>40842</c:v>
                </c:pt>
                <c:pt idx="3344">
                  <c:v>40843</c:v>
                </c:pt>
                <c:pt idx="3345">
                  <c:v>40844</c:v>
                </c:pt>
                <c:pt idx="3346">
                  <c:v>40847</c:v>
                </c:pt>
                <c:pt idx="3347">
                  <c:v>40848</c:v>
                </c:pt>
                <c:pt idx="3348">
                  <c:v>40849</c:v>
                </c:pt>
                <c:pt idx="3349">
                  <c:v>40850</c:v>
                </c:pt>
                <c:pt idx="3350">
                  <c:v>40851</c:v>
                </c:pt>
                <c:pt idx="3351">
                  <c:v>40854</c:v>
                </c:pt>
                <c:pt idx="3352">
                  <c:v>40855</c:v>
                </c:pt>
                <c:pt idx="3353">
                  <c:v>40856</c:v>
                </c:pt>
                <c:pt idx="3354">
                  <c:v>40857</c:v>
                </c:pt>
                <c:pt idx="3355">
                  <c:v>40858</c:v>
                </c:pt>
                <c:pt idx="3356">
                  <c:v>40861</c:v>
                </c:pt>
                <c:pt idx="3357">
                  <c:v>40862</c:v>
                </c:pt>
                <c:pt idx="3358">
                  <c:v>40863</c:v>
                </c:pt>
                <c:pt idx="3359">
                  <c:v>40864</c:v>
                </c:pt>
                <c:pt idx="3360">
                  <c:v>40865</c:v>
                </c:pt>
                <c:pt idx="3361">
                  <c:v>40868</c:v>
                </c:pt>
                <c:pt idx="3362">
                  <c:v>40869</c:v>
                </c:pt>
                <c:pt idx="3363">
                  <c:v>40870</c:v>
                </c:pt>
                <c:pt idx="3364">
                  <c:v>40871</c:v>
                </c:pt>
                <c:pt idx="3365">
                  <c:v>40872</c:v>
                </c:pt>
                <c:pt idx="3366">
                  <c:v>40875</c:v>
                </c:pt>
                <c:pt idx="3367">
                  <c:v>40876</c:v>
                </c:pt>
                <c:pt idx="3368">
                  <c:v>40877</c:v>
                </c:pt>
                <c:pt idx="3369">
                  <c:v>40878</c:v>
                </c:pt>
                <c:pt idx="3370">
                  <c:v>40879</c:v>
                </c:pt>
                <c:pt idx="3371">
                  <c:v>40882</c:v>
                </c:pt>
                <c:pt idx="3372">
                  <c:v>40883</c:v>
                </c:pt>
                <c:pt idx="3373">
                  <c:v>40884</c:v>
                </c:pt>
                <c:pt idx="3374">
                  <c:v>40885</c:v>
                </c:pt>
                <c:pt idx="3375">
                  <c:v>40886</c:v>
                </c:pt>
                <c:pt idx="3376">
                  <c:v>40889</c:v>
                </c:pt>
                <c:pt idx="3377">
                  <c:v>40890</c:v>
                </c:pt>
                <c:pt idx="3378">
                  <c:v>40891</c:v>
                </c:pt>
                <c:pt idx="3379">
                  <c:v>40892</c:v>
                </c:pt>
                <c:pt idx="3380">
                  <c:v>40893</c:v>
                </c:pt>
                <c:pt idx="3381">
                  <c:v>40896</c:v>
                </c:pt>
                <c:pt idx="3382">
                  <c:v>40897</c:v>
                </c:pt>
                <c:pt idx="3383">
                  <c:v>40898</c:v>
                </c:pt>
                <c:pt idx="3384">
                  <c:v>40899</c:v>
                </c:pt>
                <c:pt idx="3385">
                  <c:v>40900</c:v>
                </c:pt>
                <c:pt idx="3386">
                  <c:v>40903</c:v>
                </c:pt>
                <c:pt idx="3387">
                  <c:v>40904</c:v>
                </c:pt>
                <c:pt idx="3388">
                  <c:v>40905</c:v>
                </c:pt>
                <c:pt idx="3389">
                  <c:v>40906</c:v>
                </c:pt>
                <c:pt idx="3390">
                  <c:v>40907</c:v>
                </c:pt>
                <c:pt idx="3391">
                  <c:v>40910</c:v>
                </c:pt>
                <c:pt idx="3392">
                  <c:v>40911</c:v>
                </c:pt>
                <c:pt idx="3393">
                  <c:v>40912</c:v>
                </c:pt>
                <c:pt idx="3394">
                  <c:v>40913</c:v>
                </c:pt>
                <c:pt idx="3395">
                  <c:v>40914</c:v>
                </c:pt>
                <c:pt idx="3396">
                  <c:v>40917</c:v>
                </c:pt>
                <c:pt idx="3397">
                  <c:v>40918</c:v>
                </c:pt>
                <c:pt idx="3398">
                  <c:v>40919</c:v>
                </c:pt>
                <c:pt idx="3399">
                  <c:v>40920</c:v>
                </c:pt>
                <c:pt idx="3400">
                  <c:v>40921</c:v>
                </c:pt>
                <c:pt idx="3401">
                  <c:v>40924</c:v>
                </c:pt>
                <c:pt idx="3402">
                  <c:v>40925</c:v>
                </c:pt>
                <c:pt idx="3403">
                  <c:v>40926</c:v>
                </c:pt>
                <c:pt idx="3404">
                  <c:v>40927</c:v>
                </c:pt>
                <c:pt idx="3405">
                  <c:v>40928</c:v>
                </c:pt>
                <c:pt idx="3406">
                  <c:v>40931</c:v>
                </c:pt>
                <c:pt idx="3407">
                  <c:v>40932</c:v>
                </c:pt>
                <c:pt idx="3408">
                  <c:v>40933</c:v>
                </c:pt>
                <c:pt idx="3409">
                  <c:v>40934</c:v>
                </c:pt>
                <c:pt idx="3410">
                  <c:v>40935</c:v>
                </c:pt>
                <c:pt idx="3411">
                  <c:v>40938</c:v>
                </c:pt>
                <c:pt idx="3412">
                  <c:v>40939</c:v>
                </c:pt>
                <c:pt idx="3413">
                  <c:v>40940</c:v>
                </c:pt>
                <c:pt idx="3414">
                  <c:v>40941</c:v>
                </c:pt>
                <c:pt idx="3415">
                  <c:v>40942</c:v>
                </c:pt>
                <c:pt idx="3416">
                  <c:v>40945</c:v>
                </c:pt>
                <c:pt idx="3417">
                  <c:v>40946</c:v>
                </c:pt>
                <c:pt idx="3418">
                  <c:v>40947</c:v>
                </c:pt>
                <c:pt idx="3419">
                  <c:v>40948</c:v>
                </c:pt>
                <c:pt idx="3420">
                  <c:v>40949</c:v>
                </c:pt>
                <c:pt idx="3421">
                  <c:v>40952</c:v>
                </c:pt>
                <c:pt idx="3422">
                  <c:v>40953</c:v>
                </c:pt>
                <c:pt idx="3423">
                  <c:v>40954</c:v>
                </c:pt>
                <c:pt idx="3424">
                  <c:v>40955</c:v>
                </c:pt>
                <c:pt idx="3425">
                  <c:v>40956</c:v>
                </c:pt>
                <c:pt idx="3426">
                  <c:v>40959</c:v>
                </c:pt>
                <c:pt idx="3427">
                  <c:v>40960</c:v>
                </c:pt>
                <c:pt idx="3428">
                  <c:v>40961</c:v>
                </c:pt>
                <c:pt idx="3429">
                  <c:v>40962</c:v>
                </c:pt>
                <c:pt idx="3430">
                  <c:v>40963</c:v>
                </c:pt>
                <c:pt idx="3431">
                  <c:v>40966</c:v>
                </c:pt>
                <c:pt idx="3432">
                  <c:v>40967</c:v>
                </c:pt>
                <c:pt idx="3433">
                  <c:v>40968</c:v>
                </c:pt>
                <c:pt idx="3434">
                  <c:v>40969</c:v>
                </c:pt>
                <c:pt idx="3435">
                  <c:v>40970</c:v>
                </c:pt>
                <c:pt idx="3436">
                  <c:v>40973</c:v>
                </c:pt>
                <c:pt idx="3437">
                  <c:v>40974</c:v>
                </c:pt>
                <c:pt idx="3438">
                  <c:v>40975</c:v>
                </c:pt>
                <c:pt idx="3439">
                  <c:v>40976</c:v>
                </c:pt>
                <c:pt idx="3440">
                  <c:v>40977</c:v>
                </c:pt>
                <c:pt idx="3441">
                  <c:v>40980</c:v>
                </c:pt>
                <c:pt idx="3442">
                  <c:v>40981</c:v>
                </c:pt>
                <c:pt idx="3443">
                  <c:v>40982</c:v>
                </c:pt>
                <c:pt idx="3444">
                  <c:v>40983</c:v>
                </c:pt>
                <c:pt idx="3445">
                  <c:v>40984</c:v>
                </c:pt>
                <c:pt idx="3446">
                  <c:v>40987</c:v>
                </c:pt>
                <c:pt idx="3447">
                  <c:v>40988</c:v>
                </c:pt>
                <c:pt idx="3448">
                  <c:v>40989</c:v>
                </c:pt>
                <c:pt idx="3449">
                  <c:v>40990</c:v>
                </c:pt>
                <c:pt idx="3450">
                  <c:v>40991</c:v>
                </c:pt>
                <c:pt idx="3451">
                  <c:v>40994</c:v>
                </c:pt>
                <c:pt idx="3452">
                  <c:v>40995</c:v>
                </c:pt>
                <c:pt idx="3453">
                  <c:v>40996</c:v>
                </c:pt>
                <c:pt idx="3454">
                  <c:v>40997</c:v>
                </c:pt>
                <c:pt idx="3455">
                  <c:v>40998</c:v>
                </c:pt>
                <c:pt idx="3456">
                  <c:v>41001</c:v>
                </c:pt>
                <c:pt idx="3457">
                  <c:v>41002</c:v>
                </c:pt>
                <c:pt idx="3458">
                  <c:v>41003</c:v>
                </c:pt>
                <c:pt idx="3459">
                  <c:v>41004</c:v>
                </c:pt>
                <c:pt idx="3460">
                  <c:v>41005</c:v>
                </c:pt>
                <c:pt idx="3461">
                  <c:v>41008</c:v>
                </c:pt>
                <c:pt idx="3462">
                  <c:v>41009</c:v>
                </c:pt>
                <c:pt idx="3463">
                  <c:v>41010</c:v>
                </c:pt>
                <c:pt idx="3464">
                  <c:v>41011</c:v>
                </c:pt>
                <c:pt idx="3465">
                  <c:v>41012</c:v>
                </c:pt>
                <c:pt idx="3466">
                  <c:v>41015</c:v>
                </c:pt>
                <c:pt idx="3467">
                  <c:v>41016</c:v>
                </c:pt>
                <c:pt idx="3468">
                  <c:v>41017</c:v>
                </c:pt>
                <c:pt idx="3469">
                  <c:v>41018</c:v>
                </c:pt>
                <c:pt idx="3470">
                  <c:v>41019</c:v>
                </c:pt>
                <c:pt idx="3471">
                  <c:v>41022</c:v>
                </c:pt>
                <c:pt idx="3472">
                  <c:v>41023</c:v>
                </c:pt>
                <c:pt idx="3473">
                  <c:v>41024</c:v>
                </c:pt>
                <c:pt idx="3474">
                  <c:v>41025</c:v>
                </c:pt>
                <c:pt idx="3475">
                  <c:v>41026</c:v>
                </c:pt>
                <c:pt idx="3476">
                  <c:v>41029</c:v>
                </c:pt>
                <c:pt idx="3477">
                  <c:v>41030</c:v>
                </c:pt>
                <c:pt idx="3478">
                  <c:v>41031</c:v>
                </c:pt>
                <c:pt idx="3479">
                  <c:v>41032</c:v>
                </c:pt>
                <c:pt idx="3480">
                  <c:v>41033</c:v>
                </c:pt>
                <c:pt idx="3481">
                  <c:v>41036</c:v>
                </c:pt>
                <c:pt idx="3482">
                  <c:v>41037</c:v>
                </c:pt>
                <c:pt idx="3483">
                  <c:v>41038</c:v>
                </c:pt>
                <c:pt idx="3484">
                  <c:v>41039</c:v>
                </c:pt>
                <c:pt idx="3485">
                  <c:v>41040</c:v>
                </c:pt>
                <c:pt idx="3486">
                  <c:v>41043</c:v>
                </c:pt>
                <c:pt idx="3487">
                  <c:v>41044</c:v>
                </c:pt>
                <c:pt idx="3488">
                  <c:v>41045</c:v>
                </c:pt>
                <c:pt idx="3489">
                  <c:v>41046</c:v>
                </c:pt>
                <c:pt idx="3490">
                  <c:v>41047</c:v>
                </c:pt>
                <c:pt idx="3491">
                  <c:v>41050</c:v>
                </c:pt>
                <c:pt idx="3492">
                  <c:v>41051</c:v>
                </c:pt>
                <c:pt idx="3493">
                  <c:v>41052</c:v>
                </c:pt>
                <c:pt idx="3494">
                  <c:v>41053</c:v>
                </c:pt>
                <c:pt idx="3495">
                  <c:v>41054</c:v>
                </c:pt>
                <c:pt idx="3496">
                  <c:v>41057</c:v>
                </c:pt>
                <c:pt idx="3497">
                  <c:v>41058</c:v>
                </c:pt>
                <c:pt idx="3498">
                  <c:v>41059</c:v>
                </c:pt>
                <c:pt idx="3499">
                  <c:v>41060</c:v>
                </c:pt>
                <c:pt idx="3500">
                  <c:v>41061</c:v>
                </c:pt>
                <c:pt idx="3501">
                  <c:v>41064</c:v>
                </c:pt>
                <c:pt idx="3502">
                  <c:v>41065</c:v>
                </c:pt>
                <c:pt idx="3503">
                  <c:v>41066</c:v>
                </c:pt>
                <c:pt idx="3504">
                  <c:v>41067</c:v>
                </c:pt>
                <c:pt idx="3505">
                  <c:v>41068</c:v>
                </c:pt>
                <c:pt idx="3506">
                  <c:v>41071</c:v>
                </c:pt>
                <c:pt idx="3507">
                  <c:v>41072</c:v>
                </c:pt>
                <c:pt idx="3508">
                  <c:v>41073</c:v>
                </c:pt>
                <c:pt idx="3509">
                  <c:v>41074</c:v>
                </c:pt>
                <c:pt idx="3510">
                  <c:v>41075</c:v>
                </c:pt>
                <c:pt idx="3511">
                  <c:v>41078</c:v>
                </c:pt>
                <c:pt idx="3512">
                  <c:v>41079</c:v>
                </c:pt>
                <c:pt idx="3513">
                  <c:v>41080</c:v>
                </c:pt>
                <c:pt idx="3514">
                  <c:v>41081</c:v>
                </c:pt>
                <c:pt idx="3515">
                  <c:v>41082</c:v>
                </c:pt>
                <c:pt idx="3516">
                  <c:v>41085</c:v>
                </c:pt>
                <c:pt idx="3517">
                  <c:v>41086</c:v>
                </c:pt>
                <c:pt idx="3518">
                  <c:v>41087</c:v>
                </c:pt>
                <c:pt idx="3519">
                  <c:v>41088</c:v>
                </c:pt>
                <c:pt idx="3520">
                  <c:v>41089</c:v>
                </c:pt>
                <c:pt idx="3521">
                  <c:v>41092</c:v>
                </c:pt>
                <c:pt idx="3522">
                  <c:v>41093</c:v>
                </c:pt>
                <c:pt idx="3523">
                  <c:v>41094</c:v>
                </c:pt>
                <c:pt idx="3524">
                  <c:v>41095</c:v>
                </c:pt>
                <c:pt idx="3525">
                  <c:v>41096</c:v>
                </c:pt>
                <c:pt idx="3526">
                  <c:v>41099</c:v>
                </c:pt>
                <c:pt idx="3527">
                  <c:v>41100</c:v>
                </c:pt>
                <c:pt idx="3528">
                  <c:v>41101</c:v>
                </c:pt>
                <c:pt idx="3529">
                  <c:v>41102</c:v>
                </c:pt>
                <c:pt idx="3530">
                  <c:v>41103</c:v>
                </c:pt>
                <c:pt idx="3531">
                  <c:v>41106</c:v>
                </c:pt>
                <c:pt idx="3532">
                  <c:v>41107</c:v>
                </c:pt>
                <c:pt idx="3533">
                  <c:v>41108</c:v>
                </c:pt>
                <c:pt idx="3534">
                  <c:v>41109</c:v>
                </c:pt>
                <c:pt idx="3535">
                  <c:v>41110</c:v>
                </c:pt>
                <c:pt idx="3536">
                  <c:v>41113</c:v>
                </c:pt>
                <c:pt idx="3537">
                  <c:v>41114</c:v>
                </c:pt>
                <c:pt idx="3538">
                  <c:v>41115</c:v>
                </c:pt>
                <c:pt idx="3539">
                  <c:v>41116</c:v>
                </c:pt>
                <c:pt idx="3540">
                  <c:v>41117</c:v>
                </c:pt>
                <c:pt idx="3541">
                  <c:v>41120</c:v>
                </c:pt>
                <c:pt idx="3542">
                  <c:v>41121</c:v>
                </c:pt>
                <c:pt idx="3543">
                  <c:v>41122</c:v>
                </c:pt>
                <c:pt idx="3544">
                  <c:v>41123</c:v>
                </c:pt>
                <c:pt idx="3545">
                  <c:v>41124</c:v>
                </c:pt>
                <c:pt idx="3546">
                  <c:v>41127</c:v>
                </c:pt>
                <c:pt idx="3547">
                  <c:v>41128</c:v>
                </c:pt>
                <c:pt idx="3548">
                  <c:v>41129</c:v>
                </c:pt>
                <c:pt idx="3549">
                  <c:v>41130</c:v>
                </c:pt>
                <c:pt idx="3550">
                  <c:v>41131</c:v>
                </c:pt>
                <c:pt idx="3551">
                  <c:v>41134</c:v>
                </c:pt>
                <c:pt idx="3552">
                  <c:v>41135</c:v>
                </c:pt>
                <c:pt idx="3553">
                  <c:v>41136</c:v>
                </c:pt>
                <c:pt idx="3554">
                  <c:v>41137</c:v>
                </c:pt>
                <c:pt idx="3555">
                  <c:v>41138</c:v>
                </c:pt>
                <c:pt idx="3556">
                  <c:v>41141</c:v>
                </c:pt>
                <c:pt idx="3557">
                  <c:v>41142</c:v>
                </c:pt>
                <c:pt idx="3558">
                  <c:v>41143</c:v>
                </c:pt>
                <c:pt idx="3559">
                  <c:v>41144</c:v>
                </c:pt>
                <c:pt idx="3560">
                  <c:v>41145</c:v>
                </c:pt>
                <c:pt idx="3561">
                  <c:v>41148</c:v>
                </c:pt>
                <c:pt idx="3562">
                  <c:v>41149</c:v>
                </c:pt>
                <c:pt idx="3563">
                  <c:v>41150</c:v>
                </c:pt>
                <c:pt idx="3564">
                  <c:v>41151</c:v>
                </c:pt>
                <c:pt idx="3565">
                  <c:v>41152</c:v>
                </c:pt>
                <c:pt idx="3566">
                  <c:v>41155</c:v>
                </c:pt>
                <c:pt idx="3567">
                  <c:v>41156</c:v>
                </c:pt>
                <c:pt idx="3568">
                  <c:v>41157</c:v>
                </c:pt>
                <c:pt idx="3569">
                  <c:v>41158</c:v>
                </c:pt>
                <c:pt idx="3570">
                  <c:v>41159</c:v>
                </c:pt>
                <c:pt idx="3571">
                  <c:v>41162</c:v>
                </c:pt>
                <c:pt idx="3572">
                  <c:v>41163</c:v>
                </c:pt>
                <c:pt idx="3573">
                  <c:v>41164</c:v>
                </c:pt>
                <c:pt idx="3574">
                  <c:v>41165</c:v>
                </c:pt>
                <c:pt idx="3575">
                  <c:v>41166</c:v>
                </c:pt>
                <c:pt idx="3576">
                  <c:v>41169</c:v>
                </c:pt>
                <c:pt idx="3577">
                  <c:v>41170</c:v>
                </c:pt>
                <c:pt idx="3578">
                  <c:v>41171</c:v>
                </c:pt>
                <c:pt idx="3579">
                  <c:v>41172</c:v>
                </c:pt>
                <c:pt idx="3580">
                  <c:v>41173</c:v>
                </c:pt>
                <c:pt idx="3581">
                  <c:v>41176</c:v>
                </c:pt>
                <c:pt idx="3582">
                  <c:v>41177</c:v>
                </c:pt>
                <c:pt idx="3583">
                  <c:v>41178</c:v>
                </c:pt>
                <c:pt idx="3584">
                  <c:v>41179</c:v>
                </c:pt>
                <c:pt idx="3585">
                  <c:v>41180</c:v>
                </c:pt>
                <c:pt idx="3586">
                  <c:v>41183</c:v>
                </c:pt>
                <c:pt idx="3587">
                  <c:v>41184</c:v>
                </c:pt>
                <c:pt idx="3588">
                  <c:v>41185</c:v>
                </c:pt>
                <c:pt idx="3589">
                  <c:v>41186</c:v>
                </c:pt>
                <c:pt idx="3590">
                  <c:v>41187</c:v>
                </c:pt>
                <c:pt idx="3591">
                  <c:v>41190</c:v>
                </c:pt>
                <c:pt idx="3592">
                  <c:v>41191</c:v>
                </c:pt>
                <c:pt idx="3593">
                  <c:v>41192</c:v>
                </c:pt>
                <c:pt idx="3594">
                  <c:v>41193</c:v>
                </c:pt>
                <c:pt idx="3595">
                  <c:v>41194</c:v>
                </c:pt>
                <c:pt idx="3596">
                  <c:v>41197</c:v>
                </c:pt>
                <c:pt idx="3597">
                  <c:v>41198</c:v>
                </c:pt>
                <c:pt idx="3598">
                  <c:v>41199</c:v>
                </c:pt>
                <c:pt idx="3599">
                  <c:v>41200</c:v>
                </c:pt>
                <c:pt idx="3600">
                  <c:v>41201</c:v>
                </c:pt>
                <c:pt idx="3601">
                  <c:v>41204</c:v>
                </c:pt>
                <c:pt idx="3602">
                  <c:v>41205</c:v>
                </c:pt>
                <c:pt idx="3603">
                  <c:v>41206</c:v>
                </c:pt>
                <c:pt idx="3604">
                  <c:v>41207</c:v>
                </c:pt>
                <c:pt idx="3605">
                  <c:v>41208</c:v>
                </c:pt>
                <c:pt idx="3606">
                  <c:v>41211</c:v>
                </c:pt>
                <c:pt idx="3607">
                  <c:v>41212</c:v>
                </c:pt>
                <c:pt idx="3608">
                  <c:v>41213</c:v>
                </c:pt>
                <c:pt idx="3609">
                  <c:v>41214</c:v>
                </c:pt>
                <c:pt idx="3610">
                  <c:v>41215</c:v>
                </c:pt>
                <c:pt idx="3611">
                  <c:v>41218</c:v>
                </c:pt>
                <c:pt idx="3612">
                  <c:v>41219</c:v>
                </c:pt>
                <c:pt idx="3613">
                  <c:v>41220</c:v>
                </c:pt>
                <c:pt idx="3614">
                  <c:v>41221</c:v>
                </c:pt>
                <c:pt idx="3615">
                  <c:v>41222</c:v>
                </c:pt>
                <c:pt idx="3616">
                  <c:v>41225</c:v>
                </c:pt>
                <c:pt idx="3617">
                  <c:v>41226</c:v>
                </c:pt>
                <c:pt idx="3618">
                  <c:v>41227</c:v>
                </c:pt>
                <c:pt idx="3619">
                  <c:v>41228</c:v>
                </c:pt>
                <c:pt idx="3620">
                  <c:v>41229</c:v>
                </c:pt>
                <c:pt idx="3621">
                  <c:v>41232</c:v>
                </c:pt>
                <c:pt idx="3622">
                  <c:v>41233</c:v>
                </c:pt>
                <c:pt idx="3623">
                  <c:v>41234</c:v>
                </c:pt>
                <c:pt idx="3624">
                  <c:v>41235</c:v>
                </c:pt>
                <c:pt idx="3625">
                  <c:v>41236</c:v>
                </c:pt>
                <c:pt idx="3626">
                  <c:v>41239</c:v>
                </c:pt>
                <c:pt idx="3627">
                  <c:v>41240</c:v>
                </c:pt>
                <c:pt idx="3628">
                  <c:v>41241</c:v>
                </c:pt>
                <c:pt idx="3629">
                  <c:v>41242</c:v>
                </c:pt>
                <c:pt idx="3630">
                  <c:v>41243</c:v>
                </c:pt>
                <c:pt idx="3631">
                  <c:v>41246</c:v>
                </c:pt>
                <c:pt idx="3632">
                  <c:v>41247</c:v>
                </c:pt>
                <c:pt idx="3633">
                  <c:v>41248</c:v>
                </c:pt>
                <c:pt idx="3634">
                  <c:v>41249</c:v>
                </c:pt>
                <c:pt idx="3635">
                  <c:v>41250</c:v>
                </c:pt>
                <c:pt idx="3636">
                  <c:v>41253</c:v>
                </c:pt>
                <c:pt idx="3637">
                  <c:v>41254</c:v>
                </c:pt>
                <c:pt idx="3638">
                  <c:v>41255</c:v>
                </c:pt>
                <c:pt idx="3639">
                  <c:v>41256</c:v>
                </c:pt>
                <c:pt idx="3640">
                  <c:v>41257</c:v>
                </c:pt>
                <c:pt idx="3641">
                  <c:v>41260</c:v>
                </c:pt>
                <c:pt idx="3642">
                  <c:v>41261</c:v>
                </c:pt>
                <c:pt idx="3643">
                  <c:v>41262</c:v>
                </c:pt>
                <c:pt idx="3644">
                  <c:v>41263</c:v>
                </c:pt>
                <c:pt idx="3645">
                  <c:v>41264</c:v>
                </c:pt>
                <c:pt idx="3646">
                  <c:v>41267</c:v>
                </c:pt>
                <c:pt idx="3647">
                  <c:v>41268</c:v>
                </c:pt>
                <c:pt idx="3648">
                  <c:v>41269</c:v>
                </c:pt>
                <c:pt idx="3649">
                  <c:v>41270</c:v>
                </c:pt>
                <c:pt idx="3650">
                  <c:v>41271</c:v>
                </c:pt>
                <c:pt idx="3651">
                  <c:v>41274</c:v>
                </c:pt>
                <c:pt idx="3652">
                  <c:v>41275</c:v>
                </c:pt>
                <c:pt idx="3653">
                  <c:v>41276</c:v>
                </c:pt>
                <c:pt idx="3654">
                  <c:v>41277</c:v>
                </c:pt>
                <c:pt idx="3655">
                  <c:v>41278</c:v>
                </c:pt>
                <c:pt idx="3656">
                  <c:v>41281</c:v>
                </c:pt>
                <c:pt idx="3657">
                  <c:v>41282</c:v>
                </c:pt>
                <c:pt idx="3658">
                  <c:v>41283</c:v>
                </c:pt>
                <c:pt idx="3659">
                  <c:v>41284</c:v>
                </c:pt>
                <c:pt idx="3660">
                  <c:v>41285</c:v>
                </c:pt>
                <c:pt idx="3661">
                  <c:v>41288</c:v>
                </c:pt>
                <c:pt idx="3662">
                  <c:v>41289</c:v>
                </c:pt>
                <c:pt idx="3663">
                  <c:v>41290</c:v>
                </c:pt>
                <c:pt idx="3664">
                  <c:v>41291</c:v>
                </c:pt>
                <c:pt idx="3665">
                  <c:v>41292</c:v>
                </c:pt>
                <c:pt idx="3666">
                  <c:v>41295</c:v>
                </c:pt>
                <c:pt idx="3667">
                  <c:v>41296</c:v>
                </c:pt>
                <c:pt idx="3668">
                  <c:v>41297</c:v>
                </c:pt>
                <c:pt idx="3669">
                  <c:v>41298</c:v>
                </c:pt>
                <c:pt idx="3670">
                  <c:v>41299</c:v>
                </c:pt>
                <c:pt idx="3671">
                  <c:v>41302</c:v>
                </c:pt>
                <c:pt idx="3672">
                  <c:v>41303</c:v>
                </c:pt>
                <c:pt idx="3673">
                  <c:v>41304</c:v>
                </c:pt>
                <c:pt idx="3674">
                  <c:v>41305</c:v>
                </c:pt>
                <c:pt idx="3675">
                  <c:v>41306</c:v>
                </c:pt>
                <c:pt idx="3676">
                  <c:v>41309</c:v>
                </c:pt>
                <c:pt idx="3677">
                  <c:v>41310</c:v>
                </c:pt>
                <c:pt idx="3678">
                  <c:v>41311</c:v>
                </c:pt>
                <c:pt idx="3679">
                  <c:v>41312</c:v>
                </c:pt>
                <c:pt idx="3680">
                  <c:v>41313</c:v>
                </c:pt>
                <c:pt idx="3681">
                  <c:v>41316</c:v>
                </c:pt>
                <c:pt idx="3682">
                  <c:v>41317</c:v>
                </c:pt>
                <c:pt idx="3683">
                  <c:v>41318</c:v>
                </c:pt>
                <c:pt idx="3684">
                  <c:v>41319</c:v>
                </c:pt>
                <c:pt idx="3685">
                  <c:v>41320</c:v>
                </c:pt>
                <c:pt idx="3686">
                  <c:v>41323</c:v>
                </c:pt>
                <c:pt idx="3687">
                  <c:v>41324</c:v>
                </c:pt>
                <c:pt idx="3688">
                  <c:v>41325</c:v>
                </c:pt>
                <c:pt idx="3689">
                  <c:v>41326</c:v>
                </c:pt>
                <c:pt idx="3690">
                  <c:v>41327</c:v>
                </c:pt>
                <c:pt idx="3691">
                  <c:v>41330</c:v>
                </c:pt>
                <c:pt idx="3692">
                  <c:v>41331</c:v>
                </c:pt>
                <c:pt idx="3693">
                  <c:v>41332</c:v>
                </c:pt>
                <c:pt idx="3694">
                  <c:v>41333</c:v>
                </c:pt>
                <c:pt idx="3695">
                  <c:v>41334</c:v>
                </c:pt>
                <c:pt idx="3696">
                  <c:v>41337</c:v>
                </c:pt>
                <c:pt idx="3697">
                  <c:v>41338</c:v>
                </c:pt>
                <c:pt idx="3698">
                  <c:v>41339</c:v>
                </c:pt>
                <c:pt idx="3699">
                  <c:v>41340</c:v>
                </c:pt>
                <c:pt idx="3700">
                  <c:v>41341</c:v>
                </c:pt>
                <c:pt idx="3701">
                  <c:v>41344</c:v>
                </c:pt>
                <c:pt idx="3702">
                  <c:v>41345</c:v>
                </c:pt>
                <c:pt idx="3703">
                  <c:v>41346</c:v>
                </c:pt>
                <c:pt idx="3704">
                  <c:v>41347</c:v>
                </c:pt>
                <c:pt idx="3705">
                  <c:v>41348</c:v>
                </c:pt>
                <c:pt idx="3706">
                  <c:v>41351</c:v>
                </c:pt>
                <c:pt idx="3707">
                  <c:v>41352</c:v>
                </c:pt>
                <c:pt idx="3708">
                  <c:v>41353</c:v>
                </c:pt>
                <c:pt idx="3709">
                  <c:v>41354</c:v>
                </c:pt>
                <c:pt idx="3710">
                  <c:v>41355</c:v>
                </c:pt>
                <c:pt idx="3711">
                  <c:v>41358</c:v>
                </c:pt>
                <c:pt idx="3712">
                  <c:v>41359</c:v>
                </c:pt>
                <c:pt idx="3713">
                  <c:v>41360</c:v>
                </c:pt>
                <c:pt idx="3714">
                  <c:v>41361</c:v>
                </c:pt>
                <c:pt idx="3715">
                  <c:v>41362</c:v>
                </c:pt>
                <c:pt idx="3716">
                  <c:v>41365</c:v>
                </c:pt>
                <c:pt idx="3717">
                  <c:v>41366</c:v>
                </c:pt>
                <c:pt idx="3718">
                  <c:v>41367</c:v>
                </c:pt>
                <c:pt idx="3719">
                  <c:v>41368</c:v>
                </c:pt>
                <c:pt idx="3720">
                  <c:v>41369</c:v>
                </c:pt>
                <c:pt idx="3721">
                  <c:v>41372</c:v>
                </c:pt>
                <c:pt idx="3722">
                  <c:v>41373</c:v>
                </c:pt>
                <c:pt idx="3723">
                  <c:v>41374</c:v>
                </c:pt>
                <c:pt idx="3724">
                  <c:v>41375</c:v>
                </c:pt>
                <c:pt idx="3725">
                  <c:v>41376</c:v>
                </c:pt>
                <c:pt idx="3726">
                  <c:v>41379</c:v>
                </c:pt>
                <c:pt idx="3727">
                  <c:v>41380</c:v>
                </c:pt>
                <c:pt idx="3728">
                  <c:v>41381</c:v>
                </c:pt>
                <c:pt idx="3729">
                  <c:v>41382</c:v>
                </c:pt>
                <c:pt idx="3730">
                  <c:v>41383</c:v>
                </c:pt>
                <c:pt idx="3731">
                  <c:v>41386</c:v>
                </c:pt>
                <c:pt idx="3732">
                  <c:v>41387</c:v>
                </c:pt>
                <c:pt idx="3733">
                  <c:v>41388</c:v>
                </c:pt>
                <c:pt idx="3734">
                  <c:v>41389</c:v>
                </c:pt>
                <c:pt idx="3735">
                  <c:v>41390</c:v>
                </c:pt>
                <c:pt idx="3736">
                  <c:v>41393</c:v>
                </c:pt>
                <c:pt idx="3737">
                  <c:v>41394</c:v>
                </c:pt>
                <c:pt idx="3738">
                  <c:v>41395</c:v>
                </c:pt>
                <c:pt idx="3739">
                  <c:v>41396</c:v>
                </c:pt>
                <c:pt idx="3740">
                  <c:v>41397</c:v>
                </c:pt>
                <c:pt idx="3741">
                  <c:v>41400</c:v>
                </c:pt>
                <c:pt idx="3742">
                  <c:v>41401</c:v>
                </c:pt>
                <c:pt idx="3743">
                  <c:v>41402</c:v>
                </c:pt>
                <c:pt idx="3744">
                  <c:v>41403</c:v>
                </c:pt>
                <c:pt idx="3745">
                  <c:v>41404</c:v>
                </c:pt>
                <c:pt idx="3746">
                  <c:v>41407</c:v>
                </c:pt>
                <c:pt idx="3747">
                  <c:v>41408</c:v>
                </c:pt>
                <c:pt idx="3748">
                  <c:v>41409</c:v>
                </c:pt>
                <c:pt idx="3749">
                  <c:v>41410</c:v>
                </c:pt>
                <c:pt idx="3750">
                  <c:v>41411</c:v>
                </c:pt>
                <c:pt idx="3751">
                  <c:v>41414</c:v>
                </c:pt>
                <c:pt idx="3752">
                  <c:v>41415</c:v>
                </c:pt>
                <c:pt idx="3753">
                  <c:v>41416</c:v>
                </c:pt>
                <c:pt idx="3754">
                  <c:v>41417</c:v>
                </c:pt>
                <c:pt idx="3755">
                  <c:v>41418</c:v>
                </c:pt>
                <c:pt idx="3756">
                  <c:v>41421</c:v>
                </c:pt>
                <c:pt idx="3757">
                  <c:v>41422</c:v>
                </c:pt>
                <c:pt idx="3758">
                  <c:v>41423</c:v>
                </c:pt>
                <c:pt idx="3759">
                  <c:v>41424</c:v>
                </c:pt>
                <c:pt idx="3760">
                  <c:v>41425</c:v>
                </c:pt>
                <c:pt idx="3761">
                  <c:v>41428</c:v>
                </c:pt>
                <c:pt idx="3762">
                  <c:v>41429</c:v>
                </c:pt>
                <c:pt idx="3763">
                  <c:v>41430</c:v>
                </c:pt>
                <c:pt idx="3764">
                  <c:v>41431</c:v>
                </c:pt>
                <c:pt idx="3765">
                  <c:v>41432</c:v>
                </c:pt>
                <c:pt idx="3766">
                  <c:v>41435</c:v>
                </c:pt>
                <c:pt idx="3767">
                  <c:v>41436</c:v>
                </c:pt>
                <c:pt idx="3768">
                  <c:v>41437</c:v>
                </c:pt>
                <c:pt idx="3769">
                  <c:v>41438</c:v>
                </c:pt>
                <c:pt idx="3770">
                  <c:v>41439</c:v>
                </c:pt>
                <c:pt idx="3771">
                  <c:v>41442</c:v>
                </c:pt>
                <c:pt idx="3772">
                  <c:v>41443</c:v>
                </c:pt>
                <c:pt idx="3773">
                  <c:v>41444</c:v>
                </c:pt>
                <c:pt idx="3774">
                  <c:v>41445</c:v>
                </c:pt>
                <c:pt idx="3775">
                  <c:v>41446</c:v>
                </c:pt>
                <c:pt idx="3776">
                  <c:v>41449</c:v>
                </c:pt>
                <c:pt idx="3777">
                  <c:v>41450</c:v>
                </c:pt>
                <c:pt idx="3778">
                  <c:v>41451</c:v>
                </c:pt>
                <c:pt idx="3779">
                  <c:v>41452</c:v>
                </c:pt>
                <c:pt idx="3780">
                  <c:v>41453</c:v>
                </c:pt>
                <c:pt idx="3781">
                  <c:v>41456</c:v>
                </c:pt>
                <c:pt idx="3782">
                  <c:v>41457</c:v>
                </c:pt>
                <c:pt idx="3783">
                  <c:v>41458</c:v>
                </c:pt>
                <c:pt idx="3784">
                  <c:v>41459</c:v>
                </c:pt>
                <c:pt idx="3785">
                  <c:v>41460</c:v>
                </c:pt>
                <c:pt idx="3786">
                  <c:v>41463</c:v>
                </c:pt>
                <c:pt idx="3787">
                  <c:v>41464</c:v>
                </c:pt>
                <c:pt idx="3788">
                  <c:v>41465</c:v>
                </c:pt>
                <c:pt idx="3789">
                  <c:v>41466</c:v>
                </c:pt>
                <c:pt idx="3790">
                  <c:v>41467</c:v>
                </c:pt>
                <c:pt idx="3791">
                  <c:v>41470</c:v>
                </c:pt>
                <c:pt idx="3792">
                  <c:v>41471</c:v>
                </c:pt>
                <c:pt idx="3793">
                  <c:v>41472</c:v>
                </c:pt>
                <c:pt idx="3794">
                  <c:v>41473</c:v>
                </c:pt>
                <c:pt idx="3795">
                  <c:v>41474</c:v>
                </c:pt>
                <c:pt idx="3796">
                  <c:v>41477</c:v>
                </c:pt>
                <c:pt idx="3797">
                  <c:v>41478</c:v>
                </c:pt>
                <c:pt idx="3798">
                  <c:v>41479</c:v>
                </c:pt>
                <c:pt idx="3799">
                  <c:v>41480</c:v>
                </c:pt>
                <c:pt idx="3800">
                  <c:v>41481</c:v>
                </c:pt>
                <c:pt idx="3801">
                  <c:v>41484</c:v>
                </c:pt>
                <c:pt idx="3802">
                  <c:v>41485</c:v>
                </c:pt>
                <c:pt idx="3803">
                  <c:v>41486</c:v>
                </c:pt>
                <c:pt idx="3804">
                  <c:v>41487</c:v>
                </c:pt>
                <c:pt idx="3805">
                  <c:v>41488</c:v>
                </c:pt>
                <c:pt idx="3806">
                  <c:v>41491</c:v>
                </c:pt>
                <c:pt idx="3807">
                  <c:v>41492</c:v>
                </c:pt>
                <c:pt idx="3808">
                  <c:v>41493</c:v>
                </c:pt>
                <c:pt idx="3809">
                  <c:v>41494</c:v>
                </c:pt>
                <c:pt idx="3810">
                  <c:v>41495</c:v>
                </c:pt>
                <c:pt idx="3811">
                  <c:v>41498</c:v>
                </c:pt>
                <c:pt idx="3812">
                  <c:v>41499</c:v>
                </c:pt>
                <c:pt idx="3813">
                  <c:v>41500</c:v>
                </c:pt>
                <c:pt idx="3814">
                  <c:v>41501</c:v>
                </c:pt>
                <c:pt idx="3815">
                  <c:v>41502</c:v>
                </c:pt>
                <c:pt idx="3816">
                  <c:v>41505</c:v>
                </c:pt>
                <c:pt idx="3817">
                  <c:v>41506</c:v>
                </c:pt>
                <c:pt idx="3818">
                  <c:v>41507</c:v>
                </c:pt>
                <c:pt idx="3819">
                  <c:v>41508</c:v>
                </c:pt>
                <c:pt idx="3820">
                  <c:v>41509</c:v>
                </c:pt>
                <c:pt idx="3821">
                  <c:v>41512</c:v>
                </c:pt>
                <c:pt idx="3822">
                  <c:v>41513</c:v>
                </c:pt>
                <c:pt idx="3823">
                  <c:v>41514</c:v>
                </c:pt>
                <c:pt idx="3824">
                  <c:v>41515</c:v>
                </c:pt>
                <c:pt idx="3825">
                  <c:v>41516</c:v>
                </c:pt>
                <c:pt idx="3826">
                  <c:v>41519</c:v>
                </c:pt>
                <c:pt idx="3827">
                  <c:v>41520</c:v>
                </c:pt>
                <c:pt idx="3828">
                  <c:v>41521</c:v>
                </c:pt>
                <c:pt idx="3829">
                  <c:v>41522</c:v>
                </c:pt>
                <c:pt idx="3830">
                  <c:v>41523</c:v>
                </c:pt>
                <c:pt idx="3831">
                  <c:v>41526</c:v>
                </c:pt>
                <c:pt idx="3832">
                  <c:v>41527</c:v>
                </c:pt>
                <c:pt idx="3833">
                  <c:v>41528</c:v>
                </c:pt>
                <c:pt idx="3834">
                  <c:v>41529</c:v>
                </c:pt>
                <c:pt idx="3835">
                  <c:v>41530</c:v>
                </c:pt>
                <c:pt idx="3836">
                  <c:v>41533</c:v>
                </c:pt>
                <c:pt idx="3837">
                  <c:v>41534</c:v>
                </c:pt>
                <c:pt idx="3838">
                  <c:v>41535</c:v>
                </c:pt>
                <c:pt idx="3839">
                  <c:v>41536</c:v>
                </c:pt>
                <c:pt idx="3840">
                  <c:v>41537</c:v>
                </c:pt>
                <c:pt idx="3841">
                  <c:v>41540</c:v>
                </c:pt>
                <c:pt idx="3842">
                  <c:v>41541</c:v>
                </c:pt>
                <c:pt idx="3843">
                  <c:v>41542</c:v>
                </c:pt>
                <c:pt idx="3844">
                  <c:v>41543</c:v>
                </c:pt>
                <c:pt idx="3845">
                  <c:v>41544</c:v>
                </c:pt>
                <c:pt idx="3846">
                  <c:v>41547</c:v>
                </c:pt>
                <c:pt idx="3847">
                  <c:v>41548</c:v>
                </c:pt>
                <c:pt idx="3848">
                  <c:v>41549</c:v>
                </c:pt>
                <c:pt idx="3849">
                  <c:v>41550</c:v>
                </c:pt>
                <c:pt idx="3850">
                  <c:v>41551</c:v>
                </c:pt>
                <c:pt idx="3851">
                  <c:v>41554</c:v>
                </c:pt>
                <c:pt idx="3852">
                  <c:v>41555</c:v>
                </c:pt>
                <c:pt idx="3853">
                  <c:v>41556</c:v>
                </c:pt>
                <c:pt idx="3854">
                  <c:v>41557</c:v>
                </c:pt>
                <c:pt idx="3855">
                  <c:v>41558</c:v>
                </c:pt>
                <c:pt idx="3856">
                  <c:v>41561</c:v>
                </c:pt>
                <c:pt idx="3857">
                  <c:v>41562</c:v>
                </c:pt>
                <c:pt idx="3858">
                  <c:v>41563</c:v>
                </c:pt>
                <c:pt idx="3859">
                  <c:v>41564</c:v>
                </c:pt>
                <c:pt idx="3860">
                  <c:v>41565</c:v>
                </c:pt>
                <c:pt idx="3861">
                  <c:v>41568</c:v>
                </c:pt>
                <c:pt idx="3862">
                  <c:v>41569</c:v>
                </c:pt>
                <c:pt idx="3863">
                  <c:v>41570</c:v>
                </c:pt>
                <c:pt idx="3864">
                  <c:v>41571</c:v>
                </c:pt>
                <c:pt idx="3865">
                  <c:v>41572</c:v>
                </c:pt>
                <c:pt idx="3866">
                  <c:v>41575</c:v>
                </c:pt>
                <c:pt idx="3867">
                  <c:v>41576</c:v>
                </c:pt>
                <c:pt idx="3868">
                  <c:v>41577</c:v>
                </c:pt>
                <c:pt idx="3869">
                  <c:v>41578</c:v>
                </c:pt>
                <c:pt idx="3870">
                  <c:v>41579</c:v>
                </c:pt>
                <c:pt idx="3871">
                  <c:v>41582</c:v>
                </c:pt>
                <c:pt idx="3872">
                  <c:v>41583</c:v>
                </c:pt>
                <c:pt idx="3873">
                  <c:v>41584</c:v>
                </c:pt>
                <c:pt idx="3874">
                  <c:v>41585</c:v>
                </c:pt>
                <c:pt idx="3875">
                  <c:v>41586</c:v>
                </c:pt>
                <c:pt idx="3876">
                  <c:v>41589</c:v>
                </c:pt>
                <c:pt idx="3877">
                  <c:v>41590</c:v>
                </c:pt>
                <c:pt idx="3878">
                  <c:v>41591</c:v>
                </c:pt>
                <c:pt idx="3879">
                  <c:v>41592</c:v>
                </c:pt>
                <c:pt idx="3880">
                  <c:v>41593</c:v>
                </c:pt>
                <c:pt idx="3881">
                  <c:v>41596</c:v>
                </c:pt>
                <c:pt idx="3882">
                  <c:v>41597</c:v>
                </c:pt>
                <c:pt idx="3883">
                  <c:v>41598</c:v>
                </c:pt>
                <c:pt idx="3884">
                  <c:v>41599</c:v>
                </c:pt>
                <c:pt idx="3885">
                  <c:v>41600</c:v>
                </c:pt>
                <c:pt idx="3886">
                  <c:v>41603</c:v>
                </c:pt>
                <c:pt idx="3887">
                  <c:v>41604</c:v>
                </c:pt>
                <c:pt idx="3888">
                  <c:v>41605</c:v>
                </c:pt>
                <c:pt idx="3889">
                  <c:v>41606</c:v>
                </c:pt>
                <c:pt idx="3890">
                  <c:v>41607</c:v>
                </c:pt>
                <c:pt idx="3891">
                  <c:v>41610</c:v>
                </c:pt>
                <c:pt idx="3892">
                  <c:v>41611</c:v>
                </c:pt>
                <c:pt idx="3893">
                  <c:v>41612</c:v>
                </c:pt>
                <c:pt idx="3894">
                  <c:v>41613</c:v>
                </c:pt>
                <c:pt idx="3895">
                  <c:v>41614</c:v>
                </c:pt>
                <c:pt idx="3896">
                  <c:v>41617</c:v>
                </c:pt>
                <c:pt idx="3897">
                  <c:v>41618</c:v>
                </c:pt>
                <c:pt idx="3898">
                  <c:v>41619</c:v>
                </c:pt>
                <c:pt idx="3899">
                  <c:v>41620</c:v>
                </c:pt>
                <c:pt idx="3900">
                  <c:v>41621</c:v>
                </c:pt>
                <c:pt idx="3901">
                  <c:v>41624</c:v>
                </c:pt>
                <c:pt idx="3902">
                  <c:v>41625</c:v>
                </c:pt>
                <c:pt idx="3903">
                  <c:v>41626</c:v>
                </c:pt>
                <c:pt idx="3904">
                  <c:v>41627</c:v>
                </c:pt>
                <c:pt idx="3905">
                  <c:v>41628</c:v>
                </c:pt>
                <c:pt idx="3906">
                  <c:v>41631</c:v>
                </c:pt>
                <c:pt idx="3907">
                  <c:v>41632</c:v>
                </c:pt>
                <c:pt idx="3908">
                  <c:v>41633</c:v>
                </c:pt>
                <c:pt idx="3909">
                  <c:v>41634</c:v>
                </c:pt>
                <c:pt idx="3910">
                  <c:v>41635</c:v>
                </c:pt>
                <c:pt idx="3911">
                  <c:v>41638</c:v>
                </c:pt>
                <c:pt idx="3912">
                  <c:v>41639</c:v>
                </c:pt>
                <c:pt idx="3913">
                  <c:v>41640</c:v>
                </c:pt>
                <c:pt idx="3914">
                  <c:v>41641</c:v>
                </c:pt>
                <c:pt idx="3915">
                  <c:v>41642</c:v>
                </c:pt>
                <c:pt idx="3916">
                  <c:v>41645</c:v>
                </c:pt>
                <c:pt idx="3917">
                  <c:v>41646</c:v>
                </c:pt>
                <c:pt idx="3918">
                  <c:v>41647</c:v>
                </c:pt>
                <c:pt idx="3919">
                  <c:v>41648</c:v>
                </c:pt>
                <c:pt idx="3920">
                  <c:v>41649</c:v>
                </c:pt>
                <c:pt idx="3921">
                  <c:v>41652</c:v>
                </c:pt>
                <c:pt idx="3922">
                  <c:v>41653</c:v>
                </c:pt>
                <c:pt idx="3923">
                  <c:v>41654</c:v>
                </c:pt>
                <c:pt idx="3924">
                  <c:v>41655</c:v>
                </c:pt>
                <c:pt idx="3925">
                  <c:v>41656</c:v>
                </c:pt>
                <c:pt idx="3926">
                  <c:v>41659</c:v>
                </c:pt>
                <c:pt idx="3927">
                  <c:v>41660</c:v>
                </c:pt>
                <c:pt idx="3928">
                  <c:v>41661</c:v>
                </c:pt>
                <c:pt idx="3929">
                  <c:v>41662</c:v>
                </c:pt>
                <c:pt idx="3930">
                  <c:v>41663</c:v>
                </c:pt>
                <c:pt idx="3931">
                  <c:v>41666</c:v>
                </c:pt>
                <c:pt idx="3932">
                  <c:v>41667</c:v>
                </c:pt>
                <c:pt idx="3933">
                  <c:v>41668</c:v>
                </c:pt>
                <c:pt idx="3934">
                  <c:v>41669</c:v>
                </c:pt>
                <c:pt idx="3935">
                  <c:v>41670</c:v>
                </c:pt>
                <c:pt idx="3936">
                  <c:v>41673</c:v>
                </c:pt>
                <c:pt idx="3937">
                  <c:v>41674</c:v>
                </c:pt>
                <c:pt idx="3938">
                  <c:v>41675</c:v>
                </c:pt>
                <c:pt idx="3939">
                  <c:v>41676</c:v>
                </c:pt>
                <c:pt idx="3940">
                  <c:v>41677</c:v>
                </c:pt>
                <c:pt idx="3941">
                  <c:v>41680</c:v>
                </c:pt>
                <c:pt idx="3942">
                  <c:v>41681</c:v>
                </c:pt>
                <c:pt idx="3943">
                  <c:v>41682</c:v>
                </c:pt>
                <c:pt idx="3944">
                  <c:v>41683</c:v>
                </c:pt>
                <c:pt idx="3945">
                  <c:v>41684</c:v>
                </c:pt>
                <c:pt idx="3946">
                  <c:v>41687</c:v>
                </c:pt>
                <c:pt idx="3947">
                  <c:v>41688</c:v>
                </c:pt>
                <c:pt idx="3948">
                  <c:v>41689</c:v>
                </c:pt>
                <c:pt idx="3949">
                  <c:v>41690</c:v>
                </c:pt>
                <c:pt idx="3950">
                  <c:v>41691</c:v>
                </c:pt>
                <c:pt idx="3951">
                  <c:v>41694</c:v>
                </c:pt>
                <c:pt idx="3952">
                  <c:v>41695</c:v>
                </c:pt>
                <c:pt idx="3953">
                  <c:v>41696</c:v>
                </c:pt>
                <c:pt idx="3954">
                  <c:v>41697</c:v>
                </c:pt>
                <c:pt idx="3955">
                  <c:v>41698</c:v>
                </c:pt>
                <c:pt idx="3956">
                  <c:v>41701</c:v>
                </c:pt>
                <c:pt idx="3957">
                  <c:v>41702</c:v>
                </c:pt>
                <c:pt idx="3958">
                  <c:v>41703</c:v>
                </c:pt>
                <c:pt idx="3959">
                  <c:v>41704</c:v>
                </c:pt>
                <c:pt idx="3960">
                  <c:v>41705</c:v>
                </c:pt>
                <c:pt idx="3961">
                  <c:v>41708</c:v>
                </c:pt>
                <c:pt idx="3962">
                  <c:v>41709</c:v>
                </c:pt>
                <c:pt idx="3963">
                  <c:v>41710</c:v>
                </c:pt>
                <c:pt idx="3964">
                  <c:v>41711</c:v>
                </c:pt>
                <c:pt idx="3965">
                  <c:v>41712</c:v>
                </c:pt>
                <c:pt idx="3966">
                  <c:v>41715</c:v>
                </c:pt>
                <c:pt idx="3967">
                  <c:v>41716</c:v>
                </c:pt>
                <c:pt idx="3968">
                  <c:v>41717</c:v>
                </c:pt>
                <c:pt idx="3969">
                  <c:v>41718</c:v>
                </c:pt>
                <c:pt idx="3970">
                  <c:v>41719</c:v>
                </c:pt>
                <c:pt idx="3971">
                  <c:v>41722</c:v>
                </c:pt>
                <c:pt idx="3972">
                  <c:v>41723</c:v>
                </c:pt>
                <c:pt idx="3973">
                  <c:v>41724</c:v>
                </c:pt>
                <c:pt idx="3974">
                  <c:v>41725</c:v>
                </c:pt>
                <c:pt idx="3975">
                  <c:v>41726</c:v>
                </c:pt>
                <c:pt idx="3976">
                  <c:v>41729</c:v>
                </c:pt>
                <c:pt idx="3977">
                  <c:v>41730</c:v>
                </c:pt>
                <c:pt idx="3978">
                  <c:v>41731</c:v>
                </c:pt>
                <c:pt idx="3979">
                  <c:v>41732</c:v>
                </c:pt>
                <c:pt idx="3980">
                  <c:v>41733</c:v>
                </c:pt>
                <c:pt idx="3981">
                  <c:v>41736</c:v>
                </c:pt>
                <c:pt idx="3982">
                  <c:v>41737</c:v>
                </c:pt>
                <c:pt idx="3983">
                  <c:v>41738</c:v>
                </c:pt>
                <c:pt idx="3984">
                  <c:v>41739</c:v>
                </c:pt>
                <c:pt idx="3985">
                  <c:v>41740</c:v>
                </c:pt>
                <c:pt idx="3986">
                  <c:v>41743</c:v>
                </c:pt>
                <c:pt idx="3987">
                  <c:v>41744</c:v>
                </c:pt>
                <c:pt idx="3988">
                  <c:v>41745</c:v>
                </c:pt>
                <c:pt idx="3989">
                  <c:v>41746</c:v>
                </c:pt>
                <c:pt idx="3990">
                  <c:v>41747</c:v>
                </c:pt>
                <c:pt idx="3991">
                  <c:v>41750</c:v>
                </c:pt>
                <c:pt idx="3992">
                  <c:v>41751</c:v>
                </c:pt>
                <c:pt idx="3993">
                  <c:v>41752</c:v>
                </c:pt>
                <c:pt idx="3994">
                  <c:v>41753</c:v>
                </c:pt>
                <c:pt idx="3995">
                  <c:v>41754</c:v>
                </c:pt>
                <c:pt idx="3996">
                  <c:v>41757</c:v>
                </c:pt>
                <c:pt idx="3997">
                  <c:v>41758</c:v>
                </c:pt>
                <c:pt idx="3998">
                  <c:v>41759</c:v>
                </c:pt>
                <c:pt idx="3999">
                  <c:v>41760</c:v>
                </c:pt>
                <c:pt idx="4000">
                  <c:v>41761</c:v>
                </c:pt>
                <c:pt idx="4001">
                  <c:v>41764</c:v>
                </c:pt>
                <c:pt idx="4002">
                  <c:v>41765</c:v>
                </c:pt>
                <c:pt idx="4003">
                  <c:v>41766</c:v>
                </c:pt>
                <c:pt idx="4004">
                  <c:v>41767</c:v>
                </c:pt>
                <c:pt idx="4005">
                  <c:v>41768</c:v>
                </c:pt>
                <c:pt idx="4006">
                  <c:v>41771</c:v>
                </c:pt>
                <c:pt idx="4007">
                  <c:v>41772</c:v>
                </c:pt>
                <c:pt idx="4008">
                  <c:v>41773</c:v>
                </c:pt>
                <c:pt idx="4009">
                  <c:v>41774</c:v>
                </c:pt>
                <c:pt idx="4010">
                  <c:v>41775</c:v>
                </c:pt>
                <c:pt idx="4011">
                  <c:v>41778</c:v>
                </c:pt>
                <c:pt idx="4012">
                  <c:v>41779</c:v>
                </c:pt>
                <c:pt idx="4013">
                  <c:v>41780</c:v>
                </c:pt>
                <c:pt idx="4014">
                  <c:v>41781</c:v>
                </c:pt>
                <c:pt idx="4015">
                  <c:v>41782</c:v>
                </c:pt>
                <c:pt idx="4016">
                  <c:v>41785</c:v>
                </c:pt>
                <c:pt idx="4017">
                  <c:v>41786</c:v>
                </c:pt>
                <c:pt idx="4018">
                  <c:v>41787</c:v>
                </c:pt>
                <c:pt idx="4019">
                  <c:v>41788</c:v>
                </c:pt>
                <c:pt idx="4020">
                  <c:v>41789</c:v>
                </c:pt>
                <c:pt idx="4021">
                  <c:v>41792</c:v>
                </c:pt>
                <c:pt idx="4022">
                  <c:v>41793</c:v>
                </c:pt>
                <c:pt idx="4023">
                  <c:v>41794</c:v>
                </c:pt>
                <c:pt idx="4024">
                  <c:v>41795</c:v>
                </c:pt>
                <c:pt idx="4025">
                  <c:v>41796</c:v>
                </c:pt>
                <c:pt idx="4026">
                  <c:v>41799</c:v>
                </c:pt>
                <c:pt idx="4027">
                  <c:v>41800</c:v>
                </c:pt>
                <c:pt idx="4028">
                  <c:v>41801</c:v>
                </c:pt>
                <c:pt idx="4029">
                  <c:v>41802</c:v>
                </c:pt>
                <c:pt idx="4030">
                  <c:v>41803</c:v>
                </c:pt>
                <c:pt idx="4031">
                  <c:v>41806</c:v>
                </c:pt>
                <c:pt idx="4032">
                  <c:v>41807</c:v>
                </c:pt>
                <c:pt idx="4033">
                  <c:v>41808</c:v>
                </c:pt>
                <c:pt idx="4034">
                  <c:v>41809</c:v>
                </c:pt>
                <c:pt idx="4035">
                  <c:v>41810</c:v>
                </c:pt>
                <c:pt idx="4036">
                  <c:v>41813</c:v>
                </c:pt>
                <c:pt idx="4037">
                  <c:v>41814</c:v>
                </c:pt>
                <c:pt idx="4038">
                  <c:v>41815</c:v>
                </c:pt>
                <c:pt idx="4039">
                  <c:v>41816</c:v>
                </c:pt>
                <c:pt idx="4040">
                  <c:v>41817</c:v>
                </c:pt>
                <c:pt idx="4041">
                  <c:v>41820</c:v>
                </c:pt>
                <c:pt idx="4042">
                  <c:v>41821</c:v>
                </c:pt>
                <c:pt idx="4043">
                  <c:v>41822</c:v>
                </c:pt>
                <c:pt idx="4044">
                  <c:v>41823</c:v>
                </c:pt>
                <c:pt idx="4045">
                  <c:v>41824</c:v>
                </c:pt>
                <c:pt idx="4046">
                  <c:v>41827</c:v>
                </c:pt>
                <c:pt idx="4047">
                  <c:v>41828</c:v>
                </c:pt>
                <c:pt idx="4048">
                  <c:v>41829</c:v>
                </c:pt>
                <c:pt idx="4049">
                  <c:v>41830</c:v>
                </c:pt>
                <c:pt idx="4050">
                  <c:v>41831</c:v>
                </c:pt>
                <c:pt idx="4051">
                  <c:v>41834</c:v>
                </c:pt>
                <c:pt idx="4052">
                  <c:v>41835</c:v>
                </c:pt>
                <c:pt idx="4053">
                  <c:v>41836</c:v>
                </c:pt>
                <c:pt idx="4054">
                  <c:v>41837</c:v>
                </c:pt>
                <c:pt idx="4055">
                  <c:v>41838</c:v>
                </c:pt>
                <c:pt idx="4056">
                  <c:v>41841</c:v>
                </c:pt>
                <c:pt idx="4057">
                  <c:v>41842</c:v>
                </c:pt>
                <c:pt idx="4058">
                  <c:v>41843</c:v>
                </c:pt>
                <c:pt idx="4059">
                  <c:v>41844</c:v>
                </c:pt>
                <c:pt idx="4060">
                  <c:v>41845</c:v>
                </c:pt>
                <c:pt idx="4061">
                  <c:v>41848</c:v>
                </c:pt>
                <c:pt idx="4062">
                  <c:v>41849</c:v>
                </c:pt>
                <c:pt idx="4063">
                  <c:v>41850</c:v>
                </c:pt>
                <c:pt idx="4064">
                  <c:v>41851</c:v>
                </c:pt>
                <c:pt idx="4065">
                  <c:v>41852</c:v>
                </c:pt>
                <c:pt idx="4066">
                  <c:v>41855</c:v>
                </c:pt>
                <c:pt idx="4067">
                  <c:v>41856</c:v>
                </c:pt>
                <c:pt idx="4068">
                  <c:v>41857</c:v>
                </c:pt>
                <c:pt idx="4069">
                  <c:v>41858</c:v>
                </c:pt>
                <c:pt idx="4070">
                  <c:v>41859</c:v>
                </c:pt>
                <c:pt idx="4071">
                  <c:v>41862</c:v>
                </c:pt>
                <c:pt idx="4072">
                  <c:v>41863</c:v>
                </c:pt>
                <c:pt idx="4073">
                  <c:v>41864</c:v>
                </c:pt>
                <c:pt idx="4074">
                  <c:v>41865</c:v>
                </c:pt>
                <c:pt idx="4075">
                  <c:v>41866</c:v>
                </c:pt>
                <c:pt idx="4076">
                  <c:v>41869</c:v>
                </c:pt>
                <c:pt idx="4077">
                  <c:v>41870</c:v>
                </c:pt>
                <c:pt idx="4078">
                  <c:v>41871</c:v>
                </c:pt>
                <c:pt idx="4079">
                  <c:v>41872</c:v>
                </c:pt>
                <c:pt idx="4080">
                  <c:v>41873</c:v>
                </c:pt>
                <c:pt idx="4081">
                  <c:v>41876</c:v>
                </c:pt>
                <c:pt idx="4082">
                  <c:v>41877</c:v>
                </c:pt>
                <c:pt idx="4083">
                  <c:v>41878</c:v>
                </c:pt>
                <c:pt idx="4084">
                  <c:v>41879</c:v>
                </c:pt>
                <c:pt idx="4085">
                  <c:v>41880</c:v>
                </c:pt>
                <c:pt idx="4086">
                  <c:v>41883</c:v>
                </c:pt>
                <c:pt idx="4087">
                  <c:v>41884</c:v>
                </c:pt>
                <c:pt idx="4088">
                  <c:v>41885</c:v>
                </c:pt>
                <c:pt idx="4089">
                  <c:v>41886</c:v>
                </c:pt>
                <c:pt idx="4090">
                  <c:v>41887</c:v>
                </c:pt>
                <c:pt idx="4091">
                  <c:v>41890</c:v>
                </c:pt>
                <c:pt idx="4092">
                  <c:v>41891</c:v>
                </c:pt>
                <c:pt idx="4093">
                  <c:v>41892</c:v>
                </c:pt>
                <c:pt idx="4094">
                  <c:v>41893</c:v>
                </c:pt>
                <c:pt idx="4095">
                  <c:v>41894</c:v>
                </c:pt>
                <c:pt idx="4096">
                  <c:v>41897</c:v>
                </c:pt>
                <c:pt idx="4097">
                  <c:v>41898</c:v>
                </c:pt>
                <c:pt idx="4098">
                  <c:v>41899</c:v>
                </c:pt>
                <c:pt idx="4099">
                  <c:v>41900</c:v>
                </c:pt>
                <c:pt idx="4100">
                  <c:v>41901</c:v>
                </c:pt>
                <c:pt idx="4101">
                  <c:v>41904</c:v>
                </c:pt>
                <c:pt idx="4102">
                  <c:v>41905</c:v>
                </c:pt>
                <c:pt idx="4103">
                  <c:v>41906</c:v>
                </c:pt>
                <c:pt idx="4104">
                  <c:v>41907</c:v>
                </c:pt>
                <c:pt idx="4105">
                  <c:v>41908</c:v>
                </c:pt>
                <c:pt idx="4106">
                  <c:v>41911</c:v>
                </c:pt>
                <c:pt idx="4107">
                  <c:v>41912</c:v>
                </c:pt>
                <c:pt idx="4108">
                  <c:v>41913</c:v>
                </c:pt>
                <c:pt idx="4109">
                  <c:v>41914</c:v>
                </c:pt>
                <c:pt idx="4110">
                  <c:v>41915</c:v>
                </c:pt>
                <c:pt idx="4111">
                  <c:v>41918</c:v>
                </c:pt>
                <c:pt idx="4112">
                  <c:v>41919</c:v>
                </c:pt>
                <c:pt idx="4113">
                  <c:v>41920</c:v>
                </c:pt>
                <c:pt idx="4114">
                  <c:v>41921</c:v>
                </c:pt>
                <c:pt idx="4115">
                  <c:v>41922</c:v>
                </c:pt>
                <c:pt idx="4116">
                  <c:v>41925</c:v>
                </c:pt>
                <c:pt idx="4117">
                  <c:v>41926</c:v>
                </c:pt>
                <c:pt idx="4118">
                  <c:v>41927</c:v>
                </c:pt>
                <c:pt idx="4119">
                  <c:v>41928</c:v>
                </c:pt>
                <c:pt idx="4120">
                  <c:v>41929</c:v>
                </c:pt>
                <c:pt idx="4121">
                  <c:v>41932</c:v>
                </c:pt>
                <c:pt idx="4122">
                  <c:v>41933</c:v>
                </c:pt>
                <c:pt idx="4123">
                  <c:v>41934</c:v>
                </c:pt>
                <c:pt idx="4124">
                  <c:v>41935</c:v>
                </c:pt>
                <c:pt idx="4125">
                  <c:v>41936</c:v>
                </c:pt>
                <c:pt idx="4126">
                  <c:v>41939</c:v>
                </c:pt>
                <c:pt idx="4127">
                  <c:v>41940</c:v>
                </c:pt>
                <c:pt idx="4128">
                  <c:v>41941</c:v>
                </c:pt>
                <c:pt idx="4129">
                  <c:v>41942</c:v>
                </c:pt>
                <c:pt idx="4130">
                  <c:v>41943</c:v>
                </c:pt>
                <c:pt idx="4131">
                  <c:v>41946</c:v>
                </c:pt>
                <c:pt idx="4132">
                  <c:v>41947</c:v>
                </c:pt>
                <c:pt idx="4133">
                  <c:v>41948</c:v>
                </c:pt>
                <c:pt idx="4134">
                  <c:v>41949</c:v>
                </c:pt>
                <c:pt idx="4135">
                  <c:v>41950</c:v>
                </c:pt>
                <c:pt idx="4136">
                  <c:v>41953</c:v>
                </c:pt>
                <c:pt idx="4137">
                  <c:v>41954</c:v>
                </c:pt>
                <c:pt idx="4138">
                  <c:v>41955</c:v>
                </c:pt>
                <c:pt idx="4139">
                  <c:v>41956</c:v>
                </c:pt>
                <c:pt idx="4140">
                  <c:v>41957</c:v>
                </c:pt>
                <c:pt idx="4141">
                  <c:v>41960</c:v>
                </c:pt>
                <c:pt idx="4142">
                  <c:v>41961</c:v>
                </c:pt>
                <c:pt idx="4143">
                  <c:v>41962</c:v>
                </c:pt>
                <c:pt idx="4144">
                  <c:v>41963</c:v>
                </c:pt>
                <c:pt idx="4145">
                  <c:v>41964</c:v>
                </c:pt>
                <c:pt idx="4146">
                  <c:v>41967</c:v>
                </c:pt>
                <c:pt idx="4147">
                  <c:v>41968</c:v>
                </c:pt>
                <c:pt idx="4148">
                  <c:v>41969</c:v>
                </c:pt>
                <c:pt idx="4149">
                  <c:v>41970</c:v>
                </c:pt>
                <c:pt idx="4150">
                  <c:v>41971</c:v>
                </c:pt>
                <c:pt idx="4151">
                  <c:v>41974</c:v>
                </c:pt>
                <c:pt idx="4152">
                  <c:v>41975</c:v>
                </c:pt>
                <c:pt idx="4153">
                  <c:v>41976</c:v>
                </c:pt>
                <c:pt idx="4154">
                  <c:v>41977</c:v>
                </c:pt>
                <c:pt idx="4155">
                  <c:v>41978</c:v>
                </c:pt>
                <c:pt idx="4156">
                  <c:v>41981</c:v>
                </c:pt>
                <c:pt idx="4157">
                  <c:v>41982</c:v>
                </c:pt>
                <c:pt idx="4158">
                  <c:v>41983</c:v>
                </c:pt>
                <c:pt idx="4159">
                  <c:v>41984</c:v>
                </c:pt>
                <c:pt idx="4160">
                  <c:v>41985</c:v>
                </c:pt>
                <c:pt idx="4161">
                  <c:v>41988</c:v>
                </c:pt>
                <c:pt idx="4162">
                  <c:v>41989</c:v>
                </c:pt>
                <c:pt idx="4163">
                  <c:v>41990</c:v>
                </c:pt>
                <c:pt idx="4164">
                  <c:v>41991</c:v>
                </c:pt>
                <c:pt idx="4165">
                  <c:v>41992</c:v>
                </c:pt>
                <c:pt idx="4166">
                  <c:v>41995</c:v>
                </c:pt>
                <c:pt idx="4167">
                  <c:v>41996</c:v>
                </c:pt>
                <c:pt idx="4168">
                  <c:v>41997</c:v>
                </c:pt>
                <c:pt idx="4169">
                  <c:v>41998</c:v>
                </c:pt>
                <c:pt idx="4170">
                  <c:v>41999</c:v>
                </c:pt>
                <c:pt idx="4171">
                  <c:v>42002</c:v>
                </c:pt>
                <c:pt idx="4172">
                  <c:v>42003</c:v>
                </c:pt>
                <c:pt idx="4173">
                  <c:v>42004</c:v>
                </c:pt>
                <c:pt idx="4174">
                  <c:v>42005</c:v>
                </c:pt>
                <c:pt idx="4175">
                  <c:v>42006</c:v>
                </c:pt>
                <c:pt idx="4176">
                  <c:v>42009</c:v>
                </c:pt>
                <c:pt idx="4177">
                  <c:v>42010</c:v>
                </c:pt>
                <c:pt idx="4178">
                  <c:v>42011</c:v>
                </c:pt>
                <c:pt idx="4179">
                  <c:v>42012</c:v>
                </c:pt>
                <c:pt idx="4180">
                  <c:v>42013</c:v>
                </c:pt>
                <c:pt idx="4181">
                  <c:v>42016</c:v>
                </c:pt>
                <c:pt idx="4182">
                  <c:v>42017</c:v>
                </c:pt>
                <c:pt idx="4183">
                  <c:v>42018</c:v>
                </c:pt>
                <c:pt idx="4184">
                  <c:v>42019</c:v>
                </c:pt>
                <c:pt idx="4185">
                  <c:v>42020</c:v>
                </c:pt>
                <c:pt idx="4186">
                  <c:v>42023</c:v>
                </c:pt>
                <c:pt idx="4187">
                  <c:v>42024</c:v>
                </c:pt>
                <c:pt idx="4188">
                  <c:v>42025</c:v>
                </c:pt>
                <c:pt idx="4189">
                  <c:v>42026</c:v>
                </c:pt>
                <c:pt idx="4190">
                  <c:v>42027</c:v>
                </c:pt>
                <c:pt idx="4191">
                  <c:v>42030</c:v>
                </c:pt>
                <c:pt idx="4192">
                  <c:v>42031</c:v>
                </c:pt>
                <c:pt idx="4193">
                  <c:v>42032</c:v>
                </c:pt>
                <c:pt idx="4194">
                  <c:v>42033</c:v>
                </c:pt>
                <c:pt idx="4195">
                  <c:v>42034</c:v>
                </c:pt>
                <c:pt idx="4196">
                  <c:v>42037</c:v>
                </c:pt>
                <c:pt idx="4197">
                  <c:v>42038</c:v>
                </c:pt>
                <c:pt idx="4198">
                  <c:v>42039</c:v>
                </c:pt>
                <c:pt idx="4199">
                  <c:v>42040</c:v>
                </c:pt>
                <c:pt idx="4200">
                  <c:v>42041</c:v>
                </c:pt>
                <c:pt idx="4201">
                  <c:v>42044</c:v>
                </c:pt>
                <c:pt idx="4202">
                  <c:v>42045</c:v>
                </c:pt>
                <c:pt idx="4203">
                  <c:v>42046</c:v>
                </c:pt>
                <c:pt idx="4204">
                  <c:v>42047</c:v>
                </c:pt>
                <c:pt idx="4205">
                  <c:v>42048</c:v>
                </c:pt>
                <c:pt idx="4206">
                  <c:v>42051</c:v>
                </c:pt>
                <c:pt idx="4207">
                  <c:v>42052</c:v>
                </c:pt>
                <c:pt idx="4208">
                  <c:v>42053</c:v>
                </c:pt>
                <c:pt idx="4209">
                  <c:v>42054</c:v>
                </c:pt>
                <c:pt idx="4210">
                  <c:v>42055</c:v>
                </c:pt>
                <c:pt idx="4211">
                  <c:v>42058</c:v>
                </c:pt>
                <c:pt idx="4212">
                  <c:v>42059</c:v>
                </c:pt>
                <c:pt idx="4213">
                  <c:v>42060</c:v>
                </c:pt>
                <c:pt idx="4214">
                  <c:v>42061</c:v>
                </c:pt>
                <c:pt idx="4215">
                  <c:v>42062</c:v>
                </c:pt>
                <c:pt idx="4216">
                  <c:v>42065</c:v>
                </c:pt>
                <c:pt idx="4217">
                  <c:v>42066</c:v>
                </c:pt>
                <c:pt idx="4218">
                  <c:v>42067</c:v>
                </c:pt>
                <c:pt idx="4219">
                  <c:v>42068</c:v>
                </c:pt>
                <c:pt idx="4220">
                  <c:v>42069</c:v>
                </c:pt>
                <c:pt idx="4221">
                  <c:v>42072</c:v>
                </c:pt>
                <c:pt idx="4222">
                  <c:v>42073</c:v>
                </c:pt>
                <c:pt idx="4223">
                  <c:v>42074</c:v>
                </c:pt>
                <c:pt idx="4224">
                  <c:v>42075</c:v>
                </c:pt>
                <c:pt idx="4225">
                  <c:v>42076</c:v>
                </c:pt>
                <c:pt idx="4226">
                  <c:v>42079</c:v>
                </c:pt>
                <c:pt idx="4227">
                  <c:v>42080</c:v>
                </c:pt>
                <c:pt idx="4228">
                  <c:v>42081</c:v>
                </c:pt>
                <c:pt idx="4229">
                  <c:v>42082</c:v>
                </c:pt>
                <c:pt idx="4230">
                  <c:v>42083</c:v>
                </c:pt>
                <c:pt idx="4231">
                  <c:v>42086</c:v>
                </c:pt>
                <c:pt idx="4232">
                  <c:v>42087</c:v>
                </c:pt>
                <c:pt idx="4233">
                  <c:v>42088</c:v>
                </c:pt>
                <c:pt idx="4234">
                  <c:v>42089</c:v>
                </c:pt>
                <c:pt idx="4235">
                  <c:v>42090</c:v>
                </c:pt>
                <c:pt idx="4236">
                  <c:v>42093</c:v>
                </c:pt>
                <c:pt idx="4237">
                  <c:v>42094</c:v>
                </c:pt>
                <c:pt idx="4238">
                  <c:v>42095</c:v>
                </c:pt>
                <c:pt idx="4239">
                  <c:v>42096</c:v>
                </c:pt>
                <c:pt idx="4240">
                  <c:v>42097</c:v>
                </c:pt>
                <c:pt idx="4241">
                  <c:v>42100</c:v>
                </c:pt>
                <c:pt idx="4242">
                  <c:v>42101</c:v>
                </c:pt>
                <c:pt idx="4243">
                  <c:v>42102</c:v>
                </c:pt>
                <c:pt idx="4244">
                  <c:v>42103</c:v>
                </c:pt>
                <c:pt idx="4245">
                  <c:v>42104</c:v>
                </c:pt>
                <c:pt idx="4246">
                  <c:v>42107</c:v>
                </c:pt>
                <c:pt idx="4247">
                  <c:v>42108</c:v>
                </c:pt>
                <c:pt idx="4248">
                  <c:v>42109</c:v>
                </c:pt>
                <c:pt idx="4249">
                  <c:v>42110</c:v>
                </c:pt>
                <c:pt idx="4250">
                  <c:v>42111</c:v>
                </c:pt>
                <c:pt idx="4251">
                  <c:v>42114</c:v>
                </c:pt>
                <c:pt idx="4252">
                  <c:v>42115</c:v>
                </c:pt>
                <c:pt idx="4253">
                  <c:v>42116</c:v>
                </c:pt>
                <c:pt idx="4254">
                  <c:v>42117</c:v>
                </c:pt>
                <c:pt idx="4255">
                  <c:v>42118</c:v>
                </c:pt>
                <c:pt idx="4256">
                  <c:v>42121</c:v>
                </c:pt>
                <c:pt idx="4257">
                  <c:v>42122</c:v>
                </c:pt>
                <c:pt idx="4258">
                  <c:v>42123</c:v>
                </c:pt>
                <c:pt idx="4259">
                  <c:v>42124</c:v>
                </c:pt>
                <c:pt idx="4260">
                  <c:v>42125</c:v>
                </c:pt>
                <c:pt idx="4261">
                  <c:v>42128</c:v>
                </c:pt>
                <c:pt idx="4262">
                  <c:v>42129</c:v>
                </c:pt>
                <c:pt idx="4263">
                  <c:v>42130</c:v>
                </c:pt>
                <c:pt idx="4264">
                  <c:v>42131</c:v>
                </c:pt>
                <c:pt idx="4265">
                  <c:v>42132</c:v>
                </c:pt>
                <c:pt idx="4266">
                  <c:v>42135</c:v>
                </c:pt>
                <c:pt idx="4267">
                  <c:v>42136</c:v>
                </c:pt>
                <c:pt idx="4268">
                  <c:v>42137</c:v>
                </c:pt>
                <c:pt idx="4269">
                  <c:v>42138</c:v>
                </c:pt>
                <c:pt idx="4270">
                  <c:v>42139</c:v>
                </c:pt>
                <c:pt idx="4271">
                  <c:v>42142</c:v>
                </c:pt>
                <c:pt idx="4272">
                  <c:v>42143</c:v>
                </c:pt>
                <c:pt idx="4273">
                  <c:v>42144</c:v>
                </c:pt>
                <c:pt idx="4274">
                  <c:v>42145</c:v>
                </c:pt>
                <c:pt idx="4275">
                  <c:v>42146</c:v>
                </c:pt>
                <c:pt idx="4276">
                  <c:v>42149</c:v>
                </c:pt>
                <c:pt idx="4277">
                  <c:v>42150</c:v>
                </c:pt>
                <c:pt idx="4278">
                  <c:v>42151</c:v>
                </c:pt>
                <c:pt idx="4279">
                  <c:v>42152</c:v>
                </c:pt>
                <c:pt idx="4280">
                  <c:v>42153</c:v>
                </c:pt>
                <c:pt idx="4281">
                  <c:v>42156</c:v>
                </c:pt>
                <c:pt idx="4282">
                  <c:v>42157</c:v>
                </c:pt>
                <c:pt idx="4283">
                  <c:v>42158</c:v>
                </c:pt>
                <c:pt idx="4284">
                  <c:v>42159</c:v>
                </c:pt>
                <c:pt idx="4285">
                  <c:v>42160</c:v>
                </c:pt>
                <c:pt idx="4286">
                  <c:v>42163</c:v>
                </c:pt>
                <c:pt idx="4287">
                  <c:v>42164</c:v>
                </c:pt>
                <c:pt idx="4288">
                  <c:v>42165</c:v>
                </c:pt>
                <c:pt idx="4289">
                  <c:v>42166</c:v>
                </c:pt>
                <c:pt idx="4290">
                  <c:v>42167</c:v>
                </c:pt>
                <c:pt idx="4291">
                  <c:v>42170</c:v>
                </c:pt>
                <c:pt idx="4292">
                  <c:v>42171</c:v>
                </c:pt>
                <c:pt idx="4293">
                  <c:v>42172</c:v>
                </c:pt>
                <c:pt idx="4294">
                  <c:v>42173</c:v>
                </c:pt>
                <c:pt idx="4295">
                  <c:v>42174</c:v>
                </c:pt>
                <c:pt idx="4296">
                  <c:v>42177</c:v>
                </c:pt>
                <c:pt idx="4297">
                  <c:v>42178</c:v>
                </c:pt>
                <c:pt idx="4298">
                  <c:v>42179</c:v>
                </c:pt>
                <c:pt idx="4299">
                  <c:v>42180</c:v>
                </c:pt>
                <c:pt idx="4300">
                  <c:v>42181</c:v>
                </c:pt>
                <c:pt idx="4301">
                  <c:v>42184</c:v>
                </c:pt>
                <c:pt idx="4302">
                  <c:v>42185</c:v>
                </c:pt>
                <c:pt idx="4303">
                  <c:v>42186</c:v>
                </c:pt>
                <c:pt idx="4304">
                  <c:v>42187</c:v>
                </c:pt>
                <c:pt idx="4305">
                  <c:v>42188</c:v>
                </c:pt>
                <c:pt idx="4306">
                  <c:v>42191</c:v>
                </c:pt>
                <c:pt idx="4307">
                  <c:v>42192</c:v>
                </c:pt>
                <c:pt idx="4308">
                  <c:v>42193</c:v>
                </c:pt>
                <c:pt idx="4309">
                  <c:v>42194</c:v>
                </c:pt>
                <c:pt idx="4310">
                  <c:v>42195</c:v>
                </c:pt>
                <c:pt idx="4311">
                  <c:v>42198</c:v>
                </c:pt>
                <c:pt idx="4312">
                  <c:v>42199</c:v>
                </c:pt>
                <c:pt idx="4313">
                  <c:v>42200</c:v>
                </c:pt>
                <c:pt idx="4314">
                  <c:v>42201</c:v>
                </c:pt>
                <c:pt idx="4315">
                  <c:v>42202</c:v>
                </c:pt>
                <c:pt idx="4316">
                  <c:v>42205</c:v>
                </c:pt>
                <c:pt idx="4317">
                  <c:v>42206</c:v>
                </c:pt>
                <c:pt idx="4318">
                  <c:v>42207</c:v>
                </c:pt>
                <c:pt idx="4319">
                  <c:v>42208</c:v>
                </c:pt>
                <c:pt idx="4320">
                  <c:v>42209</c:v>
                </c:pt>
                <c:pt idx="4321">
                  <c:v>42212</c:v>
                </c:pt>
                <c:pt idx="4322">
                  <c:v>42213</c:v>
                </c:pt>
                <c:pt idx="4323">
                  <c:v>42214</c:v>
                </c:pt>
                <c:pt idx="4324">
                  <c:v>42215</c:v>
                </c:pt>
                <c:pt idx="4325">
                  <c:v>42216</c:v>
                </c:pt>
                <c:pt idx="4326">
                  <c:v>42219</c:v>
                </c:pt>
                <c:pt idx="4327">
                  <c:v>42220</c:v>
                </c:pt>
                <c:pt idx="4328">
                  <c:v>42221</c:v>
                </c:pt>
                <c:pt idx="4329">
                  <c:v>42222</c:v>
                </c:pt>
                <c:pt idx="4330">
                  <c:v>42223</c:v>
                </c:pt>
                <c:pt idx="4331">
                  <c:v>42226</c:v>
                </c:pt>
                <c:pt idx="4332">
                  <c:v>42227</c:v>
                </c:pt>
                <c:pt idx="4333">
                  <c:v>42228</c:v>
                </c:pt>
                <c:pt idx="4334">
                  <c:v>42229</c:v>
                </c:pt>
                <c:pt idx="4335">
                  <c:v>42230</c:v>
                </c:pt>
                <c:pt idx="4336">
                  <c:v>42233</c:v>
                </c:pt>
                <c:pt idx="4337">
                  <c:v>42234</c:v>
                </c:pt>
                <c:pt idx="4338">
                  <c:v>42235</c:v>
                </c:pt>
                <c:pt idx="4339">
                  <c:v>42236</c:v>
                </c:pt>
                <c:pt idx="4340">
                  <c:v>42237</c:v>
                </c:pt>
                <c:pt idx="4341">
                  <c:v>42240</c:v>
                </c:pt>
                <c:pt idx="4342">
                  <c:v>42241</c:v>
                </c:pt>
                <c:pt idx="4343">
                  <c:v>42242</c:v>
                </c:pt>
                <c:pt idx="4344">
                  <c:v>42243</c:v>
                </c:pt>
                <c:pt idx="4345">
                  <c:v>42244</c:v>
                </c:pt>
                <c:pt idx="4346">
                  <c:v>42247</c:v>
                </c:pt>
                <c:pt idx="4347">
                  <c:v>42248</c:v>
                </c:pt>
                <c:pt idx="4348">
                  <c:v>42249</c:v>
                </c:pt>
                <c:pt idx="4349">
                  <c:v>42250</c:v>
                </c:pt>
                <c:pt idx="4350">
                  <c:v>42251</c:v>
                </c:pt>
                <c:pt idx="4351">
                  <c:v>42254</c:v>
                </c:pt>
                <c:pt idx="4352">
                  <c:v>42255</c:v>
                </c:pt>
                <c:pt idx="4353">
                  <c:v>42256</c:v>
                </c:pt>
                <c:pt idx="4354">
                  <c:v>42257</c:v>
                </c:pt>
                <c:pt idx="4355">
                  <c:v>42258</c:v>
                </c:pt>
                <c:pt idx="4356">
                  <c:v>42261</c:v>
                </c:pt>
                <c:pt idx="4357">
                  <c:v>42262</c:v>
                </c:pt>
                <c:pt idx="4358">
                  <c:v>42263</c:v>
                </c:pt>
                <c:pt idx="4359">
                  <c:v>42264</c:v>
                </c:pt>
                <c:pt idx="4360">
                  <c:v>42265</c:v>
                </c:pt>
                <c:pt idx="4361">
                  <c:v>42268</c:v>
                </c:pt>
                <c:pt idx="4362">
                  <c:v>42269</c:v>
                </c:pt>
                <c:pt idx="4363">
                  <c:v>42270</c:v>
                </c:pt>
                <c:pt idx="4364">
                  <c:v>42271</c:v>
                </c:pt>
                <c:pt idx="4365">
                  <c:v>42272</c:v>
                </c:pt>
                <c:pt idx="4366">
                  <c:v>42275</c:v>
                </c:pt>
                <c:pt idx="4367">
                  <c:v>42276</c:v>
                </c:pt>
                <c:pt idx="4368">
                  <c:v>42277</c:v>
                </c:pt>
                <c:pt idx="4369">
                  <c:v>42278</c:v>
                </c:pt>
                <c:pt idx="4370">
                  <c:v>42279</c:v>
                </c:pt>
                <c:pt idx="4371">
                  <c:v>42282</c:v>
                </c:pt>
                <c:pt idx="4372">
                  <c:v>42283</c:v>
                </c:pt>
                <c:pt idx="4373">
                  <c:v>42284</c:v>
                </c:pt>
                <c:pt idx="4374">
                  <c:v>42285</c:v>
                </c:pt>
                <c:pt idx="4375">
                  <c:v>42286</c:v>
                </c:pt>
                <c:pt idx="4376">
                  <c:v>42289</c:v>
                </c:pt>
                <c:pt idx="4377">
                  <c:v>42290</c:v>
                </c:pt>
                <c:pt idx="4378">
                  <c:v>42291</c:v>
                </c:pt>
                <c:pt idx="4379">
                  <c:v>42292</c:v>
                </c:pt>
                <c:pt idx="4380">
                  <c:v>42293</c:v>
                </c:pt>
                <c:pt idx="4381">
                  <c:v>42296</c:v>
                </c:pt>
                <c:pt idx="4382">
                  <c:v>42297</c:v>
                </c:pt>
                <c:pt idx="4383">
                  <c:v>42298</c:v>
                </c:pt>
                <c:pt idx="4384">
                  <c:v>42299</c:v>
                </c:pt>
                <c:pt idx="4385">
                  <c:v>42300</c:v>
                </c:pt>
                <c:pt idx="4386">
                  <c:v>42303</c:v>
                </c:pt>
                <c:pt idx="4387">
                  <c:v>42304</c:v>
                </c:pt>
                <c:pt idx="4388">
                  <c:v>42305</c:v>
                </c:pt>
                <c:pt idx="4389">
                  <c:v>42306</c:v>
                </c:pt>
                <c:pt idx="4390">
                  <c:v>42307</c:v>
                </c:pt>
                <c:pt idx="4391">
                  <c:v>42310</c:v>
                </c:pt>
                <c:pt idx="4392">
                  <c:v>42311</c:v>
                </c:pt>
                <c:pt idx="4393">
                  <c:v>42312</c:v>
                </c:pt>
                <c:pt idx="4394">
                  <c:v>42313</c:v>
                </c:pt>
                <c:pt idx="4395">
                  <c:v>42314</c:v>
                </c:pt>
                <c:pt idx="4396">
                  <c:v>42317</c:v>
                </c:pt>
                <c:pt idx="4397">
                  <c:v>42318</c:v>
                </c:pt>
                <c:pt idx="4398">
                  <c:v>42319</c:v>
                </c:pt>
                <c:pt idx="4399">
                  <c:v>42320</c:v>
                </c:pt>
                <c:pt idx="4400">
                  <c:v>42321</c:v>
                </c:pt>
                <c:pt idx="4401">
                  <c:v>42324</c:v>
                </c:pt>
                <c:pt idx="4402">
                  <c:v>42325</c:v>
                </c:pt>
                <c:pt idx="4403">
                  <c:v>42326</c:v>
                </c:pt>
                <c:pt idx="4404">
                  <c:v>42327</c:v>
                </c:pt>
                <c:pt idx="4405">
                  <c:v>42328</c:v>
                </c:pt>
                <c:pt idx="4406">
                  <c:v>42331</c:v>
                </c:pt>
                <c:pt idx="4407">
                  <c:v>42332</c:v>
                </c:pt>
                <c:pt idx="4408">
                  <c:v>42333</c:v>
                </c:pt>
                <c:pt idx="4409">
                  <c:v>42334</c:v>
                </c:pt>
                <c:pt idx="4410">
                  <c:v>42335</c:v>
                </c:pt>
                <c:pt idx="4411">
                  <c:v>42338</c:v>
                </c:pt>
                <c:pt idx="4412">
                  <c:v>42339</c:v>
                </c:pt>
                <c:pt idx="4413">
                  <c:v>42340</c:v>
                </c:pt>
                <c:pt idx="4414">
                  <c:v>42341</c:v>
                </c:pt>
                <c:pt idx="4415">
                  <c:v>42342</c:v>
                </c:pt>
                <c:pt idx="4416">
                  <c:v>42345</c:v>
                </c:pt>
                <c:pt idx="4417">
                  <c:v>42346</c:v>
                </c:pt>
                <c:pt idx="4418">
                  <c:v>42347</c:v>
                </c:pt>
                <c:pt idx="4419">
                  <c:v>42348</c:v>
                </c:pt>
                <c:pt idx="4420">
                  <c:v>42349</c:v>
                </c:pt>
                <c:pt idx="4421">
                  <c:v>42352</c:v>
                </c:pt>
                <c:pt idx="4422">
                  <c:v>42353</c:v>
                </c:pt>
                <c:pt idx="4423">
                  <c:v>42354</c:v>
                </c:pt>
                <c:pt idx="4424">
                  <c:v>42355</c:v>
                </c:pt>
                <c:pt idx="4425">
                  <c:v>42356</c:v>
                </c:pt>
                <c:pt idx="4426">
                  <c:v>42359</c:v>
                </c:pt>
                <c:pt idx="4427">
                  <c:v>42360</c:v>
                </c:pt>
                <c:pt idx="4428">
                  <c:v>42361</c:v>
                </c:pt>
                <c:pt idx="4429">
                  <c:v>42362</c:v>
                </c:pt>
                <c:pt idx="4430">
                  <c:v>42363</c:v>
                </c:pt>
                <c:pt idx="4431">
                  <c:v>42366</c:v>
                </c:pt>
                <c:pt idx="4432">
                  <c:v>42367</c:v>
                </c:pt>
                <c:pt idx="4433">
                  <c:v>42368</c:v>
                </c:pt>
                <c:pt idx="4434">
                  <c:v>42369</c:v>
                </c:pt>
                <c:pt idx="4435">
                  <c:v>42370</c:v>
                </c:pt>
                <c:pt idx="4436">
                  <c:v>42373</c:v>
                </c:pt>
                <c:pt idx="4437">
                  <c:v>42374</c:v>
                </c:pt>
                <c:pt idx="4438">
                  <c:v>42375</c:v>
                </c:pt>
                <c:pt idx="4439">
                  <c:v>42376</c:v>
                </c:pt>
                <c:pt idx="4440">
                  <c:v>42377</c:v>
                </c:pt>
                <c:pt idx="4441">
                  <c:v>42380</c:v>
                </c:pt>
                <c:pt idx="4442">
                  <c:v>42381</c:v>
                </c:pt>
                <c:pt idx="4443">
                  <c:v>42382</c:v>
                </c:pt>
                <c:pt idx="4444">
                  <c:v>42383</c:v>
                </c:pt>
                <c:pt idx="4445">
                  <c:v>42384</c:v>
                </c:pt>
                <c:pt idx="4446">
                  <c:v>42387</c:v>
                </c:pt>
                <c:pt idx="4447">
                  <c:v>42388</c:v>
                </c:pt>
                <c:pt idx="4448">
                  <c:v>42389</c:v>
                </c:pt>
                <c:pt idx="4449">
                  <c:v>42390</c:v>
                </c:pt>
                <c:pt idx="4450">
                  <c:v>42391</c:v>
                </c:pt>
                <c:pt idx="4451">
                  <c:v>42394</c:v>
                </c:pt>
                <c:pt idx="4452">
                  <c:v>42395</c:v>
                </c:pt>
                <c:pt idx="4453">
                  <c:v>42396</c:v>
                </c:pt>
                <c:pt idx="4454">
                  <c:v>42397</c:v>
                </c:pt>
                <c:pt idx="4455">
                  <c:v>42398</c:v>
                </c:pt>
                <c:pt idx="4456">
                  <c:v>42401</c:v>
                </c:pt>
                <c:pt idx="4457">
                  <c:v>42402</c:v>
                </c:pt>
                <c:pt idx="4458">
                  <c:v>42403</c:v>
                </c:pt>
                <c:pt idx="4459">
                  <c:v>42404</c:v>
                </c:pt>
                <c:pt idx="4460">
                  <c:v>42405</c:v>
                </c:pt>
                <c:pt idx="4461">
                  <c:v>42408</c:v>
                </c:pt>
                <c:pt idx="4462">
                  <c:v>42409</c:v>
                </c:pt>
                <c:pt idx="4463">
                  <c:v>42410</c:v>
                </c:pt>
                <c:pt idx="4464">
                  <c:v>42411</c:v>
                </c:pt>
                <c:pt idx="4465">
                  <c:v>42412</c:v>
                </c:pt>
                <c:pt idx="4466">
                  <c:v>42415</c:v>
                </c:pt>
                <c:pt idx="4467">
                  <c:v>42416</c:v>
                </c:pt>
                <c:pt idx="4468">
                  <c:v>42417</c:v>
                </c:pt>
                <c:pt idx="4469">
                  <c:v>42418</c:v>
                </c:pt>
                <c:pt idx="4470">
                  <c:v>42419</c:v>
                </c:pt>
                <c:pt idx="4471">
                  <c:v>42422</c:v>
                </c:pt>
                <c:pt idx="4472">
                  <c:v>42423</c:v>
                </c:pt>
                <c:pt idx="4473">
                  <c:v>42424</c:v>
                </c:pt>
                <c:pt idx="4474">
                  <c:v>42425</c:v>
                </c:pt>
                <c:pt idx="4475">
                  <c:v>42426</c:v>
                </c:pt>
                <c:pt idx="4476">
                  <c:v>42429</c:v>
                </c:pt>
                <c:pt idx="4477">
                  <c:v>42430</c:v>
                </c:pt>
                <c:pt idx="4478">
                  <c:v>42431</c:v>
                </c:pt>
                <c:pt idx="4479">
                  <c:v>42432</c:v>
                </c:pt>
                <c:pt idx="4480">
                  <c:v>42433</c:v>
                </c:pt>
                <c:pt idx="4481">
                  <c:v>42436</c:v>
                </c:pt>
                <c:pt idx="4482">
                  <c:v>42437</c:v>
                </c:pt>
                <c:pt idx="4483">
                  <c:v>42438</c:v>
                </c:pt>
                <c:pt idx="4484">
                  <c:v>42439</c:v>
                </c:pt>
                <c:pt idx="4485">
                  <c:v>42440</c:v>
                </c:pt>
                <c:pt idx="4486">
                  <c:v>42443</c:v>
                </c:pt>
                <c:pt idx="4487">
                  <c:v>42444</c:v>
                </c:pt>
                <c:pt idx="4488">
                  <c:v>42445</c:v>
                </c:pt>
                <c:pt idx="4489">
                  <c:v>42446</c:v>
                </c:pt>
                <c:pt idx="4490">
                  <c:v>42447</c:v>
                </c:pt>
                <c:pt idx="4491">
                  <c:v>42450</c:v>
                </c:pt>
                <c:pt idx="4492">
                  <c:v>42451</c:v>
                </c:pt>
                <c:pt idx="4493">
                  <c:v>42452</c:v>
                </c:pt>
                <c:pt idx="4494">
                  <c:v>42453</c:v>
                </c:pt>
                <c:pt idx="4495">
                  <c:v>42454</c:v>
                </c:pt>
                <c:pt idx="4496">
                  <c:v>42457</c:v>
                </c:pt>
                <c:pt idx="4497">
                  <c:v>42458</c:v>
                </c:pt>
                <c:pt idx="4498">
                  <c:v>42459</c:v>
                </c:pt>
                <c:pt idx="4499">
                  <c:v>42460</c:v>
                </c:pt>
              </c:numCache>
            </c:numRef>
          </c:cat>
          <c:val>
            <c:numRef>
              <c:f>'Figure 12.7a'!$B$2:$B$4501</c:f>
              <c:numCache>
                <c:formatCode>General</c:formatCode>
                <c:ptCount val="4500"/>
                <c:pt idx="0">
                  <c:v>3</c:v>
                </c:pt>
                <c:pt idx="1">
                  <c:v>3</c:v>
                </c:pt>
                <c:pt idx="2">
                  <c:v>3</c:v>
                </c:pt>
                <c:pt idx="3">
                  <c:v>3</c:v>
                </c:pt>
                <c:pt idx="4">
                  <c:v>3</c:v>
                </c:pt>
                <c:pt idx="5">
                  <c:v>3</c:v>
                </c:pt>
                <c:pt idx="6">
                  <c:v>3</c:v>
                </c:pt>
                <c:pt idx="7">
                  <c:v>3</c:v>
                </c:pt>
                <c:pt idx="8">
                  <c:v>3</c:v>
                </c:pt>
                <c:pt idx="9">
                  <c:v>3</c:v>
                </c:pt>
                <c:pt idx="10">
                  <c:v>3</c:v>
                </c:pt>
                <c:pt idx="11">
                  <c:v>3</c:v>
                </c:pt>
                <c:pt idx="12">
                  <c:v>3</c:v>
                </c:pt>
                <c:pt idx="13">
                  <c:v>3</c:v>
                </c:pt>
                <c:pt idx="14">
                  <c:v>3</c:v>
                </c:pt>
                <c:pt idx="15">
                  <c:v>3</c:v>
                </c:pt>
                <c:pt idx="16">
                  <c:v>3</c:v>
                </c:pt>
                <c:pt idx="17">
                  <c:v>3</c:v>
                </c:pt>
                <c:pt idx="18">
                  <c:v>3</c:v>
                </c:pt>
                <c:pt idx="19">
                  <c:v>3</c:v>
                </c:pt>
                <c:pt idx="20">
                  <c:v>3</c:v>
                </c:pt>
                <c:pt idx="21">
                  <c:v>3</c:v>
                </c:pt>
                <c:pt idx="22">
                  <c:v>3</c:v>
                </c:pt>
                <c:pt idx="23">
                  <c:v>3</c:v>
                </c:pt>
                <c:pt idx="24">
                  <c:v>3</c:v>
                </c:pt>
                <c:pt idx="25">
                  <c:v>3</c:v>
                </c:pt>
                <c:pt idx="26">
                  <c:v>3</c:v>
                </c:pt>
                <c:pt idx="27">
                  <c:v>3</c:v>
                </c:pt>
                <c:pt idx="28">
                  <c:v>3</c:v>
                </c:pt>
                <c:pt idx="29">
                  <c:v>3</c:v>
                </c:pt>
                <c:pt idx="30">
                  <c:v>3</c:v>
                </c:pt>
                <c:pt idx="31">
                  <c:v>3</c:v>
                </c:pt>
                <c:pt idx="32">
                  <c:v>3</c:v>
                </c:pt>
                <c:pt idx="33">
                  <c:v>3</c:v>
                </c:pt>
                <c:pt idx="34">
                  <c:v>3</c:v>
                </c:pt>
                <c:pt idx="35">
                  <c:v>3</c:v>
                </c:pt>
                <c:pt idx="36">
                  <c:v>3</c:v>
                </c:pt>
                <c:pt idx="37">
                  <c:v>3</c:v>
                </c:pt>
                <c:pt idx="38">
                  <c:v>3</c:v>
                </c:pt>
                <c:pt idx="39">
                  <c:v>3</c:v>
                </c:pt>
                <c:pt idx="40">
                  <c:v>3</c:v>
                </c:pt>
                <c:pt idx="41">
                  <c:v>3</c:v>
                </c:pt>
                <c:pt idx="42">
                  <c:v>3</c:v>
                </c:pt>
                <c:pt idx="43">
                  <c:v>3</c:v>
                </c:pt>
                <c:pt idx="44">
                  <c:v>3</c:v>
                </c:pt>
                <c:pt idx="45">
                  <c:v>3</c:v>
                </c:pt>
                <c:pt idx="46">
                  <c:v>3</c:v>
                </c:pt>
                <c:pt idx="47">
                  <c:v>3</c:v>
                </c:pt>
                <c:pt idx="48">
                  <c:v>3</c:v>
                </c:pt>
                <c:pt idx="49">
                  <c:v>3</c:v>
                </c:pt>
                <c:pt idx="50">
                  <c:v>3</c:v>
                </c:pt>
                <c:pt idx="51">
                  <c:v>3</c:v>
                </c:pt>
                <c:pt idx="52">
                  <c:v>3</c:v>
                </c:pt>
                <c:pt idx="53">
                  <c:v>3</c:v>
                </c:pt>
                <c:pt idx="54">
                  <c:v>3</c:v>
                </c:pt>
                <c:pt idx="55">
                  <c:v>3</c:v>
                </c:pt>
                <c:pt idx="56">
                  <c:v>3</c:v>
                </c:pt>
                <c:pt idx="57">
                  <c:v>3</c:v>
                </c:pt>
                <c:pt idx="58">
                  <c:v>3</c:v>
                </c:pt>
                <c:pt idx="59">
                  <c:v>3</c:v>
                </c:pt>
                <c:pt idx="60">
                  <c:v>3</c:v>
                </c:pt>
                <c:pt idx="61">
                  <c:v>3</c:v>
                </c:pt>
                <c:pt idx="62">
                  <c:v>3</c:v>
                </c:pt>
                <c:pt idx="63">
                  <c:v>3</c:v>
                </c:pt>
                <c:pt idx="64">
                  <c:v>3</c:v>
                </c:pt>
                <c:pt idx="65">
                  <c:v>3</c:v>
                </c:pt>
                <c:pt idx="66">
                  <c:v>3</c:v>
                </c:pt>
                <c:pt idx="67">
                  <c:v>3</c:v>
                </c:pt>
                <c:pt idx="68">
                  <c:v>3</c:v>
                </c:pt>
                <c:pt idx="69">
                  <c:v>3</c:v>
                </c:pt>
                <c:pt idx="70">
                  <c:v>2.5</c:v>
                </c:pt>
                <c:pt idx="71">
                  <c:v>2.5</c:v>
                </c:pt>
                <c:pt idx="72">
                  <c:v>2.5</c:v>
                </c:pt>
                <c:pt idx="73">
                  <c:v>2.5</c:v>
                </c:pt>
                <c:pt idx="74">
                  <c:v>2.5</c:v>
                </c:pt>
                <c:pt idx="75">
                  <c:v>2.5</c:v>
                </c:pt>
                <c:pt idx="76">
                  <c:v>2.5</c:v>
                </c:pt>
                <c:pt idx="77">
                  <c:v>2.5</c:v>
                </c:pt>
                <c:pt idx="78">
                  <c:v>2.5</c:v>
                </c:pt>
                <c:pt idx="79">
                  <c:v>2.5</c:v>
                </c:pt>
                <c:pt idx="80">
                  <c:v>2.5</c:v>
                </c:pt>
                <c:pt idx="81">
                  <c:v>2.5</c:v>
                </c:pt>
                <c:pt idx="82">
                  <c:v>2.5</c:v>
                </c:pt>
                <c:pt idx="83">
                  <c:v>2.5</c:v>
                </c:pt>
                <c:pt idx="84">
                  <c:v>2.5</c:v>
                </c:pt>
                <c:pt idx="85">
                  <c:v>2.5</c:v>
                </c:pt>
                <c:pt idx="86">
                  <c:v>2.5</c:v>
                </c:pt>
                <c:pt idx="87">
                  <c:v>2.5</c:v>
                </c:pt>
                <c:pt idx="88">
                  <c:v>2.5</c:v>
                </c:pt>
                <c:pt idx="89">
                  <c:v>2.5</c:v>
                </c:pt>
                <c:pt idx="90">
                  <c:v>2.5</c:v>
                </c:pt>
                <c:pt idx="91">
                  <c:v>2.5</c:v>
                </c:pt>
                <c:pt idx="92">
                  <c:v>2.5</c:v>
                </c:pt>
                <c:pt idx="93">
                  <c:v>2.5</c:v>
                </c:pt>
                <c:pt idx="94">
                  <c:v>2.5</c:v>
                </c:pt>
                <c:pt idx="95">
                  <c:v>2.5</c:v>
                </c:pt>
                <c:pt idx="96">
                  <c:v>2.5</c:v>
                </c:pt>
                <c:pt idx="97">
                  <c:v>2.5</c:v>
                </c:pt>
                <c:pt idx="98">
                  <c:v>2.5</c:v>
                </c:pt>
                <c:pt idx="99">
                  <c:v>2.5</c:v>
                </c:pt>
                <c:pt idx="100">
                  <c:v>2.5</c:v>
                </c:pt>
                <c:pt idx="101">
                  <c:v>2.5</c:v>
                </c:pt>
                <c:pt idx="102">
                  <c:v>2.5</c:v>
                </c:pt>
                <c:pt idx="103">
                  <c:v>2.5</c:v>
                </c:pt>
                <c:pt idx="104">
                  <c:v>2.5</c:v>
                </c:pt>
                <c:pt idx="105">
                  <c:v>2.5</c:v>
                </c:pt>
                <c:pt idx="106">
                  <c:v>2.5</c:v>
                </c:pt>
                <c:pt idx="107">
                  <c:v>2.5</c:v>
                </c:pt>
                <c:pt idx="108">
                  <c:v>2.5</c:v>
                </c:pt>
                <c:pt idx="109">
                  <c:v>2.5</c:v>
                </c:pt>
                <c:pt idx="110">
                  <c:v>2.5</c:v>
                </c:pt>
                <c:pt idx="111">
                  <c:v>2.5</c:v>
                </c:pt>
                <c:pt idx="112">
                  <c:v>2.5</c:v>
                </c:pt>
                <c:pt idx="113">
                  <c:v>2.5</c:v>
                </c:pt>
                <c:pt idx="114">
                  <c:v>2.5</c:v>
                </c:pt>
                <c:pt idx="115">
                  <c:v>2.5</c:v>
                </c:pt>
                <c:pt idx="116">
                  <c:v>2.5</c:v>
                </c:pt>
                <c:pt idx="117">
                  <c:v>2.5</c:v>
                </c:pt>
                <c:pt idx="118">
                  <c:v>2.5</c:v>
                </c:pt>
                <c:pt idx="119">
                  <c:v>2.5</c:v>
                </c:pt>
                <c:pt idx="120">
                  <c:v>2.5</c:v>
                </c:pt>
                <c:pt idx="121">
                  <c:v>2.5</c:v>
                </c:pt>
                <c:pt idx="122">
                  <c:v>2.5</c:v>
                </c:pt>
                <c:pt idx="123">
                  <c:v>2.5</c:v>
                </c:pt>
                <c:pt idx="124">
                  <c:v>2.5</c:v>
                </c:pt>
                <c:pt idx="125">
                  <c:v>2.5</c:v>
                </c:pt>
                <c:pt idx="126">
                  <c:v>2.5</c:v>
                </c:pt>
                <c:pt idx="127">
                  <c:v>2.5</c:v>
                </c:pt>
                <c:pt idx="128">
                  <c:v>2.5</c:v>
                </c:pt>
                <c:pt idx="129">
                  <c:v>2.5</c:v>
                </c:pt>
                <c:pt idx="130">
                  <c:v>2.5</c:v>
                </c:pt>
                <c:pt idx="131">
                  <c:v>2.5</c:v>
                </c:pt>
                <c:pt idx="132">
                  <c:v>2.5</c:v>
                </c:pt>
                <c:pt idx="133">
                  <c:v>2.5</c:v>
                </c:pt>
                <c:pt idx="134">
                  <c:v>2.5</c:v>
                </c:pt>
                <c:pt idx="135">
                  <c:v>2.5</c:v>
                </c:pt>
                <c:pt idx="136">
                  <c:v>2.5</c:v>
                </c:pt>
                <c:pt idx="137">
                  <c:v>2.5</c:v>
                </c:pt>
                <c:pt idx="138">
                  <c:v>2.5</c:v>
                </c:pt>
                <c:pt idx="139">
                  <c:v>2.5</c:v>
                </c:pt>
                <c:pt idx="140">
                  <c:v>2.5</c:v>
                </c:pt>
                <c:pt idx="141">
                  <c:v>2.5</c:v>
                </c:pt>
                <c:pt idx="142">
                  <c:v>2.5</c:v>
                </c:pt>
                <c:pt idx="143">
                  <c:v>2.5</c:v>
                </c:pt>
                <c:pt idx="144">
                  <c:v>2.5</c:v>
                </c:pt>
                <c:pt idx="145">
                  <c:v>2.5</c:v>
                </c:pt>
                <c:pt idx="146">
                  <c:v>2.5</c:v>
                </c:pt>
                <c:pt idx="147">
                  <c:v>2.5</c:v>
                </c:pt>
                <c:pt idx="148">
                  <c:v>2.5</c:v>
                </c:pt>
                <c:pt idx="149">
                  <c:v>2.5</c:v>
                </c:pt>
                <c:pt idx="150">
                  <c:v>2.5</c:v>
                </c:pt>
                <c:pt idx="151">
                  <c:v>2.5</c:v>
                </c:pt>
                <c:pt idx="152">
                  <c:v>2.5</c:v>
                </c:pt>
                <c:pt idx="153">
                  <c:v>2.5</c:v>
                </c:pt>
                <c:pt idx="154">
                  <c:v>2.5</c:v>
                </c:pt>
                <c:pt idx="155">
                  <c:v>2.5</c:v>
                </c:pt>
                <c:pt idx="156">
                  <c:v>2.5</c:v>
                </c:pt>
                <c:pt idx="157">
                  <c:v>2.5</c:v>
                </c:pt>
                <c:pt idx="158">
                  <c:v>2.5</c:v>
                </c:pt>
                <c:pt idx="159">
                  <c:v>2.5</c:v>
                </c:pt>
                <c:pt idx="160">
                  <c:v>2.5</c:v>
                </c:pt>
                <c:pt idx="161">
                  <c:v>2.5</c:v>
                </c:pt>
                <c:pt idx="162">
                  <c:v>2.5</c:v>
                </c:pt>
                <c:pt idx="163">
                  <c:v>2.5</c:v>
                </c:pt>
                <c:pt idx="164">
                  <c:v>2.5</c:v>
                </c:pt>
                <c:pt idx="165">
                  <c:v>2.5</c:v>
                </c:pt>
                <c:pt idx="166">
                  <c:v>2.5</c:v>
                </c:pt>
                <c:pt idx="167">
                  <c:v>2.5</c:v>
                </c:pt>
                <c:pt idx="168">
                  <c:v>2.5</c:v>
                </c:pt>
                <c:pt idx="169">
                  <c:v>2.5</c:v>
                </c:pt>
                <c:pt idx="170">
                  <c:v>2.5</c:v>
                </c:pt>
                <c:pt idx="171">
                  <c:v>2.5</c:v>
                </c:pt>
                <c:pt idx="172">
                  <c:v>2.5</c:v>
                </c:pt>
                <c:pt idx="173">
                  <c:v>2.5</c:v>
                </c:pt>
                <c:pt idx="174">
                  <c:v>2.5</c:v>
                </c:pt>
                <c:pt idx="175">
                  <c:v>2.5</c:v>
                </c:pt>
                <c:pt idx="176">
                  <c:v>2.5</c:v>
                </c:pt>
                <c:pt idx="177">
                  <c:v>2.5</c:v>
                </c:pt>
                <c:pt idx="178">
                  <c:v>2.5</c:v>
                </c:pt>
                <c:pt idx="179">
                  <c:v>2.5</c:v>
                </c:pt>
                <c:pt idx="180">
                  <c:v>2.5</c:v>
                </c:pt>
                <c:pt idx="181">
                  <c:v>2.5</c:v>
                </c:pt>
                <c:pt idx="182">
                  <c:v>2.5</c:v>
                </c:pt>
                <c:pt idx="183">
                  <c:v>2.5</c:v>
                </c:pt>
                <c:pt idx="184">
                  <c:v>2.5</c:v>
                </c:pt>
                <c:pt idx="185">
                  <c:v>2.5</c:v>
                </c:pt>
                <c:pt idx="186">
                  <c:v>2.5</c:v>
                </c:pt>
                <c:pt idx="187">
                  <c:v>2.5</c:v>
                </c:pt>
                <c:pt idx="188">
                  <c:v>2.5</c:v>
                </c:pt>
                <c:pt idx="189">
                  <c:v>2.5</c:v>
                </c:pt>
                <c:pt idx="190">
                  <c:v>2.5</c:v>
                </c:pt>
                <c:pt idx="191">
                  <c:v>2.5</c:v>
                </c:pt>
                <c:pt idx="192">
                  <c:v>2.5</c:v>
                </c:pt>
                <c:pt idx="193">
                  <c:v>2.5</c:v>
                </c:pt>
                <c:pt idx="194">
                  <c:v>2.5</c:v>
                </c:pt>
                <c:pt idx="195">
                  <c:v>2.5</c:v>
                </c:pt>
                <c:pt idx="196">
                  <c:v>2.5</c:v>
                </c:pt>
                <c:pt idx="197">
                  <c:v>2.5</c:v>
                </c:pt>
                <c:pt idx="198">
                  <c:v>2.5</c:v>
                </c:pt>
                <c:pt idx="199">
                  <c:v>2.5</c:v>
                </c:pt>
                <c:pt idx="200">
                  <c:v>2.5</c:v>
                </c:pt>
                <c:pt idx="201">
                  <c:v>2.5</c:v>
                </c:pt>
                <c:pt idx="202">
                  <c:v>2.5</c:v>
                </c:pt>
                <c:pt idx="203">
                  <c:v>2.5</c:v>
                </c:pt>
                <c:pt idx="204">
                  <c:v>2.5</c:v>
                </c:pt>
                <c:pt idx="205">
                  <c:v>2.5</c:v>
                </c:pt>
                <c:pt idx="206">
                  <c:v>2.5</c:v>
                </c:pt>
                <c:pt idx="207">
                  <c:v>2.5</c:v>
                </c:pt>
                <c:pt idx="208">
                  <c:v>2.5</c:v>
                </c:pt>
                <c:pt idx="209">
                  <c:v>2.5</c:v>
                </c:pt>
                <c:pt idx="210">
                  <c:v>2.5</c:v>
                </c:pt>
                <c:pt idx="211">
                  <c:v>2.5</c:v>
                </c:pt>
                <c:pt idx="212">
                  <c:v>2.5</c:v>
                </c:pt>
                <c:pt idx="213">
                  <c:v>2.5</c:v>
                </c:pt>
                <c:pt idx="214">
                  <c:v>2.5</c:v>
                </c:pt>
                <c:pt idx="215">
                  <c:v>2.5</c:v>
                </c:pt>
                <c:pt idx="216">
                  <c:v>2.5</c:v>
                </c:pt>
                <c:pt idx="217">
                  <c:v>2.5</c:v>
                </c:pt>
                <c:pt idx="218">
                  <c:v>2.5</c:v>
                </c:pt>
                <c:pt idx="219">
                  <c:v>2.5</c:v>
                </c:pt>
                <c:pt idx="220">
                  <c:v>3</c:v>
                </c:pt>
                <c:pt idx="221">
                  <c:v>3</c:v>
                </c:pt>
                <c:pt idx="222">
                  <c:v>3</c:v>
                </c:pt>
                <c:pt idx="223">
                  <c:v>3</c:v>
                </c:pt>
                <c:pt idx="224">
                  <c:v>3</c:v>
                </c:pt>
                <c:pt idx="225">
                  <c:v>3</c:v>
                </c:pt>
                <c:pt idx="226">
                  <c:v>3</c:v>
                </c:pt>
                <c:pt idx="227">
                  <c:v>3</c:v>
                </c:pt>
                <c:pt idx="228">
                  <c:v>3</c:v>
                </c:pt>
                <c:pt idx="229">
                  <c:v>3</c:v>
                </c:pt>
                <c:pt idx="230">
                  <c:v>3</c:v>
                </c:pt>
                <c:pt idx="231">
                  <c:v>3</c:v>
                </c:pt>
                <c:pt idx="232">
                  <c:v>3</c:v>
                </c:pt>
                <c:pt idx="233">
                  <c:v>3</c:v>
                </c:pt>
                <c:pt idx="234">
                  <c:v>3</c:v>
                </c:pt>
                <c:pt idx="235">
                  <c:v>3</c:v>
                </c:pt>
                <c:pt idx="236">
                  <c:v>3</c:v>
                </c:pt>
                <c:pt idx="237">
                  <c:v>3</c:v>
                </c:pt>
                <c:pt idx="238">
                  <c:v>3</c:v>
                </c:pt>
                <c:pt idx="239">
                  <c:v>3</c:v>
                </c:pt>
                <c:pt idx="240">
                  <c:v>3</c:v>
                </c:pt>
                <c:pt idx="241">
                  <c:v>3</c:v>
                </c:pt>
                <c:pt idx="242">
                  <c:v>3</c:v>
                </c:pt>
                <c:pt idx="243">
                  <c:v>3</c:v>
                </c:pt>
                <c:pt idx="244">
                  <c:v>3</c:v>
                </c:pt>
                <c:pt idx="245">
                  <c:v>3</c:v>
                </c:pt>
                <c:pt idx="246">
                  <c:v>3</c:v>
                </c:pt>
                <c:pt idx="247">
                  <c:v>3</c:v>
                </c:pt>
                <c:pt idx="248">
                  <c:v>3</c:v>
                </c:pt>
                <c:pt idx="249">
                  <c:v>3</c:v>
                </c:pt>
                <c:pt idx="250">
                  <c:v>3</c:v>
                </c:pt>
                <c:pt idx="251">
                  <c:v>3</c:v>
                </c:pt>
                <c:pt idx="252">
                  <c:v>3</c:v>
                </c:pt>
                <c:pt idx="253">
                  <c:v>3</c:v>
                </c:pt>
                <c:pt idx="254">
                  <c:v>3</c:v>
                </c:pt>
                <c:pt idx="255">
                  <c:v>3</c:v>
                </c:pt>
                <c:pt idx="256">
                  <c:v>3</c:v>
                </c:pt>
                <c:pt idx="257">
                  <c:v>3</c:v>
                </c:pt>
                <c:pt idx="258">
                  <c:v>3</c:v>
                </c:pt>
                <c:pt idx="259">
                  <c:v>3</c:v>
                </c:pt>
                <c:pt idx="260">
                  <c:v>3</c:v>
                </c:pt>
                <c:pt idx="261">
                  <c:v>3</c:v>
                </c:pt>
                <c:pt idx="262">
                  <c:v>3</c:v>
                </c:pt>
                <c:pt idx="263">
                  <c:v>3</c:v>
                </c:pt>
                <c:pt idx="264">
                  <c:v>3</c:v>
                </c:pt>
                <c:pt idx="265">
                  <c:v>3</c:v>
                </c:pt>
                <c:pt idx="266">
                  <c:v>3</c:v>
                </c:pt>
                <c:pt idx="267">
                  <c:v>3</c:v>
                </c:pt>
                <c:pt idx="268">
                  <c:v>3</c:v>
                </c:pt>
                <c:pt idx="269">
                  <c:v>3</c:v>
                </c:pt>
                <c:pt idx="270">
                  <c:v>3</c:v>
                </c:pt>
                <c:pt idx="271">
                  <c:v>3</c:v>
                </c:pt>
                <c:pt idx="272">
                  <c:v>3</c:v>
                </c:pt>
                <c:pt idx="273">
                  <c:v>3</c:v>
                </c:pt>
                <c:pt idx="274">
                  <c:v>3</c:v>
                </c:pt>
                <c:pt idx="275">
                  <c:v>3</c:v>
                </c:pt>
                <c:pt idx="276">
                  <c:v>3</c:v>
                </c:pt>
                <c:pt idx="277">
                  <c:v>3</c:v>
                </c:pt>
                <c:pt idx="278">
                  <c:v>3</c:v>
                </c:pt>
                <c:pt idx="279">
                  <c:v>3</c:v>
                </c:pt>
                <c:pt idx="280">
                  <c:v>3</c:v>
                </c:pt>
                <c:pt idx="281">
                  <c:v>3</c:v>
                </c:pt>
                <c:pt idx="282">
                  <c:v>3</c:v>
                </c:pt>
                <c:pt idx="283">
                  <c:v>3</c:v>
                </c:pt>
                <c:pt idx="284">
                  <c:v>3</c:v>
                </c:pt>
                <c:pt idx="285">
                  <c:v>3.25</c:v>
                </c:pt>
                <c:pt idx="286">
                  <c:v>3.25</c:v>
                </c:pt>
                <c:pt idx="287">
                  <c:v>3.25</c:v>
                </c:pt>
                <c:pt idx="288">
                  <c:v>3.25</c:v>
                </c:pt>
                <c:pt idx="289">
                  <c:v>3.25</c:v>
                </c:pt>
                <c:pt idx="290">
                  <c:v>3.25</c:v>
                </c:pt>
                <c:pt idx="291">
                  <c:v>3.25</c:v>
                </c:pt>
                <c:pt idx="292">
                  <c:v>3.25</c:v>
                </c:pt>
                <c:pt idx="293">
                  <c:v>3.25</c:v>
                </c:pt>
                <c:pt idx="294">
                  <c:v>3.25</c:v>
                </c:pt>
                <c:pt idx="295">
                  <c:v>3.25</c:v>
                </c:pt>
                <c:pt idx="296">
                  <c:v>3.25</c:v>
                </c:pt>
                <c:pt idx="297">
                  <c:v>3.25</c:v>
                </c:pt>
                <c:pt idx="298">
                  <c:v>3.25</c:v>
                </c:pt>
                <c:pt idx="299">
                  <c:v>3.25</c:v>
                </c:pt>
                <c:pt idx="300">
                  <c:v>3.25</c:v>
                </c:pt>
                <c:pt idx="301">
                  <c:v>3.25</c:v>
                </c:pt>
                <c:pt idx="302">
                  <c:v>3.25</c:v>
                </c:pt>
                <c:pt idx="303">
                  <c:v>3.25</c:v>
                </c:pt>
                <c:pt idx="304">
                  <c:v>3.25</c:v>
                </c:pt>
                <c:pt idx="305">
                  <c:v>3.25</c:v>
                </c:pt>
                <c:pt idx="306">
                  <c:v>3.25</c:v>
                </c:pt>
                <c:pt idx="307">
                  <c:v>3.25</c:v>
                </c:pt>
                <c:pt idx="308">
                  <c:v>3.25</c:v>
                </c:pt>
                <c:pt idx="309">
                  <c:v>3.25</c:v>
                </c:pt>
                <c:pt idx="310">
                  <c:v>3.25</c:v>
                </c:pt>
                <c:pt idx="311">
                  <c:v>3.25</c:v>
                </c:pt>
                <c:pt idx="312">
                  <c:v>3.25</c:v>
                </c:pt>
                <c:pt idx="313">
                  <c:v>3.25</c:v>
                </c:pt>
                <c:pt idx="314">
                  <c:v>3.25</c:v>
                </c:pt>
                <c:pt idx="315">
                  <c:v>3.5</c:v>
                </c:pt>
                <c:pt idx="316">
                  <c:v>3.5</c:v>
                </c:pt>
                <c:pt idx="317">
                  <c:v>3.5</c:v>
                </c:pt>
                <c:pt idx="318">
                  <c:v>3.5</c:v>
                </c:pt>
                <c:pt idx="319">
                  <c:v>3.5</c:v>
                </c:pt>
                <c:pt idx="320">
                  <c:v>3.5</c:v>
                </c:pt>
                <c:pt idx="321">
                  <c:v>3.5</c:v>
                </c:pt>
                <c:pt idx="322">
                  <c:v>3.5</c:v>
                </c:pt>
                <c:pt idx="323">
                  <c:v>3.5</c:v>
                </c:pt>
                <c:pt idx="324">
                  <c:v>3.5</c:v>
                </c:pt>
                <c:pt idx="325">
                  <c:v>3.5</c:v>
                </c:pt>
                <c:pt idx="326">
                  <c:v>3.5</c:v>
                </c:pt>
                <c:pt idx="327">
                  <c:v>3.5</c:v>
                </c:pt>
                <c:pt idx="328">
                  <c:v>3.5</c:v>
                </c:pt>
                <c:pt idx="329">
                  <c:v>3.5</c:v>
                </c:pt>
                <c:pt idx="330">
                  <c:v>3.5</c:v>
                </c:pt>
                <c:pt idx="331">
                  <c:v>3.5</c:v>
                </c:pt>
                <c:pt idx="332">
                  <c:v>3.5</c:v>
                </c:pt>
                <c:pt idx="333">
                  <c:v>3.5</c:v>
                </c:pt>
                <c:pt idx="334">
                  <c:v>3.5</c:v>
                </c:pt>
                <c:pt idx="335">
                  <c:v>3.5</c:v>
                </c:pt>
                <c:pt idx="336">
                  <c:v>3.5</c:v>
                </c:pt>
                <c:pt idx="337">
                  <c:v>3.5</c:v>
                </c:pt>
                <c:pt idx="338">
                  <c:v>3.5</c:v>
                </c:pt>
                <c:pt idx="339">
                  <c:v>3.5</c:v>
                </c:pt>
                <c:pt idx="340">
                  <c:v>3.5</c:v>
                </c:pt>
                <c:pt idx="341">
                  <c:v>3.5</c:v>
                </c:pt>
                <c:pt idx="342">
                  <c:v>3.5</c:v>
                </c:pt>
                <c:pt idx="343">
                  <c:v>3.5</c:v>
                </c:pt>
                <c:pt idx="344">
                  <c:v>3.5</c:v>
                </c:pt>
                <c:pt idx="345">
                  <c:v>3.75</c:v>
                </c:pt>
                <c:pt idx="346">
                  <c:v>3.75</c:v>
                </c:pt>
                <c:pt idx="347">
                  <c:v>3.75</c:v>
                </c:pt>
                <c:pt idx="348">
                  <c:v>3.75</c:v>
                </c:pt>
                <c:pt idx="349">
                  <c:v>3.75</c:v>
                </c:pt>
                <c:pt idx="350">
                  <c:v>3.75</c:v>
                </c:pt>
                <c:pt idx="351">
                  <c:v>3.75</c:v>
                </c:pt>
                <c:pt idx="352">
                  <c:v>3.75</c:v>
                </c:pt>
                <c:pt idx="353">
                  <c:v>3.75</c:v>
                </c:pt>
                <c:pt idx="354">
                  <c:v>3.75</c:v>
                </c:pt>
                <c:pt idx="355">
                  <c:v>3.75</c:v>
                </c:pt>
                <c:pt idx="356">
                  <c:v>3.75</c:v>
                </c:pt>
                <c:pt idx="357">
                  <c:v>3.75</c:v>
                </c:pt>
                <c:pt idx="358">
                  <c:v>3.75</c:v>
                </c:pt>
                <c:pt idx="359">
                  <c:v>3.75</c:v>
                </c:pt>
                <c:pt idx="360">
                  <c:v>3.75</c:v>
                </c:pt>
                <c:pt idx="361">
                  <c:v>3.75</c:v>
                </c:pt>
                <c:pt idx="362">
                  <c:v>3.75</c:v>
                </c:pt>
                <c:pt idx="363">
                  <c:v>3.75</c:v>
                </c:pt>
                <c:pt idx="364">
                  <c:v>3.75</c:v>
                </c:pt>
                <c:pt idx="365">
                  <c:v>3.75</c:v>
                </c:pt>
                <c:pt idx="366">
                  <c:v>3.75</c:v>
                </c:pt>
                <c:pt idx="367">
                  <c:v>3.75</c:v>
                </c:pt>
                <c:pt idx="368">
                  <c:v>3.75</c:v>
                </c:pt>
                <c:pt idx="369">
                  <c:v>3.75</c:v>
                </c:pt>
                <c:pt idx="370">
                  <c:v>3.75</c:v>
                </c:pt>
                <c:pt idx="371">
                  <c:v>3.75</c:v>
                </c:pt>
                <c:pt idx="372">
                  <c:v>3.75</c:v>
                </c:pt>
                <c:pt idx="373">
                  <c:v>3.75</c:v>
                </c:pt>
                <c:pt idx="374">
                  <c:v>3.75</c:v>
                </c:pt>
                <c:pt idx="375">
                  <c:v>4.25</c:v>
                </c:pt>
                <c:pt idx="376">
                  <c:v>4.25</c:v>
                </c:pt>
                <c:pt idx="377">
                  <c:v>4.25</c:v>
                </c:pt>
                <c:pt idx="378">
                  <c:v>4.25</c:v>
                </c:pt>
                <c:pt idx="379">
                  <c:v>4.25</c:v>
                </c:pt>
                <c:pt idx="380">
                  <c:v>4.25</c:v>
                </c:pt>
                <c:pt idx="381">
                  <c:v>4.25</c:v>
                </c:pt>
                <c:pt idx="382">
                  <c:v>4.25</c:v>
                </c:pt>
                <c:pt idx="383">
                  <c:v>4.25</c:v>
                </c:pt>
                <c:pt idx="384">
                  <c:v>4.25</c:v>
                </c:pt>
                <c:pt idx="385">
                  <c:v>4.25</c:v>
                </c:pt>
                <c:pt idx="386">
                  <c:v>4.25</c:v>
                </c:pt>
                <c:pt idx="387">
                  <c:v>4.25</c:v>
                </c:pt>
                <c:pt idx="388">
                  <c:v>4.25</c:v>
                </c:pt>
                <c:pt idx="389">
                  <c:v>4.25</c:v>
                </c:pt>
                <c:pt idx="390">
                  <c:v>4.25</c:v>
                </c:pt>
                <c:pt idx="391">
                  <c:v>4.25</c:v>
                </c:pt>
                <c:pt idx="392">
                  <c:v>4.25</c:v>
                </c:pt>
                <c:pt idx="393">
                  <c:v>4.25</c:v>
                </c:pt>
                <c:pt idx="394">
                  <c:v>4.25</c:v>
                </c:pt>
                <c:pt idx="395">
                  <c:v>4.25</c:v>
                </c:pt>
                <c:pt idx="396">
                  <c:v>4.25</c:v>
                </c:pt>
                <c:pt idx="397">
                  <c:v>4.25</c:v>
                </c:pt>
                <c:pt idx="398">
                  <c:v>4.25</c:v>
                </c:pt>
                <c:pt idx="399">
                  <c:v>4.25</c:v>
                </c:pt>
                <c:pt idx="400">
                  <c:v>4.25</c:v>
                </c:pt>
                <c:pt idx="401">
                  <c:v>4.25</c:v>
                </c:pt>
                <c:pt idx="402">
                  <c:v>4.25</c:v>
                </c:pt>
                <c:pt idx="403">
                  <c:v>4.25</c:v>
                </c:pt>
                <c:pt idx="404">
                  <c:v>4.25</c:v>
                </c:pt>
                <c:pt idx="405">
                  <c:v>4.25</c:v>
                </c:pt>
                <c:pt idx="406">
                  <c:v>4.25</c:v>
                </c:pt>
                <c:pt idx="407">
                  <c:v>4.25</c:v>
                </c:pt>
                <c:pt idx="408">
                  <c:v>4.25</c:v>
                </c:pt>
                <c:pt idx="409">
                  <c:v>4.25</c:v>
                </c:pt>
                <c:pt idx="410">
                  <c:v>4.25</c:v>
                </c:pt>
                <c:pt idx="411">
                  <c:v>4.25</c:v>
                </c:pt>
                <c:pt idx="412">
                  <c:v>4.25</c:v>
                </c:pt>
                <c:pt idx="413">
                  <c:v>4.25</c:v>
                </c:pt>
                <c:pt idx="414">
                  <c:v>4.25</c:v>
                </c:pt>
                <c:pt idx="415">
                  <c:v>4.25</c:v>
                </c:pt>
                <c:pt idx="416">
                  <c:v>4.25</c:v>
                </c:pt>
                <c:pt idx="417">
                  <c:v>4.25</c:v>
                </c:pt>
                <c:pt idx="418">
                  <c:v>4.25</c:v>
                </c:pt>
                <c:pt idx="419">
                  <c:v>4.25</c:v>
                </c:pt>
                <c:pt idx="420">
                  <c:v>4.25</c:v>
                </c:pt>
                <c:pt idx="421">
                  <c:v>4.25</c:v>
                </c:pt>
                <c:pt idx="422">
                  <c:v>4.25</c:v>
                </c:pt>
                <c:pt idx="423">
                  <c:v>4.25</c:v>
                </c:pt>
                <c:pt idx="424">
                  <c:v>4.25</c:v>
                </c:pt>
                <c:pt idx="425">
                  <c:v>4.25</c:v>
                </c:pt>
                <c:pt idx="426">
                  <c:v>4.25</c:v>
                </c:pt>
                <c:pt idx="427">
                  <c:v>4.25</c:v>
                </c:pt>
                <c:pt idx="428">
                  <c:v>4.25</c:v>
                </c:pt>
                <c:pt idx="429">
                  <c:v>4.25</c:v>
                </c:pt>
                <c:pt idx="430">
                  <c:v>4.25</c:v>
                </c:pt>
                <c:pt idx="431">
                  <c:v>4.25</c:v>
                </c:pt>
                <c:pt idx="432">
                  <c:v>4.25</c:v>
                </c:pt>
                <c:pt idx="433">
                  <c:v>4.25</c:v>
                </c:pt>
                <c:pt idx="434">
                  <c:v>4.25</c:v>
                </c:pt>
                <c:pt idx="435">
                  <c:v>4.5</c:v>
                </c:pt>
                <c:pt idx="436">
                  <c:v>4.5</c:v>
                </c:pt>
                <c:pt idx="437">
                  <c:v>4.5</c:v>
                </c:pt>
                <c:pt idx="438">
                  <c:v>4.5</c:v>
                </c:pt>
                <c:pt idx="439">
                  <c:v>4.5</c:v>
                </c:pt>
                <c:pt idx="440">
                  <c:v>4.5</c:v>
                </c:pt>
                <c:pt idx="441">
                  <c:v>4.5</c:v>
                </c:pt>
                <c:pt idx="442">
                  <c:v>4.5</c:v>
                </c:pt>
                <c:pt idx="443">
                  <c:v>4.5</c:v>
                </c:pt>
                <c:pt idx="444">
                  <c:v>4.5</c:v>
                </c:pt>
                <c:pt idx="445">
                  <c:v>4.5</c:v>
                </c:pt>
                <c:pt idx="446">
                  <c:v>4.5</c:v>
                </c:pt>
                <c:pt idx="447">
                  <c:v>4.5</c:v>
                </c:pt>
                <c:pt idx="448">
                  <c:v>4.5</c:v>
                </c:pt>
                <c:pt idx="449">
                  <c:v>4.5</c:v>
                </c:pt>
                <c:pt idx="450">
                  <c:v>4.5</c:v>
                </c:pt>
                <c:pt idx="451">
                  <c:v>4.5</c:v>
                </c:pt>
                <c:pt idx="452">
                  <c:v>4.5</c:v>
                </c:pt>
                <c:pt idx="453">
                  <c:v>4.5</c:v>
                </c:pt>
                <c:pt idx="454">
                  <c:v>4.5</c:v>
                </c:pt>
                <c:pt idx="455">
                  <c:v>4.5</c:v>
                </c:pt>
                <c:pt idx="456">
                  <c:v>4.5</c:v>
                </c:pt>
                <c:pt idx="457">
                  <c:v>4.5</c:v>
                </c:pt>
                <c:pt idx="458">
                  <c:v>4.5</c:v>
                </c:pt>
                <c:pt idx="459">
                  <c:v>4.5</c:v>
                </c:pt>
                <c:pt idx="460">
                  <c:v>4.75</c:v>
                </c:pt>
                <c:pt idx="461">
                  <c:v>4.75</c:v>
                </c:pt>
                <c:pt idx="462">
                  <c:v>4.75</c:v>
                </c:pt>
                <c:pt idx="463">
                  <c:v>4.75</c:v>
                </c:pt>
                <c:pt idx="464">
                  <c:v>4.75</c:v>
                </c:pt>
                <c:pt idx="465">
                  <c:v>4.75</c:v>
                </c:pt>
                <c:pt idx="466">
                  <c:v>4.75</c:v>
                </c:pt>
                <c:pt idx="467">
                  <c:v>4.75</c:v>
                </c:pt>
                <c:pt idx="468">
                  <c:v>4.75</c:v>
                </c:pt>
                <c:pt idx="469">
                  <c:v>4.75</c:v>
                </c:pt>
                <c:pt idx="470">
                  <c:v>4.75</c:v>
                </c:pt>
                <c:pt idx="471">
                  <c:v>4.75</c:v>
                </c:pt>
                <c:pt idx="472">
                  <c:v>4.75</c:v>
                </c:pt>
                <c:pt idx="473">
                  <c:v>4.75</c:v>
                </c:pt>
                <c:pt idx="474">
                  <c:v>4.75</c:v>
                </c:pt>
                <c:pt idx="475">
                  <c:v>4.75</c:v>
                </c:pt>
                <c:pt idx="476">
                  <c:v>4.75</c:v>
                </c:pt>
                <c:pt idx="477">
                  <c:v>4.75</c:v>
                </c:pt>
                <c:pt idx="478">
                  <c:v>4.75</c:v>
                </c:pt>
                <c:pt idx="479">
                  <c:v>4.75</c:v>
                </c:pt>
                <c:pt idx="480">
                  <c:v>4.75</c:v>
                </c:pt>
                <c:pt idx="481">
                  <c:v>4.75</c:v>
                </c:pt>
                <c:pt idx="482">
                  <c:v>4.75</c:v>
                </c:pt>
                <c:pt idx="483">
                  <c:v>4.75</c:v>
                </c:pt>
                <c:pt idx="484">
                  <c:v>4.75</c:v>
                </c:pt>
                <c:pt idx="485">
                  <c:v>4.75</c:v>
                </c:pt>
                <c:pt idx="486">
                  <c:v>4.75</c:v>
                </c:pt>
                <c:pt idx="487">
                  <c:v>4.75</c:v>
                </c:pt>
                <c:pt idx="488">
                  <c:v>4.75</c:v>
                </c:pt>
                <c:pt idx="489">
                  <c:v>4.75</c:v>
                </c:pt>
                <c:pt idx="490">
                  <c:v>4.75</c:v>
                </c:pt>
                <c:pt idx="491">
                  <c:v>4.75</c:v>
                </c:pt>
                <c:pt idx="492">
                  <c:v>4.75</c:v>
                </c:pt>
                <c:pt idx="493">
                  <c:v>4.75</c:v>
                </c:pt>
                <c:pt idx="494">
                  <c:v>4.75</c:v>
                </c:pt>
                <c:pt idx="495">
                  <c:v>4.75</c:v>
                </c:pt>
                <c:pt idx="496">
                  <c:v>4.75</c:v>
                </c:pt>
                <c:pt idx="497">
                  <c:v>4.75</c:v>
                </c:pt>
                <c:pt idx="498">
                  <c:v>4.75</c:v>
                </c:pt>
                <c:pt idx="499">
                  <c:v>4.75</c:v>
                </c:pt>
                <c:pt idx="500">
                  <c:v>4.75</c:v>
                </c:pt>
                <c:pt idx="501">
                  <c:v>4.75</c:v>
                </c:pt>
                <c:pt idx="502">
                  <c:v>4.75</c:v>
                </c:pt>
                <c:pt idx="503">
                  <c:v>4.75</c:v>
                </c:pt>
                <c:pt idx="504">
                  <c:v>4.75</c:v>
                </c:pt>
                <c:pt idx="505">
                  <c:v>4.75</c:v>
                </c:pt>
                <c:pt idx="506">
                  <c:v>4.75</c:v>
                </c:pt>
                <c:pt idx="507">
                  <c:v>4.75</c:v>
                </c:pt>
                <c:pt idx="508">
                  <c:v>4.75</c:v>
                </c:pt>
                <c:pt idx="509">
                  <c:v>4.75</c:v>
                </c:pt>
                <c:pt idx="510">
                  <c:v>4.75</c:v>
                </c:pt>
                <c:pt idx="511">
                  <c:v>4.75</c:v>
                </c:pt>
                <c:pt idx="512">
                  <c:v>4.75</c:v>
                </c:pt>
                <c:pt idx="513">
                  <c:v>4.75</c:v>
                </c:pt>
                <c:pt idx="514">
                  <c:v>4.75</c:v>
                </c:pt>
                <c:pt idx="515">
                  <c:v>4.75</c:v>
                </c:pt>
                <c:pt idx="516">
                  <c:v>4.75</c:v>
                </c:pt>
                <c:pt idx="517">
                  <c:v>4.75</c:v>
                </c:pt>
                <c:pt idx="518">
                  <c:v>4.75</c:v>
                </c:pt>
                <c:pt idx="519">
                  <c:v>4.75</c:v>
                </c:pt>
                <c:pt idx="520">
                  <c:v>4.75</c:v>
                </c:pt>
                <c:pt idx="521">
                  <c:v>4.75</c:v>
                </c:pt>
                <c:pt idx="522">
                  <c:v>4.75</c:v>
                </c:pt>
                <c:pt idx="523">
                  <c:v>4.75</c:v>
                </c:pt>
                <c:pt idx="524">
                  <c:v>4.75</c:v>
                </c:pt>
                <c:pt idx="525">
                  <c:v>4.75</c:v>
                </c:pt>
                <c:pt idx="526">
                  <c:v>4.75</c:v>
                </c:pt>
                <c:pt idx="527">
                  <c:v>4.75</c:v>
                </c:pt>
                <c:pt idx="528">
                  <c:v>4.75</c:v>
                </c:pt>
                <c:pt idx="529">
                  <c:v>4.75</c:v>
                </c:pt>
                <c:pt idx="530">
                  <c:v>4.75</c:v>
                </c:pt>
                <c:pt idx="531">
                  <c:v>4.75</c:v>
                </c:pt>
                <c:pt idx="532">
                  <c:v>4.75</c:v>
                </c:pt>
                <c:pt idx="533">
                  <c:v>4.75</c:v>
                </c:pt>
                <c:pt idx="534">
                  <c:v>4.75</c:v>
                </c:pt>
                <c:pt idx="535">
                  <c:v>4.75</c:v>
                </c:pt>
                <c:pt idx="536">
                  <c:v>4.75</c:v>
                </c:pt>
                <c:pt idx="537">
                  <c:v>4.75</c:v>
                </c:pt>
                <c:pt idx="538">
                  <c:v>4.75</c:v>
                </c:pt>
                <c:pt idx="539">
                  <c:v>4.75</c:v>
                </c:pt>
                <c:pt idx="540">
                  <c:v>4.75</c:v>
                </c:pt>
                <c:pt idx="541">
                  <c:v>4.75</c:v>
                </c:pt>
                <c:pt idx="542">
                  <c:v>4.75</c:v>
                </c:pt>
                <c:pt idx="543">
                  <c:v>4.75</c:v>
                </c:pt>
                <c:pt idx="544">
                  <c:v>4.75</c:v>
                </c:pt>
                <c:pt idx="545">
                  <c:v>4.75</c:v>
                </c:pt>
                <c:pt idx="546">
                  <c:v>4.75</c:v>
                </c:pt>
                <c:pt idx="547">
                  <c:v>4.75</c:v>
                </c:pt>
                <c:pt idx="548">
                  <c:v>4.75</c:v>
                </c:pt>
                <c:pt idx="549">
                  <c:v>4.75</c:v>
                </c:pt>
                <c:pt idx="550">
                  <c:v>4.75</c:v>
                </c:pt>
                <c:pt idx="551">
                  <c:v>4.75</c:v>
                </c:pt>
                <c:pt idx="552">
                  <c:v>4.75</c:v>
                </c:pt>
                <c:pt idx="553">
                  <c:v>4.75</c:v>
                </c:pt>
                <c:pt idx="554">
                  <c:v>4.75</c:v>
                </c:pt>
                <c:pt idx="555">
                  <c:v>4.75</c:v>
                </c:pt>
                <c:pt idx="556">
                  <c:v>4.75</c:v>
                </c:pt>
                <c:pt idx="557">
                  <c:v>4.75</c:v>
                </c:pt>
                <c:pt idx="558">
                  <c:v>4.75</c:v>
                </c:pt>
                <c:pt idx="559">
                  <c:v>4.75</c:v>
                </c:pt>
                <c:pt idx="560">
                  <c:v>4.75</c:v>
                </c:pt>
                <c:pt idx="561">
                  <c:v>4.75</c:v>
                </c:pt>
                <c:pt idx="562">
                  <c:v>4.75</c:v>
                </c:pt>
                <c:pt idx="563">
                  <c:v>4.75</c:v>
                </c:pt>
                <c:pt idx="564">
                  <c:v>4.75</c:v>
                </c:pt>
                <c:pt idx="565">
                  <c:v>4.75</c:v>
                </c:pt>
                <c:pt idx="566">
                  <c:v>4.75</c:v>
                </c:pt>
                <c:pt idx="567">
                  <c:v>4.75</c:v>
                </c:pt>
                <c:pt idx="568">
                  <c:v>4.75</c:v>
                </c:pt>
                <c:pt idx="569">
                  <c:v>4.75</c:v>
                </c:pt>
                <c:pt idx="570">
                  <c:v>4.75</c:v>
                </c:pt>
                <c:pt idx="571">
                  <c:v>4.75</c:v>
                </c:pt>
                <c:pt idx="572">
                  <c:v>4.75</c:v>
                </c:pt>
                <c:pt idx="573">
                  <c:v>4.75</c:v>
                </c:pt>
                <c:pt idx="574">
                  <c:v>4.75</c:v>
                </c:pt>
                <c:pt idx="575">
                  <c:v>4.75</c:v>
                </c:pt>
                <c:pt idx="576">
                  <c:v>4.75</c:v>
                </c:pt>
                <c:pt idx="577">
                  <c:v>4.75</c:v>
                </c:pt>
                <c:pt idx="578">
                  <c:v>4.75</c:v>
                </c:pt>
                <c:pt idx="579">
                  <c:v>4.75</c:v>
                </c:pt>
                <c:pt idx="580">
                  <c:v>4.75</c:v>
                </c:pt>
                <c:pt idx="581">
                  <c:v>4.75</c:v>
                </c:pt>
                <c:pt idx="582">
                  <c:v>4.75</c:v>
                </c:pt>
                <c:pt idx="583">
                  <c:v>4.75</c:v>
                </c:pt>
                <c:pt idx="584">
                  <c:v>4.75</c:v>
                </c:pt>
                <c:pt idx="585">
                  <c:v>4.75</c:v>
                </c:pt>
                <c:pt idx="586">
                  <c:v>4.75</c:v>
                </c:pt>
                <c:pt idx="587">
                  <c:v>4.75</c:v>
                </c:pt>
                <c:pt idx="588">
                  <c:v>4.75</c:v>
                </c:pt>
                <c:pt idx="589">
                  <c:v>4.75</c:v>
                </c:pt>
                <c:pt idx="590">
                  <c:v>4.75</c:v>
                </c:pt>
                <c:pt idx="591">
                  <c:v>4.75</c:v>
                </c:pt>
                <c:pt idx="592">
                  <c:v>4.75</c:v>
                </c:pt>
                <c:pt idx="593">
                  <c:v>4.75</c:v>
                </c:pt>
                <c:pt idx="594">
                  <c:v>4.75</c:v>
                </c:pt>
                <c:pt idx="595">
                  <c:v>4.75</c:v>
                </c:pt>
                <c:pt idx="596">
                  <c:v>4.75</c:v>
                </c:pt>
                <c:pt idx="597">
                  <c:v>4.75</c:v>
                </c:pt>
                <c:pt idx="598">
                  <c:v>4.75</c:v>
                </c:pt>
                <c:pt idx="599">
                  <c:v>4.75</c:v>
                </c:pt>
                <c:pt idx="600">
                  <c:v>4.75</c:v>
                </c:pt>
                <c:pt idx="601">
                  <c:v>4.75</c:v>
                </c:pt>
                <c:pt idx="602">
                  <c:v>4.75</c:v>
                </c:pt>
                <c:pt idx="603">
                  <c:v>4.75</c:v>
                </c:pt>
                <c:pt idx="604">
                  <c:v>4.75</c:v>
                </c:pt>
                <c:pt idx="605">
                  <c:v>4.75</c:v>
                </c:pt>
                <c:pt idx="606">
                  <c:v>4.75</c:v>
                </c:pt>
                <c:pt idx="607">
                  <c:v>4.75</c:v>
                </c:pt>
                <c:pt idx="608">
                  <c:v>4.75</c:v>
                </c:pt>
                <c:pt idx="609">
                  <c:v>4.75</c:v>
                </c:pt>
                <c:pt idx="610">
                  <c:v>4.75</c:v>
                </c:pt>
                <c:pt idx="611">
                  <c:v>4.75</c:v>
                </c:pt>
                <c:pt idx="612">
                  <c:v>4.75</c:v>
                </c:pt>
                <c:pt idx="613">
                  <c:v>4.75</c:v>
                </c:pt>
                <c:pt idx="614">
                  <c:v>4.75</c:v>
                </c:pt>
                <c:pt idx="615">
                  <c:v>4.5</c:v>
                </c:pt>
                <c:pt idx="616">
                  <c:v>4.5</c:v>
                </c:pt>
                <c:pt idx="617">
                  <c:v>4.5</c:v>
                </c:pt>
                <c:pt idx="618">
                  <c:v>4.5</c:v>
                </c:pt>
                <c:pt idx="619">
                  <c:v>4.5</c:v>
                </c:pt>
                <c:pt idx="620">
                  <c:v>4.5</c:v>
                </c:pt>
                <c:pt idx="621">
                  <c:v>4.5</c:v>
                </c:pt>
                <c:pt idx="622">
                  <c:v>4.5</c:v>
                </c:pt>
                <c:pt idx="623">
                  <c:v>4.5</c:v>
                </c:pt>
                <c:pt idx="624">
                  <c:v>4.5</c:v>
                </c:pt>
                <c:pt idx="625">
                  <c:v>4.5</c:v>
                </c:pt>
                <c:pt idx="626">
                  <c:v>4.5</c:v>
                </c:pt>
                <c:pt idx="627">
                  <c:v>4.5</c:v>
                </c:pt>
                <c:pt idx="628">
                  <c:v>4.5</c:v>
                </c:pt>
                <c:pt idx="629">
                  <c:v>4.5</c:v>
                </c:pt>
                <c:pt idx="630">
                  <c:v>4.5</c:v>
                </c:pt>
                <c:pt idx="631">
                  <c:v>4.5</c:v>
                </c:pt>
                <c:pt idx="632">
                  <c:v>4.5</c:v>
                </c:pt>
                <c:pt idx="633">
                  <c:v>4.5</c:v>
                </c:pt>
                <c:pt idx="634">
                  <c:v>4.5</c:v>
                </c:pt>
                <c:pt idx="635">
                  <c:v>4.5</c:v>
                </c:pt>
                <c:pt idx="636">
                  <c:v>4.5</c:v>
                </c:pt>
                <c:pt idx="637">
                  <c:v>4.5</c:v>
                </c:pt>
                <c:pt idx="638">
                  <c:v>4.5</c:v>
                </c:pt>
                <c:pt idx="639">
                  <c:v>4.5</c:v>
                </c:pt>
                <c:pt idx="640">
                  <c:v>4.5</c:v>
                </c:pt>
                <c:pt idx="641">
                  <c:v>4.5</c:v>
                </c:pt>
                <c:pt idx="642">
                  <c:v>4.5</c:v>
                </c:pt>
                <c:pt idx="643">
                  <c:v>4.5</c:v>
                </c:pt>
                <c:pt idx="644">
                  <c:v>4.5</c:v>
                </c:pt>
                <c:pt idx="645">
                  <c:v>4.5</c:v>
                </c:pt>
                <c:pt idx="646">
                  <c:v>4.5</c:v>
                </c:pt>
                <c:pt idx="647">
                  <c:v>4.5</c:v>
                </c:pt>
                <c:pt idx="648">
                  <c:v>4.5</c:v>
                </c:pt>
                <c:pt idx="649">
                  <c:v>4.5</c:v>
                </c:pt>
                <c:pt idx="650">
                  <c:v>4.5</c:v>
                </c:pt>
                <c:pt idx="651">
                  <c:v>4.5</c:v>
                </c:pt>
                <c:pt idx="652">
                  <c:v>4.5</c:v>
                </c:pt>
                <c:pt idx="653">
                  <c:v>4.5</c:v>
                </c:pt>
                <c:pt idx="654">
                  <c:v>4.5</c:v>
                </c:pt>
                <c:pt idx="655">
                  <c:v>4.5</c:v>
                </c:pt>
                <c:pt idx="656">
                  <c:v>4.5</c:v>
                </c:pt>
                <c:pt idx="657">
                  <c:v>4.5</c:v>
                </c:pt>
                <c:pt idx="658">
                  <c:v>4.5</c:v>
                </c:pt>
                <c:pt idx="659">
                  <c:v>4.5</c:v>
                </c:pt>
                <c:pt idx="660">
                  <c:v>4.5</c:v>
                </c:pt>
                <c:pt idx="661">
                  <c:v>4.5</c:v>
                </c:pt>
                <c:pt idx="662">
                  <c:v>4.5</c:v>
                </c:pt>
                <c:pt idx="663">
                  <c:v>4.5</c:v>
                </c:pt>
                <c:pt idx="664">
                  <c:v>4.5</c:v>
                </c:pt>
                <c:pt idx="665">
                  <c:v>4.5</c:v>
                </c:pt>
                <c:pt idx="666">
                  <c:v>4.5</c:v>
                </c:pt>
                <c:pt idx="667">
                  <c:v>4.5</c:v>
                </c:pt>
                <c:pt idx="668">
                  <c:v>4.5</c:v>
                </c:pt>
                <c:pt idx="669">
                  <c:v>4.5</c:v>
                </c:pt>
                <c:pt idx="670">
                  <c:v>4.5</c:v>
                </c:pt>
                <c:pt idx="671">
                  <c:v>4.5</c:v>
                </c:pt>
                <c:pt idx="672">
                  <c:v>4.5</c:v>
                </c:pt>
                <c:pt idx="673">
                  <c:v>4.5</c:v>
                </c:pt>
                <c:pt idx="674">
                  <c:v>4.5</c:v>
                </c:pt>
                <c:pt idx="675">
                  <c:v>4.5</c:v>
                </c:pt>
                <c:pt idx="676">
                  <c:v>4.5</c:v>
                </c:pt>
                <c:pt idx="677">
                  <c:v>4.5</c:v>
                </c:pt>
                <c:pt idx="678">
                  <c:v>4.5</c:v>
                </c:pt>
                <c:pt idx="679">
                  <c:v>4.5</c:v>
                </c:pt>
                <c:pt idx="680">
                  <c:v>4.5</c:v>
                </c:pt>
                <c:pt idx="681">
                  <c:v>4.5</c:v>
                </c:pt>
                <c:pt idx="682">
                  <c:v>4.5</c:v>
                </c:pt>
                <c:pt idx="683">
                  <c:v>4.5</c:v>
                </c:pt>
                <c:pt idx="684">
                  <c:v>4.5</c:v>
                </c:pt>
                <c:pt idx="685">
                  <c:v>4.5</c:v>
                </c:pt>
                <c:pt idx="686">
                  <c:v>4.5</c:v>
                </c:pt>
                <c:pt idx="687">
                  <c:v>4.5</c:v>
                </c:pt>
                <c:pt idx="688">
                  <c:v>4.5</c:v>
                </c:pt>
                <c:pt idx="689">
                  <c:v>4.5</c:v>
                </c:pt>
                <c:pt idx="690">
                  <c:v>4.5</c:v>
                </c:pt>
                <c:pt idx="691">
                  <c:v>4.5</c:v>
                </c:pt>
                <c:pt idx="692">
                  <c:v>4.5</c:v>
                </c:pt>
                <c:pt idx="693">
                  <c:v>4.5</c:v>
                </c:pt>
                <c:pt idx="694">
                  <c:v>4.5</c:v>
                </c:pt>
                <c:pt idx="695">
                  <c:v>4.25</c:v>
                </c:pt>
                <c:pt idx="696">
                  <c:v>4.25</c:v>
                </c:pt>
                <c:pt idx="697">
                  <c:v>4.25</c:v>
                </c:pt>
                <c:pt idx="698">
                  <c:v>4.25</c:v>
                </c:pt>
                <c:pt idx="699">
                  <c:v>4.25</c:v>
                </c:pt>
                <c:pt idx="700">
                  <c:v>4.25</c:v>
                </c:pt>
                <c:pt idx="701">
                  <c:v>4.25</c:v>
                </c:pt>
                <c:pt idx="702">
                  <c:v>4.25</c:v>
                </c:pt>
                <c:pt idx="703">
                  <c:v>4.25</c:v>
                </c:pt>
                <c:pt idx="704">
                  <c:v>4.25</c:v>
                </c:pt>
                <c:pt idx="705">
                  <c:v>4.25</c:v>
                </c:pt>
                <c:pt idx="706">
                  <c:v>4.25</c:v>
                </c:pt>
                <c:pt idx="707">
                  <c:v>3.75</c:v>
                </c:pt>
                <c:pt idx="708">
                  <c:v>3.75</c:v>
                </c:pt>
                <c:pt idx="709">
                  <c:v>3.75</c:v>
                </c:pt>
                <c:pt idx="710">
                  <c:v>3.75</c:v>
                </c:pt>
                <c:pt idx="711">
                  <c:v>3.75</c:v>
                </c:pt>
                <c:pt idx="712">
                  <c:v>3.75</c:v>
                </c:pt>
                <c:pt idx="713">
                  <c:v>3.75</c:v>
                </c:pt>
                <c:pt idx="714">
                  <c:v>3.75</c:v>
                </c:pt>
                <c:pt idx="715">
                  <c:v>3.75</c:v>
                </c:pt>
                <c:pt idx="716">
                  <c:v>3.75</c:v>
                </c:pt>
                <c:pt idx="717">
                  <c:v>3.75</c:v>
                </c:pt>
                <c:pt idx="718">
                  <c:v>3.75</c:v>
                </c:pt>
                <c:pt idx="719">
                  <c:v>3.75</c:v>
                </c:pt>
                <c:pt idx="720">
                  <c:v>3.75</c:v>
                </c:pt>
                <c:pt idx="721">
                  <c:v>3.75</c:v>
                </c:pt>
                <c:pt idx="722">
                  <c:v>3.75</c:v>
                </c:pt>
                <c:pt idx="723">
                  <c:v>3.75</c:v>
                </c:pt>
                <c:pt idx="724">
                  <c:v>3.75</c:v>
                </c:pt>
                <c:pt idx="725">
                  <c:v>3.75</c:v>
                </c:pt>
                <c:pt idx="726">
                  <c:v>3.75</c:v>
                </c:pt>
                <c:pt idx="727">
                  <c:v>3.75</c:v>
                </c:pt>
                <c:pt idx="728">
                  <c:v>3.75</c:v>
                </c:pt>
                <c:pt idx="729">
                  <c:v>3.75</c:v>
                </c:pt>
                <c:pt idx="730">
                  <c:v>3.75</c:v>
                </c:pt>
                <c:pt idx="731">
                  <c:v>3.75</c:v>
                </c:pt>
                <c:pt idx="732">
                  <c:v>3.75</c:v>
                </c:pt>
                <c:pt idx="733">
                  <c:v>3.75</c:v>
                </c:pt>
                <c:pt idx="734">
                  <c:v>3.75</c:v>
                </c:pt>
                <c:pt idx="735">
                  <c:v>3.75</c:v>
                </c:pt>
                <c:pt idx="736">
                  <c:v>3.75</c:v>
                </c:pt>
                <c:pt idx="737">
                  <c:v>3.75</c:v>
                </c:pt>
                <c:pt idx="738">
                  <c:v>3.75</c:v>
                </c:pt>
                <c:pt idx="739">
                  <c:v>3.75</c:v>
                </c:pt>
                <c:pt idx="740">
                  <c:v>3.75</c:v>
                </c:pt>
                <c:pt idx="741">
                  <c:v>3.75</c:v>
                </c:pt>
                <c:pt idx="742">
                  <c:v>3.75</c:v>
                </c:pt>
                <c:pt idx="743">
                  <c:v>3.75</c:v>
                </c:pt>
                <c:pt idx="744">
                  <c:v>3.75</c:v>
                </c:pt>
                <c:pt idx="745">
                  <c:v>3.25</c:v>
                </c:pt>
                <c:pt idx="746">
                  <c:v>3.25</c:v>
                </c:pt>
                <c:pt idx="747">
                  <c:v>3.25</c:v>
                </c:pt>
                <c:pt idx="748">
                  <c:v>3.25</c:v>
                </c:pt>
                <c:pt idx="749">
                  <c:v>3.25</c:v>
                </c:pt>
                <c:pt idx="750">
                  <c:v>3.25</c:v>
                </c:pt>
                <c:pt idx="751">
                  <c:v>3.25</c:v>
                </c:pt>
                <c:pt idx="752">
                  <c:v>3.25</c:v>
                </c:pt>
                <c:pt idx="753">
                  <c:v>3.25</c:v>
                </c:pt>
                <c:pt idx="754">
                  <c:v>3.25</c:v>
                </c:pt>
                <c:pt idx="755">
                  <c:v>3.25</c:v>
                </c:pt>
                <c:pt idx="756">
                  <c:v>3.25</c:v>
                </c:pt>
                <c:pt idx="757">
                  <c:v>3.25</c:v>
                </c:pt>
                <c:pt idx="758">
                  <c:v>3.25</c:v>
                </c:pt>
                <c:pt idx="759">
                  <c:v>3.25</c:v>
                </c:pt>
                <c:pt idx="760">
                  <c:v>3.25</c:v>
                </c:pt>
                <c:pt idx="761">
                  <c:v>3.25</c:v>
                </c:pt>
                <c:pt idx="762">
                  <c:v>3.25</c:v>
                </c:pt>
                <c:pt idx="763">
                  <c:v>3.25</c:v>
                </c:pt>
                <c:pt idx="764">
                  <c:v>3.25</c:v>
                </c:pt>
                <c:pt idx="765">
                  <c:v>3.25</c:v>
                </c:pt>
                <c:pt idx="766">
                  <c:v>3.25</c:v>
                </c:pt>
                <c:pt idx="767">
                  <c:v>3.25</c:v>
                </c:pt>
                <c:pt idx="768">
                  <c:v>3.25</c:v>
                </c:pt>
                <c:pt idx="769">
                  <c:v>3.25</c:v>
                </c:pt>
                <c:pt idx="770">
                  <c:v>3.25</c:v>
                </c:pt>
                <c:pt idx="771">
                  <c:v>3.25</c:v>
                </c:pt>
                <c:pt idx="772">
                  <c:v>3.25</c:v>
                </c:pt>
                <c:pt idx="773">
                  <c:v>3.25</c:v>
                </c:pt>
                <c:pt idx="774">
                  <c:v>3.25</c:v>
                </c:pt>
                <c:pt idx="775">
                  <c:v>3.25</c:v>
                </c:pt>
                <c:pt idx="776">
                  <c:v>3.25</c:v>
                </c:pt>
                <c:pt idx="777">
                  <c:v>3.25</c:v>
                </c:pt>
                <c:pt idx="778">
                  <c:v>3.25</c:v>
                </c:pt>
                <c:pt idx="779">
                  <c:v>3.25</c:v>
                </c:pt>
                <c:pt idx="780">
                  <c:v>3.25</c:v>
                </c:pt>
                <c:pt idx="781">
                  <c:v>3.25</c:v>
                </c:pt>
                <c:pt idx="782">
                  <c:v>3.25</c:v>
                </c:pt>
                <c:pt idx="783">
                  <c:v>3.25</c:v>
                </c:pt>
                <c:pt idx="784">
                  <c:v>3.25</c:v>
                </c:pt>
                <c:pt idx="785">
                  <c:v>3.25</c:v>
                </c:pt>
                <c:pt idx="786">
                  <c:v>3.25</c:v>
                </c:pt>
                <c:pt idx="787">
                  <c:v>3.25</c:v>
                </c:pt>
                <c:pt idx="788">
                  <c:v>3.25</c:v>
                </c:pt>
                <c:pt idx="789">
                  <c:v>3.25</c:v>
                </c:pt>
                <c:pt idx="790">
                  <c:v>3.25</c:v>
                </c:pt>
                <c:pt idx="791">
                  <c:v>3.25</c:v>
                </c:pt>
                <c:pt idx="792">
                  <c:v>3.25</c:v>
                </c:pt>
                <c:pt idx="793">
                  <c:v>3.25</c:v>
                </c:pt>
                <c:pt idx="794">
                  <c:v>3.25</c:v>
                </c:pt>
                <c:pt idx="795">
                  <c:v>3.25</c:v>
                </c:pt>
                <c:pt idx="796">
                  <c:v>3.25</c:v>
                </c:pt>
                <c:pt idx="797">
                  <c:v>3.25</c:v>
                </c:pt>
                <c:pt idx="798">
                  <c:v>3.25</c:v>
                </c:pt>
                <c:pt idx="799">
                  <c:v>3.25</c:v>
                </c:pt>
                <c:pt idx="800">
                  <c:v>3.25</c:v>
                </c:pt>
                <c:pt idx="801">
                  <c:v>3.25</c:v>
                </c:pt>
                <c:pt idx="802">
                  <c:v>3.25</c:v>
                </c:pt>
                <c:pt idx="803">
                  <c:v>3.25</c:v>
                </c:pt>
                <c:pt idx="804">
                  <c:v>3.25</c:v>
                </c:pt>
                <c:pt idx="805">
                  <c:v>3.25</c:v>
                </c:pt>
                <c:pt idx="806">
                  <c:v>3.25</c:v>
                </c:pt>
                <c:pt idx="807">
                  <c:v>3.25</c:v>
                </c:pt>
                <c:pt idx="808">
                  <c:v>3.25</c:v>
                </c:pt>
                <c:pt idx="809">
                  <c:v>3.25</c:v>
                </c:pt>
                <c:pt idx="810">
                  <c:v>3.25</c:v>
                </c:pt>
                <c:pt idx="811">
                  <c:v>3.25</c:v>
                </c:pt>
                <c:pt idx="812">
                  <c:v>3.25</c:v>
                </c:pt>
                <c:pt idx="813">
                  <c:v>3.25</c:v>
                </c:pt>
                <c:pt idx="814">
                  <c:v>3.25</c:v>
                </c:pt>
                <c:pt idx="815">
                  <c:v>3.25</c:v>
                </c:pt>
                <c:pt idx="816">
                  <c:v>3.25</c:v>
                </c:pt>
                <c:pt idx="817">
                  <c:v>3.25</c:v>
                </c:pt>
                <c:pt idx="818">
                  <c:v>3.25</c:v>
                </c:pt>
                <c:pt idx="819">
                  <c:v>3.25</c:v>
                </c:pt>
                <c:pt idx="820">
                  <c:v>3.25</c:v>
                </c:pt>
                <c:pt idx="821">
                  <c:v>3.25</c:v>
                </c:pt>
                <c:pt idx="822">
                  <c:v>3.25</c:v>
                </c:pt>
                <c:pt idx="823">
                  <c:v>3.25</c:v>
                </c:pt>
                <c:pt idx="824">
                  <c:v>3.25</c:v>
                </c:pt>
                <c:pt idx="825">
                  <c:v>3.25</c:v>
                </c:pt>
                <c:pt idx="826">
                  <c:v>3.25</c:v>
                </c:pt>
                <c:pt idx="827">
                  <c:v>3.25</c:v>
                </c:pt>
                <c:pt idx="828">
                  <c:v>3.25</c:v>
                </c:pt>
                <c:pt idx="829">
                  <c:v>3.25</c:v>
                </c:pt>
                <c:pt idx="830">
                  <c:v>3.25</c:v>
                </c:pt>
                <c:pt idx="831">
                  <c:v>3.25</c:v>
                </c:pt>
                <c:pt idx="832">
                  <c:v>3.25</c:v>
                </c:pt>
                <c:pt idx="833">
                  <c:v>3.25</c:v>
                </c:pt>
                <c:pt idx="834">
                  <c:v>3.25</c:v>
                </c:pt>
                <c:pt idx="835">
                  <c:v>3.25</c:v>
                </c:pt>
                <c:pt idx="836">
                  <c:v>3.25</c:v>
                </c:pt>
                <c:pt idx="837">
                  <c:v>3.25</c:v>
                </c:pt>
                <c:pt idx="838">
                  <c:v>3.25</c:v>
                </c:pt>
                <c:pt idx="839">
                  <c:v>3.25</c:v>
                </c:pt>
                <c:pt idx="840">
                  <c:v>3.25</c:v>
                </c:pt>
                <c:pt idx="841">
                  <c:v>3.25</c:v>
                </c:pt>
                <c:pt idx="842">
                  <c:v>3.25</c:v>
                </c:pt>
                <c:pt idx="843">
                  <c:v>3.25</c:v>
                </c:pt>
                <c:pt idx="844">
                  <c:v>3.25</c:v>
                </c:pt>
                <c:pt idx="845">
                  <c:v>3.25</c:v>
                </c:pt>
                <c:pt idx="846">
                  <c:v>3.25</c:v>
                </c:pt>
                <c:pt idx="847">
                  <c:v>3.25</c:v>
                </c:pt>
                <c:pt idx="848">
                  <c:v>3.25</c:v>
                </c:pt>
                <c:pt idx="849">
                  <c:v>3.25</c:v>
                </c:pt>
                <c:pt idx="850">
                  <c:v>3.25</c:v>
                </c:pt>
                <c:pt idx="851">
                  <c:v>3.25</c:v>
                </c:pt>
                <c:pt idx="852">
                  <c:v>3.25</c:v>
                </c:pt>
                <c:pt idx="853">
                  <c:v>3.25</c:v>
                </c:pt>
                <c:pt idx="854">
                  <c:v>3.25</c:v>
                </c:pt>
                <c:pt idx="855">
                  <c:v>3.25</c:v>
                </c:pt>
                <c:pt idx="856">
                  <c:v>3.25</c:v>
                </c:pt>
                <c:pt idx="857">
                  <c:v>3.25</c:v>
                </c:pt>
                <c:pt idx="858">
                  <c:v>3.25</c:v>
                </c:pt>
                <c:pt idx="859">
                  <c:v>3.25</c:v>
                </c:pt>
                <c:pt idx="860">
                  <c:v>3.25</c:v>
                </c:pt>
                <c:pt idx="861">
                  <c:v>3.25</c:v>
                </c:pt>
                <c:pt idx="862">
                  <c:v>3.25</c:v>
                </c:pt>
                <c:pt idx="863">
                  <c:v>3.25</c:v>
                </c:pt>
                <c:pt idx="864">
                  <c:v>3.25</c:v>
                </c:pt>
                <c:pt idx="865">
                  <c:v>3.25</c:v>
                </c:pt>
                <c:pt idx="866">
                  <c:v>3.25</c:v>
                </c:pt>
                <c:pt idx="867">
                  <c:v>3.25</c:v>
                </c:pt>
                <c:pt idx="868">
                  <c:v>3.25</c:v>
                </c:pt>
                <c:pt idx="869">
                  <c:v>3.25</c:v>
                </c:pt>
                <c:pt idx="870">
                  <c:v>3.25</c:v>
                </c:pt>
                <c:pt idx="871">
                  <c:v>3.25</c:v>
                </c:pt>
                <c:pt idx="872">
                  <c:v>3.25</c:v>
                </c:pt>
                <c:pt idx="873">
                  <c:v>3.25</c:v>
                </c:pt>
                <c:pt idx="874">
                  <c:v>3.25</c:v>
                </c:pt>
                <c:pt idx="875">
                  <c:v>3.25</c:v>
                </c:pt>
                <c:pt idx="876">
                  <c:v>3.25</c:v>
                </c:pt>
                <c:pt idx="877">
                  <c:v>3.25</c:v>
                </c:pt>
                <c:pt idx="878">
                  <c:v>3.25</c:v>
                </c:pt>
                <c:pt idx="879">
                  <c:v>3.25</c:v>
                </c:pt>
                <c:pt idx="880">
                  <c:v>3.25</c:v>
                </c:pt>
                <c:pt idx="881">
                  <c:v>3.25</c:v>
                </c:pt>
                <c:pt idx="882">
                  <c:v>3.25</c:v>
                </c:pt>
                <c:pt idx="883">
                  <c:v>3.25</c:v>
                </c:pt>
                <c:pt idx="884">
                  <c:v>3.25</c:v>
                </c:pt>
                <c:pt idx="885">
                  <c:v>3.25</c:v>
                </c:pt>
                <c:pt idx="886">
                  <c:v>3.25</c:v>
                </c:pt>
                <c:pt idx="887">
                  <c:v>3.25</c:v>
                </c:pt>
                <c:pt idx="888">
                  <c:v>3.25</c:v>
                </c:pt>
                <c:pt idx="889">
                  <c:v>3.25</c:v>
                </c:pt>
                <c:pt idx="890">
                  <c:v>3.25</c:v>
                </c:pt>
                <c:pt idx="891">
                  <c:v>3.25</c:v>
                </c:pt>
                <c:pt idx="892">
                  <c:v>3.25</c:v>
                </c:pt>
                <c:pt idx="893">
                  <c:v>3.25</c:v>
                </c:pt>
                <c:pt idx="894">
                  <c:v>3.25</c:v>
                </c:pt>
                <c:pt idx="895">
                  <c:v>3.25</c:v>
                </c:pt>
                <c:pt idx="896">
                  <c:v>3.25</c:v>
                </c:pt>
                <c:pt idx="897">
                  <c:v>3.25</c:v>
                </c:pt>
                <c:pt idx="898">
                  <c:v>3.25</c:v>
                </c:pt>
                <c:pt idx="899">
                  <c:v>3.25</c:v>
                </c:pt>
                <c:pt idx="900">
                  <c:v>3.25</c:v>
                </c:pt>
                <c:pt idx="901">
                  <c:v>3.25</c:v>
                </c:pt>
                <c:pt idx="902">
                  <c:v>3.25</c:v>
                </c:pt>
                <c:pt idx="903">
                  <c:v>3.25</c:v>
                </c:pt>
                <c:pt idx="904">
                  <c:v>3.25</c:v>
                </c:pt>
                <c:pt idx="905">
                  <c:v>3.25</c:v>
                </c:pt>
                <c:pt idx="906">
                  <c:v>3.25</c:v>
                </c:pt>
                <c:pt idx="907">
                  <c:v>3.25</c:v>
                </c:pt>
                <c:pt idx="908">
                  <c:v>3.25</c:v>
                </c:pt>
                <c:pt idx="909">
                  <c:v>3.25</c:v>
                </c:pt>
                <c:pt idx="910">
                  <c:v>3.25</c:v>
                </c:pt>
                <c:pt idx="911">
                  <c:v>3.25</c:v>
                </c:pt>
                <c:pt idx="912">
                  <c:v>3.25</c:v>
                </c:pt>
                <c:pt idx="913">
                  <c:v>3.25</c:v>
                </c:pt>
                <c:pt idx="914">
                  <c:v>3.25</c:v>
                </c:pt>
                <c:pt idx="915">
                  <c:v>3.25</c:v>
                </c:pt>
                <c:pt idx="916">
                  <c:v>3.25</c:v>
                </c:pt>
                <c:pt idx="917">
                  <c:v>3.25</c:v>
                </c:pt>
                <c:pt idx="918">
                  <c:v>3.25</c:v>
                </c:pt>
                <c:pt idx="919">
                  <c:v>3.25</c:v>
                </c:pt>
                <c:pt idx="920">
                  <c:v>3.25</c:v>
                </c:pt>
                <c:pt idx="921">
                  <c:v>3.25</c:v>
                </c:pt>
                <c:pt idx="922">
                  <c:v>3.25</c:v>
                </c:pt>
                <c:pt idx="923">
                  <c:v>3.25</c:v>
                </c:pt>
                <c:pt idx="924">
                  <c:v>3.25</c:v>
                </c:pt>
                <c:pt idx="925">
                  <c:v>3.25</c:v>
                </c:pt>
                <c:pt idx="926">
                  <c:v>3.25</c:v>
                </c:pt>
                <c:pt idx="927">
                  <c:v>3.25</c:v>
                </c:pt>
                <c:pt idx="928">
                  <c:v>3.25</c:v>
                </c:pt>
                <c:pt idx="929">
                  <c:v>3.25</c:v>
                </c:pt>
                <c:pt idx="930">
                  <c:v>3.25</c:v>
                </c:pt>
                <c:pt idx="931">
                  <c:v>3.25</c:v>
                </c:pt>
                <c:pt idx="932">
                  <c:v>3.25</c:v>
                </c:pt>
                <c:pt idx="933">
                  <c:v>3.25</c:v>
                </c:pt>
                <c:pt idx="934">
                  <c:v>3.25</c:v>
                </c:pt>
                <c:pt idx="935">
                  <c:v>3.25</c:v>
                </c:pt>
                <c:pt idx="936">
                  <c:v>3.25</c:v>
                </c:pt>
                <c:pt idx="937">
                  <c:v>3.25</c:v>
                </c:pt>
                <c:pt idx="938">
                  <c:v>3.25</c:v>
                </c:pt>
                <c:pt idx="939">
                  <c:v>3.25</c:v>
                </c:pt>
                <c:pt idx="940">
                  <c:v>3.25</c:v>
                </c:pt>
                <c:pt idx="941">
                  <c:v>3.25</c:v>
                </c:pt>
                <c:pt idx="942">
                  <c:v>3.25</c:v>
                </c:pt>
                <c:pt idx="943">
                  <c:v>3.25</c:v>
                </c:pt>
                <c:pt idx="944">
                  <c:v>3.25</c:v>
                </c:pt>
                <c:pt idx="945">
                  <c:v>3.25</c:v>
                </c:pt>
                <c:pt idx="946">
                  <c:v>3.25</c:v>
                </c:pt>
                <c:pt idx="947">
                  <c:v>3.25</c:v>
                </c:pt>
                <c:pt idx="948">
                  <c:v>3.25</c:v>
                </c:pt>
                <c:pt idx="949">
                  <c:v>3.25</c:v>
                </c:pt>
                <c:pt idx="950">
                  <c:v>3.25</c:v>
                </c:pt>
                <c:pt idx="951">
                  <c:v>3.25</c:v>
                </c:pt>
                <c:pt idx="952">
                  <c:v>3.25</c:v>
                </c:pt>
                <c:pt idx="953">
                  <c:v>3.25</c:v>
                </c:pt>
                <c:pt idx="954">
                  <c:v>3.25</c:v>
                </c:pt>
                <c:pt idx="955">
                  <c:v>3.25</c:v>
                </c:pt>
                <c:pt idx="956">
                  <c:v>3.25</c:v>
                </c:pt>
                <c:pt idx="957">
                  <c:v>3.25</c:v>
                </c:pt>
                <c:pt idx="958">
                  <c:v>3.25</c:v>
                </c:pt>
                <c:pt idx="959">
                  <c:v>3.25</c:v>
                </c:pt>
                <c:pt idx="960">
                  <c:v>3.25</c:v>
                </c:pt>
                <c:pt idx="961">
                  <c:v>3.25</c:v>
                </c:pt>
                <c:pt idx="962">
                  <c:v>3.25</c:v>
                </c:pt>
                <c:pt idx="963">
                  <c:v>3.25</c:v>
                </c:pt>
                <c:pt idx="964">
                  <c:v>3.25</c:v>
                </c:pt>
                <c:pt idx="965">
                  <c:v>3.25</c:v>
                </c:pt>
                <c:pt idx="966">
                  <c:v>3.25</c:v>
                </c:pt>
                <c:pt idx="967">
                  <c:v>3.25</c:v>
                </c:pt>
                <c:pt idx="968">
                  <c:v>3.25</c:v>
                </c:pt>
                <c:pt idx="969">
                  <c:v>3.25</c:v>
                </c:pt>
                <c:pt idx="970">
                  <c:v>3.25</c:v>
                </c:pt>
                <c:pt idx="971">
                  <c:v>3.25</c:v>
                </c:pt>
                <c:pt idx="972">
                  <c:v>3.25</c:v>
                </c:pt>
                <c:pt idx="973">
                  <c:v>3.25</c:v>
                </c:pt>
                <c:pt idx="974">
                  <c:v>3.25</c:v>
                </c:pt>
                <c:pt idx="975">
                  <c:v>3.25</c:v>
                </c:pt>
                <c:pt idx="976">
                  <c:v>3.25</c:v>
                </c:pt>
                <c:pt idx="977">
                  <c:v>3.25</c:v>
                </c:pt>
                <c:pt idx="978">
                  <c:v>3.25</c:v>
                </c:pt>
                <c:pt idx="979">
                  <c:v>3.25</c:v>
                </c:pt>
                <c:pt idx="980">
                  <c:v>3.25</c:v>
                </c:pt>
                <c:pt idx="981">
                  <c:v>3.25</c:v>
                </c:pt>
                <c:pt idx="982">
                  <c:v>3.25</c:v>
                </c:pt>
                <c:pt idx="983">
                  <c:v>3.25</c:v>
                </c:pt>
                <c:pt idx="984">
                  <c:v>3.25</c:v>
                </c:pt>
                <c:pt idx="985">
                  <c:v>3.25</c:v>
                </c:pt>
                <c:pt idx="986">
                  <c:v>3.25</c:v>
                </c:pt>
                <c:pt idx="987">
                  <c:v>3.25</c:v>
                </c:pt>
                <c:pt idx="988">
                  <c:v>3.25</c:v>
                </c:pt>
                <c:pt idx="989">
                  <c:v>3.25</c:v>
                </c:pt>
                <c:pt idx="990">
                  <c:v>3.25</c:v>
                </c:pt>
                <c:pt idx="991">
                  <c:v>3.25</c:v>
                </c:pt>
                <c:pt idx="992">
                  <c:v>3.25</c:v>
                </c:pt>
                <c:pt idx="993">
                  <c:v>3.25</c:v>
                </c:pt>
                <c:pt idx="994">
                  <c:v>3.25</c:v>
                </c:pt>
                <c:pt idx="995">
                  <c:v>3.25</c:v>
                </c:pt>
                <c:pt idx="996">
                  <c:v>3.25</c:v>
                </c:pt>
                <c:pt idx="997">
                  <c:v>3.25</c:v>
                </c:pt>
                <c:pt idx="998">
                  <c:v>3.25</c:v>
                </c:pt>
                <c:pt idx="999">
                  <c:v>3.25</c:v>
                </c:pt>
                <c:pt idx="1000">
                  <c:v>3.25</c:v>
                </c:pt>
                <c:pt idx="1001">
                  <c:v>3.25</c:v>
                </c:pt>
                <c:pt idx="1002">
                  <c:v>3.25</c:v>
                </c:pt>
                <c:pt idx="1003">
                  <c:v>3.25</c:v>
                </c:pt>
                <c:pt idx="1004">
                  <c:v>3.25</c:v>
                </c:pt>
                <c:pt idx="1005">
                  <c:v>3.25</c:v>
                </c:pt>
                <c:pt idx="1006">
                  <c:v>3.25</c:v>
                </c:pt>
                <c:pt idx="1007">
                  <c:v>3.25</c:v>
                </c:pt>
                <c:pt idx="1008">
                  <c:v>3.25</c:v>
                </c:pt>
                <c:pt idx="1009">
                  <c:v>3.25</c:v>
                </c:pt>
                <c:pt idx="1010">
                  <c:v>3.25</c:v>
                </c:pt>
                <c:pt idx="1011">
                  <c:v>3.25</c:v>
                </c:pt>
                <c:pt idx="1012">
                  <c:v>3.25</c:v>
                </c:pt>
                <c:pt idx="1013">
                  <c:v>3.25</c:v>
                </c:pt>
                <c:pt idx="1014">
                  <c:v>3.25</c:v>
                </c:pt>
                <c:pt idx="1015">
                  <c:v>3.25</c:v>
                </c:pt>
                <c:pt idx="1016">
                  <c:v>3.25</c:v>
                </c:pt>
                <c:pt idx="1017">
                  <c:v>3.25</c:v>
                </c:pt>
                <c:pt idx="1018">
                  <c:v>3.25</c:v>
                </c:pt>
                <c:pt idx="1019">
                  <c:v>3.25</c:v>
                </c:pt>
                <c:pt idx="1020">
                  <c:v>3.25</c:v>
                </c:pt>
                <c:pt idx="1021">
                  <c:v>3.25</c:v>
                </c:pt>
                <c:pt idx="1022">
                  <c:v>3.25</c:v>
                </c:pt>
                <c:pt idx="1023">
                  <c:v>3.25</c:v>
                </c:pt>
                <c:pt idx="1024">
                  <c:v>3.25</c:v>
                </c:pt>
                <c:pt idx="1025">
                  <c:v>2.75</c:v>
                </c:pt>
                <c:pt idx="1026">
                  <c:v>2.75</c:v>
                </c:pt>
                <c:pt idx="1027">
                  <c:v>2.75</c:v>
                </c:pt>
                <c:pt idx="1028">
                  <c:v>2.75</c:v>
                </c:pt>
                <c:pt idx="1029">
                  <c:v>2.75</c:v>
                </c:pt>
                <c:pt idx="1030">
                  <c:v>2.75</c:v>
                </c:pt>
                <c:pt idx="1031">
                  <c:v>2.75</c:v>
                </c:pt>
                <c:pt idx="1032">
                  <c:v>2.75</c:v>
                </c:pt>
                <c:pt idx="1033">
                  <c:v>2.75</c:v>
                </c:pt>
                <c:pt idx="1034">
                  <c:v>2.75</c:v>
                </c:pt>
                <c:pt idx="1035">
                  <c:v>2.75</c:v>
                </c:pt>
                <c:pt idx="1036">
                  <c:v>2.75</c:v>
                </c:pt>
                <c:pt idx="1037">
                  <c:v>2.75</c:v>
                </c:pt>
                <c:pt idx="1038">
                  <c:v>2.75</c:v>
                </c:pt>
                <c:pt idx="1039">
                  <c:v>2.75</c:v>
                </c:pt>
                <c:pt idx="1040">
                  <c:v>2.75</c:v>
                </c:pt>
                <c:pt idx="1041">
                  <c:v>2.75</c:v>
                </c:pt>
                <c:pt idx="1042">
                  <c:v>2.75</c:v>
                </c:pt>
                <c:pt idx="1043">
                  <c:v>2.75</c:v>
                </c:pt>
                <c:pt idx="1044">
                  <c:v>2.75</c:v>
                </c:pt>
                <c:pt idx="1045">
                  <c:v>2.75</c:v>
                </c:pt>
                <c:pt idx="1046">
                  <c:v>2.75</c:v>
                </c:pt>
                <c:pt idx="1047">
                  <c:v>2.75</c:v>
                </c:pt>
                <c:pt idx="1048">
                  <c:v>2.75</c:v>
                </c:pt>
                <c:pt idx="1049">
                  <c:v>2.75</c:v>
                </c:pt>
                <c:pt idx="1050">
                  <c:v>2.75</c:v>
                </c:pt>
                <c:pt idx="1051">
                  <c:v>2.75</c:v>
                </c:pt>
                <c:pt idx="1052">
                  <c:v>2.75</c:v>
                </c:pt>
                <c:pt idx="1053">
                  <c:v>2.75</c:v>
                </c:pt>
                <c:pt idx="1054">
                  <c:v>2.75</c:v>
                </c:pt>
                <c:pt idx="1055">
                  <c:v>2.75</c:v>
                </c:pt>
                <c:pt idx="1056">
                  <c:v>2.75</c:v>
                </c:pt>
                <c:pt idx="1057">
                  <c:v>2.75</c:v>
                </c:pt>
                <c:pt idx="1058">
                  <c:v>2.75</c:v>
                </c:pt>
                <c:pt idx="1059">
                  <c:v>2.75</c:v>
                </c:pt>
                <c:pt idx="1060">
                  <c:v>2.75</c:v>
                </c:pt>
                <c:pt idx="1061">
                  <c:v>2.75</c:v>
                </c:pt>
                <c:pt idx="1062">
                  <c:v>2.75</c:v>
                </c:pt>
                <c:pt idx="1063">
                  <c:v>2.75</c:v>
                </c:pt>
                <c:pt idx="1064">
                  <c:v>2.75</c:v>
                </c:pt>
                <c:pt idx="1065">
                  <c:v>2.75</c:v>
                </c:pt>
                <c:pt idx="1066">
                  <c:v>2.75</c:v>
                </c:pt>
                <c:pt idx="1067">
                  <c:v>2.75</c:v>
                </c:pt>
                <c:pt idx="1068">
                  <c:v>2.75</c:v>
                </c:pt>
                <c:pt idx="1069">
                  <c:v>2.75</c:v>
                </c:pt>
                <c:pt idx="1070">
                  <c:v>2.75</c:v>
                </c:pt>
                <c:pt idx="1071">
                  <c:v>2.75</c:v>
                </c:pt>
                <c:pt idx="1072">
                  <c:v>2.75</c:v>
                </c:pt>
                <c:pt idx="1073">
                  <c:v>2.75</c:v>
                </c:pt>
                <c:pt idx="1074">
                  <c:v>2.75</c:v>
                </c:pt>
                <c:pt idx="1075">
                  <c:v>2.75</c:v>
                </c:pt>
                <c:pt idx="1076">
                  <c:v>2.75</c:v>
                </c:pt>
                <c:pt idx="1077">
                  <c:v>2.75</c:v>
                </c:pt>
                <c:pt idx="1078">
                  <c:v>2.75</c:v>
                </c:pt>
                <c:pt idx="1079">
                  <c:v>2.75</c:v>
                </c:pt>
                <c:pt idx="1080">
                  <c:v>2.75</c:v>
                </c:pt>
                <c:pt idx="1081">
                  <c:v>2.75</c:v>
                </c:pt>
                <c:pt idx="1082">
                  <c:v>2.75</c:v>
                </c:pt>
                <c:pt idx="1083">
                  <c:v>2.75</c:v>
                </c:pt>
                <c:pt idx="1084">
                  <c:v>2.75</c:v>
                </c:pt>
                <c:pt idx="1085">
                  <c:v>2.75</c:v>
                </c:pt>
                <c:pt idx="1086">
                  <c:v>2.75</c:v>
                </c:pt>
                <c:pt idx="1087">
                  <c:v>2.75</c:v>
                </c:pt>
                <c:pt idx="1088">
                  <c:v>2.75</c:v>
                </c:pt>
                <c:pt idx="1089">
                  <c:v>2.75</c:v>
                </c:pt>
                <c:pt idx="1090">
                  <c:v>2.5</c:v>
                </c:pt>
                <c:pt idx="1091">
                  <c:v>2.5</c:v>
                </c:pt>
                <c:pt idx="1092">
                  <c:v>2.5</c:v>
                </c:pt>
                <c:pt idx="1093">
                  <c:v>2.5</c:v>
                </c:pt>
                <c:pt idx="1094">
                  <c:v>2.5</c:v>
                </c:pt>
                <c:pt idx="1095">
                  <c:v>2.5</c:v>
                </c:pt>
                <c:pt idx="1096">
                  <c:v>2.5</c:v>
                </c:pt>
                <c:pt idx="1097">
                  <c:v>2.5</c:v>
                </c:pt>
                <c:pt idx="1098">
                  <c:v>2.5</c:v>
                </c:pt>
                <c:pt idx="1099">
                  <c:v>2.5</c:v>
                </c:pt>
                <c:pt idx="1100">
                  <c:v>2.5</c:v>
                </c:pt>
                <c:pt idx="1101">
                  <c:v>2.5</c:v>
                </c:pt>
                <c:pt idx="1102">
                  <c:v>2.5</c:v>
                </c:pt>
                <c:pt idx="1103">
                  <c:v>2.5</c:v>
                </c:pt>
                <c:pt idx="1104">
                  <c:v>2.5</c:v>
                </c:pt>
                <c:pt idx="1105">
                  <c:v>2.5</c:v>
                </c:pt>
                <c:pt idx="1106">
                  <c:v>2.5</c:v>
                </c:pt>
                <c:pt idx="1107">
                  <c:v>2.5</c:v>
                </c:pt>
                <c:pt idx="1108">
                  <c:v>2.5</c:v>
                </c:pt>
                <c:pt idx="1109">
                  <c:v>2.5</c:v>
                </c:pt>
                <c:pt idx="1110">
                  <c:v>2.5</c:v>
                </c:pt>
                <c:pt idx="1111">
                  <c:v>2.5</c:v>
                </c:pt>
                <c:pt idx="1112">
                  <c:v>2.5</c:v>
                </c:pt>
                <c:pt idx="1113">
                  <c:v>2.5</c:v>
                </c:pt>
                <c:pt idx="1114">
                  <c:v>2.5</c:v>
                </c:pt>
                <c:pt idx="1115">
                  <c:v>2.5</c:v>
                </c:pt>
                <c:pt idx="1116">
                  <c:v>2.5</c:v>
                </c:pt>
                <c:pt idx="1117">
                  <c:v>2.5</c:v>
                </c:pt>
                <c:pt idx="1118">
                  <c:v>2.5</c:v>
                </c:pt>
                <c:pt idx="1119">
                  <c:v>2.5</c:v>
                </c:pt>
                <c:pt idx="1120">
                  <c:v>2.5</c:v>
                </c:pt>
                <c:pt idx="1121">
                  <c:v>2.5</c:v>
                </c:pt>
                <c:pt idx="1122">
                  <c:v>2.5</c:v>
                </c:pt>
                <c:pt idx="1123">
                  <c:v>2.5</c:v>
                </c:pt>
                <c:pt idx="1124">
                  <c:v>2.5</c:v>
                </c:pt>
                <c:pt idx="1125">
                  <c:v>2.5</c:v>
                </c:pt>
                <c:pt idx="1126">
                  <c:v>2.5</c:v>
                </c:pt>
                <c:pt idx="1127">
                  <c:v>2.5</c:v>
                </c:pt>
                <c:pt idx="1128">
                  <c:v>2.5</c:v>
                </c:pt>
                <c:pt idx="1129">
                  <c:v>2.5</c:v>
                </c:pt>
                <c:pt idx="1130">
                  <c:v>2.5</c:v>
                </c:pt>
                <c:pt idx="1131">
                  <c:v>2.5</c:v>
                </c:pt>
                <c:pt idx="1132">
                  <c:v>2.5</c:v>
                </c:pt>
                <c:pt idx="1133">
                  <c:v>2.5</c:v>
                </c:pt>
                <c:pt idx="1134">
                  <c:v>2.5</c:v>
                </c:pt>
                <c:pt idx="1135">
                  <c:v>2.5</c:v>
                </c:pt>
                <c:pt idx="1136">
                  <c:v>2.5</c:v>
                </c:pt>
                <c:pt idx="1137">
                  <c:v>2.5</c:v>
                </c:pt>
                <c:pt idx="1138">
                  <c:v>2.5</c:v>
                </c:pt>
                <c:pt idx="1139">
                  <c:v>2.5</c:v>
                </c:pt>
                <c:pt idx="1140">
                  <c:v>2.5</c:v>
                </c:pt>
                <c:pt idx="1141">
                  <c:v>2.5</c:v>
                </c:pt>
                <c:pt idx="1142">
                  <c:v>2.5</c:v>
                </c:pt>
                <c:pt idx="1143">
                  <c:v>2.5</c:v>
                </c:pt>
                <c:pt idx="1144">
                  <c:v>2.5</c:v>
                </c:pt>
                <c:pt idx="1145">
                  <c:v>2.5</c:v>
                </c:pt>
                <c:pt idx="1146">
                  <c:v>2.5</c:v>
                </c:pt>
                <c:pt idx="1147">
                  <c:v>2.5</c:v>
                </c:pt>
                <c:pt idx="1148">
                  <c:v>2.5</c:v>
                </c:pt>
                <c:pt idx="1149">
                  <c:v>2.5</c:v>
                </c:pt>
                <c:pt idx="1150">
                  <c:v>2.5</c:v>
                </c:pt>
                <c:pt idx="1151">
                  <c:v>2.5</c:v>
                </c:pt>
                <c:pt idx="1152">
                  <c:v>2.5</c:v>
                </c:pt>
                <c:pt idx="1153">
                  <c:v>2.5</c:v>
                </c:pt>
                <c:pt idx="1154">
                  <c:v>2.5</c:v>
                </c:pt>
                <c:pt idx="1155">
                  <c:v>2</c:v>
                </c:pt>
                <c:pt idx="1156">
                  <c:v>2</c:v>
                </c:pt>
                <c:pt idx="1157">
                  <c:v>2</c:v>
                </c:pt>
                <c:pt idx="1158">
                  <c:v>2</c:v>
                </c:pt>
                <c:pt idx="1159">
                  <c:v>2</c:v>
                </c:pt>
                <c:pt idx="1160">
                  <c:v>2</c:v>
                </c:pt>
                <c:pt idx="1161">
                  <c:v>2</c:v>
                </c:pt>
                <c:pt idx="1162">
                  <c:v>2</c:v>
                </c:pt>
                <c:pt idx="1163">
                  <c:v>2</c:v>
                </c:pt>
                <c:pt idx="1164">
                  <c:v>2</c:v>
                </c:pt>
                <c:pt idx="1165">
                  <c:v>2</c:v>
                </c:pt>
                <c:pt idx="1166">
                  <c:v>2</c:v>
                </c:pt>
                <c:pt idx="1167">
                  <c:v>2</c:v>
                </c:pt>
                <c:pt idx="1168">
                  <c:v>2</c:v>
                </c:pt>
                <c:pt idx="1169">
                  <c:v>2</c:v>
                </c:pt>
                <c:pt idx="1170">
                  <c:v>2</c:v>
                </c:pt>
                <c:pt idx="1171">
                  <c:v>2</c:v>
                </c:pt>
                <c:pt idx="1172">
                  <c:v>2</c:v>
                </c:pt>
                <c:pt idx="1173">
                  <c:v>2</c:v>
                </c:pt>
                <c:pt idx="1174">
                  <c:v>2</c:v>
                </c:pt>
                <c:pt idx="1175">
                  <c:v>2</c:v>
                </c:pt>
                <c:pt idx="1176">
                  <c:v>2</c:v>
                </c:pt>
                <c:pt idx="1177">
                  <c:v>2</c:v>
                </c:pt>
                <c:pt idx="1178">
                  <c:v>2</c:v>
                </c:pt>
                <c:pt idx="1179">
                  <c:v>2</c:v>
                </c:pt>
                <c:pt idx="1180">
                  <c:v>2</c:v>
                </c:pt>
                <c:pt idx="1181">
                  <c:v>2</c:v>
                </c:pt>
                <c:pt idx="1182">
                  <c:v>2</c:v>
                </c:pt>
                <c:pt idx="1183">
                  <c:v>2</c:v>
                </c:pt>
                <c:pt idx="1184">
                  <c:v>2</c:v>
                </c:pt>
                <c:pt idx="1185">
                  <c:v>2</c:v>
                </c:pt>
                <c:pt idx="1186">
                  <c:v>2</c:v>
                </c:pt>
                <c:pt idx="1187">
                  <c:v>2</c:v>
                </c:pt>
                <c:pt idx="1188">
                  <c:v>2</c:v>
                </c:pt>
                <c:pt idx="1189">
                  <c:v>2</c:v>
                </c:pt>
                <c:pt idx="1190">
                  <c:v>2</c:v>
                </c:pt>
                <c:pt idx="1191">
                  <c:v>2</c:v>
                </c:pt>
                <c:pt idx="1192">
                  <c:v>2</c:v>
                </c:pt>
                <c:pt idx="1193">
                  <c:v>2</c:v>
                </c:pt>
                <c:pt idx="1194">
                  <c:v>2</c:v>
                </c:pt>
                <c:pt idx="1195">
                  <c:v>2</c:v>
                </c:pt>
                <c:pt idx="1196">
                  <c:v>2</c:v>
                </c:pt>
                <c:pt idx="1197">
                  <c:v>2</c:v>
                </c:pt>
                <c:pt idx="1198">
                  <c:v>2</c:v>
                </c:pt>
                <c:pt idx="1199">
                  <c:v>2</c:v>
                </c:pt>
                <c:pt idx="1200">
                  <c:v>2</c:v>
                </c:pt>
                <c:pt idx="1201">
                  <c:v>2</c:v>
                </c:pt>
                <c:pt idx="1202">
                  <c:v>2</c:v>
                </c:pt>
                <c:pt idx="1203">
                  <c:v>2</c:v>
                </c:pt>
                <c:pt idx="1204">
                  <c:v>2</c:v>
                </c:pt>
                <c:pt idx="1205">
                  <c:v>2</c:v>
                </c:pt>
                <c:pt idx="1206">
                  <c:v>2</c:v>
                </c:pt>
                <c:pt idx="1207">
                  <c:v>2</c:v>
                </c:pt>
                <c:pt idx="1208">
                  <c:v>2</c:v>
                </c:pt>
                <c:pt idx="1209">
                  <c:v>2</c:v>
                </c:pt>
                <c:pt idx="1210">
                  <c:v>2</c:v>
                </c:pt>
                <c:pt idx="1211">
                  <c:v>2</c:v>
                </c:pt>
                <c:pt idx="1212">
                  <c:v>2</c:v>
                </c:pt>
                <c:pt idx="1213">
                  <c:v>2</c:v>
                </c:pt>
                <c:pt idx="1214">
                  <c:v>2</c:v>
                </c:pt>
                <c:pt idx="1215">
                  <c:v>2</c:v>
                </c:pt>
                <c:pt idx="1216">
                  <c:v>2</c:v>
                </c:pt>
                <c:pt idx="1217">
                  <c:v>2</c:v>
                </c:pt>
                <c:pt idx="1218">
                  <c:v>2</c:v>
                </c:pt>
                <c:pt idx="1219">
                  <c:v>2</c:v>
                </c:pt>
                <c:pt idx="1220">
                  <c:v>2</c:v>
                </c:pt>
                <c:pt idx="1221">
                  <c:v>2</c:v>
                </c:pt>
                <c:pt idx="1222">
                  <c:v>2</c:v>
                </c:pt>
                <c:pt idx="1223">
                  <c:v>2</c:v>
                </c:pt>
                <c:pt idx="1224">
                  <c:v>2</c:v>
                </c:pt>
                <c:pt idx="1225">
                  <c:v>2</c:v>
                </c:pt>
                <c:pt idx="1226">
                  <c:v>2</c:v>
                </c:pt>
                <c:pt idx="1227">
                  <c:v>2</c:v>
                </c:pt>
                <c:pt idx="1228">
                  <c:v>2</c:v>
                </c:pt>
                <c:pt idx="1229">
                  <c:v>2</c:v>
                </c:pt>
                <c:pt idx="1230">
                  <c:v>2</c:v>
                </c:pt>
                <c:pt idx="1231">
                  <c:v>2</c:v>
                </c:pt>
                <c:pt idx="1232">
                  <c:v>2</c:v>
                </c:pt>
                <c:pt idx="1233">
                  <c:v>2</c:v>
                </c:pt>
                <c:pt idx="1234">
                  <c:v>2</c:v>
                </c:pt>
                <c:pt idx="1235">
                  <c:v>2</c:v>
                </c:pt>
                <c:pt idx="1236">
                  <c:v>2</c:v>
                </c:pt>
                <c:pt idx="1237">
                  <c:v>2</c:v>
                </c:pt>
                <c:pt idx="1238">
                  <c:v>2</c:v>
                </c:pt>
                <c:pt idx="1239">
                  <c:v>2</c:v>
                </c:pt>
                <c:pt idx="1240">
                  <c:v>2</c:v>
                </c:pt>
                <c:pt idx="1241">
                  <c:v>2</c:v>
                </c:pt>
                <c:pt idx="1242">
                  <c:v>2</c:v>
                </c:pt>
                <c:pt idx="1243">
                  <c:v>2</c:v>
                </c:pt>
                <c:pt idx="1244">
                  <c:v>2</c:v>
                </c:pt>
                <c:pt idx="1245">
                  <c:v>2</c:v>
                </c:pt>
                <c:pt idx="1246">
                  <c:v>2</c:v>
                </c:pt>
                <c:pt idx="1247">
                  <c:v>2</c:v>
                </c:pt>
                <c:pt idx="1248">
                  <c:v>2</c:v>
                </c:pt>
                <c:pt idx="1249">
                  <c:v>2</c:v>
                </c:pt>
                <c:pt idx="1250">
                  <c:v>2</c:v>
                </c:pt>
                <c:pt idx="1251">
                  <c:v>2</c:v>
                </c:pt>
                <c:pt idx="1252">
                  <c:v>2</c:v>
                </c:pt>
                <c:pt idx="1253">
                  <c:v>2</c:v>
                </c:pt>
                <c:pt idx="1254">
                  <c:v>2</c:v>
                </c:pt>
                <c:pt idx="1255">
                  <c:v>2</c:v>
                </c:pt>
                <c:pt idx="1256">
                  <c:v>2</c:v>
                </c:pt>
                <c:pt idx="1257">
                  <c:v>2</c:v>
                </c:pt>
                <c:pt idx="1258">
                  <c:v>2</c:v>
                </c:pt>
                <c:pt idx="1259">
                  <c:v>2</c:v>
                </c:pt>
                <c:pt idx="1260">
                  <c:v>2</c:v>
                </c:pt>
                <c:pt idx="1261">
                  <c:v>2</c:v>
                </c:pt>
                <c:pt idx="1262">
                  <c:v>2</c:v>
                </c:pt>
                <c:pt idx="1263">
                  <c:v>2</c:v>
                </c:pt>
                <c:pt idx="1264">
                  <c:v>2</c:v>
                </c:pt>
                <c:pt idx="1265">
                  <c:v>2</c:v>
                </c:pt>
                <c:pt idx="1266">
                  <c:v>2</c:v>
                </c:pt>
                <c:pt idx="1267">
                  <c:v>2</c:v>
                </c:pt>
                <c:pt idx="1268">
                  <c:v>2</c:v>
                </c:pt>
                <c:pt idx="1269">
                  <c:v>2</c:v>
                </c:pt>
                <c:pt idx="1270">
                  <c:v>2</c:v>
                </c:pt>
                <c:pt idx="1271">
                  <c:v>2</c:v>
                </c:pt>
                <c:pt idx="1272">
                  <c:v>2</c:v>
                </c:pt>
                <c:pt idx="1273">
                  <c:v>2</c:v>
                </c:pt>
                <c:pt idx="1274">
                  <c:v>2</c:v>
                </c:pt>
                <c:pt idx="1275">
                  <c:v>2</c:v>
                </c:pt>
                <c:pt idx="1276">
                  <c:v>2</c:v>
                </c:pt>
                <c:pt idx="1277">
                  <c:v>2</c:v>
                </c:pt>
                <c:pt idx="1278">
                  <c:v>2</c:v>
                </c:pt>
                <c:pt idx="1279">
                  <c:v>2</c:v>
                </c:pt>
                <c:pt idx="1280">
                  <c:v>2</c:v>
                </c:pt>
                <c:pt idx="1281">
                  <c:v>2</c:v>
                </c:pt>
                <c:pt idx="1282">
                  <c:v>2</c:v>
                </c:pt>
                <c:pt idx="1283">
                  <c:v>2</c:v>
                </c:pt>
                <c:pt idx="1284">
                  <c:v>2</c:v>
                </c:pt>
                <c:pt idx="1285">
                  <c:v>2</c:v>
                </c:pt>
                <c:pt idx="1286">
                  <c:v>2</c:v>
                </c:pt>
                <c:pt idx="1287">
                  <c:v>2</c:v>
                </c:pt>
                <c:pt idx="1288">
                  <c:v>2</c:v>
                </c:pt>
                <c:pt idx="1289">
                  <c:v>2</c:v>
                </c:pt>
                <c:pt idx="1290">
                  <c:v>2</c:v>
                </c:pt>
                <c:pt idx="1291">
                  <c:v>2</c:v>
                </c:pt>
                <c:pt idx="1292">
                  <c:v>2</c:v>
                </c:pt>
                <c:pt idx="1293">
                  <c:v>2</c:v>
                </c:pt>
                <c:pt idx="1294">
                  <c:v>2</c:v>
                </c:pt>
                <c:pt idx="1295">
                  <c:v>2</c:v>
                </c:pt>
                <c:pt idx="1296">
                  <c:v>2</c:v>
                </c:pt>
                <c:pt idx="1297">
                  <c:v>2</c:v>
                </c:pt>
                <c:pt idx="1298">
                  <c:v>2</c:v>
                </c:pt>
                <c:pt idx="1299">
                  <c:v>2</c:v>
                </c:pt>
                <c:pt idx="1300">
                  <c:v>2</c:v>
                </c:pt>
                <c:pt idx="1301">
                  <c:v>2</c:v>
                </c:pt>
                <c:pt idx="1302">
                  <c:v>2</c:v>
                </c:pt>
                <c:pt idx="1303">
                  <c:v>2</c:v>
                </c:pt>
                <c:pt idx="1304">
                  <c:v>2</c:v>
                </c:pt>
                <c:pt idx="1305">
                  <c:v>2</c:v>
                </c:pt>
                <c:pt idx="1306">
                  <c:v>2</c:v>
                </c:pt>
                <c:pt idx="1307">
                  <c:v>2</c:v>
                </c:pt>
                <c:pt idx="1308">
                  <c:v>2</c:v>
                </c:pt>
                <c:pt idx="1309">
                  <c:v>2</c:v>
                </c:pt>
                <c:pt idx="1310">
                  <c:v>2</c:v>
                </c:pt>
                <c:pt idx="1311">
                  <c:v>2</c:v>
                </c:pt>
                <c:pt idx="1312">
                  <c:v>2</c:v>
                </c:pt>
                <c:pt idx="1313">
                  <c:v>2</c:v>
                </c:pt>
                <c:pt idx="1314">
                  <c:v>2</c:v>
                </c:pt>
                <c:pt idx="1315">
                  <c:v>2</c:v>
                </c:pt>
                <c:pt idx="1316">
                  <c:v>2</c:v>
                </c:pt>
                <c:pt idx="1317">
                  <c:v>2</c:v>
                </c:pt>
                <c:pt idx="1318">
                  <c:v>2</c:v>
                </c:pt>
                <c:pt idx="1319">
                  <c:v>2</c:v>
                </c:pt>
                <c:pt idx="1320">
                  <c:v>2</c:v>
                </c:pt>
                <c:pt idx="1321">
                  <c:v>2</c:v>
                </c:pt>
                <c:pt idx="1322">
                  <c:v>2</c:v>
                </c:pt>
                <c:pt idx="1323">
                  <c:v>2</c:v>
                </c:pt>
                <c:pt idx="1324">
                  <c:v>2</c:v>
                </c:pt>
                <c:pt idx="1325">
                  <c:v>2</c:v>
                </c:pt>
                <c:pt idx="1326">
                  <c:v>2</c:v>
                </c:pt>
                <c:pt idx="1327">
                  <c:v>2</c:v>
                </c:pt>
                <c:pt idx="1328">
                  <c:v>2</c:v>
                </c:pt>
                <c:pt idx="1329">
                  <c:v>2</c:v>
                </c:pt>
                <c:pt idx="1330">
                  <c:v>2</c:v>
                </c:pt>
                <c:pt idx="1331">
                  <c:v>2</c:v>
                </c:pt>
                <c:pt idx="1332">
                  <c:v>2</c:v>
                </c:pt>
                <c:pt idx="1333">
                  <c:v>2</c:v>
                </c:pt>
                <c:pt idx="1334">
                  <c:v>2</c:v>
                </c:pt>
                <c:pt idx="1335">
                  <c:v>2</c:v>
                </c:pt>
                <c:pt idx="1336">
                  <c:v>2</c:v>
                </c:pt>
                <c:pt idx="1337">
                  <c:v>2</c:v>
                </c:pt>
                <c:pt idx="1338">
                  <c:v>2</c:v>
                </c:pt>
                <c:pt idx="1339">
                  <c:v>2</c:v>
                </c:pt>
                <c:pt idx="1340">
                  <c:v>2</c:v>
                </c:pt>
                <c:pt idx="1341">
                  <c:v>2</c:v>
                </c:pt>
                <c:pt idx="1342">
                  <c:v>2</c:v>
                </c:pt>
                <c:pt idx="1343">
                  <c:v>2</c:v>
                </c:pt>
                <c:pt idx="1344">
                  <c:v>2</c:v>
                </c:pt>
                <c:pt idx="1345">
                  <c:v>2</c:v>
                </c:pt>
                <c:pt idx="1346">
                  <c:v>2</c:v>
                </c:pt>
                <c:pt idx="1347">
                  <c:v>2</c:v>
                </c:pt>
                <c:pt idx="1348">
                  <c:v>2</c:v>
                </c:pt>
                <c:pt idx="1349">
                  <c:v>2</c:v>
                </c:pt>
                <c:pt idx="1350">
                  <c:v>2</c:v>
                </c:pt>
                <c:pt idx="1351">
                  <c:v>2</c:v>
                </c:pt>
                <c:pt idx="1352">
                  <c:v>2</c:v>
                </c:pt>
                <c:pt idx="1353">
                  <c:v>2</c:v>
                </c:pt>
                <c:pt idx="1354">
                  <c:v>2</c:v>
                </c:pt>
                <c:pt idx="1355">
                  <c:v>2</c:v>
                </c:pt>
                <c:pt idx="1356">
                  <c:v>2</c:v>
                </c:pt>
                <c:pt idx="1357">
                  <c:v>2</c:v>
                </c:pt>
                <c:pt idx="1358">
                  <c:v>2</c:v>
                </c:pt>
                <c:pt idx="1359">
                  <c:v>2</c:v>
                </c:pt>
                <c:pt idx="1360">
                  <c:v>2</c:v>
                </c:pt>
                <c:pt idx="1361">
                  <c:v>2</c:v>
                </c:pt>
                <c:pt idx="1362">
                  <c:v>2</c:v>
                </c:pt>
                <c:pt idx="1363">
                  <c:v>2</c:v>
                </c:pt>
                <c:pt idx="1364">
                  <c:v>2</c:v>
                </c:pt>
                <c:pt idx="1365">
                  <c:v>2</c:v>
                </c:pt>
                <c:pt idx="1366">
                  <c:v>2</c:v>
                </c:pt>
                <c:pt idx="1367">
                  <c:v>2</c:v>
                </c:pt>
                <c:pt idx="1368">
                  <c:v>2</c:v>
                </c:pt>
                <c:pt idx="1369">
                  <c:v>2</c:v>
                </c:pt>
                <c:pt idx="1370">
                  <c:v>2</c:v>
                </c:pt>
                <c:pt idx="1371">
                  <c:v>2</c:v>
                </c:pt>
                <c:pt idx="1372">
                  <c:v>2</c:v>
                </c:pt>
                <c:pt idx="1373">
                  <c:v>2</c:v>
                </c:pt>
                <c:pt idx="1374">
                  <c:v>2</c:v>
                </c:pt>
                <c:pt idx="1375">
                  <c:v>2</c:v>
                </c:pt>
                <c:pt idx="1376">
                  <c:v>2</c:v>
                </c:pt>
                <c:pt idx="1377">
                  <c:v>2</c:v>
                </c:pt>
                <c:pt idx="1378">
                  <c:v>2</c:v>
                </c:pt>
                <c:pt idx="1379">
                  <c:v>2</c:v>
                </c:pt>
                <c:pt idx="1380">
                  <c:v>2</c:v>
                </c:pt>
                <c:pt idx="1381">
                  <c:v>2</c:v>
                </c:pt>
                <c:pt idx="1382">
                  <c:v>2</c:v>
                </c:pt>
                <c:pt idx="1383">
                  <c:v>2</c:v>
                </c:pt>
                <c:pt idx="1384">
                  <c:v>2</c:v>
                </c:pt>
                <c:pt idx="1385">
                  <c:v>2</c:v>
                </c:pt>
                <c:pt idx="1386">
                  <c:v>2</c:v>
                </c:pt>
                <c:pt idx="1387">
                  <c:v>2</c:v>
                </c:pt>
                <c:pt idx="1388">
                  <c:v>2</c:v>
                </c:pt>
                <c:pt idx="1389">
                  <c:v>2</c:v>
                </c:pt>
                <c:pt idx="1390">
                  <c:v>2</c:v>
                </c:pt>
                <c:pt idx="1391">
                  <c:v>2</c:v>
                </c:pt>
                <c:pt idx="1392">
                  <c:v>2</c:v>
                </c:pt>
                <c:pt idx="1393">
                  <c:v>2</c:v>
                </c:pt>
                <c:pt idx="1394">
                  <c:v>2</c:v>
                </c:pt>
                <c:pt idx="1395">
                  <c:v>2</c:v>
                </c:pt>
                <c:pt idx="1396">
                  <c:v>2</c:v>
                </c:pt>
                <c:pt idx="1397">
                  <c:v>2</c:v>
                </c:pt>
                <c:pt idx="1398">
                  <c:v>2</c:v>
                </c:pt>
                <c:pt idx="1399">
                  <c:v>2</c:v>
                </c:pt>
                <c:pt idx="1400">
                  <c:v>2</c:v>
                </c:pt>
                <c:pt idx="1401">
                  <c:v>2</c:v>
                </c:pt>
                <c:pt idx="1402">
                  <c:v>2</c:v>
                </c:pt>
                <c:pt idx="1403">
                  <c:v>2</c:v>
                </c:pt>
                <c:pt idx="1404">
                  <c:v>2</c:v>
                </c:pt>
                <c:pt idx="1405">
                  <c:v>2</c:v>
                </c:pt>
                <c:pt idx="1406">
                  <c:v>2</c:v>
                </c:pt>
                <c:pt idx="1407">
                  <c:v>2</c:v>
                </c:pt>
                <c:pt idx="1408">
                  <c:v>2</c:v>
                </c:pt>
                <c:pt idx="1409">
                  <c:v>2</c:v>
                </c:pt>
                <c:pt idx="1410">
                  <c:v>2</c:v>
                </c:pt>
                <c:pt idx="1411">
                  <c:v>2</c:v>
                </c:pt>
                <c:pt idx="1412">
                  <c:v>2</c:v>
                </c:pt>
                <c:pt idx="1413">
                  <c:v>2</c:v>
                </c:pt>
                <c:pt idx="1414">
                  <c:v>2</c:v>
                </c:pt>
                <c:pt idx="1415">
                  <c:v>2</c:v>
                </c:pt>
                <c:pt idx="1416">
                  <c:v>2</c:v>
                </c:pt>
                <c:pt idx="1417">
                  <c:v>2</c:v>
                </c:pt>
                <c:pt idx="1418">
                  <c:v>2</c:v>
                </c:pt>
                <c:pt idx="1419">
                  <c:v>2</c:v>
                </c:pt>
                <c:pt idx="1420">
                  <c:v>2</c:v>
                </c:pt>
                <c:pt idx="1421">
                  <c:v>2</c:v>
                </c:pt>
                <c:pt idx="1422">
                  <c:v>2</c:v>
                </c:pt>
                <c:pt idx="1423">
                  <c:v>2</c:v>
                </c:pt>
                <c:pt idx="1424">
                  <c:v>2</c:v>
                </c:pt>
                <c:pt idx="1425">
                  <c:v>2</c:v>
                </c:pt>
                <c:pt idx="1426">
                  <c:v>2</c:v>
                </c:pt>
                <c:pt idx="1427">
                  <c:v>2</c:v>
                </c:pt>
                <c:pt idx="1428">
                  <c:v>2</c:v>
                </c:pt>
                <c:pt idx="1429">
                  <c:v>2</c:v>
                </c:pt>
                <c:pt idx="1430">
                  <c:v>2</c:v>
                </c:pt>
                <c:pt idx="1431">
                  <c:v>2</c:v>
                </c:pt>
                <c:pt idx="1432">
                  <c:v>2</c:v>
                </c:pt>
                <c:pt idx="1433">
                  <c:v>2</c:v>
                </c:pt>
                <c:pt idx="1434">
                  <c:v>2</c:v>
                </c:pt>
                <c:pt idx="1435">
                  <c:v>2</c:v>
                </c:pt>
                <c:pt idx="1436">
                  <c:v>2</c:v>
                </c:pt>
                <c:pt idx="1437">
                  <c:v>2</c:v>
                </c:pt>
                <c:pt idx="1438">
                  <c:v>2</c:v>
                </c:pt>
                <c:pt idx="1439">
                  <c:v>2</c:v>
                </c:pt>
                <c:pt idx="1440">
                  <c:v>2</c:v>
                </c:pt>
                <c:pt idx="1441">
                  <c:v>2</c:v>
                </c:pt>
                <c:pt idx="1442">
                  <c:v>2</c:v>
                </c:pt>
                <c:pt idx="1443">
                  <c:v>2</c:v>
                </c:pt>
                <c:pt idx="1444">
                  <c:v>2</c:v>
                </c:pt>
                <c:pt idx="1445">
                  <c:v>2</c:v>
                </c:pt>
                <c:pt idx="1446">
                  <c:v>2</c:v>
                </c:pt>
                <c:pt idx="1447">
                  <c:v>2</c:v>
                </c:pt>
                <c:pt idx="1448">
                  <c:v>2</c:v>
                </c:pt>
                <c:pt idx="1449">
                  <c:v>2</c:v>
                </c:pt>
                <c:pt idx="1450">
                  <c:v>2</c:v>
                </c:pt>
                <c:pt idx="1451">
                  <c:v>2</c:v>
                </c:pt>
                <c:pt idx="1452">
                  <c:v>2</c:v>
                </c:pt>
                <c:pt idx="1453">
                  <c:v>2</c:v>
                </c:pt>
                <c:pt idx="1454">
                  <c:v>2</c:v>
                </c:pt>
                <c:pt idx="1455">
                  <c:v>2</c:v>
                </c:pt>
                <c:pt idx="1456">
                  <c:v>2</c:v>
                </c:pt>
                <c:pt idx="1457">
                  <c:v>2</c:v>
                </c:pt>
                <c:pt idx="1458">
                  <c:v>2</c:v>
                </c:pt>
                <c:pt idx="1459">
                  <c:v>2</c:v>
                </c:pt>
                <c:pt idx="1460">
                  <c:v>2</c:v>
                </c:pt>
                <c:pt idx="1461">
                  <c:v>2</c:v>
                </c:pt>
                <c:pt idx="1462">
                  <c:v>2</c:v>
                </c:pt>
                <c:pt idx="1463">
                  <c:v>2</c:v>
                </c:pt>
                <c:pt idx="1464">
                  <c:v>2</c:v>
                </c:pt>
                <c:pt idx="1465">
                  <c:v>2</c:v>
                </c:pt>
                <c:pt idx="1466">
                  <c:v>2</c:v>
                </c:pt>
                <c:pt idx="1467">
                  <c:v>2</c:v>
                </c:pt>
                <c:pt idx="1468">
                  <c:v>2</c:v>
                </c:pt>
                <c:pt idx="1469">
                  <c:v>2</c:v>
                </c:pt>
                <c:pt idx="1470">
                  <c:v>2</c:v>
                </c:pt>
                <c:pt idx="1471">
                  <c:v>2</c:v>
                </c:pt>
                <c:pt idx="1472">
                  <c:v>2</c:v>
                </c:pt>
                <c:pt idx="1473">
                  <c:v>2</c:v>
                </c:pt>
                <c:pt idx="1474">
                  <c:v>2</c:v>
                </c:pt>
                <c:pt idx="1475">
                  <c:v>2</c:v>
                </c:pt>
                <c:pt idx="1476">
                  <c:v>2</c:v>
                </c:pt>
                <c:pt idx="1477">
                  <c:v>2</c:v>
                </c:pt>
                <c:pt idx="1478">
                  <c:v>2</c:v>
                </c:pt>
                <c:pt idx="1479">
                  <c:v>2</c:v>
                </c:pt>
                <c:pt idx="1480">
                  <c:v>2</c:v>
                </c:pt>
                <c:pt idx="1481">
                  <c:v>2</c:v>
                </c:pt>
                <c:pt idx="1482">
                  <c:v>2</c:v>
                </c:pt>
                <c:pt idx="1483">
                  <c:v>2</c:v>
                </c:pt>
                <c:pt idx="1484">
                  <c:v>2</c:v>
                </c:pt>
                <c:pt idx="1485">
                  <c:v>2</c:v>
                </c:pt>
                <c:pt idx="1486">
                  <c:v>2</c:v>
                </c:pt>
                <c:pt idx="1487">
                  <c:v>2</c:v>
                </c:pt>
                <c:pt idx="1488">
                  <c:v>2</c:v>
                </c:pt>
                <c:pt idx="1489">
                  <c:v>2</c:v>
                </c:pt>
                <c:pt idx="1490">
                  <c:v>2</c:v>
                </c:pt>
                <c:pt idx="1491">
                  <c:v>2</c:v>
                </c:pt>
                <c:pt idx="1492">
                  <c:v>2</c:v>
                </c:pt>
                <c:pt idx="1493">
                  <c:v>2</c:v>
                </c:pt>
                <c:pt idx="1494">
                  <c:v>2</c:v>
                </c:pt>
                <c:pt idx="1495">
                  <c:v>2</c:v>
                </c:pt>
                <c:pt idx="1496">
                  <c:v>2</c:v>
                </c:pt>
                <c:pt idx="1497">
                  <c:v>2</c:v>
                </c:pt>
                <c:pt idx="1498">
                  <c:v>2</c:v>
                </c:pt>
                <c:pt idx="1499">
                  <c:v>2</c:v>
                </c:pt>
                <c:pt idx="1500">
                  <c:v>2</c:v>
                </c:pt>
                <c:pt idx="1501">
                  <c:v>2</c:v>
                </c:pt>
                <c:pt idx="1502">
                  <c:v>2</c:v>
                </c:pt>
                <c:pt idx="1503">
                  <c:v>2</c:v>
                </c:pt>
                <c:pt idx="1504">
                  <c:v>2</c:v>
                </c:pt>
                <c:pt idx="1505">
                  <c:v>2</c:v>
                </c:pt>
                <c:pt idx="1506">
                  <c:v>2</c:v>
                </c:pt>
                <c:pt idx="1507">
                  <c:v>2</c:v>
                </c:pt>
                <c:pt idx="1508">
                  <c:v>2</c:v>
                </c:pt>
                <c:pt idx="1509">
                  <c:v>2</c:v>
                </c:pt>
                <c:pt idx="1510">
                  <c:v>2</c:v>
                </c:pt>
                <c:pt idx="1511">
                  <c:v>2</c:v>
                </c:pt>
                <c:pt idx="1512">
                  <c:v>2</c:v>
                </c:pt>
                <c:pt idx="1513">
                  <c:v>2</c:v>
                </c:pt>
                <c:pt idx="1514">
                  <c:v>2</c:v>
                </c:pt>
                <c:pt idx="1515">
                  <c:v>2</c:v>
                </c:pt>
                <c:pt idx="1516">
                  <c:v>2</c:v>
                </c:pt>
                <c:pt idx="1517">
                  <c:v>2</c:v>
                </c:pt>
                <c:pt idx="1518">
                  <c:v>2</c:v>
                </c:pt>
                <c:pt idx="1519">
                  <c:v>2</c:v>
                </c:pt>
                <c:pt idx="1520">
                  <c:v>2</c:v>
                </c:pt>
                <c:pt idx="1521">
                  <c:v>2</c:v>
                </c:pt>
                <c:pt idx="1522">
                  <c:v>2</c:v>
                </c:pt>
                <c:pt idx="1523">
                  <c:v>2</c:v>
                </c:pt>
                <c:pt idx="1524">
                  <c:v>2</c:v>
                </c:pt>
                <c:pt idx="1525">
                  <c:v>2</c:v>
                </c:pt>
                <c:pt idx="1526">
                  <c:v>2</c:v>
                </c:pt>
                <c:pt idx="1527">
                  <c:v>2</c:v>
                </c:pt>
                <c:pt idx="1528">
                  <c:v>2</c:v>
                </c:pt>
                <c:pt idx="1529">
                  <c:v>2</c:v>
                </c:pt>
                <c:pt idx="1530">
                  <c:v>2</c:v>
                </c:pt>
                <c:pt idx="1531">
                  <c:v>2</c:v>
                </c:pt>
                <c:pt idx="1532">
                  <c:v>2</c:v>
                </c:pt>
                <c:pt idx="1533">
                  <c:v>2</c:v>
                </c:pt>
                <c:pt idx="1534">
                  <c:v>2</c:v>
                </c:pt>
                <c:pt idx="1535">
                  <c:v>2</c:v>
                </c:pt>
                <c:pt idx="1536">
                  <c:v>2</c:v>
                </c:pt>
                <c:pt idx="1537">
                  <c:v>2</c:v>
                </c:pt>
                <c:pt idx="1538">
                  <c:v>2</c:v>
                </c:pt>
                <c:pt idx="1539">
                  <c:v>2</c:v>
                </c:pt>
                <c:pt idx="1540">
                  <c:v>2</c:v>
                </c:pt>
                <c:pt idx="1541">
                  <c:v>2</c:v>
                </c:pt>
                <c:pt idx="1542">
                  <c:v>2</c:v>
                </c:pt>
                <c:pt idx="1543">
                  <c:v>2</c:v>
                </c:pt>
                <c:pt idx="1544">
                  <c:v>2</c:v>
                </c:pt>
                <c:pt idx="1545">
                  <c:v>2</c:v>
                </c:pt>
                <c:pt idx="1546">
                  <c:v>2</c:v>
                </c:pt>
                <c:pt idx="1547">
                  <c:v>2</c:v>
                </c:pt>
                <c:pt idx="1548">
                  <c:v>2</c:v>
                </c:pt>
                <c:pt idx="1549">
                  <c:v>2</c:v>
                </c:pt>
                <c:pt idx="1550">
                  <c:v>2</c:v>
                </c:pt>
                <c:pt idx="1551">
                  <c:v>2</c:v>
                </c:pt>
                <c:pt idx="1552">
                  <c:v>2</c:v>
                </c:pt>
                <c:pt idx="1553">
                  <c:v>2</c:v>
                </c:pt>
                <c:pt idx="1554">
                  <c:v>2</c:v>
                </c:pt>
                <c:pt idx="1555">
                  <c:v>2</c:v>
                </c:pt>
                <c:pt idx="1556">
                  <c:v>2</c:v>
                </c:pt>
                <c:pt idx="1557">
                  <c:v>2</c:v>
                </c:pt>
                <c:pt idx="1558">
                  <c:v>2</c:v>
                </c:pt>
                <c:pt idx="1559">
                  <c:v>2</c:v>
                </c:pt>
                <c:pt idx="1560">
                  <c:v>2</c:v>
                </c:pt>
                <c:pt idx="1561">
                  <c:v>2</c:v>
                </c:pt>
                <c:pt idx="1562">
                  <c:v>2</c:v>
                </c:pt>
                <c:pt idx="1563">
                  <c:v>2</c:v>
                </c:pt>
                <c:pt idx="1564">
                  <c:v>2</c:v>
                </c:pt>
                <c:pt idx="1565">
                  <c:v>2</c:v>
                </c:pt>
                <c:pt idx="1566">
                  <c:v>2</c:v>
                </c:pt>
                <c:pt idx="1567">
                  <c:v>2</c:v>
                </c:pt>
                <c:pt idx="1568">
                  <c:v>2</c:v>
                </c:pt>
                <c:pt idx="1569">
                  <c:v>2</c:v>
                </c:pt>
                <c:pt idx="1570">
                  <c:v>2</c:v>
                </c:pt>
                <c:pt idx="1571">
                  <c:v>2</c:v>
                </c:pt>
                <c:pt idx="1572">
                  <c:v>2</c:v>
                </c:pt>
                <c:pt idx="1573">
                  <c:v>2</c:v>
                </c:pt>
                <c:pt idx="1574">
                  <c:v>2</c:v>
                </c:pt>
                <c:pt idx="1575">
                  <c:v>2</c:v>
                </c:pt>
                <c:pt idx="1576">
                  <c:v>2</c:v>
                </c:pt>
                <c:pt idx="1577">
                  <c:v>2</c:v>
                </c:pt>
                <c:pt idx="1578">
                  <c:v>2</c:v>
                </c:pt>
                <c:pt idx="1579">
                  <c:v>2</c:v>
                </c:pt>
                <c:pt idx="1580">
                  <c:v>2</c:v>
                </c:pt>
                <c:pt idx="1581">
                  <c:v>2</c:v>
                </c:pt>
                <c:pt idx="1582">
                  <c:v>2</c:v>
                </c:pt>
                <c:pt idx="1583">
                  <c:v>2</c:v>
                </c:pt>
                <c:pt idx="1584">
                  <c:v>2</c:v>
                </c:pt>
                <c:pt idx="1585">
                  <c:v>2</c:v>
                </c:pt>
                <c:pt idx="1586">
                  <c:v>2</c:v>
                </c:pt>
                <c:pt idx="1587">
                  <c:v>2</c:v>
                </c:pt>
                <c:pt idx="1588">
                  <c:v>2</c:v>
                </c:pt>
                <c:pt idx="1589">
                  <c:v>2</c:v>
                </c:pt>
                <c:pt idx="1590">
                  <c:v>2</c:v>
                </c:pt>
                <c:pt idx="1591">
                  <c:v>2</c:v>
                </c:pt>
                <c:pt idx="1592">
                  <c:v>2</c:v>
                </c:pt>
                <c:pt idx="1593">
                  <c:v>2</c:v>
                </c:pt>
                <c:pt idx="1594">
                  <c:v>2</c:v>
                </c:pt>
                <c:pt idx="1595">
                  <c:v>2</c:v>
                </c:pt>
                <c:pt idx="1596">
                  <c:v>2</c:v>
                </c:pt>
                <c:pt idx="1597">
                  <c:v>2</c:v>
                </c:pt>
                <c:pt idx="1598">
                  <c:v>2</c:v>
                </c:pt>
                <c:pt idx="1599">
                  <c:v>2</c:v>
                </c:pt>
                <c:pt idx="1600">
                  <c:v>2</c:v>
                </c:pt>
                <c:pt idx="1601">
                  <c:v>2</c:v>
                </c:pt>
                <c:pt idx="1602">
                  <c:v>2</c:v>
                </c:pt>
                <c:pt idx="1603">
                  <c:v>2</c:v>
                </c:pt>
                <c:pt idx="1604">
                  <c:v>2</c:v>
                </c:pt>
                <c:pt idx="1605">
                  <c:v>2</c:v>
                </c:pt>
                <c:pt idx="1606">
                  <c:v>2</c:v>
                </c:pt>
                <c:pt idx="1607">
                  <c:v>2</c:v>
                </c:pt>
                <c:pt idx="1608">
                  <c:v>2</c:v>
                </c:pt>
                <c:pt idx="1609">
                  <c:v>2</c:v>
                </c:pt>
                <c:pt idx="1610">
                  <c:v>2</c:v>
                </c:pt>
                <c:pt idx="1611">
                  <c:v>2</c:v>
                </c:pt>
                <c:pt idx="1612">
                  <c:v>2</c:v>
                </c:pt>
                <c:pt idx="1613">
                  <c:v>2</c:v>
                </c:pt>
                <c:pt idx="1614">
                  <c:v>2</c:v>
                </c:pt>
                <c:pt idx="1615">
                  <c:v>2</c:v>
                </c:pt>
                <c:pt idx="1616">
                  <c:v>2</c:v>
                </c:pt>
                <c:pt idx="1617">
                  <c:v>2</c:v>
                </c:pt>
                <c:pt idx="1618">
                  <c:v>2</c:v>
                </c:pt>
                <c:pt idx="1619">
                  <c:v>2</c:v>
                </c:pt>
                <c:pt idx="1620">
                  <c:v>2</c:v>
                </c:pt>
                <c:pt idx="1621">
                  <c:v>2</c:v>
                </c:pt>
                <c:pt idx="1622">
                  <c:v>2</c:v>
                </c:pt>
                <c:pt idx="1623">
                  <c:v>2</c:v>
                </c:pt>
                <c:pt idx="1624">
                  <c:v>2</c:v>
                </c:pt>
                <c:pt idx="1625">
                  <c:v>2</c:v>
                </c:pt>
                <c:pt idx="1626">
                  <c:v>2</c:v>
                </c:pt>
                <c:pt idx="1627">
                  <c:v>2</c:v>
                </c:pt>
                <c:pt idx="1628">
                  <c:v>2</c:v>
                </c:pt>
                <c:pt idx="1629">
                  <c:v>2</c:v>
                </c:pt>
                <c:pt idx="1630">
                  <c:v>2</c:v>
                </c:pt>
                <c:pt idx="1631">
                  <c:v>2</c:v>
                </c:pt>
                <c:pt idx="1632">
                  <c:v>2</c:v>
                </c:pt>
                <c:pt idx="1633">
                  <c:v>2</c:v>
                </c:pt>
                <c:pt idx="1634">
                  <c:v>2</c:v>
                </c:pt>
                <c:pt idx="1635">
                  <c:v>2</c:v>
                </c:pt>
                <c:pt idx="1636">
                  <c:v>2</c:v>
                </c:pt>
                <c:pt idx="1637">
                  <c:v>2</c:v>
                </c:pt>
                <c:pt idx="1638">
                  <c:v>2</c:v>
                </c:pt>
                <c:pt idx="1639">
                  <c:v>2</c:v>
                </c:pt>
                <c:pt idx="1640">
                  <c:v>2</c:v>
                </c:pt>
                <c:pt idx="1641">
                  <c:v>2</c:v>
                </c:pt>
                <c:pt idx="1642">
                  <c:v>2</c:v>
                </c:pt>
                <c:pt idx="1643">
                  <c:v>2</c:v>
                </c:pt>
                <c:pt idx="1644">
                  <c:v>2</c:v>
                </c:pt>
                <c:pt idx="1645">
                  <c:v>2</c:v>
                </c:pt>
                <c:pt idx="1646">
                  <c:v>2</c:v>
                </c:pt>
                <c:pt idx="1647">
                  <c:v>2</c:v>
                </c:pt>
                <c:pt idx="1648">
                  <c:v>2</c:v>
                </c:pt>
                <c:pt idx="1649">
                  <c:v>2</c:v>
                </c:pt>
                <c:pt idx="1650">
                  <c:v>2</c:v>
                </c:pt>
                <c:pt idx="1651">
                  <c:v>2</c:v>
                </c:pt>
                <c:pt idx="1652">
                  <c:v>2</c:v>
                </c:pt>
                <c:pt idx="1653">
                  <c:v>2</c:v>
                </c:pt>
                <c:pt idx="1654">
                  <c:v>2</c:v>
                </c:pt>
                <c:pt idx="1655">
                  <c:v>2</c:v>
                </c:pt>
                <c:pt idx="1656">
                  <c:v>2</c:v>
                </c:pt>
                <c:pt idx="1657">
                  <c:v>2</c:v>
                </c:pt>
                <c:pt idx="1658">
                  <c:v>2</c:v>
                </c:pt>
                <c:pt idx="1659">
                  <c:v>2</c:v>
                </c:pt>
                <c:pt idx="1660">
                  <c:v>2</c:v>
                </c:pt>
                <c:pt idx="1661">
                  <c:v>2</c:v>
                </c:pt>
                <c:pt idx="1662">
                  <c:v>2</c:v>
                </c:pt>
                <c:pt idx="1663">
                  <c:v>2</c:v>
                </c:pt>
                <c:pt idx="1664">
                  <c:v>2</c:v>
                </c:pt>
                <c:pt idx="1665">
                  <c:v>2</c:v>
                </c:pt>
                <c:pt idx="1666">
                  <c:v>2</c:v>
                </c:pt>
                <c:pt idx="1667">
                  <c:v>2</c:v>
                </c:pt>
                <c:pt idx="1668">
                  <c:v>2</c:v>
                </c:pt>
                <c:pt idx="1669">
                  <c:v>2</c:v>
                </c:pt>
                <c:pt idx="1670">
                  <c:v>2</c:v>
                </c:pt>
                <c:pt idx="1671">
                  <c:v>2</c:v>
                </c:pt>
                <c:pt idx="1672">
                  <c:v>2</c:v>
                </c:pt>
                <c:pt idx="1673">
                  <c:v>2</c:v>
                </c:pt>
                <c:pt idx="1674">
                  <c:v>2</c:v>
                </c:pt>
                <c:pt idx="1675">
                  <c:v>2</c:v>
                </c:pt>
                <c:pt idx="1676">
                  <c:v>2</c:v>
                </c:pt>
                <c:pt idx="1677">
                  <c:v>2</c:v>
                </c:pt>
                <c:pt idx="1678">
                  <c:v>2</c:v>
                </c:pt>
                <c:pt idx="1679">
                  <c:v>2</c:v>
                </c:pt>
                <c:pt idx="1680">
                  <c:v>2</c:v>
                </c:pt>
                <c:pt idx="1681">
                  <c:v>2</c:v>
                </c:pt>
                <c:pt idx="1682">
                  <c:v>2</c:v>
                </c:pt>
                <c:pt idx="1683">
                  <c:v>2</c:v>
                </c:pt>
                <c:pt idx="1684">
                  <c:v>2</c:v>
                </c:pt>
                <c:pt idx="1685">
                  <c:v>2</c:v>
                </c:pt>
                <c:pt idx="1686">
                  <c:v>2</c:v>
                </c:pt>
                <c:pt idx="1687">
                  <c:v>2</c:v>
                </c:pt>
                <c:pt idx="1688">
                  <c:v>2</c:v>
                </c:pt>
                <c:pt idx="1689">
                  <c:v>2</c:v>
                </c:pt>
                <c:pt idx="1690">
                  <c:v>2</c:v>
                </c:pt>
                <c:pt idx="1691">
                  <c:v>2</c:v>
                </c:pt>
                <c:pt idx="1692">
                  <c:v>2</c:v>
                </c:pt>
                <c:pt idx="1693">
                  <c:v>2</c:v>
                </c:pt>
                <c:pt idx="1694">
                  <c:v>2</c:v>
                </c:pt>
                <c:pt idx="1695">
                  <c:v>2</c:v>
                </c:pt>
                <c:pt idx="1696">
                  <c:v>2</c:v>
                </c:pt>
                <c:pt idx="1697">
                  <c:v>2</c:v>
                </c:pt>
                <c:pt idx="1698">
                  <c:v>2</c:v>
                </c:pt>
                <c:pt idx="1699">
                  <c:v>2</c:v>
                </c:pt>
                <c:pt idx="1700">
                  <c:v>2</c:v>
                </c:pt>
                <c:pt idx="1701">
                  <c:v>2</c:v>
                </c:pt>
                <c:pt idx="1702">
                  <c:v>2</c:v>
                </c:pt>
                <c:pt idx="1703">
                  <c:v>2</c:v>
                </c:pt>
                <c:pt idx="1704">
                  <c:v>2</c:v>
                </c:pt>
                <c:pt idx="1705">
                  <c:v>2</c:v>
                </c:pt>
                <c:pt idx="1706">
                  <c:v>2</c:v>
                </c:pt>
                <c:pt idx="1707">
                  <c:v>2</c:v>
                </c:pt>
                <c:pt idx="1708">
                  <c:v>2</c:v>
                </c:pt>
                <c:pt idx="1709">
                  <c:v>2</c:v>
                </c:pt>
                <c:pt idx="1710">
                  <c:v>2</c:v>
                </c:pt>
                <c:pt idx="1711">
                  <c:v>2</c:v>
                </c:pt>
                <c:pt idx="1712">
                  <c:v>2</c:v>
                </c:pt>
                <c:pt idx="1713">
                  <c:v>2</c:v>
                </c:pt>
                <c:pt idx="1714">
                  <c:v>2</c:v>
                </c:pt>
                <c:pt idx="1715">
                  <c:v>2</c:v>
                </c:pt>
                <c:pt idx="1716">
                  <c:v>2</c:v>
                </c:pt>
                <c:pt idx="1717">
                  <c:v>2</c:v>
                </c:pt>
                <c:pt idx="1718">
                  <c:v>2</c:v>
                </c:pt>
                <c:pt idx="1719">
                  <c:v>2</c:v>
                </c:pt>
                <c:pt idx="1720">
                  <c:v>2</c:v>
                </c:pt>
                <c:pt idx="1721">
                  <c:v>2</c:v>
                </c:pt>
                <c:pt idx="1722">
                  <c:v>2</c:v>
                </c:pt>
                <c:pt idx="1723">
                  <c:v>2</c:v>
                </c:pt>
                <c:pt idx="1724">
                  <c:v>2</c:v>
                </c:pt>
                <c:pt idx="1725">
                  <c:v>2</c:v>
                </c:pt>
                <c:pt idx="1726">
                  <c:v>2</c:v>
                </c:pt>
                <c:pt idx="1727">
                  <c:v>2</c:v>
                </c:pt>
                <c:pt idx="1728">
                  <c:v>2</c:v>
                </c:pt>
                <c:pt idx="1729">
                  <c:v>2</c:v>
                </c:pt>
                <c:pt idx="1730">
                  <c:v>2</c:v>
                </c:pt>
                <c:pt idx="1731">
                  <c:v>2</c:v>
                </c:pt>
                <c:pt idx="1732">
                  <c:v>2</c:v>
                </c:pt>
                <c:pt idx="1733">
                  <c:v>2</c:v>
                </c:pt>
                <c:pt idx="1734">
                  <c:v>2</c:v>
                </c:pt>
                <c:pt idx="1735">
                  <c:v>2</c:v>
                </c:pt>
                <c:pt idx="1736">
                  <c:v>2</c:v>
                </c:pt>
                <c:pt idx="1737">
                  <c:v>2</c:v>
                </c:pt>
                <c:pt idx="1738">
                  <c:v>2</c:v>
                </c:pt>
                <c:pt idx="1739">
                  <c:v>2</c:v>
                </c:pt>
                <c:pt idx="1740">
                  <c:v>2</c:v>
                </c:pt>
                <c:pt idx="1741">
                  <c:v>2</c:v>
                </c:pt>
                <c:pt idx="1742">
                  <c:v>2</c:v>
                </c:pt>
                <c:pt idx="1743">
                  <c:v>2</c:v>
                </c:pt>
                <c:pt idx="1744">
                  <c:v>2</c:v>
                </c:pt>
                <c:pt idx="1745">
                  <c:v>2</c:v>
                </c:pt>
                <c:pt idx="1746">
                  <c:v>2</c:v>
                </c:pt>
                <c:pt idx="1747">
                  <c:v>2</c:v>
                </c:pt>
                <c:pt idx="1748">
                  <c:v>2</c:v>
                </c:pt>
                <c:pt idx="1749">
                  <c:v>2</c:v>
                </c:pt>
                <c:pt idx="1750">
                  <c:v>2</c:v>
                </c:pt>
                <c:pt idx="1751">
                  <c:v>2</c:v>
                </c:pt>
                <c:pt idx="1752">
                  <c:v>2</c:v>
                </c:pt>
                <c:pt idx="1753">
                  <c:v>2</c:v>
                </c:pt>
                <c:pt idx="1754">
                  <c:v>2</c:v>
                </c:pt>
                <c:pt idx="1755">
                  <c:v>2</c:v>
                </c:pt>
                <c:pt idx="1756">
                  <c:v>2</c:v>
                </c:pt>
                <c:pt idx="1757">
                  <c:v>2</c:v>
                </c:pt>
                <c:pt idx="1758">
                  <c:v>2</c:v>
                </c:pt>
                <c:pt idx="1759">
                  <c:v>2</c:v>
                </c:pt>
                <c:pt idx="1760">
                  <c:v>2</c:v>
                </c:pt>
                <c:pt idx="1761">
                  <c:v>2</c:v>
                </c:pt>
                <c:pt idx="1762">
                  <c:v>2</c:v>
                </c:pt>
                <c:pt idx="1763">
                  <c:v>2</c:v>
                </c:pt>
                <c:pt idx="1764">
                  <c:v>2</c:v>
                </c:pt>
                <c:pt idx="1765">
                  <c:v>2</c:v>
                </c:pt>
                <c:pt idx="1766">
                  <c:v>2</c:v>
                </c:pt>
                <c:pt idx="1767">
                  <c:v>2</c:v>
                </c:pt>
                <c:pt idx="1768">
                  <c:v>2</c:v>
                </c:pt>
                <c:pt idx="1769">
                  <c:v>2</c:v>
                </c:pt>
                <c:pt idx="1770">
                  <c:v>2</c:v>
                </c:pt>
                <c:pt idx="1771">
                  <c:v>2</c:v>
                </c:pt>
                <c:pt idx="1772">
                  <c:v>2</c:v>
                </c:pt>
                <c:pt idx="1773">
                  <c:v>2</c:v>
                </c:pt>
                <c:pt idx="1774">
                  <c:v>2</c:v>
                </c:pt>
                <c:pt idx="1775">
                  <c:v>2</c:v>
                </c:pt>
                <c:pt idx="1776">
                  <c:v>2</c:v>
                </c:pt>
                <c:pt idx="1777">
                  <c:v>2</c:v>
                </c:pt>
                <c:pt idx="1778">
                  <c:v>2</c:v>
                </c:pt>
                <c:pt idx="1779">
                  <c:v>2</c:v>
                </c:pt>
                <c:pt idx="1780">
                  <c:v>2</c:v>
                </c:pt>
                <c:pt idx="1781">
                  <c:v>2</c:v>
                </c:pt>
                <c:pt idx="1782">
                  <c:v>2</c:v>
                </c:pt>
                <c:pt idx="1783">
                  <c:v>2</c:v>
                </c:pt>
                <c:pt idx="1784">
                  <c:v>2</c:v>
                </c:pt>
                <c:pt idx="1785">
                  <c:v>2</c:v>
                </c:pt>
                <c:pt idx="1786">
                  <c:v>2</c:v>
                </c:pt>
                <c:pt idx="1787">
                  <c:v>2</c:v>
                </c:pt>
                <c:pt idx="1788">
                  <c:v>2</c:v>
                </c:pt>
                <c:pt idx="1789">
                  <c:v>2</c:v>
                </c:pt>
                <c:pt idx="1790">
                  <c:v>2</c:v>
                </c:pt>
                <c:pt idx="1791">
                  <c:v>2</c:v>
                </c:pt>
                <c:pt idx="1792">
                  <c:v>2</c:v>
                </c:pt>
                <c:pt idx="1793">
                  <c:v>2</c:v>
                </c:pt>
                <c:pt idx="1794">
                  <c:v>2</c:v>
                </c:pt>
                <c:pt idx="1795">
                  <c:v>2</c:v>
                </c:pt>
                <c:pt idx="1796">
                  <c:v>2</c:v>
                </c:pt>
                <c:pt idx="1797">
                  <c:v>2</c:v>
                </c:pt>
                <c:pt idx="1798">
                  <c:v>2</c:v>
                </c:pt>
                <c:pt idx="1799">
                  <c:v>2</c:v>
                </c:pt>
                <c:pt idx="1800">
                  <c:v>2</c:v>
                </c:pt>
                <c:pt idx="1801">
                  <c:v>2</c:v>
                </c:pt>
                <c:pt idx="1802">
                  <c:v>2</c:v>
                </c:pt>
                <c:pt idx="1803">
                  <c:v>2</c:v>
                </c:pt>
                <c:pt idx="1804">
                  <c:v>2</c:v>
                </c:pt>
                <c:pt idx="1805">
                  <c:v>2</c:v>
                </c:pt>
                <c:pt idx="1806">
                  <c:v>2</c:v>
                </c:pt>
                <c:pt idx="1807">
                  <c:v>2.25</c:v>
                </c:pt>
                <c:pt idx="1808">
                  <c:v>2.25</c:v>
                </c:pt>
                <c:pt idx="1809">
                  <c:v>2.25</c:v>
                </c:pt>
                <c:pt idx="1810">
                  <c:v>2.25</c:v>
                </c:pt>
                <c:pt idx="1811">
                  <c:v>2.25</c:v>
                </c:pt>
                <c:pt idx="1812">
                  <c:v>2.25</c:v>
                </c:pt>
                <c:pt idx="1813">
                  <c:v>2.25</c:v>
                </c:pt>
                <c:pt idx="1814">
                  <c:v>2.25</c:v>
                </c:pt>
                <c:pt idx="1815">
                  <c:v>2.25</c:v>
                </c:pt>
                <c:pt idx="1816">
                  <c:v>2.25</c:v>
                </c:pt>
                <c:pt idx="1817">
                  <c:v>2.25</c:v>
                </c:pt>
                <c:pt idx="1818">
                  <c:v>2.25</c:v>
                </c:pt>
                <c:pt idx="1819">
                  <c:v>2.25</c:v>
                </c:pt>
                <c:pt idx="1820">
                  <c:v>2.25</c:v>
                </c:pt>
                <c:pt idx="1821">
                  <c:v>2.25</c:v>
                </c:pt>
                <c:pt idx="1822">
                  <c:v>2.25</c:v>
                </c:pt>
                <c:pt idx="1823">
                  <c:v>2.25</c:v>
                </c:pt>
                <c:pt idx="1824">
                  <c:v>2.25</c:v>
                </c:pt>
                <c:pt idx="1825">
                  <c:v>2.25</c:v>
                </c:pt>
                <c:pt idx="1826">
                  <c:v>2.25</c:v>
                </c:pt>
                <c:pt idx="1827">
                  <c:v>2.25</c:v>
                </c:pt>
                <c:pt idx="1828">
                  <c:v>2.25</c:v>
                </c:pt>
                <c:pt idx="1829">
                  <c:v>2.25</c:v>
                </c:pt>
                <c:pt idx="1830">
                  <c:v>2.25</c:v>
                </c:pt>
                <c:pt idx="1831">
                  <c:v>2.25</c:v>
                </c:pt>
                <c:pt idx="1832">
                  <c:v>2.25</c:v>
                </c:pt>
                <c:pt idx="1833">
                  <c:v>2.25</c:v>
                </c:pt>
                <c:pt idx="1834">
                  <c:v>2.25</c:v>
                </c:pt>
                <c:pt idx="1835">
                  <c:v>2.25</c:v>
                </c:pt>
                <c:pt idx="1836">
                  <c:v>2.25</c:v>
                </c:pt>
                <c:pt idx="1837">
                  <c:v>2.25</c:v>
                </c:pt>
                <c:pt idx="1838">
                  <c:v>2.25</c:v>
                </c:pt>
                <c:pt idx="1839">
                  <c:v>2.25</c:v>
                </c:pt>
                <c:pt idx="1840">
                  <c:v>2.25</c:v>
                </c:pt>
                <c:pt idx="1841">
                  <c:v>2.25</c:v>
                </c:pt>
                <c:pt idx="1842">
                  <c:v>2.25</c:v>
                </c:pt>
                <c:pt idx="1843">
                  <c:v>2.25</c:v>
                </c:pt>
                <c:pt idx="1844">
                  <c:v>2.25</c:v>
                </c:pt>
                <c:pt idx="1845">
                  <c:v>2.25</c:v>
                </c:pt>
                <c:pt idx="1846">
                  <c:v>2.25</c:v>
                </c:pt>
                <c:pt idx="1847">
                  <c:v>2.25</c:v>
                </c:pt>
                <c:pt idx="1848">
                  <c:v>2.25</c:v>
                </c:pt>
                <c:pt idx="1849">
                  <c:v>2.25</c:v>
                </c:pt>
                <c:pt idx="1850">
                  <c:v>2.25</c:v>
                </c:pt>
                <c:pt idx="1851">
                  <c:v>2.25</c:v>
                </c:pt>
                <c:pt idx="1852">
                  <c:v>2.25</c:v>
                </c:pt>
                <c:pt idx="1853">
                  <c:v>2.25</c:v>
                </c:pt>
                <c:pt idx="1854">
                  <c:v>2.25</c:v>
                </c:pt>
                <c:pt idx="1855">
                  <c:v>2.25</c:v>
                </c:pt>
                <c:pt idx="1856">
                  <c:v>2.25</c:v>
                </c:pt>
                <c:pt idx="1857">
                  <c:v>2.25</c:v>
                </c:pt>
                <c:pt idx="1858">
                  <c:v>2.25</c:v>
                </c:pt>
                <c:pt idx="1859">
                  <c:v>2.25</c:v>
                </c:pt>
                <c:pt idx="1860">
                  <c:v>2.25</c:v>
                </c:pt>
                <c:pt idx="1861">
                  <c:v>2.25</c:v>
                </c:pt>
                <c:pt idx="1862">
                  <c:v>2.25</c:v>
                </c:pt>
                <c:pt idx="1863">
                  <c:v>2.25</c:v>
                </c:pt>
                <c:pt idx="1864">
                  <c:v>2.25</c:v>
                </c:pt>
                <c:pt idx="1865">
                  <c:v>2.25</c:v>
                </c:pt>
                <c:pt idx="1866">
                  <c:v>2.25</c:v>
                </c:pt>
                <c:pt idx="1867">
                  <c:v>2.25</c:v>
                </c:pt>
                <c:pt idx="1868">
                  <c:v>2.25</c:v>
                </c:pt>
                <c:pt idx="1869">
                  <c:v>2.25</c:v>
                </c:pt>
                <c:pt idx="1870">
                  <c:v>2.25</c:v>
                </c:pt>
                <c:pt idx="1871">
                  <c:v>2.25</c:v>
                </c:pt>
                <c:pt idx="1872">
                  <c:v>2.25</c:v>
                </c:pt>
                <c:pt idx="1873">
                  <c:v>2.5</c:v>
                </c:pt>
                <c:pt idx="1874">
                  <c:v>2.5</c:v>
                </c:pt>
                <c:pt idx="1875">
                  <c:v>2.5</c:v>
                </c:pt>
                <c:pt idx="1876">
                  <c:v>2.5</c:v>
                </c:pt>
                <c:pt idx="1877">
                  <c:v>2.5</c:v>
                </c:pt>
                <c:pt idx="1878">
                  <c:v>2.5</c:v>
                </c:pt>
                <c:pt idx="1879">
                  <c:v>2.5</c:v>
                </c:pt>
                <c:pt idx="1880">
                  <c:v>2.5</c:v>
                </c:pt>
                <c:pt idx="1881">
                  <c:v>2.5</c:v>
                </c:pt>
                <c:pt idx="1882">
                  <c:v>2.5</c:v>
                </c:pt>
                <c:pt idx="1883">
                  <c:v>2.5</c:v>
                </c:pt>
                <c:pt idx="1884">
                  <c:v>2.5</c:v>
                </c:pt>
                <c:pt idx="1885">
                  <c:v>2.5</c:v>
                </c:pt>
                <c:pt idx="1886">
                  <c:v>2.5</c:v>
                </c:pt>
                <c:pt idx="1887">
                  <c:v>2.5</c:v>
                </c:pt>
                <c:pt idx="1888">
                  <c:v>2.5</c:v>
                </c:pt>
                <c:pt idx="1889">
                  <c:v>2.5</c:v>
                </c:pt>
                <c:pt idx="1890">
                  <c:v>2.5</c:v>
                </c:pt>
                <c:pt idx="1891">
                  <c:v>2.5</c:v>
                </c:pt>
                <c:pt idx="1892">
                  <c:v>2.5</c:v>
                </c:pt>
                <c:pt idx="1893">
                  <c:v>2.5</c:v>
                </c:pt>
                <c:pt idx="1894">
                  <c:v>2.5</c:v>
                </c:pt>
                <c:pt idx="1895">
                  <c:v>2.5</c:v>
                </c:pt>
                <c:pt idx="1896">
                  <c:v>2.5</c:v>
                </c:pt>
                <c:pt idx="1897">
                  <c:v>2.5</c:v>
                </c:pt>
                <c:pt idx="1898">
                  <c:v>2.5</c:v>
                </c:pt>
                <c:pt idx="1899">
                  <c:v>2.5</c:v>
                </c:pt>
                <c:pt idx="1900">
                  <c:v>2.5</c:v>
                </c:pt>
                <c:pt idx="1901">
                  <c:v>2.5</c:v>
                </c:pt>
                <c:pt idx="1902">
                  <c:v>2.5</c:v>
                </c:pt>
                <c:pt idx="1903">
                  <c:v>2.5</c:v>
                </c:pt>
                <c:pt idx="1904">
                  <c:v>2.5</c:v>
                </c:pt>
                <c:pt idx="1905">
                  <c:v>2.5</c:v>
                </c:pt>
                <c:pt idx="1906">
                  <c:v>2.5</c:v>
                </c:pt>
                <c:pt idx="1907">
                  <c:v>2.5</c:v>
                </c:pt>
                <c:pt idx="1908">
                  <c:v>2.5</c:v>
                </c:pt>
                <c:pt idx="1909">
                  <c:v>2.5</c:v>
                </c:pt>
                <c:pt idx="1910">
                  <c:v>2.5</c:v>
                </c:pt>
                <c:pt idx="1911">
                  <c:v>2.5</c:v>
                </c:pt>
                <c:pt idx="1912">
                  <c:v>2.5</c:v>
                </c:pt>
                <c:pt idx="1913">
                  <c:v>2.5</c:v>
                </c:pt>
                <c:pt idx="1914">
                  <c:v>2.5</c:v>
                </c:pt>
                <c:pt idx="1915">
                  <c:v>2.5</c:v>
                </c:pt>
                <c:pt idx="1916">
                  <c:v>2.5</c:v>
                </c:pt>
                <c:pt idx="1917">
                  <c:v>2.5</c:v>
                </c:pt>
                <c:pt idx="1918">
                  <c:v>2.5</c:v>
                </c:pt>
                <c:pt idx="1919">
                  <c:v>2.5</c:v>
                </c:pt>
                <c:pt idx="1920">
                  <c:v>2.5</c:v>
                </c:pt>
                <c:pt idx="1921">
                  <c:v>2.5</c:v>
                </c:pt>
                <c:pt idx="1922">
                  <c:v>2.5</c:v>
                </c:pt>
                <c:pt idx="1923">
                  <c:v>2.5</c:v>
                </c:pt>
                <c:pt idx="1924">
                  <c:v>2.5</c:v>
                </c:pt>
                <c:pt idx="1925">
                  <c:v>2.5</c:v>
                </c:pt>
                <c:pt idx="1926">
                  <c:v>2.5</c:v>
                </c:pt>
                <c:pt idx="1927">
                  <c:v>2.5</c:v>
                </c:pt>
                <c:pt idx="1928">
                  <c:v>2.5</c:v>
                </c:pt>
                <c:pt idx="1929">
                  <c:v>2.5</c:v>
                </c:pt>
                <c:pt idx="1930">
                  <c:v>2.5</c:v>
                </c:pt>
                <c:pt idx="1931">
                  <c:v>2.5</c:v>
                </c:pt>
                <c:pt idx="1932">
                  <c:v>2.5</c:v>
                </c:pt>
                <c:pt idx="1933">
                  <c:v>2.5</c:v>
                </c:pt>
                <c:pt idx="1934">
                  <c:v>2.5</c:v>
                </c:pt>
                <c:pt idx="1935">
                  <c:v>2.5</c:v>
                </c:pt>
                <c:pt idx="1936">
                  <c:v>2.5</c:v>
                </c:pt>
                <c:pt idx="1937">
                  <c:v>2.5</c:v>
                </c:pt>
                <c:pt idx="1938">
                  <c:v>2.5</c:v>
                </c:pt>
                <c:pt idx="1939">
                  <c:v>2.5</c:v>
                </c:pt>
                <c:pt idx="1940">
                  <c:v>2.5</c:v>
                </c:pt>
                <c:pt idx="1941">
                  <c:v>2.5</c:v>
                </c:pt>
                <c:pt idx="1942">
                  <c:v>2.5</c:v>
                </c:pt>
                <c:pt idx="1943">
                  <c:v>2.5</c:v>
                </c:pt>
                <c:pt idx="1944">
                  <c:v>2.75</c:v>
                </c:pt>
                <c:pt idx="1945">
                  <c:v>2.75</c:v>
                </c:pt>
                <c:pt idx="1946">
                  <c:v>2.75</c:v>
                </c:pt>
                <c:pt idx="1947">
                  <c:v>2.75</c:v>
                </c:pt>
                <c:pt idx="1948">
                  <c:v>2.75</c:v>
                </c:pt>
                <c:pt idx="1949">
                  <c:v>2.75</c:v>
                </c:pt>
                <c:pt idx="1950">
                  <c:v>2.75</c:v>
                </c:pt>
                <c:pt idx="1951">
                  <c:v>2.75</c:v>
                </c:pt>
                <c:pt idx="1952">
                  <c:v>2.75</c:v>
                </c:pt>
                <c:pt idx="1953">
                  <c:v>2.75</c:v>
                </c:pt>
                <c:pt idx="1954">
                  <c:v>2.75</c:v>
                </c:pt>
                <c:pt idx="1955">
                  <c:v>2.75</c:v>
                </c:pt>
                <c:pt idx="1956">
                  <c:v>2.75</c:v>
                </c:pt>
                <c:pt idx="1957">
                  <c:v>2.75</c:v>
                </c:pt>
                <c:pt idx="1958">
                  <c:v>2.75</c:v>
                </c:pt>
                <c:pt idx="1959">
                  <c:v>2.75</c:v>
                </c:pt>
                <c:pt idx="1960">
                  <c:v>2.75</c:v>
                </c:pt>
                <c:pt idx="1961">
                  <c:v>2.75</c:v>
                </c:pt>
                <c:pt idx="1962">
                  <c:v>2.75</c:v>
                </c:pt>
                <c:pt idx="1963">
                  <c:v>2.75</c:v>
                </c:pt>
                <c:pt idx="1964">
                  <c:v>2.75</c:v>
                </c:pt>
                <c:pt idx="1965">
                  <c:v>2.75</c:v>
                </c:pt>
                <c:pt idx="1966">
                  <c:v>2.75</c:v>
                </c:pt>
                <c:pt idx="1967">
                  <c:v>2.75</c:v>
                </c:pt>
                <c:pt idx="1968">
                  <c:v>2.75</c:v>
                </c:pt>
                <c:pt idx="1969">
                  <c:v>2.75</c:v>
                </c:pt>
                <c:pt idx="1970">
                  <c:v>2.75</c:v>
                </c:pt>
                <c:pt idx="1971">
                  <c:v>2.75</c:v>
                </c:pt>
                <c:pt idx="1972">
                  <c:v>2.75</c:v>
                </c:pt>
                <c:pt idx="1973">
                  <c:v>2.75</c:v>
                </c:pt>
                <c:pt idx="1974">
                  <c:v>2.75</c:v>
                </c:pt>
                <c:pt idx="1975">
                  <c:v>2.75</c:v>
                </c:pt>
                <c:pt idx="1976">
                  <c:v>2.75</c:v>
                </c:pt>
                <c:pt idx="1977">
                  <c:v>2.75</c:v>
                </c:pt>
                <c:pt idx="1978">
                  <c:v>2.75</c:v>
                </c:pt>
                <c:pt idx="1979">
                  <c:v>2.75</c:v>
                </c:pt>
                <c:pt idx="1980">
                  <c:v>2.75</c:v>
                </c:pt>
                <c:pt idx="1981">
                  <c:v>2.75</c:v>
                </c:pt>
                <c:pt idx="1982">
                  <c:v>2.75</c:v>
                </c:pt>
                <c:pt idx="1983">
                  <c:v>3</c:v>
                </c:pt>
                <c:pt idx="1984">
                  <c:v>3</c:v>
                </c:pt>
                <c:pt idx="1985">
                  <c:v>3</c:v>
                </c:pt>
                <c:pt idx="1986">
                  <c:v>3</c:v>
                </c:pt>
                <c:pt idx="1987">
                  <c:v>3</c:v>
                </c:pt>
                <c:pt idx="1988">
                  <c:v>3</c:v>
                </c:pt>
                <c:pt idx="1989">
                  <c:v>3</c:v>
                </c:pt>
                <c:pt idx="1990">
                  <c:v>3</c:v>
                </c:pt>
                <c:pt idx="1991">
                  <c:v>3</c:v>
                </c:pt>
                <c:pt idx="1992">
                  <c:v>3</c:v>
                </c:pt>
                <c:pt idx="1993">
                  <c:v>3</c:v>
                </c:pt>
                <c:pt idx="1994">
                  <c:v>3</c:v>
                </c:pt>
                <c:pt idx="1995">
                  <c:v>3</c:v>
                </c:pt>
                <c:pt idx="1996">
                  <c:v>3</c:v>
                </c:pt>
                <c:pt idx="1997">
                  <c:v>3</c:v>
                </c:pt>
                <c:pt idx="1998">
                  <c:v>3</c:v>
                </c:pt>
                <c:pt idx="1999">
                  <c:v>3</c:v>
                </c:pt>
                <c:pt idx="2000">
                  <c:v>3</c:v>
                </c:pt>
                <c:pt idx="2001">
                  <c:v>3</c:v>
                </c:pt>
                <c:pt idx="2002">
                  <c:v>3</c:v>
                </c:pt>
                <c:pt idx="2003">
                  <c:v>3</c:v>
                </c:pt>
                <c:pt idx="2004">
                  <c:v>3</c:v>
                </c:pt>
                <c:pt idx="2005">
                  <c:v>3</c:v>
                </c:pt>
                <c:pt idx="2006">
                  <c:v>3</c:v>
                </c:pt>
                <c:pt idx="2007">
                  <c:v>3</c:v>
                </c:pt>
                <c:pt idx="2008">
                  <c:v>3</c:v>
                </c:pt>
                <c:pt idx="2009">
                  <c:v>3</c:v>
                </c:pt>
                <c:pt idx="2010">
                  <c:v>3</c:v>
                </c:pt>
                <c:pt idx="2011">
                  <c:v>3</c:v>
                </c:pt>
                <c:pt idx="2012">
                  <c:v>3</c:v>
                </c:pt>
                <c:pt idx="2013">
                  <c:v>3</c:v>
                </c:pt>
                <c:pt idx="2014">
                  <c:v>3</c:v>
                </c:pt>
                <c:pt idx="2015">
                  <c:v>3</c:v>
                </c:pt>
                <c:pt idx="2016">
                  <c:v>3</c:v>
                </c:pt>
                <c:pt idx="2017">
                  <c:v>3</c:v>
                </c:pt>
                <c:pt idx="2018">
                  <c:v>3</c:v>
                </c:pt>
                <c:pt idx="2019">
                  <c:v>3</c:v>
                </c:pt>
                <c:pt idx="2020">
                  <c:v>3</c:v>
                </c:pt>
                <c:pt idx="2021">
                  <c:v>3</c:v>
                </c:pt>
                <c:pt idx="2022">
                  <c:v>3</c:v>
                </c:pt>
                <c:pt idx="2023">
                  <c:v>3</c:v>
                </c:pt>
                <c:pt idx="2024">
                  <c:v>3</c:v>
                </c:pt>
                <c:pt idx="2025">
                  <c:v>3</c:v>
                </c:pt>
                <c:pt idx="2026">
                  <c:v>3</c:v>
                </c:pt>
                <c:pt idx="2027">
                  <c:v>3</c:v>
                </c:pt>
                <c:pt idx="2028">
                  <c:v>3.25</c:v>
                </c:pt>
                <c:pt idx="2029">
                  <c:v>3.25</c:v>
                </c:pt>
                <c:pt idx="2030">
                  <c:v>3.25</c:v>
                </c:pt>
                <c:pt idx="2031">
                  <c:v>3.25</c:v>
                </c:pt>
                <c:pt idx="2032">
                  <c:v>3.25</c:v>
                </c:pt>
                <c:pt idx="2033">
                  <c:v>3.25</c:v>
                </c:pt>
                <c:pt idx="2034">
                  <c:v>3.25</c:v>
                </c:pt>
                <c:pt idx="2035">
                  <c:v>3.25</c:v>
                </c:pt>
                <c:pt idx="2036">
                  <c:v>3.25</c:v>
                </c:pt>
                <c:pt idx="2037">
                  <c:v>3.25</c:v>
                </c:pt>
                <c:pt idx="2038">
                  <c:v>3.25</c:v>
                </c:pt>
                <c:pt idx="2039">
                  <c:v>3.25</c:v>
                </c:pt>
                <c:pt idx="2040">
                  <c:v>3.25</c:v>
                </c:pt>
                <c:pt idx="2041">
                  <c:v>3.25</c:v>
                </c:pt>
                <c:pt idx="2042">
                  <c:v>3.25</c:v>
                </c:pt>
                <c:pt idx="2043">
                  <c:v>3.25</c:v>
                </c:pt>
                <c:pt idx="2044">
                  <c:v>3.25</c:v>
                </c:pt>
                <c:pt idx="2045">
                  <c:v>3.25</c:v>
                </c:pt>
                <c:pt idx="2046">
                  <c:v>3.25</c:v>
                </c:pt>
                <c:pt idx="2047">
                  <c:v>3.25</c:v>
                </c:pt>
                <c:pt idx="2048">
                  <c:v>3.25</c:v>
                </c:pt>
                <c:pt idx="2049">
                  <c:v>3.25</c:v>
                </c:pt>
                <c:pt idx="2050">
                  <c:v>3.25</c:v>
                </c:pt>
                <c:pt idx="2051">
                  <c:v>3.25</c:v>
                </c:pt>
                <c:pt idx="2052">
                  <c:v>3.25</c:v>
                </c:pt>
                <c:pt idx="2053">
                  <c:v>3.25</c:v>
                </c:pt>
                <c:pt idx="2054">
                  <c:v>3.25</c:v>
                </c:pt>
                <c:pt idx="2055">
                  <c:v>3.25</c:v>
                </c:pt>
                <c:pt idx="2056">
                  <c:v>3.25</c:v>
                </c:pt>
                <c:pt idx="2057">
                  <c:v>3.25</c:v>
                </c:pt>
                <c:pt idx="2058">
                  <c:v>3.25</c:v>
                </c:pt>
                <c:pt idx="2059">
                  <c:v>3.25</c:v>
                </c:pt>
                <c:pt idx="2060">
                  <c:v>3.25</c:v>
                </c:pt>
                <c:pt idx="2061">
                  <c:v>3.25</c:v>
                </c:pt>
                <c:pt idx="2062">
                  <c:v>3.25</c:v>
                </c:pt>
                <c:pt idx="2063">
                  <c:v>3.25</c:v>
                </c:pt>
                <c:pt idx="2064">
                  <c:v>3.25</c:v>
                </c:pt>
                <c:pt idx="2065">
                  <c:v>3.25</c:v>
                </c:pt>
                <c:pt idx="2066">
                  <c:v>3.25</c:v>
                </c:pt>
                <c:pt idx="2067">
                  <c:v>3.25</c:v>
                </c:pt>
                <c:pt idx="2068">
                  <c:v>3.25</c:v>
                </c:pt>
                <c:pt idx="2069">
                  <c:v>3.25</c:v>
                </c:pt>
                <c:pt idx="2070">
                  <c:v>3.25</c:v>
                </c:pt>
                <c:pt idx="2071">
                  <c:v>3.25</c:v>
                </c:pt>
                <c:pt idx="2072">
                  <c:v>3.25</c:v>
                </c:pt>
                <c:pt idx="2073">
                  <c:v>3.5</c:v>
                </c:pt>
                <c:pt idx="2074">
                  <c:v>3.5</c:v>
                </c:pt>
                <c:pt idx="2075">
                  <c:v>3.5</c:v>
                </c:pt>
                <c:pt idx="2076">
                  <c:v>3.5</c:v>
                </c:pt>
                <c:pt idx="2077">
                  <c:v>3.5</c:v>
                </c:pt>
                <c:pt idx="2078">
                  <c:v>3.5</c:v>
                </c:pt>
                <c:pt idx="2079">
                  <c:v>3.5</c:v>
                </c:pt>
                <c:pt idx="2080">
                  <c:v>3.5</c:v>
                </c:pt>
                <c:pt idx="2081">
                  <c:v>3.5</c:v>
                </c:pt>
                <c:pt idx="2082">
                  <c:v>3.5</c:v>
                </c:pt>
                <c:pt idx="2083">
                  <c:v>3.5</c:v>
                </c:pt>
                <c:pt idx="2084">
                  <c:v>3.5</c:v>
                </c:pt>
                <c:pt idx="2085">
                  <c:v>3.5</c:v>
                </c:pt>
                <c:pt idx="2086">
                  <c:v>3.5</c:v>
                </c:pt>
                <c:pt idx="2087">
                  <c:v>3.5</c:v>
                </c:pt>
                <c:pt idx="2088">
                  <c:v>3.5</c:v>
                </c:pt>
                <c:pt idx="2089">
                  <c:v>3.5</c:v>
                </c:pt>
                <c:pt idx="2090">
                  <c:v>3.5</c:v>
                </c:pt>
                <c:pt idx="2091">
                  <c:v>3.5</c:v>
                </c:pt>
                <c:pt idx="2092">
                  <c:v>3.5</c:v>
                </c:pt>
                <c:pt idx="2093">
                  <c:v>3.5</c:v>
                </c:pt>
                <c:pt idx="2094">
                  <c:v>3.5</c:v>
                </c:pt>
                <c:pt idx="2095">
                  <c:v>3.5</c:v>
                </c:pt>
                <c:pt idx="2096">
                  <c:v>3.5</c:v>
                </c:pt>
                <c:pt idx="2097">
                  <c:v>3.5</c:v>
                </c:pt>
                <c:pt idx="2098">
                  <c:v>3.5</c:v>
                </c:pt>
                <c:pt idx="2099">
                  <c:v>3.5</c:v>
                </c:pt>
                <c:pt idx="2100">
                  <c:v>3.5</c:v>
                </c:pt>
                <c:pt idx="2101">
                  <c:v>3.5</c:v>
                </c:pt>
                <c:pt idx="2102">
                  <c:v>3.5</c:v>
                </c:pt>
                <c:pt idx="2103">
                  <c:v>3.5</c:v>
                </c:pt>
                <c:pt idx="2104">
                  <c:v>3.5</c:v>
                </c:pt>
                <c:pt idx="2105">
                  <c:v>3.5</c:v>
                </c:pt>
                <c:pt idx="2106">
                  <c:v>3.5</c:v>
                </c:pt>
                <c:pt idx="2107">
                  <c:v>3.5</c:v>
                </c:pt>
                <c:pt idx="2108">
                  <c:v>3.5</c:v>
                </c:pt>
                <c:pt idx="2109">
                  <c:v>3.5</c:v>
                </c:pt>
                <c:pt idx="2110">
                  <c:v>3.5</c:v>
                </c:pt>
                <c:pt idx="2111">
                  <c:v>3.5</c:v>
                </c:pt>
                <c:pt idx="2112">
                  <c:v>3.5</c:v>
                </c:pt>
                <c:pt idx="2113">
                  <c:v>3.5</c:v>
                </c:pt>
                <c:pt idx="2114">
                  <c:v>3.5</c:v>
                </c:pt>
                <c:pt idx="2115">
                  <c:v>3.5</c:v>
                </c:pt>
                <c:pt idx="2116">
                  <c:v>3.5</c:v>
                </c:pt>
                <c:pt idx="2117">
                  <c:v>3.5</c:v>
                </c:pt>
                <c:pt idx="2118">
                  <c:v>3.5</c:v>
                </c:pt>
                <c:pt idx="2119">
                  <c:v>3.5</c:v>
                </c:pt>
                <c:pt idx="2120">
                  <c:v>3.5</c:v>
                </c:pt>
                <c:pt idx="2121">
                  <c:v>3.5</c:v>
                </c:pt>
                <c:pt idx="2122">
                  <c:v>3.5</c:v>
                </c:pt>
                <c:pt idx="2123">
                  <c:v>3.5</c:v>
                </c:pt>
                <c:pt idx="2124">
                  <c:v>3.5</c:v>
                </c:pt>
                <c:pt idx="2125">
                  <c:v>3.5</c:v>
                </c:pt>
                <c:pt idx="2126">
                  <c:v>3.5</c:v>
                </c:pt>
                <c:pt idx="2127">
                  <c:v>3.5</c:v>
                </c:pt>
                <c:pt idx="2128">
                  <c:v>3.5</c:v>
                </c:pt>
                <c:pt idx="2129">
                  <c:v>3.5</c:v>
                </c:pt>
                <c:pt idx="2130">
                  <c:v>3.5</c:v>
                </c:pt>
                <c:pt idx="2131">
                  <c:v>3.5</c:v>
                </c:pt>
                <c:pt idx="2132">
                  <c:v>3.5</c:v>
                </c:pt>
                <c:pt idx="2133">
                  <c:v>3.5</c:v>
                </c:pt>
                <c:pt idx="2134">
                  <c:v>3.5</c:v>
                </c:pt>
                <c:pt idx="2135">
                  <c:v>3.5</c:v>
                </c:pt>
                <c:pt idx="2136">
                  <c:v>3.5</c:v>
                </c:pt>
                <c:pt idx="2137">
                  <c:v>3.5</c:v>
                </c:pt>
                <c:pt idx="2138">
                  <c:v>3.75</c:v>
                </c:pt>
                <c:pt idx="2139">
                  <c:v>3.75</c:v>
                </c:pt>
                <c:pt idx="2140">
                  <c:v>3.75</c:v>
                </c:pt>
                <c:pt idx="2141">
                  <c:v>3.75</c:v>
                </c:pt>
                <c:pt idx="2142">
                  <c:v>3.75</c:v>
                </c:pt>
                <c:pt idx="2143">
                  <c:v>3.75</c:v>
                </c:pt>
                <c:pt idx="2144">
                  <c:v>3.75</c:v>
                </c:pt>
                <c:pt idx="2145">
                  <c:v>3.75</c:v>
                </c:pt>
                <c:pt idx="2146">
                  <c:v>3.75</c:v>
                </c:pt>
                <c:pt idx="2147">
                  <c:v>3.75</c:v>
                </c:pt>
                <c:pt idx="2148">
                  <c:v>3.75</c:v>
                </c:pt>
                <c:pt idx="2149">
                  <c:v>3.75</c:v>
                </c:pt>
                <c:pt idx="2150">
                  <c:v>3.75</c:v>
                </c:pt>
                <c:pt idx="2151">
                  <c:v>3.75</c:v>
                </c:pt>
                <c:pt idx="2152">
                  <c:v>3.75</c:v>
                </c:pt>
                <c:pt idx="2153">
                  <c:v>3.75</c:v>
                </c:pt>
                <c:pt idx="2154">
                  <c:v>3.75</c:v>
                </c:pt>
                <c:pt idx="2155">
                  <c:v>3.75</c:v>
                </c:pt>
                <c:pt idx="2156">
                  <c:v>3.75</c:v>
                </c:pt>
                <c:pt idx="2157">
                  <c:v>3.75</c:v>
                </c:pt>
                <c:pt idx="2158">
                  <c:v>3.75</c:v>
                </c:pt>
                <c:pt idx="2159">
                  <c:v>3.75</c:v>
                </c:pt>
                <c:pt idx="2160">
                  <c:v>3.75</c:v>
                </c:pt>
                <c:pt idx="2161">
                  <c:v>3.75</c:v>
                </c:pt>
                <c:pt idx="2162">
                  <c:v>3.75</c:v>
                </c:pt>
                <c:pt idx="2163">
                  <c:v>3.75</c:v>
                </c:pt>
                <c:pt idx="2164">
                  <c:v>3.75</c:v>
                </c:pt>
                <c:pt idx="2165">
                  <c:v>3.75</c:v>
                </c:pt>
                <c:pt idx="2166">
                  <c:v>3.75</c:v>
                </c:pt>
                <c:pt idx="2167">
                  <c:v>3.75</c:v>
                </c:pt>
                <c:pt idx="2168">
                  <c:v>3.75</c:v>
                </c:pt>
                <c:pt idx="2169">
                  <c:v>3.75</c:v>
                </c:pt>
                <c:pt idx="2170">
                  <c:v>3.75</c:v>
                </c:pt>
                <c:pt idx="2171">
                  <c:v>3.75</c:v>
                </c:pt>
                <c:pt idx="2172">
                  <c:v>3.75</c:v>
                </c:pt>
                <c:pt idx="2173">
                  <c:v>3.75</c:v>
                </c:pt>
                <c:pt idx="2174">
                  <c:v>3.75</c:v>
                </c:pt>
                <c:pt idx="2175">
                  <c:v>3.75</c:v>
                </c:pt>
                <c:pt idx="2176">
                  <c:v>3.75</c:v>
                </c:pt>
                <c:pt idx="2177">
                  <c:v>3.75</c:v>
                </c:pt>
                <c:pt idx="2178">
                  <c:v>3.75</c:v>
                </c:pt>
                <c:pt idx="2179">
                  <c:v>3.75</c:v>
                </c:pt>
                <c:pt idx="2180">
                  <c:v>3.75</c:v>
                </c:pt>
                <c:pt idx="2181">
                  <c:v>3.75</c:v>
                </c:pt>
                <c:pt idx="2182">
                  <c:v>3.75</c:v>
                </c:pt>
                <c:pt idx="2183">
                  <c:v>3.75</c:v>
                </c:pt>
                <c:pt idx="2184">
                  <c:v>3.75</c:v>
                </c:pt>
                <c:pt idx="2185">
                  <c:v>3.75</c:v>
                </c:pt>
                <c:pt idx="2186">
                  <c:v>3.75</c:v>
                </c:pt>
                <c:pt idx="2187">
                  <c:v>3.75</c:v>
                </c:pt>
                <c:pt idx="2188">
                  <c:v>3.75</c:v>
                </c:pt>
                <c:pt idx="2189">
                  <c:v>3.75</c:v>
                </c:pt>
                <c:pt idx="2190">
                  <c:v>3.75</c:v>
                </c:pt>
                <c:pt idx="2191">
                  <c:v>3.75</c:v>
                </c:pt>
                <c:pt idx="2192">
                  <c:v>3.75</c:v>
                </c:pt>
                <c:pt idx="2193">
                  <c:v>3.75</c:v>
                </c:pt>
                <c:pt idx="2194">
                  <c:v>3.75</c:v>
                </c:pt>
                <c:pt idx="2195">
                  <c:v>3.75</c:v>
                </c:pt>
                <c:pt idx="2196">
                  <c:v>3.75</c:v>
                </c:pt>
                <c:pt idx="2197">
                  <c:v>3.75</c:v>
                </c:pt>
                <c:pt idx="2198">
                  <c:v>3.75</c:v>
                </c:pt>
                <c:pt idx="2199">
                  <c:v>3.75</c:v>
                </c:pt>
                <c:pt idx="2200">
                  <c:v>3.75</c:v>
                </c:pt>
                <c:pt idx="2201">
                  <c:v>3.75</c:v>
                </c:pt>
                <c:pt idx="2202">
                  <c:v>3.75</c:v>
                </c:pt>
                <c:pt idx="2203">
                  <c:v>4</c:v>
                </c:pt>
                <c:pt idx="2204">
                  <c:v>4</c:v>
                </c:pt>
                <c:pt idx="2205">
                  <c:v>4</c:v>
                </c:pt>
                <c:pt idx="2206">
                  <c:v>4</c:v>
                </c:pt>
                <c:pt idx="2207">
                  <c:v>4</c:v>
                </c:pt>
                <c:pt idx="2208">
                  <c:v>4</c:v>
                </c:pt>
                <c:pt idx="2209">
                  <c:v>4</c:v>
                </c:pt>
                <c:pt idx="2210">
                  <c:v>4</c:v>
                </c:pt>
                <c:pt idx="2211">
                  <c:v>4</c:v>
                </c:pt>
                <c:pt idx="2212">
                  <c:v>4</c:v>
                </c:pt>
                <c:pt idx="2213">
                  <c:v>4</c:v>
                </c:pt>
                <c:pt idx="2214">
                  <c:v>4</c:v>
                </c:pt>
                <c:pt idx="2215">
                  <c:v>4</c:v>
                </c:pt>
                <c:pt idx="2216">
                  <c:v>4</c:v>
                </c:pt>
                <c:pt idx="2217">
                  <c:v>4</c:v>
                </c:pt>
                <c:pt idx="2218">
                  <c:v>4</c:v>
                </c:pt>
                <c:pt idx="2219">
                  <c:v>4</c:v>
                </c:pt>
                <c:pt idx="2220">
                  <c:v>4</c:v>
                </c:pt>
                <c:pt idx="2221">
                  <c:v>4</c:v>
                </c:pt>
                <c:pt idx="2222">
                  <c:v>4</c:v>
                </c:pt>
                <c:pt idx="2223">
                  <c:v>4</c:v>
                </c:pt>
                <c:pt idx="2224">
                  <c:v>4</c:v>
                </c:pt>
                <c:pt idx="2225">
                  <c:v>4</c:v>
                </c:pt>
                <c:pt idx="2226">
                  <c:v>4</c:v>
                </c:pt>
                <c:pt idx="2227">
                  <c:v>4</c:v>
                </c:pt>
                <c:pt idx="2228">
                  <c:v>4</c:v>
                </c:pt>
                <c:pt idx="2229">
                  <c:v>4</c:v>
                </c:pt>
                <c:pt idx="2230">
                  <c:v>4</c:v>
                </c:pt>
                <c:pt idx="2231">
                  <c:v>4</c:v>
                </c:pt>
                <c:pt idx="2232">
                  <c:v>4</c:v>
                </c:pt>
                <c:pt idx="2233">
                  <c:v>4</c:v>
                </c:pt>
                <c:pt idx="2234">
                  <c:v>4</c:v>
                </c:pt>
                <c:pt idx="2235">
                  <c:v>4</c:v>
                </c:pt>
                <c:pt idx="2236">
                  <c:v>4</c:v>
                </c:pt>
                <c:pt idx="2237">
                  <c:v>4</c:v>
                </c:pt>
                <c:pt idx="2238">
                  <c:v>4</c:v>
                </c:pt>
                <c:pt idx="2239">
                  <c:v>4</c:v>
                </c:pt>
                <c:pt idx="2240">
                  <c:v>4</c:v>
                </c:pt>
                <c:pt idx="2241">
                  <c:v>4</c:v>
                </c:pt>
                <c:pt idx="2242">
                  <c:v>4</c:v>
                </c:pt>
                <c:pt idx="2243">
                  <c:v>4</c:v>
                </c:pt>
                <c:pt idx="2244">
                  <c:v>4</c:v>
                </c:pt>
                <c:pt idx="2245">
                  <c:v>4</c:v>
                </c:pt>
                <c:pt idx="2246">
                  <c:v>4</c:v>
                </c:pt>
                <c:pt idx="2247">
                  <c:v>4</c:v>
                </c:pt>
                <c:pt idx="2248">
                  <c:v>4</c:v>
                </c:pt>
                <c:pt idx="2249">
                  <c:v>4</c:v>
                </c:pt>
                <c:pt idx="2250">
                  <c:v>4</c:v>
                </c:pt>
                <c:pt idx="2251">
                  <c:v>4</c:v>
                </c:pt>
                <c:pt idx="2252">
                  <c:v>4</c:v>
                </c:pt>
                <c:pt idx="2253">
                  <c:v>4</c:v>
                </c:pt>
                <c:pt idx="2254">
                  <c:v>4</c:v>
                </c:pt>
                <c:pt idx="2255">
                  <c:v>4</c:v>
                </c:pt>
                <c:pt idx="2256">
                  <c:v>4</c:v>
                </c:pt>
                <c:pt idx="2257">
                  <c:v>4</c:v>
                </c:pt>
                <c:pt idx="2258">
                  <c:v>4</c:v>
                </c:pt>
                <c:pt idx="2259">
                  <c:v>4</c:v>
                </c:pt>
                <c:pt idx="2260">
                  <c:v>4</c:v>
                </c:pt>
                <c:pt idx="2261">
                  <c:v>4</c:v>
                </c:pt>
                <c:pt idx="2262">
                  <c:v>4</c:v>
                </c:pt>
                <c:pt idx="2263">
                  <c:v>4</c:v>
                </c:pt>
                <c:pt idx="2264">
                  <c:v>4</c:v>
                </c:pt>
                <c:pt idx="2265">
                  <c:v>4</c:v>
                </c:pt>
                <c:pt idx="2266">
                  <c:v>4</c:v>
                </c:pt>
                <c:pt idx="2267">
                  <c:v>4</c:v>
                </c:pt>
                <c:pt idx="2268">
                  <c:v>4</c:v>
                </c:pt>
                <c:pt idx="2269">
                  <c:v>4</c:v>
                </c:pt>
                <c:pt idx="2270">
                  <c:v>4</c:v>
                </c:pt>
                <c:pt idx="2271">
                  <c:v>4</c:v>
                </c:pt>
                <c:pt idx="2272">
                  <c:v>4</c:v>
                </c:pt>
                <c:pt idx="2273">
                  <c:v>4</c:v>
                </c:pt>
                <c:pt idx="2274">
                  <c:v>4</c:v>
                </c:pt>
                <c:pt idx="2275">
                  <c:v>4</c:v>
                </c:pt>
                <c:pt idx="2276">
                  <c:v>4</c:v>
                </c:pt>
                <c:pt idx="2277">
                  <c:v>4</c:v>
                </c:pt>
                <c:pt idx="2278">
                  <c:v>4</c:v>
                </c:pt>
                <c:pt idx="2279">
                  <c:v>4</c:v>
                </c:pt>
                <c:pt idx="2280">
                  <c:v>4</c:v>
                </c:pt>
                <c:pt idx="2281">
                  <c:v>4</c:v>
                </c:pt>
                <c:pt idx="2282">
                  <c:v>4</c:v>
                </c:pt>
                <c:pt idx="2283">
                  <c:v>4</c:v>
                </c:pt>
                <c:pt idx="2284">
                  <c:v>4</c:v>
                </c:pt>
                <c:pt idx="2285">
                  <c:v>4</c:v>
                </c:pt>
                <c:pt idx="2286">
                  <c:v>4</c:v>
                </c:pt>
                <c:pt idx="2287">
                  <c:v>4</c:v>
                </c:pt>
                <c:pt idx="2288">
                  <c:v>4</c:v>
                </c:pt>
                <c:pt idx="2289">
                  <c:v>4</c:v>
                </c:pt>
                <c:pt idx="2290">
                  <c:v>4</c:v>
                </c:pt>
                <c:pt idx="2291">
                  <c:v>4</c:v>
                </c:pt>
                <c:pt idx="2292">
                  <c:v>4</c:v>
                </c:pt>
                <c:pt idx="2293">
                  <c:v>4</c:v>
                </c:pt>
                <c:pt idx="2294">
                  <c:v>4</c:v>
                </c:pt>
                <c:pt idx="2295">
                  <c:v>4</c:v>
                </c:pt>
                <c:pt idx="2296">
                  <c:v>4</c:v>
                </c:pt>
                <c:pt idx="2297">
                  <c:v>4</c:v>
                </c:pt>
                <c:pt idx="2298">
                  <c:v>4</c:v>
                </c:pt>
                <c:pt idx="2299">
                  <c:v>4</c:v>
                </c:pt>
                <c:pt idx="2300">
                  <c:v>4</c:v>
                </c:pt>
                <c:pt idx="2301">
                  <c:v>4</c:v>
                </c:pt>
                <c:pt idx="2302">
                  <c:v>4</c:v>
                </c:pt>
                <c:pt idx="2303">
                  <c:v>4</c:v>
                </c:pt>
                <c:pt idx="2304">
                  <c:v>4</c:v>
                </c:pt>
                <c:pt idx="2305">
                  <c:v>4</c:v>
                </c:pt>
                <c:pt idx="2306">
                  <c:v>4</c:v>
                </c:pt>
                <c:pt idx="2307">
                  <c:v>4</c:v>
                </c:pt>
                <c:pt idx="2308">
                  <c:v>4</c:v>
                </c:pt>
                <c:pt idx="2309">
                  <c:v>4</c:v>
                </c:pt>
                <c:pt idx="2310">
                  <c:v>4</c:v>
                </c:pt>
                <c:pt idx="2311">
                  <c:v>4</c:v>
                </c:pt>
                <c:pt idx="2312">
                  <c:v>4</c:v>
                </c:pt>
                <c:pt idx="2313">
                  <c:v>4</c:v>
                </c:pt>
                <c:pt idx="2314">
                  <c:v>4</c:v>
                </c:pt>
                <c:pt idx="2315">
                  <c:v>4</c:v>
                </c:pt>
                <c:pt idx="2316">
                  <c:v>4</c:v>
                </c:pt>
                <c:pt idx="2317">
                  <c:v>4</c:v>
                </c:pt>
                <c:pt idx="2318">
                  <c:v>4</c:v>
                </c:pt>
                <c:pt idx="2319">
                  <c:v>4</c:v>
                </c:pt>
                <c:pt idx="2320">
                  <c:v>4</c:v>
                </c:pt>
                <c:pt idx="2321">
                  <c:v>4</c:v>
                </c:pt>
                <c:pt idx="2322">
                  <c:v>4</c:v>
                </c:pt>
                <c:pt idx="2323">
                  <c:v>4</c:v>
                </c:pt>
                <c:pt idx="2324">
                  <c:v>4</c:v>
                </c:pt>
                <c:pt idx="2325">
                  <c:v>4</c:v>
                </c:pt>
                <c:pt idx="2326">
                  <c:v>4</c:v>
                </c:pt>
                <c:pt idx="2327">
                  <c:v>4</c:v>
                </c:pt>
                <c:pt idx="2328">
                  <c:v>4</c:v>
                </c:pt>
                <c:pt idx="2329">
                  <c:v>4</c:v>
                </c:pt>
                <c:pt idx="2330">
                  <c:v>4</c:v>
                </c:pt>
                <c:pt idx="2331">
                  <c:v>4</c:v>
                </c:pt>
                <c:pt idx="2332">
                  <c:v>4</c:v>
                </c:pt>
                <c:pt idx="2333">
                  <c:v>4</c:v>
                </c:pt>
                <c:pt idx="2334">
                  <c:v>4</c:v>
                </c:pt>
                <c:pt idx="2335">
                  <c:v>4</c:v>
                </c:pt>
                <c:pt idx="2336">
                  <c:v>4</c:v>
                </c:pt>
                <c:pt idx="2337">
                  <c:v>4</c:v>
                </c:pt>
                <c:pt idx="2338">
                  <c:v>4</c:v>
                </c:pt>
                <c:pt idx="2339">
                  <c:v>4</c:v>
                </c:pt>
                <c:pt idx="2340">
                  <c:v>4</c:v>
                </c:pt>
                <c:pt idx="2341">
                  <c:v>4</c:v>
                </c:pt>
                <c:pt idx="2342">
                  <c:v>4</c:v>
                </c:pt>
                <c:pt idx="2343">
                  <c:v>4</c:v>
                </c:pt>
                <c:pt idx="2344">
                  <c:v>4</c:v>
                </c:pt>
                <c:pt idx="2345">
                  <c:v>4</c:v>
                </c:pt>
                <c:pt idx="2346">
                  <c:v>4</c:v>
                </c:pt>
                <c:pt idx="2347">
                  <c:v>4</c:v>
                </c:pt>
                <c:pt idx="2348">
                  <c:v>4</c:v>
                </c:pt>
                <c:pt idx="2349">
                  <c:v>4</c:v>
                </c:pt>
                <c:pt idx="2350">
                  <c:v>4</c:v>
                </c:pt>
                <c:pt idx="2351">
                  <c:v>4</c:v>
                </c:pt>
                <c:pt idx="2352">
                  <c:v>4</c:v>
                </c:pt>
                <c:pt idx="2353">
                  <c:v>4</c:v>
                </c:pt>
                <c:pt idx="2354">
                  <c:v>4</c:v>
                </c:pt>
                <c:pt idx="2355">
                  <c:v>4</c:v>
                </c:pt>
                <c:pt idx="2356">
                  <c:v>4</c:v>
                </c:pt>
                <c:pt idx="2357">
                  <c:v>4</c:v>
                </c:pt>
                <c:pt idx="2358">
                  <c:v>4</c:v>
                </c:pt>
                <c:pt idx="2359">
                  <c:v>4</c:v>
                </c:pt>
                <c:pt idx="2360">
                  <c:v>4</c:v>
                </c:pt>
                <c:pt idx="2361">
                  <c:v>4</c:v>
                </c:pt>
                <c:pt idx="2362">
                  <c:v>4</c:v>
                </c:pt>
                <c:pt idx="2363">
                  <c:v>4</c:v>
                </c:pt>
                <c:pt idx="2364">
                  <c:v>4</c:v>
                </c:pt>
                <c:pt idx="2365">
                  <c:v>4</c:v>
                </c:pt>
                <c:pt idx="2366">
                  <c:v>4</c:v>
                </c:pt>
                <c:pt idx="2367">
                  <c:v>4</c:v>
                </c:pt>
                <c:pt idx="2368">
                  <c:v>4</c:v>
                </c:pt>
                <c:pt idx="2369">
                  <c:v>4</c:v>
                </c:pt>
                <c:pt idx="2370">
                  <c:v>4</c:v>
                </c:pt>
                <c:pt idx="2371">
                  <c:v>4</c:v>
                </c:pt>
                <c:pt idx="2372">
                  <c:v>4</c:v>
                </c:pt>
                <c:pt idx="2373">
                  <c:v>4</c:v>
                </c:pt>
                <c:pt idx="2374">
                  <c:v>4</c:v>
                </c:pt>
                <c:pt idx="2375">
                  <c:v>4</c:v>
                </c:pt>
                <c:pt idx="2376">
                  <c:v>4</c:v>
                </c:pt>
                <c:pt idx="2377">
                  <c:v>4</c:v>
                </c:pt>
                <c:pt idx="2378">
                  <c:v>4</c:v>
                </c:pt>
                <c:pt idx="2379">
                  <c:v>4</c:v>
                </c:pt>
                <c:pt idx="2380">
                  <c:v>4</c:v>
                </c:pt>
                <c:pt idx="2381">
                  <c:v>4</c:v>
                </c:pt>
                <c:pt idx="2382">
                  <c:v>4</c:v>
                </c:pt>
                <c:pt idx="2383">
                  <c:v>4</c:v>
                </c:pt>
                <c:pt idx="2384">
                  <c:v>4</c:v>
                </c:pt>
                <c:pt idx="2385">
                  <c:v>4</c:v>
                </c:pt>
                <c:pt idx="2386">
                  <c:v>4</c:v>
                </c:pt>
                <c:pt idx="2387">
                  <c:v>4</c:v>
                </c:pt>
                <c:pt idx="2388">
                  <c:v>4</c:v>
                </c:pt>
                <c:pt idx="2389">
                  <c:v>4</c:v>
                </c:pt>
                <c:pt idx="2390">
                  <c:v>4</c:v>
                </c:pt>
                <c:pt idx="2391">
                  <c:v>4</c:v>
                </c:pt>
                <c:pt idx="2392">
                  <c:v>4</c:v>
                </c:pt>
                <c:pt idx="2393">
                  <c:v>4</c:v>
                </c:pt>
                <c:pt idx="2394">
                  <c:v>4</c:v>
                </c:pt>
                <c:pt idx="2395">
                  <c:v>4</c:v>
                </c:pt>
                <c:pt idx="2396">
                  <c:v>4</c:v>
                </c:pt>
                <c:pt idx="2397">
                  <c:v>4</c:v>
                </c:pt>
                <c:pt idx="2398">
                  <c:v>4</c:v>
                </c:pt>
                <c:pt idx="2399">
                  <c:v>4</c:v>
                </c:pt>
                <c:pt idx="2400">
                  <c:v>4</c:v>
                </c:pt>
                <c:pt idx="2401">
                  <c:v>4</c:v>
                </c:pt>
                <c:pt idx="2402">
                  <c:v>4</c:v>
                </c:pt>
                <c:pt idx="2403">
                  <c:v>4</c:v>
                </c:pt>
                <c:pt idx="2404">
                  <c:v>4</c:v>
                </c:pt>
                <c:pt idx="2405">
                  <c:v>4</c:v>
                </c:pt>
                <c:pt idx="2406">
                  <c:v>4</c:v>
                </c:pt>
                <c:pt idx="2407">
                  <c:v>4</c:v>
                </c:pt>
                <c:pt idx="2408">
                  <c:v>4</c:v>
                </c:pt>
                <c:pt idx="2409">
                  <c:v>4</c:v>
                </c:pt>
                <c:pt idx="2410">
                  <c:v>4</c:v>
                </c:pt>
                <c:pt idx="2411">
                  <c:v>4</c:v>
                </c:pt>
                <c:pt idx="2412">
                  <c:v>4</c:v>
                </c:pt>
                <c:pt idx="2413">
                  <c:v>4</c:v>
                </c:pt>
                <c:pt idx="2414">
                  <c:v>4</c:v>
                </c:pt>
                <c:pt idx="2415">
                  <c:v>4</c:v>
                </c:pt>
                <c:pt idx="2416">
                  <c:v>4</c:v>
                </c:pt>
                <c:pt idx="2417">
                  <c:v>4</c:v>
                </c:pt>
                <c:pt idx="2418">
                  <c:v>4</c:v>
                </c:pt>
                <c:pt idx="2419">
                  <c:v>4</c:v>
                </c:pt>
                <c:pt idx="2420">
                  <c:v>4</c:v>
                </c:pt>
                <c:pt idx="2421">
                  <c:v>4</c:v>
                </c:pt>
                <c:pt idx="2422">
                  <c:v>4</c:v>
                </c:pt>
                <c:pt idx="2423">
                  <c:v>4</c:v>
                </c:pt>
                <c:pt idx="2424">
                  <c:v>4</c:v>
                </c:pt>
                <c:pt idx="2425">
                  <c:v>4</c:v>
                </c:pt>
                <c:pt idx="2426">
                  <c:v>4</c:v>
                </c:pt>
                <c:pt idx="2427">
                  <c:v>4</c:v>
                </c:pt>
                <c:pt idx="2428">
                  <c:v>4</c:v>
                </c:pt>
                <c:pt idx="2429">
                  <c:v>4</c:v>
                </c:pt>
                <c:pt idx="2430">
                  <c:v>4</c:v>
                </c:pt>
                <c:pt idx="2431">
                  <c:v>4</c:v>
                </c:pt>
                <c:pt idx="2432">
                  <c:v>4</c:v>
                </c:pt>
                <c:pt idx="2433">
                  <c:v>4</c:v>
                </c:pt>
                <c:pt idx="2434">
                  <c:v>4</c:v>
                </c:pt>
                <c:pt idx="2435">
                  <c:v>4</c:v>
                </c:pt>
                <c:pt idx="2436">
                  <c:v>4</c:v>
                </c:pt>
                <c:pt idx="2437">
                  <c:v>4</c:v>
                </c:pt>
                <c:pt idx="2438">
                  <c:v>4</c:v>
                </c:pt>
                <c:pt idx="2439">
                  <c:v>4</c:v>
                </c:pt>
                <c:pt idx="2440">
                  <c:v>4</c:v>
                </c:pt>
                <c:pt idx="2441">
                  <c:v>4</c:v>
                </c:pt>
                <c:pt idx="2442">
                  <c:v>4</c:v>
                </c:pt>
                <c:pt idx="2443">
                  <c:v>4</c:v>
                </c:pt>
                <c:pt idx="2444">
                  <c:v>4</c:v>
                </c:pt>
                <c:pt idx="2445">
                  <c:v>4</c:v>
                </c:pt>
                <c:pt idx="2446">
                  <c:v>4</c:v>
                </c:pt>
                <c:pt idx="2447">
                  <c:v>4</c:v>
                </c:pt>
                <c:pt idx="2448">
                  <c:v>4</c:v>
                </c:pt>
                <c:pt idx="2449">
                  <c:v>4</c:v>
                </c:pt>
                <c:pt idx="2450">
                  <c:v>4</c:v>
                </c:pt>
                <c:pt idx="2451">
                  <c:v>4</c:v>
                </c:pt>
                <c:pt idx="2452">
                  <c:v>4</c:v>
                </c:pt>
                <c:pt idx="2453">
                  <c:v>4</c:v>
                </c:pt>
                <c:pt idx="2454">
                  <c:v>4</c:v>
                </c:pt>
                <c:pt idx="2455">
                  <c:v>4</c:v>
                </c:pt>
                <c:pt idx="2456">
                  <c:v>4</c:v>
                </c:pt>
                <c:pt idx="2457">
                  <c:v>4</c:v>
                </c:pt>
                <c:pt idx="2458">
                  <c:v>4</c:v>
                </c:pt>
                <c:pt idx="2459">
                  <c:v>4</c:v>
                </c:pt>
                <c:pt idx="2460">
                  <c:v>4</c:v>
                </c:pt>
                <c:pt idx="2461">
                  <c:v>4</c:v>
                </c:pt>
                <c:pt idx="2462">
                  <c:v>4</c:v>
                </c:pt>
                <c:pt idx="2463">
                  <c:v>4</c:v>
                </c:pt>
                <c:pt idx="2464">
                  <c:v>4</c:v>
                </c:pt>
                <c:pt idx="2465">
                  <c:v>4</c:v>
                </c:pt>
                <c:pt idx="2466">
                  <c:v>4</c:v>
                </c:pt>
                <c:pt idx="2467">
                  <c:v>4</c:v>
                </c:pt>
                <c:pt idx="2468">
                  <c:v>4</c:v>
                </c:pt>
                <c:pt idx="2469">
                  <c:v>4</c:v>
                </c:pt>
                <c:pt idx="2470">
                  <c:v>4</c:v>
                </c:pt>
                <c:pt idx="2471">
                  <c:v>4</c:v>
                </c:pt>
                <c:pt idx="2472">
                  <c:v>4</c:v>
                </c:pt>
                <c:pt idx="2473">
                  <c:v>4</c:v>
                </c:pt>
                <c:pt idx="2474">
                  <c:v>4</c:v>
                </c:pt>
                <c:pt idx="2475">
                  <c:v>4</c:v>
                </c:pt>
                <c:pt idx="2476">
                  <c:v>4</c:v>
                </c:pt>
                <c:pt idx="2477">
                  <c:v>4</c:v>
                </c:pt>
                <c:pt idx="2478">
                  <c:v>4</c:v>
                </c:pt>
                <c:pt idx="2479">
                  <c:v>4</c:v>
                </c:pt>
                <c:pt idx="2480">
                  <c:v>4</c:v>
                </c:pt>
                <c:pt idx="2481">
                  <c:v>4</c:v>
                </c:pt>
                <c:pt idx="2482">
                  <c:v>4</c:v>
                </c:pt>
                <c:pt idx="2483">
                  <c:v>4.25</c:v>
                </c:pt>
                <c:pt idx="2484">
                  <c:v>4.25</c:v>
                </c:pt>
                <c:pt idx="2485">
                  <c:v>4.25</c:v>
                </c:pt>
                <c:pt idx="2486">
                  <c:v>4.25</c:v>
                </c:pt>
                <c:pt idx="2487">
                  <c:v>4.25</c:v>
                </c:pt>
                <c:pt idx="2488">
                  <c:v>4.25</c:v>
                </c:pt>
                <c:pt idx="2489">
                  <c:v>4.25</c:v>
                </c:pt>
                <c:pt idx="2490">
                  <c:v>4.25</c:v>
                </c:pt>
                <c:pt idx="2491">
                  <c:v>4.25</c:v>
                </c:pt>
                <c:pt idx="2492">
                  <c:v>4.25</c:v>
                </c:pt>
                <c:pt idx="2493">
                  <c:v>4.25</c:v>
                </c:pt>
                <c:pt idx="2494">
                  <c:v>4.25</c:v>
                </c:pt>
                <c:pt idx="2495">
                  <c:v>4.25</c:v>
                </c:pt>
                <c:pt idx="2496">
                  <c:v>4.25</c:v>
                </c:pt>
                <c:pt idx="2497">
                  <c:v>4.25</c:v>
                </c:pt>
                <c:pt idx="2498">
                  <c:v>4.25</c:v>
                </c:pt>
                <c:pt idx="2499">
                  <c:v>4.25</c:v>
                </c:pt>
                <c:pt idx="2500">
                  <c:v>4.25</c:v>
                </c:pt>
                <c:pt idx="2501">
                  <c:v>4.25</c:v>
                </c:pt>
                <c:pt idx="2502">
                  <c:v>4.25</c:v>
                </c:pt>
                <c:pt idx="2503">
                  <c:v>4.25</c:v>
                </c:pt>
                <c:pt idx="2504">
                  <c:v>4.25</c:v>
                </c:pt>
                <c:pt idx="2505">
                  <c:v>4.25</c:v>
                </c:pt>
                <c:pt idx="2506">
                  <c:v>4.25</c:v>
                </c:pt>
                <c:pt idx="2507">
                  <c:v>4.25</c:v>
                </c:pt>
                <c:pt idx="2508">
                  <c:v>4.25</c:v>
                </c:pt>
                <c:pt idx="2509">
                  <c:v>4.25</c:v>
                </c:pt>
                <c:pt idx="2510">
                  <c:v>4.25</c:v>
                </c:pt>
                <c:pt idx="2511">
                  <c:v>4.25</c:v>
                </c:pt>
                <c:pt idx="2512">
                  <c:v>4.25</c:v>
                </c:pt>
                <c:pt idx="2513">
                  <c:v>4.25</c:v>
                </c:pt>
                <c:pt idx="2514">
                  <c:v>4.25</c:v>
                </c:pt>
                <c:pt idx="2515">
                  <c:v>4.25</c:v>
                </c:pt>
                <c:pt idx="2516">
                  <c:v>4.25</c:v>
                </c:pt>
                <c:pt idx="2517">
                  <c:v>4.25</c:v>
                </c:pt>
                <c:pt idx="2518">
                  <c:v>4.25</c:v>
                </c:pt>
                <c:pt idx="2519">
                  <c:v>4.25</c:v>
                </c:pt>
                <c:pt idx="2520">
                  <c:v>4.25</c:v>
                </c:pt>
                <c:pt idx="2521">
                  <c:v>4.25</c:v>
                </c:pt>
                <c:pt idx="2522">
                  <c:v>4.25</c:v>
                </c:pt>
                <c:pt idx="2523">
                  <c:v>4.25</c:v>
                </c:pt>
                <c:pt idx="2524">
                  <c:v>4.25</c:v>
                </c:pt>
                <c:pt idx="2525">
                  <c:v>4.25</c:v>
                </c:pt>
                <c:pt idx="2526">
                  <c:v>4.25</c:v>
                </c:pt>
                <c:pt idx="2527">
                  <c:v>4.25</c:v>
                </c:pt>
                <c:pt idx="2528">
                  <c:v>4.25</c:v>
                </c:pt>
                <c:pt idx="2529">
                  <c:v>4.25</c:v>
                </c:pt>
                <c:pt idx="2530">
                  <c:v>4.25</c:v>
                </c:pt>
                <c:pt idx="2531">
                  <c:v>4.25</c:v>
                </c:pt>
                <c:pt idx="2532">
                  <c:v>4.25</c:v>
                </c:pt>
                <c:pt idx="2533">
                  <c:v>4.25</c:v>
                </c:pt>
                <c:pt idx="2534">
                  <c:v>4.25</c:v>
                </c:pt>
                <c:pt idx="2535">
                  <c:v>4.25</c:v>
                </c:pt>
                <c:pt idx="2536">
                  <c:v>4.25</c:v>
                </c:pt>
                <c:pt idx="2537">
                  <c:v>4.25</c:v>
                </c:pt>
                <c:pt idx="2538">
                  <c:v>4.25</c:v>
                </c:pt>
                <c:pt idx="2539">
                  <c:v>4.25</c:v>
                </c:pt>
                <c:pt idx="2540">
                  <c:v>4.25</c:v>
                </c:pt>
                <c:pt idx="2541">
                  <c:v>4.25</c:v>
                </c:pt>
                <c:pt idx="2542">
                  <c:v>4.25</c:v>
                </c:pt>
                <c:pt idx="2543">
                  <c:v>4.25</c:v>
                </c:pt>
                <c:pt idx="2544">
                  <c:v>4.25</c:v>
                </c:pt>
                <c:pt idx="2545">
                  <c:v>4.25</c:v>
                </c:pt>
                <c:pt idx="2546">
                  <c:v>4.25</c:v>
                </c:pt>
                <c:pt idx="2547">
                  <c:v>4.25</c:v>
                </c:pt>
                <c:pt idx="2548">
                  <c:v>4.25</c:v>
                </c:pt>
                <c:pt idx="2549">
                  <c:v>4.25</c:v>
                </c:pt>
                <c:pt idx="2550">
                  <c:v>4.25</c:v>
                </c:pt>
                <c:pt idx="2551">
                  <c:v>4.25</c:v>
                </c:pt>
                <c:pt idx="2552">
                  <c:v>4.25</c:v>
                </c:pt>
                <c:pt idx="2553">
                  <c:v>3.75</c:v>
                </c:pt>
                <c:pt idx="2554">
                  <c:v>3.75</c:v>
                </c:pt>
                <c:pt idx="2555">
                  <c:v>3.75</c:v>
                </c:pt>
                <c:pt idx="2556">
                  <c:v>3.75</c:v>
                </c:pt>
                <c:pt idx="2557">
                  <c:v>3.75</c:v>
                </c:pt>
                <c:pt idx="2558">
                  <c:v>3.75</c:v>
                </c:pt>
                <c:pt idx="2559">
                  <c:v>3.75</c:v>
                </c:pt>
                <c:pt idx="2560">
                  <c:v>3.75</c:v>
                </c:pt>
                <c:pt idx="2561">
                  <c:v>3.75</c:v>
                </c:pt>
                <c:pt idx="2562">
                  <c:v>3.75</c:v>
                </c:pt>
                <c:pt idx="2563">
                  <c:v>3.75</c:v>
                </c:pt>
                <c:pt idx="2564">
                  <c:v>3.75</c:v>
                </c:pt>
                <c:pt idx="2565">
                  <c:v>3.75</c:v>
                </c:pt>
                <c:pt idx="2566">
                  <c:v>3.75</c:v>
                </c:pt>
                <c:pt idx="2567">
                  <c:v>3.75</c:v>
                </c:pt>
                <c:pt idx="2568">
                  <c:v>3.75</c:v>
                </c:pt>
                <c:pt idx="2569">
                  <c:v>3.75</c:v>
                </c:pt>
                <c:pt idx="2570">
                  <c:v>3.75</c:v>
                </c:pt>
                <c:pt idx="2571">
                  <c:v>3.75</c:v>
                </c:pt>
                <c:pt idx="2572">
                  <c:v>3.75</c:v>
                </c:pt>
                <c:pt idx="2573">
                  <c:v>3.25</c:v>
                </c:pt>
                <c:pt idx="2574">
                  <c:v>3.25</c:v>
                </c:pt>
                <c:pt idx="2575">
                  <c:v>3.25</c:v>
                </c:pt>
                <c:pt idx="2576">
                  <c:v>3.25</c:v>
                </c:pt>
                <c:pt idx="2577">
                  <c:v>3.25</c:v>
                </c:pt>
                <c:pt idx="2578">
                  <c:v>3.25</c:v>
                </c:pt>
                <c:pt idx="2579">
                  <c:v>3.25</c:v>
                </c:pt>
                <c:pt idx="2580">
                  <c:v>3.25</c:v>
                </c:pt>
                <c:pt idx="2581">
                  <c:v>3.25</c:v>
                </c:pt>
                <c:pt idx="2582">
                  <c:v>3.25</c:v>
                </c:pt>
                <c:pt idx="2583">
                  <c:v>3.25</c:v>
                </c:pt>
                <c:pt idx="2584">
                  <c:v>3.25</c:v>
                </c:pt>
                <c:pt idx="2585">
                  <c:v>3.25</c:v>
                </c:pt>
                <c:pt idx="2586">
                  <c:v>3.25</c:v>
                </c:pt>
                <c:pt idx="2587">
                  <c:v>3.25</c:v>
                </c:pt>
                <c:pt idx="2588">
                  <c:v>3.25</c:v>
                </c:pt>
                <c:pt idx="2589">
                  <c:v>3.25</c:v>
                </c:pt>
                <c:pt idx="2590">
                  <c:v>3.25</c:v>
                </c:pt>
                <c:pt idx="2591">
                  <c:v>3.25</c:v>
                </c:pt>
                <c:pt idx="2592">
                  <c:v>3.25</c:v>
                </c:pt>
                <c:pt idx="2593">
                  <c:v>2.5</c:v>
                </c:pt>
                <c:pt idx="2594">
                  <c:v>2.5</c:v>
                </c:pt>
                <c:pt idx="2595">
                  <c:v>2.5</c:v>
                </c:pt>
                <c:pt idx="2596">
                  <c:v>2.5</c:v>
                </c:pt>
                <c:pt idx="2597">
                  <c:v>2.5</c:v>
                </c:pt>
                <c:pt idx="2598">
                  <c:v>2.5</c:v>
                </c:pt>
                <c:pt idx="2599">
                  <c:v>2.5</c:v>
                </c:pt>
                <c:pt idx="2600">
                  <c:v>2.5</c:v>
                </c:pt>
                <c:pt idx="2601">
                  <c:v>2.5</c:v>
                </c:pt>
                <c:pt idx="2602">
                  <c:v>2.5</c:v>
                </c:pt>
                <c:pt idx="2603">
                  <c:v>2.5</c:v>
                </c:pt>
                <c:pt idx="2604">
                  <c:v>2.5</c:v>
                </c:pt>
                <c:pt idx="2605">
                  <c:v>2.5</c:v>
                </c:pt>
                <c:pt idx="2606">
                  <c:v>2.5</c:v>
                </c:pt>
                <c:pt idx="2607">
                  <c:v>2.5</c:v>
                </c:pt>
                <c:pt idx="2608">
                  <c:v>2.5</c:v>
                </c:pt>
                <c:pt idx="2609">
                  <c:v>2.5</c:v>
                </c:pt>
                <c:pt idx="2610">
                  <c:v>2.5</c:v>
                </c:pt>
                <c:pt idx="2611">
                  <c:v>2.5</c:v>
                </c:pt>
                <c:pt idx="2612">
                  <c:v>2.5</c:v>
                </c:pt>
                <c:pt idx="2613">
                  <c:v>2.5</c:v>
                </c:pt>
                <c:pt idx="2614">
                  <c:v>2.5</c:v>
                </c:pt>
                <c:pt idx="2615">
                  <c:v>2.5</c:v>
                </c:pt>
                <c:pt idx="2616">
                  <c:v>2.5</c:v>
                </c:pt>
                <c:pt idx="2617">
                  <c:v>2.5</c:v>
                </c:pt>
                <c:pt idx="2618">
                  <c:v>2.5</c:v>
                </c:pt>
                <c:pt idx="2619">
                  <c:v>2.5</c:v>
                </c:pt>
                <c:pt idx="2620">
                  <c:v>2.5</c:v>
                </c:pt>
                <c:pt idx="2621">
                  <c:v>2.5</c:v>
                </c:pt>
                <c:pt idx="2622">
                  <c:v>2.5</c:v>
                </c:pt>
                <c:pt idx="2623">
                  <c:v>2</c:v>
                </c:pt>
                <c:pt idx="2624">
                  <c:v>2</c:v>
                </c:pt>
                <c:pt idx="2625">
                  <c:v>2</c:v>
                </c:pt>
                <c:pt idx="2626">
                  <c:v>2</c:v>
                </c:pt>
                <c:pt idx="2627">
                  <c:v>2</c:v>
                </c:pt>
                <c:pt idx="2628">
                  <c:v>2</c:v>
                </c:pt>
                <c:pt idx="2629">
                  <c:v>2</c:v>
                </c:pt>
                <c:pt idx="2630">
                  <c:v>2</c:v>
                </c:pt>
                <c:pt idx="2631">
                  <c:v>2</c:v>
                </c:pt>
                <c:pt idx="2632">
                  <c:v>2</c:v>
                </c:pt>
                <c:pt idx="2633">
                  <c:v>2</c:v>
                </c:pt>
                <c:pt idx="2634">
                  <c:v>2</c:v>
                </c:pt>
                <c:pt idx="2635">
                  <c:v>2</c:v>
                </c:pt>
                <c:pt idx="2636">
                  <c:v>2</c:v>
                </c:pt>
                <c:pt idx="2637">
                  <c:v>2</c:v>
                </c:pt>
                <c:pt idx="2638">
                  <c:v>2</c:v>
                </c:pt>
                <c:pt idx="2639">
                  <c:v>2</c:v>
                </c:pt>
                <c:pt idx="2640">
                  <c:v>2</c:v>
                </c:pt>
                <c:pt idx="2641">
                  <c:v>2</c:v>
                </c:pt>
                <c:pt idx="2642">
                  <c:v>2</c:v>
                </c:pt>
                <c:pt idx="2643">
                  <c:v>2</c:v>
                </c:pt>
                <c:pt idx="2644">
                  <c:v>2</c:v>
                </c:pt>
                <c:pt idx="2645">
                  <c:v>2</c:v>
                </c:pt>
                <c:pt idx="2646">
                  <c:v>2</c:v>
                </c:pt>
                <c:pt idx="2647">
                  <c:v>2</c:v>
                </c:pt>
                <c:pt idx="2648">
                  <c:v>2</c:v>
                </c:pt>
                <c:pt idx="2649">
                  <c:v>2</c:v>
                </c:pt>
                <c:pt idx="2650">
                  <c:v>2</c:v>
                </c:pt>
                <c:pt idx="2651">
                  <c:v>2</c:v>
                </c:pt>
                <c:pt idx="2652">
                  <c:v>2</c:v>
                </c:pt>
                <c:pt idx="2653">
                  <c:v>2</c:v>
                </c:pt>
                <c:pt idx="2654">
                  <c:v>2</c:v>
                </c:pt>
                <c:pt idx="2655">
                  <c:v>2</c:v>
                </c:pt>
                <c:pt idx="2656">
                  <c:v>2</c:v>
                </c:pt>
                <c:pt idx="2657">
                  <c:v>2</c:v>
                </c:pt>
                <c:pt idx="2658">
                  <c:v>1.5</c:v>
                </c:pt>
                <c:pt idx="2659">
                  <c:v>1.5</c:v>
                </c:pt>
                <c:pt idx="2660">
                  <c:v>1.5</c:v>
                </c:pt>
                <c:pt idx="2661">
                  <c:v>1.5</c:v>
                </c:pt>
                <c:pt idx="2662">
                  <c:v>1.5</c:v>
                </c:pt>
                <c:pt idx="2663">
                  <c:v>1.5</c:v>
                </c:pt>
                <c:pt idx="2664">
                  <c:v>1.5</c:v>
                </c:pt>
                <c:pt idx="2665">
                  <c:v>1.5</c:v>
                </c:pt>
                <c:pt idx="2666">
                  <c:v>1.5</c:v>
                </c:pt>
                <c:pt idx="2667">
                  <c:v>1.5</c:v>
                </c:pt>
                <c:pt idx="2668">
                  <c:v>1.5</c:v>
                </c:pt>
                <c:pt idx="2669">
                  <c:v>1.5</c:v>
                </c:pt>
                <c:pt idx="2670">
                  <c:v>1.5</c:v>
                </c:pt>
                <c:pt idx="2671">
                  <c:v>1.5</c:v>
                </c:pt>
                <c:pt idx="2672">
                  <c:v>1.5</c:v>
                </c:pt>
                <c:pt idx="2673">
                  <c:v>1.5</c:v>
                </c:pt>
                <c:pt idx="2674">
                  <c:v>1.5</c:v>
                </c:pt>
                <c:pt idx="2675">
                  <c:v>1.5</c:v>
                </c:pt>
                <c:pt idx="2676">
                  <c:v>1.5</c:v>
                </c:pt>
                <c:pt idx="2677">
                  <c:v>1.5</c:v>
                </c:pt>
                <c:pt idx="2678">
                  <c:v>1.25</c:v>
                </c:pt>
                <c:pt idx="2679">
                  <c:v>1.25</c:v>
                </c:pt>
                <c:pt idx="2680">
                  <c:v>1.25</c:v>
                </c:pt>
                <c:pt idx="2681">
                  <c:v>1.25</c:v>
                </c:pt>
                <c:pt idx="2682">
                  <c:v>1.25</c:v>
                </c:pt>
                <c:pt idx="2683">
                  <c:v>1.25</c:v>
                </c:pt>
                <c:pt idx="2684">
                  <c:v>1.25</c:v>
                </c:pt>
                <c:pt idx="2685">
                  <c:v>1.25</c:v>
                </c:pt>
                <c:pt idx="2686">
                  <c:v>1.25</c:v>
                </c:pt>
                <c:pt idx="2687">
                  <c:v>1.25</c:v>
                </c:pt>
                <c:pt idx="2688">
                  <c:v>1.25</c:v>
                </c:pt>
                <c:pt idx="2689">
                  <c:v>1.25</c:v>
                </c:pt>
                <c:pt idx="2690">
                  <c:v>1.25</c:v>
                </c:pt>
                <c:pt idx="2691">
                  <c:v>1.25</c:v>
                </c:pt>
                <c:pt idx="2692">
                  <c:v>1.25</c:v>
                </c:pt>
                <c:pt idx="2693">
                  <c:v>1.25</c:v>
                </c:pt>
                <c:pt idx="2694">
                  <c:v>1.25</c:v>
                </c:pt>
                <c:pt idx="2695">
                  <c:v>1.25</c:v>
                </c:pt>
                <c:pt idx="2696">
                  <c:v>1.25</c:v>
                </c:pt>
                <c:pt idx="2697">
                  <c:v>1.25</c:v>
                </c:pt>
                <c:pt idx="2698">
                  <c:v>1.25</c:v>
                </c:pt>
                <c:pt idx="2699">
                  <c:v>1.25</c:v>
                </c:pt>
                <c:pt idx="2700">
                  <c:v>1.25</c:v>
                </c:pt>
                <c:pt idx="2701">
                  <c:v>1.25</c:v>
                </c:pt>
                <c:pt idx="2702">
                  <c:v>1.25</c:v>
                </c:pt>
                <c:pt idx="2703">
                  <c:v>1</c:v>
                </c:pt>
                <c:pt idx="2704">
                  <c:v>1</c:v>
                </c:pt>
                <c:pt idx="2705">
                  <c:v>1</c:v>
                </c:pt>
                <c:pt idx="2706">
                  <c:v>1</c:v>
                </c:pt>
                <c:pt idx="2707">
                  <c:v>1</c:v>
                </c:pt>
                <c:pt idx="2708">
                  <c:v>1</c:v>
                </c:pt>
                <c:pt idx="2709">
                  <c:v>1</c:v>
                </c:pt>
                <c:pt idx="2710">
                  <c:v>1</c:v>
                </c:pt>
                <c:pt idx="2711">
                  <c:v>1</c:v>
                </c:pt>
                <c:pt idx="2712">
                  <c:v>1</c:v>
                </c:pt>
                <c:pt idx="2713">
                  <c:v>1</c:v>
                </c:pt>
                <c:pt idx="2714">
                  <c:v>1</c:v>
                </c:pt>
                <c:pt idx="2715">
                  <c:v>1</c:v>
                </c:pt>
                <c:pt idx="2716">
                  <c:v>1</c:v>
                </c:pt>
                <c:pt idx="2717">
                  <c:v>1</c:v>
                </c:pt>
                <c:pt idx="2718">
                  <c:v>1</c:v>
                </c:pt>
                <c:pt idx="2719">
                  <c:v>1</c:v>
                </c:pt>
                <c:pt idx="2720">
                  <c:v>1</c:v>
                </c:pt>
                <c:pt idx="2721">
                  <c:v>1</c:v>
                </c:pt>
                <c:pt idx="2722">
                  <c:v>1</c:v>
                </c:pt>
                <c:pt idx="2723">
                  <c:v>1</c:v>
                </c:pt>
                <c:pt idx="2724">
                  <c:v>1</c:v>
                </c:pt>
                <c:pt idx="2725">
                  <c:v>1</c:v>
                </c:pt>
                <c:pt idx="2726">
                  <c:v>1</c:v>
                </c:pt>
                <c:pt idx="2727">
                  <c:v>1</c:v>
                </c:pt>
                <c:pt idx="2728">
                  <c:v>1</c:v>
                </c:pt>
                <c:pt idx="2729">
                  <c:v>1</c:v>
                </c:pt>
                <c:pt idx="2730">
                  <c:v>1</c:v>
                </c:pt>
                <c:pt idx="2731">
                  <c:v>1</c:v>
                </c:pt>
                <c:pt idx="2732">
                  <c:v>1</c:v>
                </c:pt>
                <c:pt idx="2733">
                  <c:v>1</c:v>
                </c:pt>
                <c:pt idx="2734">
                  <c:v>1</c:v>
                </c:pt>
                <c:pt idx="2735">
                  <c:v>1</c:v>
                </c:pt>
                <c:pt idx="2736">
                  <c:v>1</c:v>
                </c:pt>
                <c:pt idx="2737">
                  <c:v>1</c:v>
                </c:pt>
                <c:pt idx="2738">
                  <c:v>1</c:v>
                </c:pt>
                <c:pt idx="2739">
                  <c:v>1</c:v>
                </c:pt>
                <c:pt idx="2740">
                  <c:v>1</c:v>
                </c:pt>
                <c:pt idx="2741">
                  <c:v>1</c:v>
                </c:pt>
                <c:pt idx="2742">
                  <c:v>1</c:v>
                </c:pt>
                <c:pt idx="2743">
                  <c:v>1</c:v>
                </c:pt>
                <c:pt idx="2744">
                  <c:v>1</c:v>
                </c:pt>
                <c:pt idx="2745">
                  <c:v>1</c:v>
                </c:pt>
                <c:pt idx="2746">
                  <c:v>1</c:v>
                </c:pt>
                <c:pt idx="2747">
                  <c:v>1</c:v>
                </c:pt>
                <c:pt idx="2748">
                  <c:v>1</c:v>
                </c:pt>
                <c:pt idx="2749">
                  <c:v>1</c:v>
                </c:pt>
                <c:pt idx="2750">
                  <c:v>1</c:v>
                </c:pt>
                <c:pt idx="2751">
                  <c:v>1</c:v>
                </c:pt>
                <c:pt idx="2752">
                  <c:v>1</c:v>
                </c:pt>
                <c:pt idx="2753">
                  <c:v>1</c:v>
                </c:pt>
                <c:pt idx="2754">
                  <c:v>1</c:v>
                </c:pt>
                <c:pt idx="2755">
                  <c:v>1</c:v>
                </c:pt>
                <c:pt idx="2756">
                  <c:v>1</c:v>
                </c:pt>
                <c:pt idx="2757">
                  <c:v>1</c:v>
                </c:pt>
                <c:pt idx="2758">
                  <c:v>1</c:v>
                </c:pt>
                <c:pt idx="2759">
                  <c:v>1</c:v>
                </c:pt>
                <c:pt idx="2760">
                  <c:v>1</c:v>
                </c:pt>
                <c:pt idx="2761">
                  <c:v>1</c:v>
                </c:pt>
                <c:pt idx="2762">
                  <c:v>1</c:v>
                </c:pt>
                <c:pt idx="2763">
                  <c:v>1</c:v>
                </c:pt>
                <c:pt idx="2764">
                  <c:v>1</c:v>
                </c:pt>
                <c:pt idx="2765">
                  <c:v>1</c:v>
                </c:pt>
                <c:pt idx="2766">
                  <c:v>1</c:v>
                </c:pt>
                <c:pt idx="2767">
                  <c:v>1</c:v>
                </c:pt>
                <c:pt idx="2768">
                  <c:v>1</c:v>
                </c:pt>
                <c:pt idx="2769">
                  <c:v>1</c:v>
                </c:pt>
                <c:pt idx="2770">
                  <c:v>1</c:v>
                </c:pt>
                <c:pt idx="2771">
                  <c:v>1</c:v>
                </c:pt>
                <c:pt idx="2772">
                  <c:v>1</c:v>
                </c:pt>
                <c:pt idx="2773">
                  <c:v>1</c:v>
                </c:pt>
                <c:pt idx="2774">
                  <c:v>1</c:v>
                </c:pt>
                <c:pt idx="2775">
                  <c:v>1</c:v>
                </c:pt>
                <c:pt idx="2776">
                  <c:v>1</c:v>
                </c:pt>
                <c:pt idx="2777">
                  <c:v>1</c:v>
                </c:pt>
                <c:pt idx="2778">
                  <c:v>1</c:v>
                </c:pt>
                <c:pt idx="2779">
                  <c:v>1</c:v>
                </c:pt>
                <c:pt idx="2780">
                  <c:v>1</c:v>
                </c:pt>
                <c:pt idx="2781">
                  <c:v>1</c:v>
                </c:pt>
                <c:pt idx="2782">
                  <c:v>1</c:v>
                </c:pt>
                <c:pt idx="2783">
                  <c:v>1</c:v>
                </c:pt>
                <c:pt idx="2784">
                  <c:v>1</c:v>
                </c:pt>
                <c:pt idx="2785">
                  <c:v>1</c:v>
                </c:pt>
                <c:pt idx="2786">
                  <c:v>1</c:v>
                </c:pt>
                <c:pt idx="2787">
                  <c:v>1</c:v>
                </c:pt>
                <c:pt idx="2788">
                  <c:v>1</c:v>
                </c:pt>
                <c:pt idx="2789">
                  <c:v>1</c:v>
                </c:pt>
                <c:pt idx="2790">
                  <c:v>1</c:v>
                </c:pt>
                <c:pt idx="2791">
                  <c:v>1</c:v>
                </c:pt>
                <c:pt idx="2792">
                  <c:v>1</c:v>
                </c:pt>
                <c:pt idx="2793">
                  <c:v>1</c:v>
                </c:pt>
                <c:pt idx="2794">
                  <c:v>1</c:v>
                </c:pt>
                <c:pt idx="2795">
                  <c:v>1</c:v>
                </c:pt>
                <c:pt idx="2796">
                  <c:v>1</c:v>
                </c:pt>
                <c:pt idx="2797">
                  <c:v>1</c:v>
                </c:pt>
                <c:pt idx="2798">
                  <c:v>1</c:v>
                </c:pt>
                <c:pt idx="2799">
                  <c:v>1</c:v>
                </c:pt>
                <c:pt idx="2800">
                  <c:v>1</c:v>
                </c:pt>
                <c:pt idx="2801">
                  <c:v>1</c:v>
                </c:pt>
                <c:pt idx="2802">
                  <c:v>1</c:v>
                </c:pt>
                <c:pt idx="2803">
                  <c:v>1</c:v>
                </c:pt>
                <c:pt idx="2804">
                  <c:v>1</c:v>
                </c:pt>
                <c:pt idx="2805">
                  <c:v>1</c:v>
                </c:pt>
                <c:pt idx="2806">
                  <c:v>1</c:v>
                </c:pt>
                <c:pt idx="2807">
                  <c:v>1</c:v>
                </c:pt>
                <c:pt idx="2808">
                  <c:v>1</c:v>
                </c:pt>
                <c:pt idx="2809">
                  <c:v>1</c:v>
                </c:pt>
                <c:pt idx="2810">
                  <c:v>1</c:v>
                </c:pt>
                <c:pt idx="2811">
                  <c:v>1</c:v>
                </c:pt>
                <c:pt idx="2812">
                  <c:v>1</c:v>
                </c:pt>
                <c:pt idx="2813">
                  <c:v>1</c:v>
                </c:pt>
                <c:pt idx="2814">
                  <c:v>1</c:v>
                </c:pt>
                <c:pt idx="2815">
                  <c:v>1</c:v>
                </c:pt>
                <c:pt idx="2816">
                  <c:v>1</c:v>
                </c:pt>
                <c:pt idx="2817">
                  <c:v>1</c:v>
                </c:pt>
                <c:pt idx="2818">
                  <c:v>1</c:v>
                </c:pt>
                <c:pt idx="2819">
                  <c:v>1</c:v>
                </c:pt>
                <c:pt idx="2820">
                  <c:v>1</c:v>
                </c:pt>
                <c:pt idx="2821">
                  <c:v>1</c:v>
                </c:pt>
                <c:pt idx="2822">
                  <c:v>1</c:v>
                </c:pt>
                <c:pt idx="2823">
                  <c:v>1</c:v>
                </c:pt>
                <c:pt idx="2824">
                  <c:v>1</c:v>
                </c:pt>
                <c:pt idx="2825">
                  <c:v>1</c:v>
                </c:pt>
                <c:pt idx="2826">
                  <c:v>1</c:v>
                </c:pt>
                <c:pt idx="2827">
                  <c:v>1</c:v>
                </c:pt>
                <c:pt idx="2828">
                  <c:v>1</c:v>
                </c:pt>
                <c:pt idx="2829">
                  <c:v>1</c:v>
                </c:pt>
                <c:pt idx="2830">
                  <c:v>1</c:v>
                </c:pt>
                <c:pt idx="2831">
                  <c:v>1</c:v>
                </c:pt>
                <c:pt idx="2832">
                  <c:v>1</c:v>
                </c:pt>
                <c:pt idx="2833">
                  <c:v>1</c:v>
                </c:pt>
                <c:pt idx="2834">
                  <c:v>1</c:v>
                </c:pt>
                <c:pt idx="2835">
                  <c:v>1</c:v>
                </c:pt>
                <c:pt idx="2836">
                  <c:v>1</c:v>
                </c:pt>
                <c:pt idx="2837">
                  <c:v>1</c:v>
                </c:pt>
                <c:pt idx="2838">
                  <c:v>1</c:v>
                </c:pt>
                <c:pt idx="2839">
                  <c:v>1</c:v>
                </c:pt>
                <c:pt idx="2840">
                  <c:v>1</c:v>
                </c:pt>
                <c:pt idx="2841">
                  <c:v>1</c:v>
                </c:pt>
                <c:pt idx="2842">
                  <c:v>1</c:v>
                </c:pt>
                <c:pt idx="2843">
                  <c:v>1</c:v>
                </c:pt>
                <c:pt idx="2844">
                  <c:v>1</c:v>
                </c:pt>
                <c:pt idx="2845">
                  <c:v>1</c:v>
                </c:pt>
                <c:pt idx="2846">
                  <c:v>1</c:v>
                </c:pt>
                <c:pt idx="2847">
                  <c:v>1</c:v>
                </c:pt>
                <c:pt idx="2848">
                  <c:v>1</c:v>
                </c:pt>
                <c:pt idx="2849">
                  <c:v>1</c:v>
                </c:pt>
                <c:pt idx="2850">
                  <c:v>1</c:v>
                </c:pt>
                <c:pt idx="2851">
                  <c:v>1</c:v>
                </c:pt>
                <c:pt idx="2852">
                  <c:v>1</c:v>
                </c:pt>
                <c:pt idx="2853">
                  <c:v>1</c:v>
                </c:pt>
                <c:pt idx="2854">
                  <c:v>1</c:v>
                </c:pt>
                <c:pt idx="2855">
                  <c:v>1</c:v>
                </c:pt>
                <c:pt idx="2856">
                  <c:v>1</c:v>
                </c:pt>
                <c:pt idx="2857">
                  <c:v>1</c:v>
                </c:pt>
                <c:pt idx="2858">
                  <c:v>1</c:v>
                </c:pt>
                <c:pt idx="2859">
                  <c:v>1</c:v>
                </c:pt>
                <c:pt idx="2860">
                  <c:v>1</c:v>
                </c:pt>
                <c:pt idx="2861">
                  <c:v>1</c:v>
                </c:pt>
                <c:pt idx="2862">
                  <c:v>1</c:v>
                </c:pt>
                <c:pt idx="2863">
                  <c:v>1</c:v>
                </c:pt>
                <c:pt idx="2864">
                  <c:v>1</c:v>
                </c:pt>
                <c:pt idx="2865">
                  <c:v>1</c:v>
                </c:pt>
                <c:pt idx="2866">
                  <c:v>1</c:v>
                </c:pt>
                <c:pt idx="2867">
                  <c:v>1</c:v>
                </c:pt>
                <c:pt idx="2868">
                  <c:v>1</c:v>
                </c:pt>
                <c:pt idx="2869">
                  <c:v>1</c:v>
                </c:pt>
                <c:pt idx="2870">
                  <c:v>1</c:v>
                </c:pt>
                <c:pt idx="2871">
                  <c:v>1</c:v>
                </c:pt>
                <c:pt idx="2872">
                  <c:v>1</c:v>
                </c:pt>
                <c:pt idx="2873">
                  <c:v>1</c:v>
                </c:pt>
                <c:pt idx="2874">
                  <c:v>1</c:v>
                </c:pt>
                <c:pt idx="2875">
                  <c:v>1</c:v>
                </c:pt>
                <c:pt idx="2876">
                  <c:v>1</c:v>
                </c:pt>
                <c:pt idx="2877">
                  <c:v>1</c:v>
                </c:pt>
                <c:pt idx="2878">
                  <c:v>1</c:v>
                </c:pt>
                <c:pt idx="2879">
                  <c:v>1</c:v>
                </c:pt>
                <c:pt idx="2880">
                  <c:v>1</c:v>
                </c:pt>
                <c:pt idx="2881">
                  <c:v>1</c:v>
                </c:pt>
                <c:pt idx="2882">
                  <c:v>1</c:v>
                </c:pt>
                <c:pt idx="2883">
                  <c:v>1</c:v>
                </c:pt>
                <c:pt idx="2884">
                  <c:v>1</c:v>
                </c:pt>
                <c:pt idx="2885">
                  <c:v>1</c:v>
                </c:pt>
                <c:pt idx="2886">
                  <c:v>1</c:v>
                </c:pt>
                <c:pt idx="2887">
                  <c:v>1</c:v>
                </c:pt>
                <c:pt idx="2888">
                  <c:v>1</c:v>
                </c:pt>
                <c:pt idx="2889">
                  <c:v>1</c:v>
                </c:pt>
                <c:pt idx="2890">
                  <c:v>1</c:v>
                </c:pt>
                <c:pt idx="2891">
                  <c:v>1</c:v>
                </c:pt>
                <c:pt idx="2892">
                  <c:v>1</c:v>
                </c:pt>
                <c:pt idx="2893">
                  <c:v>1</c:v>
                </c:pt>
                <c:pt idx="2894">
                  <c:v>1</c:v>
                </c:pt>
                <c:pt idx="2895">
                  <c:v>1</c:v>
                </c:pt>
                <c:pt idx="2896">
                  <c:v>1</c:v>
                </c:pt>
                <c:pt idx="2897">
                  <c:v>1</c:v>
                </c:pt>
                <c:pt idx="2898">
                  <c:v>1</c:v>
                </c:pt>
                <c:pt idx="2899">
                  <c:v>1</c:v>
                </c:pt>
                <c:pt idx="2900">
                  <c:v>1</c:v>
                </c:pt>
                <c:pt idx="2901">
                  <c:v>1</c:v>
                </c:pt>
                <c:pt idx="2902">
                  <c:v>1</c:v>
                </c:pt>
                <c:pt idx="2903">
                  <c:v>1</c:v>
                </c:pt>
                <c:pt idx="2904">
                  <c:v>1</c:v>
                </c:pt>
                <c:pt idx="2905">
                  <c:v>1</c:v>
                </c:pt>
                <c:pt idx="2906">
                  <c:v>1</c:v>
                </c:pt>
                <c:pt idx="2907">
                  <c:v>1</c:v>
                </c:pt>
                <c:pt idx="2908">
                  <c:v>1</c:v>
                </c:pt>
                <c:pt idx="2909">
                  <c:v>1</c:v>
                </c:pt>
                <c:pt idx="2910">
                  <c:v>1</c:v>
                </c:pt>
                <c:pt idx="2911">
                  <c:v>1</c:v>
                </c:pt>
                <c:pt idx="2912">
                  <c:v>1</c:v>
                </c:pt>
                <c:pt idx="2913">
                  <c:v>1</c:v>
                </c:pt>
                <c:pt idx="2914">
                  <c:v>1</c:v>
                </c:pt>
                <c:pt idx="2915">
                  <c:v>1</c:v>
                </c:pt>
                <c:pt idx="2916">
                  <c:v>1</c:v>
                </c:pt>
                <c:pt idx="2917">
                  <c:v>1</c:v>
                </c:pt>
                <c:pt idx="2918">
                  <c:v>1</c:v>
                </c:pt>
                <c:pt idx="2919">
                  <c:v>1</c:v>
                </c:pt>
                <c:pt idx="2920">
                  <c:v>1</c:v>
                </c:pt>
                <c:pt idx="2921">
                  <c:v>1</c:v>
                </c:pt>
                <c:pt idx="2922">
                  <c:v>1</c:v>
                </c:pt>
                <c:pt idx="2923">
                  <c:v>1</c:v>
                </c:pt>
                <c:pt idx="2924">
                  <c:v>1</c:v>
                </c:pt>
                <c:pt idx="2925">
                  <c:v>1</c:v>
                </c:pt>
                <c:pt idx="2926">
                  <c:v>1</c:v>
                </c:pt>
                <c:pt idx="2927">
                  <c:v>1</c:v>
                </c:pt>
                <c:pt idx="2928">
                  <c:v>1</c:v>
                </c:pt>
                <c:pt idx="2929">
                  <c:v>1</c:v>
                </c:pt>
                <c:pt idx="2930">
                  <c:v>1</c:v>
                </c:pt>
                <c:pt idx="2931">
                  <c:v>1</c:v>
                </c:pt>
                <c:pt idx="2932">
                  <c:v>1</c:v>
                </c:pt>
                <c:pt idx="2933">
                  <c:v>1</c:v>
                </c:pt>
                <c:pt idx="2934">
                  <c:v>1</c:v>
                </c:pt>
                <c:pt idx="2935">
                  <c:v>1</c:v>
                </c:pt>
                <c:pt idx="2936">
                  <c:v>1</c:v>
                </c:pt>
                <c:pt idx="2937">
                  <c:v>1</c:v>
                </c:pt>
                <c:pt idx="2938">
                  <c:v>1</c:v>
                </c:pt>
                <c:pt idx="2939">
                  <c:v>1</c:v>
                </c:pt>
                <c:pt idx="2940">
                  <c:v>1</c:v>
                </c:pt>
                <c:pt idx="2941">
                  <c:v>1</c:v>
                </c:pt>
                <c:pt idx="2942">
                  <c:v>1</c:v>
                </c:pt>
                <c:pt idx="2943">
                  <c:v>1</c:v>
                </c:pt>
                <c:pt idx="2944">
                  <c:v>1</c:v>
                </c:pt>
                <c:pt idx="2945">
                  <c:v>1</c:v>
                </c:pt>
                <c:pt idx="2946">
                  <c:v>1</c:v>
                </c:pt>
                <c:pt idx="2947">
                  <c:v>1</c:v>
                </c:pt>
                <c:pt idx="2948">
                  <c:v>1</c:v>
                </c:pt>
                <c:pt idx="2949">
                  <c:v>1</c:v>
                </c:pt>
                <c:pt idx="2950">
                  <c:v>1</c:v>
                </c:pt>
                <c:pt idx="2951">
                  <c:v>1</c:v>
                </c:pt>
                <c:pt idx="2952">
                  <c:v>1</c:v>
                </c:pt>
                <c:pt idx="2953">
                  <c:v>1</c:v>
                </c:pt>
                <c:pt idx="2954">
                  <c:v>1</c:v>
                </c:pt>
                <c:pt idx="2955">
                  <c:v>1</c:v>
                </c:pt>
                <c:pt idx="2956">
                  <c:v>1</c:v>
                </c:pt>
                <c:pt idx="2957">
                  <c:v>1</c:v>
                </c:pt>
                <c:pt idx="2958">
                  <c:v>1</c:v>
                </c:pt>
                <c:pt idx="2959">
                  <c:v>1</c:v>
                </c:pt>
                <c:pt idx="2960">
                  <c:v>1</c:v>
                </c:pt>
                <c:pt idx="2961">
                  <c:v>1</c:v>
                </c:pt>
                <c:pt idx="2962">
                  <c:v>1</c:v>
                </c:pt>
                <c:pt idx="2963">
                  <c:v>1</c:v>
                </c:pt>
                <c:pt idx="2964">
                  <c:v>1</c:v>
                </c:pt>
                <c:pt idx="2965">
                  <c:v>1</c:v>
                </c:pt>
                <c:pt idx="2966">
                  <c:v>1</c:v>
                </c:pt>
                <c:pt idx="2967">
                  <c:v>1</c:v>
                </c:pt>
                <c:pt idx="2968">
                  <c:v>1</c:v>
                </c:pt>
                <c:pt idx="2969">
                  <c:v>1</c:v>
                </c:pt>
                <c:pt idx="2970">
                  <c:v>1</c:v>
                </c:pt>
                <c:pt idx="2971">
                  <c:v>1</c:v>
                </c:pt>
                <c:pt idx="2972">
                  <c:v>1</c:v>
                </c:pt>
                <c:pt idx="2973">
                  <c:v>1</c:v>
                </c:pt>
                <c:pt idx="2974">
                  <c:v>1</c:v>
                </c:pt>
                <c:pt idx="2975">
                  <c:v>1</c:v>
                </c:pt>
                <c:pt idx="2976">
                  <c:v>1</c:v>
                </c:pt>
                <c:pt idx="2977">
                  <c:v>1</c:v>
                </c:pt>
                <c:pt idx="2978">
                  <c:v>1</c:v>
                </c:pt>
                <c:pt idx="2979">
                  <c:v>1</c:v>
                </c:pt>
                <c:pt idx="2980">
                  <c:v>1</c:v>
                </c:pt>
                <c:pt idx="2981">
                  <c:v>1</c:v>
                </c:pt>
                <c:pt idx="2982">
                  <c:v>1</c:v>
                </c:pt>
                <c:pt idx="2983">
                  <c:v>1</c:v>
                </c:pt>
                <c:pt idx="2984">
                  <c:v>1</c:v>
                </c:pt>
                <c:pt idx="2985">
                  <c:v>1</c:v>
                </c:pt>
                <c:pt idx="2986">
                  <c:v>1</c:v>
                </c:pt>
                <c:pt idx="2987">
                  <c:v>1</c:v>
                </c:pt>
                <c:pt idx="2988">
                  <c:v>1</c:v>
                </c:pt>
                <c:pt idx="2989">
                  <c:v>1</c:v>
                </c:pt>
                <c:pt idx="2990">
                  <c:v>1</c:v>
                </c:pt>
                <c:pt idx="2991">
                  <c:v>1</c:v>
                </c:pt>
                <c:pt idx="2992">
                  <c:v>1</c:v>
                </c:pt>
                <c:pt idx="2993">
                  <c:v>1</c:v>
                </c:pt>
                <c:pt idx="2994">
                  <c:v>1</c:v>
                </c:pt>
                <c:pt idx="2995">
                  <c:v>1</c:v>
                </c:pt>
                <c:pt idx="2996">
                  <c:v>1</c:v>
                </c:pt>
                <c:pt idx="2997">
                  <c:v>1</c:v>
                </c:pt>
                <c:pt idx="2998">
                  <c:v>1</c:v>
                </c:pt>
                <c:pt idx="2999">
                  <c:v>1</c:v>
                </c:pt>
                <c:pt idx="3000">
                  <c:v>1</c:v>
                </c:pt>
                <c:pt idx="3001">
                  <c:v>1</c:v>
                </c:pt>
                <c:pt idx="3002">
                  <c:v>1</c:v>
                </c:pt>
                <c:pt idx="3003">
                  <c:v>1</c:v>
                </c:pt>
                <c:pt idx="3004">
                  <c:v>1</c:v>
                </c:pt>
                <c:pt idx="3005">
                  <c:v>1</c:v>
                </c:pt>
                <c:pt idx="3006">
                  <c:v>1</c:v>
                </c:pt>
                <c:pt idx="3007">
                  <c:v>1</c:v>
                </c:pt>
                <c:pt idx="3008">
                  <c:v>1</c:v>
                </c:pt>
                <c:pt idx="3009">
                  <c:v>1</c:v>
                </c:pt>
                <c:pt idx="3010">
                  <c:v>1</c:v>
                </c:pt>
                <c:pt idx="3011">
                  <c:v>1</c:v>
                </c:pt>
                <c:pt idx="3012">
                  <c:v>1</c:v>
                </c:pt>
                <c:pt idx="3013">
                  <c:v>1</c:v>
                </c:pt>
                <c:pt idx="3014">
                  <c:v>1</c:v>
                </c:pt>
                <c:pt idx="3015">
                  <c:v>1</c:v>
                </c:pt>
                <c:pt idx="3016">
                  <c:v>1</c:v>
                </c:pt>
                <c:pt idx="3017">
                  <c:v>1</c:v>
                </c:pt>
                <c:pt idx="3018">
                  <c:v>1</c:v>
                </c:pt>
                <c:pt idx="3019">
                  <c:v>1</c:v>
                </c:pt>
                <c:pt idx="3020">
                  <c:v>1</c:v>
                </c:pt>
                <c:pt idx="3021">
                  <c:v>1</c:v>
                </c:pt>
                <c:pt idx="3022">
                  <c:v>1</c:v>
                </c:pt>
                <c:pt idx="3023">
                  <c:v>1</c:v>
                </c:pt>
                <c:pt idx="3024">
                  <c:v>1</c:v>
                </c:pt>
                <c:pt idx="3025">
                  <c:v>1</c:v>
                </c:pt>
                <c:pt idx="3026">
                  <c:v>1</c:v>
                </c:pt>
                <c:pt idx="3027">
                  <c:v>1</c:v>
                </c:pt>
                <c:pt idx="3028">
                  <c:v>1</c:v>
                </c:pt>
                <c:pt idx="3029">
                  <c:v>1</c:v>
                </c:pt>
                <c:pt idx="3030">
                  <c:v>1</c:v>
                </c:pt>
                <c:pt idx="3031">
                  <c:v>1</c:v>
                </c:pt>
                <c:pt idx="3032">
                  <c:v>1</c:v>
                </c:pt>
                <c:pt idx="3033">
                  <c:v>1</c:v>
                </c:pt>
                <c:pt idx="3034">
                  <c:v>1</c:v>
                </c:pt>
                <c:pt idx="3035">
                  <c:v>1</c:v>
                </c:pt>
                <c:pt idx="3036">
                  <c:v>1</c:v>
                </c:pt>
                <c:pt idx="3037">
                  <c:v>1</c:v>
                </c:pt>
                <c:pt idx="3038">
                  <c:v>1</c:v>
                </c:pt>
                <c:pt idx="3039">
                  <c:v>1</c:v>
                </c:pt>
                <c:pt idx="3040">
                  <c:v>1</c:v>
                </c:pt>
                <c:pt idx="3041">
                  <c:v>1</c:v>
                </c:pt>
                <c:pt idx="3042">
                  <c:v>1</c:v>
                </c:pt>
                <c:pt idx="3043">
                  <c:v>1</c:v>
                </c:pt>
                <c:pt idx="3044">
                  <c:v>1</c:v>
                </c:pt>
                <c:pt idx="3045">
                  <c:v>1</c:v>
                </c:pt>
                <c:pt idx="3046">
                  <c:v>1</c:v>
                </c:pt>
                <c:pt idx="3047">
                  <c:v>1</c:v>
                </c:pt>
                <c:pt idx="3048">
                  <c:v>1</c:v>
                </c:pt>
                <c:pt idx="3049">
                  <c:v>1</c:v>
                </c:pt>
                <c:pt idx="3050">
                  <c:v>1</c:v>
                </c:pt>
                <c:pt idx="3051">
                  <c:v>1</c:v>
                </c:pt>
                <c:pt idx="3052">
                  <c:v>1</c:v>
                </c:pt>
                <c:pt idx="3053">
                  <c:v>1</c:v>
                </c:pt>
                <c:pt idx="3054">
                  <c:v>1</c:v>
                </c:pt>
                <c:pt idx="3055">
                  <c:v>1</c:v>
                </c:pt>
                <c:pt idx="3056">
                  <c:v>1</c:v>
                </c:pt>
                <c:pt idx="3057">
                  <c:v>1</c:v>
                </c:pt>
                <c:pt idx="3058">
                  <c:v>1</c:v>
                </c:pt>
                <c:pt idx="3059">
                  <c:v>1</c:v>
                </c:pt>
                <c:pt idx="3060">
                  <c:v>1</c:v>
                </c:pt>
                <c:pt idx="3061">
                  <c:v>1</c:v>
                </c:pt>
                <c:pt idx="3062">
                  <c:v>1</c:v>
                </c:pt>
                <c:pt idx="3063">
                  <c:v>1</c:v>
                </c:pt>
                <c:pt idx="3064">
                  <c:v>1</c:v>
                </c:pt>
                <c:pt idx="3065">
                  <c:v>1</c:v>
                </c:pt>
                <c:pt idx="3066">
                  <c:v>1</c:v>
                </c:pt>
                <c:pt idx="3067">
                  <c:v>1</c:v>
                </c:pt>
                <c:pt idx="3068">
                  <c:v>1</c:v>
                </c:pt>
                <c:pt idx="3069">
                  <c:v>1</c:v>
                </c:pt>
                <c:pt idx="3070">
                  <c:v>1</c:v>
                </c:pt>
                <c:pt idx="3071">
                  <c:v>1</c:v>
                </c:pt>
                <c:pt idx="3072">
                  <c:v>1</c:v>
                </c:pt>
                <c:pt idx="3073">
                  <c:v>1</c:v>
                </c:pt>
                <c:pt idx="3074">
                  <c:v>1</c:v>
                </c:pt>
                <c:pt idx="3075">
                  <c:v>1</c:v>
                </c:pt>
                <c:pt idx="3076">
                  <c:v>1</c:v>
                </c:pt>
                <c:pt idx="3077">
                  <c:v>1</c:v>
                </c:pt>
                <c:pt idx="3078">
                  <c:v>1</c:v>
                </c:pt>
                <c:pt idx="3079">
                  <c:v>1</c:v>
                </c:pt>
                <c:pt idx="3080">
                  <c:v>1</c:v>
                </c:pt>
                <c:pt idx="3081">
                  <c:v>1</c:v>
                </c:pt>
                <c:pt idx="3082">
                  <c:v>1</c:v>
                </c:pt>
                <c:pt idx="3083">
                  <c:v>1</c:v>
                </c:pt>
                <c:pt idx="3084">
                  <c:v>1</c:v>
                </c:pt>
                <c:pt idx="3085">
                  <c:v>1</c:v>
                </c:pt>
                <c:pt idx="3086">
                  <c:v>1</c:v>
                </c:pt>
                <c:pt idx="3087">
                  <c:v>1</c:v>
                </c:pt>
                <c:pt idx="3088">
                  <c:v>1</c:v>
                </c:pt>
                <c:pt idx="3089">
                  <c:v>1</c:v>
                </c:pt>
                <c:pt idx="3090">
                  <c:v>1</c:v>
                </c:pt>
                <c:pt idx="3091">
                  <c:v>1</c:v>
                </c:pt>
                <c:pt idx="3092">
                  <c:v>1</c:v>
                </c:pt>
                <c:pt idx="3093">
                  <c:v>1</c:v>
                </c:pt>
                <c:pt idx="3094">
                  <c:v>1</c:v>
                </c:pt>
                <c:pt idx="3095">
                  <c:v>1</c:v>
                </c:pt>
                <c:pt idx="3096">
                  <c:v>1</c:v>
                </c:pt>
                <c:pt idx="3097">
                  <c:v>1</c:v>
                </c:pt>
                <c:pt idx="3098">
                  <c:v>1</c:v>
                </c:pt>
                <c:pt idx="3099">
                  <c:v>1</c:v>
                </c:pt>
                <c:pt idx="3100">
                  <c:v>1</c:v>
                </c:pt>
                <c:pt idx="3101">
                  <c:v>1</c:v>
                </c:pt>
                <c:pt idx="3102">
                  <c:v>1</c:v>
                </c:pt>
                <c:pt idx="3103">
                  <c:v>1</c:v>
                </c:pt>
                <c:pt idx="3104">
                  <c:v>1</c:v>
                </c:pt>
                <c:pt idx="3105">
                  <c:v>1</c:v>
                </c:pt>
                <c:pt idx="3106">
                  <c:v>1</c:v>
                </c:pt>
                <c:pt idx="3107">
                  <c:v>1</c:v>
                </c:pt>
                <c:pt idx="3108">
                  <c:v>1</c:v>
                </c:pt>
                <c:pt idx="3109">
                  <c:v>1</c:v>
                </c:pt>
                <c:pt idx="3110">
                  <c:v>1</c:v>
                </c:pt>
                <c:pt idx="3111">
                  <c:v>1</c:v>
                </c:pt>
                <c:pt idx="3112">
                  <c:v>1</c:v>
                </c:pt>
                <c:pt idx="3113">
                  <c:v>1</c:v>
                </c:pt>
                <c:pt idx="3114">
                  <c:v>1</c:v>
                </c:pt>
                <c:pt idx="3115">
                  <c:v>1</c:v>
                </c:pt>
                <c:pt idx="3116">
                  <c:v>1</c:v>
                </c:pt>
                <c:pt idx="3117">
                  <c:v>1</c:v>
                </c:pt>
                <c:pt idx="3118">
                  <c:v>1</c:v>
                </c:pt>
                <c:pt idx="3119">
                  <c:v>1</c:v>
                </c:pt>
                <c:pt idx="3120">
                  <c:v>1</c:v>
                </c:pt>
                <c:pt idx="3121">
                  <c:v>1</c:v>
                </c:pt>
                <c:pt idx="3122">
                  <c:v>1</c:v>
                </c:pt>
                <c:pt idx="3123">
                  <c:v>1</c:v>
                </c:pt>
                <c:pt idx="3124">
                  <c:v>1</c:v>
                </c:pt>
                <c:pt idx="3125">
                  <c:v>1</c:v>
                </c:pt>
                <c:pt idx="3126">
                  <c:v>1</c:v>
                </c:pt>
                <c:pt idx="3127">
                  <c:v>1</c:v>
                </c:pt>
                <c:pt idx="3128">
                  <c:v>1</c:v>
                </c:pt>
                <c:pt idx="3129">
                  <c:v>1</c:v>
                </c:pt>
                <c:pt idx="3130">
                  <c:v>1</c:v>
                </c:pt>
                <c:pt idx="3131">
                  <c:v>1</c:v>
                </c:pt>
                <c:pt idx="3132">
                  <c:v>1</c:v>
                </c:pt>
                <c:pt idx="3133">
                  <c:v>1</c:v>
                </c:pt>
                <c:pt idx="3134">
                  <c:v>1</c:v>
                </c:pt>
                <c:pt idx="3135">
                  <c:v>1</c:v>
                </c:pt>
                <c:pt idx="3136">
                  <c:v>1</c:v>
                </c:pt>
                <c:pt idx="3137">
                  <c:v>1</c:v>
                </c:pt>
                <c:pt idx="3138">
                  <c:v>1</c:v>
                </c:pt>
                <c:pt idx="3139">
                  <c:v>1</c:v>
                </c:pt>
                <c:pt idx="3140">
                  <c:v>1</c:v>
                </c:pt>
                <c:pt idx="3141">
                  <c:v>1</c:v>
                </c:pt>
                <c:pt idx="3142">
                  <c:v>1</c:v>
                </c:pt>
                <c:pt idx="3143">
                  <c:v>1</c:v>
                </c:pt>
                <c:pt idx="3144">
                  <c:v>1</c:v>
                </c:pt>
                <c:pt idx="3145">
                  <c:v>1</c:v>
                </c:pt>
                <c:pt idx="3146">
                  <c:v>1</c:v>
                </c:pt>
                <c:pt idx="3147">
                  <c:v>1</c:v>
                </c:pt>
                <c:pt idx="3148">
                  <c:v>1</c:v>
                </c:pt>
                <c:pt idx="3149">
                  <c:v>1</c:v>
                </c:pt>
                <c:pt idx="3150">
                  <c:v>1</c:v>
                </c:pt>
                <c:pt idx="3151">
                  <c:v>1</c:v>
                </c:pt>
                <c:pt idx="3152">
                  <c:v>1</c:v>
                </c:pt>
                <c:pt idx="3153">
                  <c:v>1</c:v>
                </c:pt>
                <c:pt idx="3154">
                  <c:v>1</c:v>
                </c:pt>
                <c:pt idx="3155">
                  <c:v>1</c:v>
                </c:pt>
                <c:pt idx="3156">
                  <c:v>1</c:v>
                </c:pt>
                <c:pt idx="3157">
                  <c:v>1</c:v>
                </c:pt>
                <c:pt idx="3158">
                  <c:v>1</c:v>
                </c:pt>
                <c:pt idx="3159">
                  <c:v>1</c:v>
                </c:pt>
                <c:pt idx="3160">
                  <c:v>1</c:v>
                </c:pt>
                <c:pt idx="3161">
                  <c:v>1</c:v>
                </c:pt>
                <c:pt idx="3162">
                  <c:v>1</c:v>
                </c:pt>
                <c:pt idx="3163">
                  <c:v>1</c:v>
                </c:pt>
                <c:pt idx="3164">
                  <c:v>1</c:v>
                </c:pt>
                <c:pt idx="3165">
                  <c:v>1</c:v>
                </c:pt>
                <c:pt idx="3166">
                  <c:v>1</c:v>
                </c:pt>
                <c:pt idx="3167">
                  <c:v>1</c:v>
                </c:pt>
                <c:pt idx="3168">
                  <c:v>1</c:v>
                </c:pt>
                <c:pt idx="3169">
                  <c:v>1</c:v>
                </c:pt>
                <c:pt idx="3170">
                  <c:v>1</c:v>
                </c:pt>
                <c:pt idx="3171">
                  <c:v>1</c:v>
                </c:pt>
                <c:pt idx="3172">
                  <c:v>1</c:v>
                </c:pt>
                <c:pt idx="3173">
                  <c:v>1</c:v>
                </c:pt>
                <c:pt idx="3174">
                  <c:v>1</c:v>
                </c:pt>
                <c:pt idx="3175">
                  <c:v>1</c:v>
                </c:pt>
                <c:pt idx="3176">
                  <c:v>1</c:v>
                </c:pt>
                <c:pt idx="3177">
                  <c:v>1</c:v>
                </c:pt>
                <c:pt idx="3178">
                  <c:v>1</c:v>
                </c:pt>
                <c:pt idx="3179">
                  <c:v>1</c:v>
                </c:pt>
                <c:pt idx="3180">
                  <c:v>1</c:v>
                </c:pt>
                <c:pt idx="3181">
                  <c:v>1</c:v>
                </c:pt>
                <c:pt idx="3182">
                  <c:v>1</c:v>
                </c:pt>
                <c:pt idx="3183">
                  <c:v>1</c:v>
                </c:pt>
                <c:pt idx="3184">
                  <c:v>1</c:v>
                </c:pt>
                <c:pt idx="3185">
                  <c:v>1</c:v>
                </c:pt>
                <c:pt idx="3186">
                  <c:v>1</c:v>
                </c:pt>
                <c:pt idx="3187">
                  <c:v>1</c:v>
                </c:pt>
                <c:pt idx="3188">
                  <c:v>1</c:v>
                </c:pt>
                <c:pt idx="3189">
                  <c:v>1</c:v>
                </c:pt>
                <c:pt idx="3190">
                  <c:v>1</c:v>
                </c:pt>
                <c:pt idx="3191">
                  <c:v>1</c:v>
                </c:pt>
                <c:pt idx="3192">
                  <c:v>1</c:v>
                </c:pt>
                <c:pt idx="3193">
                  <c:v>1</c:v>
                </c:pt>
                <c:pt idx="3194">
                  <c:v>1</c:v>
                </c:pt>
                <c:pt idx="3195">
                  <c:v>1</c:v>
                </c:pt>
                <c:pt idx="3196">
                  <c:v>1</c:v>
                </c:pt>
                <c:pt idx="3197">
                  <c:v>1</c:v>
                </c:pt>
                <c:pt idx="3198">
                  <c:v>1</c:v>
                </c:pt>
                <c:pt idx="3199">
                  <c:v>1</c:v>
                </c:pt>
                <c:pt idx="3200">
                  <c:v>1</c:v>
                </c:pt>
                <c:pt idx="3201">
                  <c:v>1</c:v>
                </c:pt>
                <c:pt idx="3202">
                  <c:v>1</c:v>
                </c:pt>
                <c:pt idx="3203">
                  <c:v>1.25</c:v>
                </c:pt>
                <c:pt idx="3204">
                  <c:v>1.25</c:v>
                </c:pt>
                <c:pt idx="3205">
                  <c:v>1.25</c:v>
                </c:pt>
                <c:pt idx="3206">
                  <c:v>1.25</c:v>
                </c:pt>
                <c:pt idx="3207">
                  <c:v>1.25</c:v>
                </c:pt>
                <c:pt idx="3208">
                  <c:v>1.25</c:v>
                </c:pt>
                <c:pt idx="3209">
                  <c:v>1.25</c:v>
                </c:pt>
                <c:pt idx="3210">
                  <c:v>1.25</c:v>
                </c:pt>
                <c:pt idx="3211">
                  <c:v>1.25</c:v>
                </c:pt>
                <c:pt idx="3212">
                  <c:v>1.25</c:v>
                </c:pt>
                <c:pt idx="3213">
                  <c:v>1.25</c:v>
                </c:pt>
                <c:pt idx="3214">
                  <c:v>1.25</c:v>
                </c:pt>
                <c:pt idx="3215">
                  <c:v>1.25</c:v>
                </c:pt>
                <c:pt idx="3216">
                  <c:v>1.25</c:v>
                </c:pt>
                <c:pt idx="3217">
                  <c:v>1.25</c:v>
                </c:pt>
                <c:pt idx="3218">
                  <c:v>1.25</c:v>
                </c:pt>
                <c:pt idx="3219">
                  <c:v>1.25</c:v>
                </c:pt>
                <c:pt idx="3220">
                  <c:v>1.25</c:v>
                </c:pt>
                <c:pt idx="3221">
                  <c:v>1.25</c:v>
                </c:pt>
                <c:pt idx="3222">
                  <c:v>1.25</c:v>
                </c:pt>
                <c:pt idx="3223">
                  <c:v>1.25</c:v>
                </c:pt>
                <c:pt idx="3224">
                  <c:v>1.25</c:v>
                </c:pt>
                <c:pt idx="3225">
                  <c:v>1.25</c:v>
                </c:pt>
                <c:pt idx="3226">
                  <c:v>1.25</c:v>
                </c:pt>
                <c:pt idx="3227">
                  <c:v>1.25</c:v>
                </c:pt>
                <c:pt idx="3228">
                  <c:v>1.25</c:v>
                </c:pt>
                <c:pt idx="3229">
                  <c:v>1.25</c:v>
                </c:pt>
                <c:pt idx="3230">
                  <c:v>1.25</c:v>
                </c:pt>
                <c:pt idx="3231">
                  <c:v>1.25</c:v>
                </c:pt>
                <c:pt idx="3232">
                  <c:v>1.25</c:v>
                </c:pt>
                <c:pt idx="3233">
                  <c:v>1.25</c:v>
                </c:pt>
                <c:pt idx="3234">
                  <c:v>1.25</c:v>
                </c:pt>
                <c:pt idx="3235">
                  <c:v>1.25</c:v>
                </c:pt>
                <c:pt idx="3236">
                  <c:v>1.25</c:v>
                </c:pt>
                <c:pt idx="3237">
                  <c:v>1.25</c:v>
                </c:pt>
                <c:pt idx="3238">
                  <c:v>1.25</c:v>
                </c:pt>
                <c:pt idx="3239">
                  <c:v>1.25</c:v>
                </c:pt>
                <c:pt idx="3240">
                  <c:v>1.25</c:v>
                </c:pt>
                <c:pt idx="3241">
                  <c:v>1.25</c:v>
                </c:pt>
                <c:pt idx="3242">
                  <c:v>1.25</c:v>
                </c:pt>
                <c:pt idx="3243">
                  <c:v>1.25</c:v>
                </c:pt>
                <c:pt idx="3244">
                  <c:v>1.25</c:v>
                </c:pt>
                <c:pt idx="3245">
                  <c:v>1.25</c:v>
                </c:pt>
                <c:pt idx="3246">
                  <c:v>1.25</c:v>
                </c:pt>
                <c:pt idx="3247">
                  <c:v>1.25</c:v>
                </c:pt>
                <c:pt idx="3248">
                  <c:v>1.25</c:v>
                </c:pt>
                <c:pt idx="3249">
                  <c:v>1.25</c:v>
                </c:pt>
                <c:pt idx="3250">
                  <c:v>1.25</c:v>
                </c:pt>
                <c:pt idx="3251">
                  <c:v>1.25</c:v>
                </c:pt>
                <c:pt idx="3252">
                  <c:v>1.25</c:v>
                </c:pt>
                <c:pt idx="3253">
                  <c:v>1.25</c:v>
                </c:pt>
                <c:pt idx="3254">
                  <c:v>1.25</c:v>
                </c:pt>
                <c:pt idx="3255">
                  <c:v>1.25</c:v>
                </c:pt>
                <c:pt idx="3256">
                  <c:v>1.25</c:v>
                </c:pt>
                <c:pt idx="3257">
                  <c:v>1.25</c:v>
                </c:pt>
                <c:pt idx="3258">
                  <c:v>1.25</c:v>
                </c:pt>
                <c:pt idx="3259">
                  <c:v>1.25</c:v>
                </c:pt>
                <c:pt idx="3260">
                  <c:v>1.25</c:v>
                </c:pt>
                <c:pt idx="3261">
                  <c:v>1.25</c:v>
                </c:pt>
                <c:pt idx="3262">
                  <c:v>1.25</c:v>
                </c:pt>
                <c:pt idx="3263">
                  <c:v>1.25</c:v>
                </c:pt>
                <c:pt idx="3264">
                  <c:v>1.25</c:v>
                </c:pt>
                <c:pt idx="3265">
                  <c:v>1.25</c:v>
                </c:pt>
                <c:pt idx="3266">
                  <c:v>1.25</c:v>
                </c:pt>
                <c:pt idx="3267">
                  <c:v>1.25</c:v>
                </c:pt>
                <c:pt idx="3268">
                  <c:v>1.5</c:v>
                </c:pt>
                <c:pt idx="3269">
                  <c:v>1.5</c:v>
                </c:pt>
                <c:pt idx="3270">
                  <c:v>1.5</c:v>
                </c:pt>
                <c:pt idx="3271">
                  <c:v>1.5</c:v>
                </c:pt>
                <c:pt idx="3272">
                  <c:v>1.5</c:v>
                </c:pt>
                <c:pt idx="3273">
                  <c:v>1.5</c:v>
                </c:pt>
                <c:pt idx="3274">
                  <c:v>1.5</c:v>
                </c:pt>
                <c:pt idx="3275">
                  <c:v>1.5</c:v>
                </c:pt>
                <c:pt idx="3276">
                  <c:v>1.5</c:v>
                </c:pt>
                <c:pt idx="3277">
                  <c:v>1.5</c:v>
                </c:pt>
                <c:pt idx="3278">
                  <c:v>1.5</c:v>
                </c:pt>
                <c:pt idx="3279">
                  <c:v>1.5</c:v>
                </c:pt>
                <c:pt idx="3280">
                  <c:v>1.5</c:v>
                </c:pt>
                <c:pt idx="3281">
                  <c:v>1.5</c:v>
                </c:pt>
                <c:pt idx="3282">
                  <c:v>1.5</c:v>
                </c:pt>
                <c:pt idx="3283">
                  <c:v>1.5</c:v>
                </c:pt>
                <c:pt idx="3284">
                  <c:v>1.5</c:v>
                </c:pt>
                <c:pt idx="3285">
                  <c:v>1.5</c:v>
                </c:pt>
                <c:pt idx="3286">
                  <c:v>1.5</c:v>
                </c:pt>
                <c:pt idx="3287">
                  <c:v>1.5</c:v>
                </c:pt>
                <c:pt idx="3288">
                  <c:v>1.5</c:v>
                </c:pt>
                <c:pt idx="3289">
                  <c:v>1.5</c:v>
                </c:pt>
                <c:pt idx="3290">
                  <c:v>1.5</c:v>
                </c:pt>
                <c:pt idx="3291">
                  <c:v>1.5</c:v>
                </c:pt>
                <c:pt idx="3292">
                  <c:v>1.5</c:v>
                </c:pt>
                <c:pt idx="3293">
                  <c:v>1.5</c:v>
                </c:pt>
                <c:pt idx="3294">
                  <c:v>1.5</c:v>
                </c:pt>
                <c:pt idx="3295">
                  <c:v>1.5</c:v>
                </c:pt>
                <c:pt idx="3296">
                  <c:v>1.5</c:v>
                </c:pt>
                <c:pt idx="3297">
                  <c:v>1.5</c:v>
                </c:pt>
                <c:pt idx="3298">
                  <c:v>1.5</c:v>
                </c:pt>
                <c:pt idx="3299">
                  <c:v>1.5</c:v>
                </c:pt>
                <c:pt idx="3300">
                  <c:v>1.5</c:v>
                </c:pt>
                <c:pt idx="3301">
                  <c:v>1.5</c:v>
                </c:pt>
                <c:pt idx="3302">
                  <c:v>1.5</c:v>
                </c:pt>
                <c:pt idx="3303">
                  <c:v>1.5</c:v>
                </c:pt>
                <c:pt idx="3304">
                  <c:v>1.5</c:v>
                </c:pt>
                <c:pt idx="3305">
                  <c:v>1.5</c:v>
                </c:pt>
                <c:pt idx="3306">
                  <c:v>1.5</c:v>
                </c:pt>
                <c:pt idx="3307">
                  <c:v>1.5</c:v>
                </c:pt>
                <c:pt idx="3308">
                  <c:v>1.5</c:v>
                </c:pt>
                <c:pt idx="3309">
                  <c:v>1.5</c:v>
                </c:pt>
                <c:pt idx="3310">
                  <c:v>1.5</c:v>
                </c:pt>
                <c:pt idx="3311">
                  <c:v>1.5</c:v>
                </c:pt>
                <c:pt idx="3312">
                  <c:v>1.5</c:v>
                </c:pt>
                <c:pt idx="3313">
                  <c:v>1.5</c:v>
                </c:pt>
                <c:pt idx="3314">
                  <c:v>1.5</c:v>
                </c:pt>
                <c:pt idx="3315">
                  <c:v>1.5</c:v>
                </c:pt>
                <c:pt idx="3316">
                  <c:v>1.5</c:v>
                </c:pt>
                <c:pt idx="3317">
                  <c:v>1.5</c:v>
                </c:pt>
                <c:pt idx="3318">
                  <c:v>1.5</c:v>
                </c:pt>
                <c:pt idx="3319">
                  <c:v>1.5</c:v>
                </c:pt>
                <c:pt idx="3320">
                  <c:v>1.5</c:v>
                </c:pt>
                <c:pt idx="3321">
                  <c:v>1.5</c:v>
                </c:pt>
                <c:pt idx="3322">
                  <c:v>1.5</c:v>
                </c:pt>
                <c:pt idx="3323">
                  <c:v>1.5</c:v>
                </c:pt>
                <c:pt idx="3324">
                  <c:v>1.5</c:v>
                </c:pt>
                <c:pt idx="3325">
                  <c:v>1.5</c:v>
                </c:pt>
                <c:pt idx="3326">
                  <c:v>1.5</c:v>
                </c:pt>
                <c:pt idx="3327">
                  <c:v>1.5</c:v>
                </c:pt>
                <c:pt idx="3328">
                  <c:v>1.5</c:v>
                </c:pt>
                <c:pt idx="3329">
                  <c:v>1.5</c:v>
                </c:pt>
                <c:pt idx="3330">
                  <c:v>1.5</c:v>
                </c:pt>
                <c:pt idx="3331">
                  <c:v>1.5</c:v>
                </c:pt>
                <c:pt idx="3332">
                  <c:v>1.5</c:v>
                </c:pt>
                <c:pt idx="3333">
                  <c:v>1.5</c:v>
                </c:pt>
                <c:pt idx="3334">
                  <c:v>1.5</c:v>
                </c:pt>
                <c:pt idx="3335">
                  <c:v>1.5</c:v>
                </c:pt>
                <c:pt idx="3336">
                  <c:v>1.5</c:v>
                </c:pt>
                <c:pt idx="3337">
                  <c:v>1.5</c:v>
                </c:pt>
                <c:pt idx="3338">
                  <c:v>1.5</c:v>
                </c:pt>
                <c:pt idx="3339">
                  <c:v>1.5</c:v>
                </c:pt>
                <c:pt idx="3340">
                  <c:v>1.5</c:v>
                </c:pt>
                <c:pt idx="3341">
                  <c:v>1.5</c:v>
                </c:pt>
                <c:pt idx="3342">
                  <c:v>1.5</c:v>
                </c:pt>
                <c:pt idx="3343">
                  <c:v>1.5</c:v>
                </c:pt>
                <c:pt idx="3344">
                  <c:v>1.5</c:v>
                </c:pt>
                <c:pt idx="3345">
                  <c:v>1.5</c:v>
                </c:pt>
                <c:pt idx="3346">
                  <c:v>1.5</c:v>
                </c:pt>
                <c:pt idx="3347">
                  <c:v>1.5</c:v>
                </c:pt>
                <c:pt idx="3348">
                  <c:v>1.5</c:v>
                </c:pt>
                <c:pt idx="3349">
                  <c:v>1.5</c:v>
                </c:pt>
                <c:pt idx="3350">
                  <c:v>1.5</c:v>
                </c:pt>
                <c:pt idx="3351">
                  <c:v>1.5</c:v>
                </c:pt>
                <c:pt idx="3352">
                  <c:v>1.5</c:v>
                </c:pt>
                <c:pt idx="3353">
                  <c:v>1.25</c:v>
                </c:pt>
                <c:pt idx="3354">
                  <c:v>1.25</c:v>
                </c:pt>
                <c:pt idx="3355">
                  <c:v>1.25</c:v>
                </c:pt>
                <c:pt idx="3356">
                  <c:v>1.25</c:v>
                </c:pt>
                <c:pt idx="3357">
                  <c:v>1.25</c:v>
                </c:pt>
                <c:pt idx="3358">
                  <c:v>1.25</c:v>
                </c:pt>
                <c:pt idx="3359">
                  <c:v>1.25</c:v>
                </c:pt>
                <c:pt idx="3360">
                  <c:v>1.25</c:v>
                </c:pt>
                <c:pt idx="3361">
                  <c:v>1.25</c:v>
                </c:pt>
                <c:pt idx="3362">
                  <c:v>1.25</c:v>
                </c:pt>
                <c:pt idx="3363">
                  <c:v>1.25</c:v>
                </c:pt>
                <c:pt idx="3364">
                  <c:v>1.25</c:v>
                </c:pt>
                <c:pt idx="3365">
                  <c:v>1.25</c:v>
                </c:pt>
                <c:pt idx="3366">
                  <c:v>1.25</c:v>
                </c:pt>
                <c:pt idx="3367">
                  <c:v>1.25</c:v>
                </c:pt>
                <c:pt idx="3368">
                  <c:v>1.25</c:v>
                </c:pt>
                <c:pt idx="3369">
                  <c:v>1.25</c:v>
                </c:pt>
                <c:pt idx="3370">
                  <c:v>1.25</c:v>
                </c:pt>
                <c:pt idx="3371">
                  <c:v>1.25</c:v>
                </c:pt>
                <c:pt idx="3372">
                  <c:v>1.25</c:v>
                </c:pt>
                <c:pt idx="3373">
                  <c:v>1.25</c:v>
                </c:pt>
                <c:pt idx="3374">
                  <c:v>1.25</c:v>
                </c:pt>
                <c:pt idx="3375">
                  <c:v>1.25</c:v>
                </c:pt>
                <c:pt idx="3376">
                  <c:v>1.25</c:v>
                </c:pt>
                <c:pt idx="3377">
                  <c:v>1.25</c:v>
                </c:pt>
                <c:pt idx="3378">
                  <c:v>1</c:v>
                </c:pt>
                <c:pt idx="3379">
                  <c:v>1</c:v>
                </c:pt>
                <c:pt idx="3380">
                  <c:v>1</c:v>
                </c:pt>
                <c:pt idx="3381">
                  <c:v>1</c:v>
                </c:pt>
                <c:pt idx="3382">
                  <c:v>1</c:v>
                </c:pt>
                <c:pt idx="3383">
                  <c:v>1</c:v>
                </c:pt>
                <c:pt idx="3384">
                  <c:v>1</c:v>
                </c:pt>
                <c:pt idx="3385">
                  <c:v>1</c:v>
                </c:pt>
                <c:pt idx="3386">
                  <c:v>1</c:v>
                </c:pt>
                <c:pt idx="3387">
                  <c:v>1</c:v>
                </c:pt>
                <c:pt idx="3388">
                  <c:v>1</c:v>
                </c:pt>
                <c:pt idx="3389">
                  <c:v>1</c:v>
                </c:pt>
                <c:pt idx="3390">
                  <c:v>1</c:v>
                </c:pt>
                <c:pt idx="3391">
                  <c:v>1</c:v>
                </c:pt>
                <c:pt idx="3392">
                  <c:v>1</c:v>
                </c:pt>
                <c:pt idx="3393">
                  <c:v>1</c:v>
                </c:pt>
                <c:pt idx="3394">
                  <c:v>1</c:v>
                </c:pt>
                <c:pt idx="3395">
                  <c:v>1</c:v>
                </c:pt>
                <c:pt idx="3396">
                  <c:v>1</c:v>
                </c:pt>
                <c:pt idx="3397">
                  <c:v>1</c:v>
                </c:pt>
                <c:pt idx="3398">
                  <c:v>1</c:v>
                </c:pt>
                <c:pt idx="3399">
                  <c:v>1</c:v>
                </c:pt>
                <c:pt idx="3400">
                  <c:v>1</c:v>
                </c:pt>
                <c:pt idx="3401">
                  <c:v>1</c:v>
                </c:pt>
                <c:pt idx="3402">
                  <c:v>1</c:v>
                </c:pt>
                <c:pt idx="3403">
                  <c:v>1</c:v>
                </c:pt>
                <c:pt idx="3404">
                  <c:v>1</c:v>
                </c:pt>
                <c:pt idx="3405">
                  <c:v>1</c:v>
                </c:pt>
                <c:pt idx="3406">
                  <c:v>1</c:v>
                </c:pt>
                <c:pt idx="3407">
                  <c:v>1</c:v>
                </c:pt>
                <c:pt idx="3408">
                  <c:v>1</c:v>
                </c:pt>
                <c:pt idx="3409">
                  <c:v>1</c:v>
                </c:pt>
                <c:pt idx="3410">
                  <c:v>1</c:v>
                </c:pt>
                <c:pt idx="3411">
                  <c:v>1</c:v>
                </c:pt>
                <c:pt idx="3412">
                  <c:v>1</c:v>
                </c:pt>
                <c:pt idx="3413">
                  <c:v>1</c:v>
                </c:pt>
                <c:pt idx="3414">
                  <c:v>1</c:v>
                </c:pt>
                <c:pt idx="3415">
                  <c:v>1</c:v>
                </c:pt>
                <c:pt idx="3416">
                  <c:v>1</c:v>
                </c:pt>
                <c:pt idx="3417">
                  <c:v>1</c:v>
                </c:pt>
                <c:pt idx="3418">
                  <c:v>1</c:v>
                </c:pt>
                <c:pt idx="3419">
                  <c:v>1</c:v>
                </c:pt>
                <c:pt idx="3420">
                  <c:v>1</c:v>
                </c:pt>
                <c:pt idx="3421">
                  <c:v>1</c:v>
                </c:pt>
                <c:pt idx="3422">
                  <c:v>1</c:v>
                </c:pt>
                <c:pt idx="3423">
                  <c:v>1</c:v>
                </c:pt>
                <c:pt idx="3424">
                  <c:v>1</c:v>
                </c:pt>
                <c:pt idx="3425">
                  <c:v>1</c:v>
                </c:pt>
                <c:pt idx="3426">
                  <c:v>1</c:v>
                </c:pt>
                <c:pt idx="3427">
                  <c:v>1</c:v>
                </c:pt>
                <c:pt idx="3428">
                  <c:v>1</c:v>
                </c:pt>
                <c:pt idx="3429">
                  <c:v>1</c:v>
                </c:pt>
                <c:pt idx="3430">
                  <c:v>1</c:v>
                </c:pt>
                <c:pt idx="3431">
                  <c:v>1</c:v>
                </c:pt>
                <c:pt idx="3432">
                  <c:v>1</c:v>
                </c:pt>
                <c:pt idx="3433">
                  <c:v>1</c:v>
                </c:pt>
                <c:pt idx="3434">
                  <c:v>1</c:v>
                </c:pt>
                <c:pt idx="3435">
                  <c:v>1</c:v>
                </c:pt>
                <c:pt idx="3436">
                  <c:v>1</c:v>
                </c:pt>
                <c:pt idx="3437">
                  <c:v>1</c:v>
                </c:pt>
                <c:pt idx="3438">
                  <c:v>1</c:v>
                </c:pt>
                <c:pt idx="3439">
                  <c:v>1</c:v>
                </c:pt>
                <c:pt idx="3440">
                  <c:v>1</c:v>
                </c:pt>
                <c:pt idx="3441">
                  <c:v>1</c:v>
                </c:pt>
                <c:pt idx="3442">
                  <c:v>1</c:v>
                </c:pt>
                <c:pt idx="3443">
                  <c:v>1</c:v>
                </c:pt>
                <c:pt idx="3444">
                  <c:v>1</c:v>
                </c:pt>
                <c:pt idx="3445">
                  <c:v>1</c:v>
                </c:pt>
                <c:pt idx="3446">
                  <c:v>1</c:v>
                </c:pt>
                <c:pt idx="3447">
                  <c:v>1</c:v>
                </c:pt>
                <c:pt idx="3448">
                  <c:v>1</c:v>
                </c:pt>
                <c:pt idx="3449">
                  <c:v>1</c:v>
                </c:pt>
                <c:pt idx="3450">
                  <c:v>1</c:v>
                </c:pt>
                <c:pt idx="3451">
                  <c:v>1</c:v>
                </c:pt>
                <c:pt idx="3452">
                  <c:v>1</c:v>
                </c:pt>
                <c:pt idx="3453">
                  <c:v>1</c:v>
                </c:pt>
                <c:pt idx="3454">
                  <c:v>1</c:v>
                </c:pt>
                <c:pt idx="3455">
                  <c:v>1</c:v>
                </c:pt>
                <c:pt idx="3456">
                  <c:v>1</c:v>
                </c:pt>
                <c:pt idx="3457">
                  <c:v>1</c:v>
                </c:pt>
                <c:pt idx="3458">
                  <c:v>1</c:v>
                </c:pt>
                <c:pt idx="3459">
                  <c:v>1</c:v>
                </c:pt>
                <c:pt idx="3460">
                  <c:v>1</c:v>
                </c:pt>
                <c:pt idx="3461">
                  <c:v>1</c:v>
                </c:pt>
                <c:pt idx="3462">
                  <c:v>1</c:v>
                </c:pt>
                <c:pt idx="3463">
                  <c:v>1</c:v>
                </c:pt>
                <c:pt idx="3464">
                  <c:v>1</c:v>
                </c:pt>
                <c:pt idx="3465">
                  <c:v>1</c:v>
                </c:pt>
                <c:pt idx="3466">
                  <c:v>1</c:v>
                </c:pt>
                <c:pt idx="3467">
                  <c:v>1</c:v>
                </c:pt>
                <c:pt idx="3468">
                  <c:v>1</c:v>
                </c:pt>
                <c:pt idx="3469">
                  <c:v>1</c:v>
                </c:pt>
                <c:pt idx="3470">
                  <c:v>1</c:v>
                </c:pt>
                <c:pt idx="3471">
                  <c:v>1</c:v>
                </c:pt>
                <c:pt idx="3472">
                  <c:v>1</c:v>
                </c:pt>
                <c:pt idx="3473">
                  <c:v>1</c:v>
                </c:pt>
                <c:pt idx="3474">
                  <c:v>1</c:v>
                </c:pt>
                <c:pt idx="3475">
                  <c:v>1</c:v>
                </c:pt>
                <c:pt idx="3476">
                  <c:v>1</c:v>
                </c:pt>
                <c:pt idx="3477">
                  <c:v>1</c:v>
                </c:pt>
                <c:pt idx="3478">
                  <c:v>1</c:v>
                </c:pt>
                <c:pt idx="3479">
                  <c:v>1</c:v>
                </c:pt>
                <c:pt idx="3480">
                  <c:v>1</c:v>
                </c:pt>
                <c:pt idx="3481">
                  <c:v>1</c:v>
                </c:pt>
                <c:pt idx="3482">
                  <c:v>1</c:v>
                </c:pt>
                <c:pt idx="3483">
                  <c:v>1</c:v>
                </c:pt>
                <c:pt idx="3484">
                  <c:v>1</c:v>
                </c:pt>
                <c:pt idx="3485">
                  <c:v>1</c:v>
                </c:pt>
                <c:pt idx="3486">
                  <c:v>1</c:v>
                </c:pt>
                <c:pt idx="3487">
                  <c:v>1</c:v>
                </c:pt>
                <c:pt idx="3488">
                  <c:v>1</c:v>
                </c:pt>
                <c:pt idx="3489">
                  <c:v>1</c:v>
                </c:pt>
                <c:pt idx="3490">
                  <c:v>1</c:v>
                </c:pt>
                <c:pt idx="3491">
                  <c:v>1</c:v>
                </c:pt>
                <c:pt idx="3492">
                  <c:v>1</c:v>
                </c:pt>
                <c:pt idx="3493">
                  <c:v>1</c:v>
                </c:pt>
                <c:pt idx="3494">
                  <c:v>1</c:v>
                </c:pt>
                <c:pt idx="3495">
                  <c:v>1</c:v>
                </c:pt>
                <c:pt idx="3496">
                  <c:v>1</c:v>
                </c:pt>
                <c:pt idx="3497">
                  <c:v>1</c:v>
                </c:pt>
                <c:pt idx="3498">
                  <c:v>1</c:v>
                </c:pt>
                <c:pt idx="3499">
                  <c:v>1</c:v>
                </c:pt>
                <c:pt idx="3500">
                  <c:v>1</c:v>
                </c:pt>
                <c:pt idx="3501">
                  <c:v>1</c:v>
                </c:pt>
                <c:pt idx="3502">
                  <c:v>1</c:v>
                </c:pt>
                <c:pt idx="3503">
                  <c:v>1</c:v>
                </c:pt>
                <c:pt idx="3504">
                  <c:v>1</c:v>
                </c:pt>
                <c:pt idx="3505">
                  <c:v>1</c:v>
                </c:pt>
                <c:pt idx="3506">
                  <c:v>1</c:v>
                </c:pt>
                <c:pt idx="3507">
                  <c:v>1</c:v>
                </c:pt>
                <c:pt idx="3508">
                  <c:v>1</c:v>
                </c:pt>
                <c:pt idx="3509">
                  <c:v>1</c:v>
                </c:pt>
                <c:pt idx="3510">
                  <c:v>1</c:v>
                </c:pt>
                <c:pt idx="3511">
                  <c:v>1</c:v>
                </c:pt>
                <c:pt idx="3512">
                  <c:v>1</c:v>
                </c:pt>
                <c:pt idx="3513">
                  <c:v>1</c:v>
                </c:pt>
                <c:pt idx="3514">
                  <c:v>1</c:v>
                </c:pt>
                <c:pt idx="3515">
                  <c:v>1</c:v>
                </c:pt>
                <c:pt idx="3516">
                  <c:v>1</c:v>
                </c:pt>
                <c:pt idx="3517">
                  <c:v>1</c:v>
                </c:pt>
                <c:pt idx="3518">
                  <c:v>1</c:v>
                </c:pt>
                <c:pt idx="3519">
                  <c:v>1</c:v>
                </c:pt>
                <c:pt idx="3520">
                  <c:v>1</c:v>
                </c:pt>
                <c:pt idx="3521">
                  <c:v>1</c:v>
                </c:pt>
                <c:pt idx="3522">
                  <c:v>1</c:v>
                </c:pt>
                <c:pt idx="3523">
                  <c:v>1</c:v>
                </c:pt>
                <c:pt idx="3524">
                  <c:v>1</c:v>
                </c:pt>
                <c:pt idx="3525">
                  <c:v>1</c:v>
                </c:pt>
                <c:pt idx="3526">
                  <c:v>1</c:v>
                </c:pt>
                <c:pt idx="3527">
                  <c:v>1</c:v>
                </c:pt>
                <c:pt idx="3528">
                  <c:v>0.75</c:v>
                </c:pt>
                <c:pt idx="3529">
                  <c:v>0.75</c:v>
                </c:pt>
                <c:pt idx="3530">
                  <c:v>0.75</c:v>
                </c:pt>
                <c:pt idx="3531">
                  <c:v>0.75</c:v>
                </c:pt>
                <c:pt idx="3532">
                  <c:v>0.75</c:v>
                </c:pt>
                <c:pt idx="3533">
                  <c:v>0.75</c:v>
                </c:pt>
                <c:pt idx="3534">
                  <c:v>0.75</c:v>
                </c:pt>
                <c:pt idx="3535">
                  <c:v>0.75</c:v>
                </c:pt>
                <c:pt idx="3536">
                  <c:v>0.75</c:v>
                </c:pt>
                <c:pt idx="3537">
                  <c:v>0.75</c:v>
                </c:pt>
                <c:pt idx="3538">
                  <c:v>0.75</c:v>
                </c:pt>
                <c:pt idx="3539">
                  <c:v>0.75</c:v>
                </c:pt>
                <c:pt idx="3540">
                  <c:v>0.75</c:v>
                </c:pt>
                <c:pt idx="3541">
                  <c:v>0.75</c:v>
                </c:pt>
                <c:pt idx="3542">
                  <c:v>0.75</c:v>
                </c:pt>
                <c:pt idx="3543">
                  <c:v>0.75</c:v>
                </c:pt>
                <c:pt idx="3544">
                  <c:v>0.75</c:v>
                </c:pt>
                <c:pt idx="3545">
                  <c:v>0.75</c:v>
                </c:pt>
                <c:pt idx="3546">
                  <c:v>0.75</c:v>
                </c:pt>
                <c:pt idx="3547">
                  <c:v>0.75</c:v>
                </c:pt>
                <c:pt idx="3548">
                  <c:v>0.75</c:v>
                </c:pt>
                <c:pt idx="3549">
                  <c:v>0.75</c:v>
                </c:pt>
                <c:pt idx="3550">
                  <c:v>0.75</c:v>
                </c:pt>
                <c:pt idx="3551">
                  <c:v>0.75</c:v>
                </c:pt>
                <c:pt idx="3552">
                  <c:v>0.75</c:v>
                </c:pt>
                <c:pt idx="3553">
                  <c:v>0.75</c:v>
                </c:pt>
                <c:pt idx="3554">
                  <c:v>0.75</c:v>
                </c:pt>
                <c:pt idx="3555">
                  <c:v>0.75</c:v>
                </c:pt>
                <c:pt idx="3556">
                  <c:v>0.75</c:v>
                </c:pt>
                <c:pt idx="3557">
                  <c:v>0.75</c:v>
                </c:pt>
                <c:pt idx="3558">
                  <c:v>0.75</c:v>
                </c:pt>
                <c:pt idx="3559">
                  <c:v>0.75</c:v>
                </c:pt>
                <c:pt idx="3560">
                  <c:v>0.75</c:v>
                </c:pt>
                <c:pt idx="3561">
                  <c:v>0.75</c:v>
                </c:pt>
                <c:pt idx="3562">
                  <c:v>0.75</c:v>
                </c:pt>
                <c:pt idx="3563">
                  <c:v>0.75</c:v>
                </c:pt>
                <c:pt idx="3564">
                  <c:v>0.75</c:v>
                </c:pt>
                <c:pt idx="3565">
                  <c:v>0.75</c:v>
                </c:pt>
                <c:pt idx="3566">
                  <c:v>0.75</c:v>
                </c:pt>
                <c:pt idx="3567">
                  <c:v>0.75</c:v>
                </c:pt>
                <c:pt idx="3568">
                  <c:v>0.75</c:v>
                </c:pt>
                <c:pt idx="3569">
                  <c:v>0.75</c:v>
                </c:pt>
                <c:pt idx="3570">
                  <c:v>0.75</c:v>
                </c:pt>
                <c:pt idx="3571">
                  <c:v>0.75</c:v>
                </c:pt>
                <c:pt idx="3572">
                  <c:v>0.75</c:v>
                </c:pt>
                <c:pt idx="3573">
                  <c:v>0.75</c:v>
                </c:pt>
                <c:pt idx="3574">
                  <c:v>0.75</c:v>
                </c:pt>
                <c:pt idx="3575">
                  <c:v>0.75</c:v>
                </c:pt>
                <c:pt idx="3576">
                  <c:v>0.75</c:v>
                </c:pt>
                <c:pt idx="3577">
                  <c:v>0.75</c:v>
                </c:pt>
                <c:pt idx="3578">
                  <c:v>0.75</c:v>
                </c:pt>
                <c:pt idx="3579">
                  <c:v>0.75</c:v>
                </c:pt>
                <c:pt idx="3580">
                  <c:v>0.75</c:v>
                </c:pt>
                <c:pt idx="3581">
                  <c:v>0.75</c:v>
                </c:pt>
                <c:pt idx="3582">
                  <c:v>0.75</c:v>
                </c:pt>
                <c:pt idx="3583">
                  <c:v>0.75</c:v>
                </c:pt>
                <c:pt idx="3584">
                  <c:v>0.75</c:v>
                </c:pt>
                <c:pt idx="3585">
                  <c:v>0.75</c:v>
                </c:pt>
                <c:pt idx="3586">
                  <c:v>0.75</c:v>
                </c:pt>
                <c:pt idx="3587">
                  <c:v>0.75</c:v>
                </c:pt>
                <c:pt idx="3588">
                  <c:v>0.75</c:v>
                </c:pt>
                <c:pt idx="3589">
                  <c:v>0.75</c:v>
                </c:pt>
                <c:pt idx="3590">
                  <c:v>0.75</c:v>
                </c:pt>
                <c:pt idx="3591">
                  <c:v>0.75</c:v>
                </c:pt>
                <c:pt idx="3592">
                  <c:v>0.75</c:v>
                </c:pt>
                <c:pt idx="3593">
                  <c:v>0.75</c:v>
                </c:pt>
                <c:pt idx="3594">
                  <c:v>0.75</c:v>
                </c:pt>
                <c:pt idx="3595">
                  <c:v>0.75</c:v>
                </c:pt>
                <c:pt idx="3596">
                  <c:v>0.75</c:v>
                </c:pt>
                <c:pt idx="3597">
                  <c:v>0.75</c:v>
                </c:pt>
                <c:pt idx="3598">
                  <c:v>0.75</c:v>
                </c:pt>
                <c:pt idx="3599">
                  <c:v>0.75</c:v>
                </c:pt>
                <c:pt idx="3600">
                  <c:v>0.75</c:v>
                </c:pt>
                <c:pt idx="3601">
                  <c:v>0.75</c:v>
                </c:pt>
                <c:pt idx="3602">
                  <c:v>0.75</c:v>
                </c:pt>
                <c:pt idx="3603">
                  <c:v>0.75</c:v>
                </c:pt>
                <c:pt idx="3604">
                  <c:v>0.75</c:v>
                </c:pt>
                <c:pt idx="3605">
                  <c:v>0.75</c:v>
                </c:pt>
                <c:pt idx="3606">
                  <c:v>0.75</c:v>
                </c:pt>
                <c:pt idx="3607">
                  <c:v>0.75</c:v>
                </c:pt>
                <c:pt idx="3608">
                  <c:v>0.75</c:v>
                </c:pt>
                <c:pt idx="3609">
                  <c:v>0.75</c:v>
                </c:pt>
                <c:pt idx="3610">
                  <c:v>0.75</c:v>
                </c:pt>
                <c:pt idx="3611">
                  <c:v>0.75</c:v>
                </c:pt>
                <c:pt idx="3612">
                  <c:v>0.75</c:v>
                </c:pt>
                <c:pt idx="3613">
                  <c:v>0.75</c:v>
                </c:pt>
                <c:pt idx="3614">
                  <c:v>0.75</c:v>
                </c:pt>
                <c:pt idx="3615">
                  <c:v>0.75</c:v>
                </c:pt>
                <c:pt idx="3616">
                  <c:v>0.75</c:v>
                </c:pt>
                <c:pt idx="3617">
                  <c:v>0.75</c:v>
                </c:pt>
                <c:pt idx="3618">
                  <c:v>0.75</c:v>
                </c:pt>
                <c:pt idx="3619">
                  <c:v>0.75</c:v>
                </c:pt>
                <c:pt idx="3620">
                  <c:v>0.75</c:v>
                </c:pt>
                <c:pt idx="3621">
                  <c:v>0.75</c:v>
                </c:pt>
                <c:pt idx="3622">
                  <c:v>0.75</c:v>
                </c:pt>
                <c:pt idx="3623">
                  <c:v>0.75</c:v>
                </c:pt>
                <c:pt idx="3624">
                  <c:v>0.75</c:v>
                </c:pt>
                <c:pt idx="3625">
                  <c:v>0.75</c:v>
                </c:pt>
                <c:pt idx="3626">
                  <c:v>0.75</c:v>
                </c:pt>
                <c:pt idx="3627">
                  <c:v>0.75</c:v>
                </c:pt>
                <c:pt idx="3628">
                  <c:v>0.75</c:v>
                </c:pt>
                <c:pt idx="3629">
                  <c:v>0.75</c:v>
                </c:pt>
                <c:pt idx="3630">
                  <c:v>0.75</c:v>
                </c:pt>
                <c:pt idx="3631">
                  <c:v>0.75</c:v>
                </c:pt>
                <c:pt idx="3632">
                  <c:v>0.75</c:v>
                </c:pt>
                <c:pt idx="3633">
                  <c:v>0.75</c:v>
                </c:pt>
                <c:pt idx="3634">
                  <c:v>0.75</c:v>
                </c:pt>
                <c:pt idx="3635">
                  <c:v>0.75</c:v>
                </c:pt>
                <c:pt idx="3636">
                  <c:v>0.75</c:v>
                </c:pt>
                <c:pt idx="3637">
                  <c:v>0.75</c:v>
                </c:pt>
                <c:pt idx="3638">
                  <c:v>0.75</c:v>
                </c:pt>
                <c:pt idx="3639">
                  <c:v>0.75</c:v>
                </c:pt>
                <c:pt idx="3640">
                  <c:v>0.75</c:v>
                </c:pt>
                <c:pt idx="3641">
                  <c:v>0.75</c:v>
                </c:pt>
                <c:pt idx="3642">
                  <c:v>0.75</c:v>
                </c:pt>
                <c:pt idx="3643">
                  <c:v>0.75</c:v>
                </c:pt>
                <c:pt idx="3644">
                  <c:v>0.75</c:v>
                </c:pt>
                <c:pt idx="3645">
                  <c:v>0.75</c:v>
                </c:pt>
                <c:pt idx="3646">
                  <c:v>0.75</c:v>
                </c:pt>
                <c:pt idx="3647">
                  <c:v>0.75</c:v>
                </c:pt>
                <c:pt idx="3648">
                  <c:v>0.75</c:v>
                </c:pt>
                <c:pt idx="3649">
                  <c:v>0.75</c:v>
                </c:pt>
                <c:pt idx="3650">
                  <c:v>0.75</c:v>
                </c:pt>
                <c:pt idx="3651">
                  <c:v>0.75</c:v>
                </c:pt>
                <c:pt idx="3652">
                  <c:v>0.75</c:v>
                </c:pt>
                <c:pt idx="3653">
                  <c:v>0.75</c:v>
                </c:pt>
                <c:pt idx="3654">
                  <c:v>0.75</c:v>
                </c:pt>
                <c:pt idx="3655">
                  <c:v>0.75</c:v>
                </c:pt>
                <c:pt idx="3656">
                  <c:v>0.75</c:v>
                </c:pt>
                <c:pt idx="3657">
                  <c:v>0.75</c:v>
                </c:pt>
                <c:pt idx="3658">
                  <c:v>0.75</c:v>
                </c:pt>
                <c:pt idx="3659">
                  <c:v>0.75</c:v>
                </c:pt>
                <c:pt idx="3660">
                  <c:v>0.75</c:v>
                </c:pt>
                <c:pt idx="3661">
                  <c:v>0.75</c:v>
                </c:pt>
                <c:pt idx="3662">
                  <c:v>0.75</c:v>
                </c:pt>
                <c:pt idx="3663">
                  <c:v>0.75</c:v>
                </c:pt>
                <c:pt idx="3664">
                  <c:v>0.75</c:v>
                </c:pt>
                <c:pt idx="3665">
                  <c:v>0.75</c:v>
                </c:pt>
                <c:pt idx="3666">
                  <c:v>0.75</c:v>
                </c:pt>
                <c:pt idx="3667">
                  <c:v>0.75</c:v>
                </c:pt>
                <c:pt idx="3668">
                  <c:v>0.75</c:v>
                </c:pt>
                <c:pt idx="3669">
                  <c:v>0.75</c:v>
                </c:pt>
                <c:pt idx="3670">
                  <c:v>0.75</c:v>
                </c:pt>
                <c:pt idx="3671">
                  <c:v>0.75</c:v>
                </c:pt>
                <c:pt idx="3672">
                  <c:v>0.75</c:v>
                </c:pt>
                <c:pt idx="3673">
                  <c:v>0.75</c:v>
                </c:pt>
                <c:pt idx="3674">
                  <c:v>0.75</c:v>
                </c:pt>
                <c:pt idx="3675">
                  <c:v>0.75</c:v>
                </c:pt>
                <c:pt idx="3676">
                  <c:v>0.75</c:v>
                </c:pt>
                <c:pt idx="3677">
                  <c:v>0.75</c:v>
                </c:pt>
                <c:pt idx="3678">
                  <c:v>0.75</c:v>
                </c:pt>
                <c:pt idx="3679">
                  <c:v>0.75</c:v>
                </c:pt>
                <c:pt idx="3680">
                  <c:v>0.75</c:v>
                </c:pt>
                <c:pt idx="3681">
                  <c:v>0.75</c:v>
                </c:pt>
                <c:pt idx="3682">
                  <c:v>0.75</c:v>
                </c:pt>
                <c:pt idx="3683">
                  <c:v>0.75</c:v>
                </c:pt>
                <c:pt idx="3684">
                  <c:v>0.75</c:v>
                </c:pt>
                <c:pt idx="3685">
                  <c:v>0.75</c:v>
                </c:pt>
                <c:pt idx="3686">
                  <c:v>0.75</c:v>
                </c:pt>
                <c:pt idx="3687">
                  <c:v>0.75</c:v>
                </c:pt>
                <c:pt idx="3688">
                  <c:v>0.75</c:v>
                </c:pt>
                <c:pt idx="3689">
                  <c:v>0.75</c:v>
                </c:pt>
                <c:pt idx="3690">
                  <c:v>0.75</c:v>
                </c:pt>
                <c:pt idx="3691">
                  <c:v>0.75</c:v>
                </c:pt>
                <c:pt idx="3692">
                  <c:v>0.75</c:v>
                </c:pt>
                <c:pt idx="3693">
                  <c:v>0.75</c:v>
                </c:pt>
                <c:pt idx="3694">
                  <c:v>0.75</c:v>
                </c:pt>
                <c:pt idx="3695">
                  <c:v>0.75</c:v>
                </c:pt>
                <c:pt idx="3696">
                  <c:v>0.75</c:v>
                </c:pt>
                <c:pt idx="3697">
                  <c:v>0.75</c:v>
                </c:pt>
                <c:pt idx="3698">
                  <c:v>0.75</c:v>
                </c:pt>
                <c:pt idx="3699">
                  <c:v>0.75</c:v>
                </c:pt>
                <c:pt idx="3700">
                  <c:v>0.75</c:v>
                </c:pt>
                <c:pt idx="3701">
                  <c:v>0.75</c:v>
                </c:pt>
                <c:pt idx="3702">
                  <c:v>0.75</c:v>
                </c:pt>
                <c:pt idx="3703">
                  <c:v>0.75</c:v>
                </c:pt>
                <c:pt idx="3704">
                  <c:v>0.75</c:v>
                </c:pt>
                <c:pt idx="3705">
                  <c:v>0.75</c:v>
                </c:pt>
                <c:pt idx="3706">
                  <c:v>0.75</c:v>
                </c:pt>
                <c:pt idx="3707">
                  <c:v>0.75</c:v>
                </c:pt>
                <c:pt idx="3708">
                  <c:v>0.75</c:v>
                </c:pt>
                <c:pt idx="3709">
                  <c:v>0.75</c:v>
                </c:pt>
                <c:pt idx="3710">
                  <c:v>0.75</c:v>
                </c:pt>
                <c:pt idx="3711">
                  <c:v>0.75</c:v>
                </c:pt>
                <c:pt idx="3712">
                  <c:v>0.75</c:v>
                </c:pt>
                <c:pt idx="3713">
                  <c:v>0.75</c:v>
                </c:pt>
                <c:pt idx="3714">
                  <c:v>0.75</c:v>
                </c:pt>
                <c:pt idx="3715">
                  <c:v>0.75</c:v>
                </c:pt>
                <c:pt idx="3716">
                  <c:v>0.75</c:v>
                </c:pt>
                <c:pt idx="3717">
                  <c:v>0.75</c:v>
                </c:pt>
                <c:pt idx="3718">
                  <c:v>0.75</c:v>
                </c:pt>
                <c:pt idx="3719">
                  <c:v>0.75</c:v>
                </c:pt>
                <c:pt idx="3720">
                  <c:v>0.75</c:v>
                </c:pt>
                <c:pt idx="3721">
                  <c:v>0.75</c:v>
                </c:pt>
                <c:pt idx="3722">
                  <c:v>0.75</c:v>
                </c:pt>
                <c:pt idx="3723">
                  <c:v>0.75</c:v>
                </c:pt>
                <c:pt idx="3724">
                  <c:v>0.75</c:v>
                </c:pt>
                <c:pt idx="3725">
                  <c:v>0.75</c:v>
                </c:pt>
                <c:pt idx="3726">
                  <c:v>0.75</c:v>
                </c:pt>
                <c:pt idx="3727">
                  <c:v>0.75</c:v>
                </c:pt>
                <c:pt idx="3728">
                  <c:v>0.75</c:v>
                </c:pt>
                <c:pt idx="3729">
                  <c:v>0.75</c:v>
                </c:pt>
                <c:pt idx="3730">
                  <c:v>0.75</c:v>
                </c:pt>
                <c:pt idx="3731">
                  <c:v>0.75</c:v>
                </c:pt>
                <c:pt idx="3732">
                  <c:v>0.75</c:v>
                </c:pt>
                <c:pt idx="3733">
                  <c:v>0.75</c:v>
                </c:pt>
                <c:pt idx="3734">
                  <c:v>0.75</c:v>
                </c:pt>
                <c:pt idx="3735">
                  <c:v>0.75</c:v>
                </c:pt>
                <c:pt idx="3736">
                  <c:v>0.75</c:v>
                </c:pt>
                <c:pt idx="3737">
                  <c:v>0.75</c:v>
                </c:pt>
                <c:pt idx="3738">
                  <c:v>0.75</c:v>
                </c:pt>
                <c:pt idx="3739">
                  <c:v>0.75</c:v>
                </c:pt>
                <c:pt idx="3740">
                  <c:v>0.75</c:v>
                </c:pt>
                <c:pt idx="3741">
                  <c:v>0.75</c:v>
                </c:pt>
                <c:pt idx="3742">
                  <c:v>0.75</c:v>
                </c:pt>
                <c:pt idx="3743">
                  <c:v>0.5</c:v>
                </c:pt>
                <c:pt idx="3744">
                  <c:v>0.5</c:v>
                </c:pt>
                <c:pt idx="3745">
                  <c:v>0.5</c:v>
                </c:pt>
                <c:pt idx="3746">
                  <c:v>0.5</c:v>
                </c:pt>
                <c:pt idx="3747">
                  <c:v>0.5</c:v>
                </c:pt>
                <c:pt idx="3748">
                  <c:v>0.5</c:v>
                </c:pt>
                <c:pt idx="3749">
                  <c:v>0.5</c:v>
                </c:pt>
                <c:pt idx="3750">
                  <c:v>0.5</c:v>
                </c:pt>
                <c:pt idx="3751">
                  <c:v>0.5</c:v>
                </c:pt>
                <c:pt idx="3752">
                  <c:v>0.5</c:v>
                </c:pt>
                <c:pt idx="3753">
                  <c:v>0.5</c:v>
                </c:pt>
                <c:pt idx="3754">
                  <c:v>0.5</c:v>
                </c:pt>
                <c:pt idx="3755">
                  <c:v>0.5</c:v>
                </c:pt>
                <c:pt idx="3756">
                  <c:v>0.5</c:v>
                </c:pt>
                <c:pt idx="3757">
                  <c:v>0.5</c:v>
                </c:pt>
                <c:pt idx="3758">
                  <c:v>0.5</c:v>
                </c:pt>
                <c:pt idx="3759">
                  <c:v>0.5</c:v>
                </c:pt>
                <c:pt idx="3760">
                  <c:v>0.5</c:v>
                </c:pt>
                <c:pt idx="3761">
                  <c:v>0.5</c:v>
                </c:pt>
                <c:pt idx="3762">
                  <c:v>0.5</c:v>
                </c:pt>
                <c:pt idx="3763">
                  <c:v>0.5</c:v>
                </c:pt>
                <c:pt idx="3764">
                  <c:v>0.5</c:v>
                </c:pt>
                <c:pt idx="3765">
                  <c:v>0.5</c:v>
                </c:pt>
                <c:pt idx="3766">
                  <c:v>0.5</c:v>
                </c:pt>
                <c:pt idx="3767">
                  <c:v>0.5</c:v>
                </c:pt>
                <c:pt idx="3768">
                  <c:v>0.5</c:v>
                </c:pt>
                <c:pt idx="3769">
                  <c:v>0.5</c:v>
                </c:pt>
                <c:pt idx="3770">
                  <c:v>0.5</c:v>
                </c:pt>
                <c:pt idx="3771">
                  <c:v>0.5</c:v>
                </c:pt>
                <c:pt idx="3772">
                  <c:v>0.5</c:v>
                </c:pt>
                <c:pt idx="3773">
                  <c:v>0.5</c:v>
                </c:pt>
                <c:pt idx="3774">
                  <c:v>0.5</c:v>
                </c:pt>
                <c:pt idx="3775">
                  <c:v>0.5</c:v>
                </c:pt>
                <c:pt idx="3776">
                  <c:v>0.5</c:v>
                </c:pt>
                <c:pt idx="3777">
                  <c:v>0.5</c:v>
                </c:pt>
                <c:pt idx="3778">
                  <c:v>0.5</c:v>
                </c:pt>
                <c:pt idx="3779">
                  <c:v>0.5</c:v>
                </c:pt>
                <c:pt idx="3780">
                  <c:v>0.5</c:v>
                </c:pt>
                <c:pt idx="3781">
                  <c:v>0.5</c:v>
                </c:pt>
                <c:pt idx="3782">
                  <c:v>0.5</c:v>
                </c:pt>
                <c:pt idx="3783">
                  <c:v>0.5</c:v>
                </c:pt>
                <c:pt idx="3784">
                  <c:v>0.5</c:v>
                </c:pt>
                <c:pt idx="3785">
                  <c:v>0.5</c:v>
                </c:pt>
                <c:pt idx="3786">
                  <c:v>0.5</c:v>
                </c:pt>
                <c:pt idx="3787">
                  <c:v>0.5</c:v>
                </c:pt>
                <c:pt idx="3788">
                  <c:v>0.5</c:v>
                </c:pt>
                <c:pt idx="3789">
                  <c:v>0.5</c:v>
                </c:pt>
                <c:pt idx="3790">
                  <c:v>0.5</c:v>
                </c:pt>
                <c:pt idx="3791">
                  <c:v>0.5</c:v>
                </c:pt>
                <c:pt idx="3792">
                  <c:v>0.5</c:v>
                </c:pt>
                <c:pt idx="3793">
                  <c:v>0.5</c:v>
                </c:pt>
                <c:pt idx="3794">
                  <c:v>0.5</c:v>
                </c:pt>
                <c:pt idx="3795">
                  <c:v>0.5</c:v>
                </c:pt>
                <c:pt idx="3796">
                  <c:v>0.5</c:v>
                </c:pt>
                <c:pt idx="3797">
                  <c:v>0.5</c:v>
                </c:pt>
                <c:pt idx="3798">
                  <c:v>0.5</c:v>
                </c:pt>
                <c:pt idx="3799">
                  <c:v>0.5</c:v>
                </c:pt>
                <c:pt idx="3800">
                  <c:v>0.5</c:v>
                </c:pt>
                <c:pt idx="3801">
                  <c:v>0.5</c:v>
                </c:pt>
                <c:pt idx="3802">
                  <c:v>0.5</c:v>
                </c:pt>
                <c:pt idx="3803">
                  <c:v>0.5</c:v>
                </c:pt>
                <c:pt idx="3804">
                  <c:v>0.5</c:v>
                </c:pt>
                <c:pt idx="3805">
                  <c:v>0.5</c:v>
                </c:pt>
                <c:pt idx="3806">
                  <c:v>0.5</c:v>
                </c:pt>
                <c:pt idx="3807">
                  <c:v>0.5</c:v>
                </c:pt>
                <c:pt idx="3808">
                  <c:v>0.5</c:v>
                </c:pt>
                <c:pt idx="3809">
                  <c:v>0.5</c:v>
                </c:pt>
                <c:pt idx="3810">
                  <c:v>0.5</c:v>
                </c:pt>
                <c:pt idx="3811">
                  <c:v>0.5</c:v>
                </c:pt>
                <c:pt idx="3812">
                  <c:v>0.5</c:v>
                </c:pt>
                <c:pt idx="3813">
                  <c:v>0.5</c:v>
                </c:pt>
                <c:pt idx="3814">
                  <c:v>0.5</c:v>
                </c:pt>
                <c:pt idx="3815">
                  <c:v>0.5</c:v>
                </c:pt>
                <c:pt idx="3816">
                  <c:v>0.5</c:v>
                </c:pt>
                <c:pt idx="3817">
                  <c:v>0.5</c:v>
                </c:pt>
                <c:pt idx="3818">
                  <c:v>0.5</c:v>
                </c:pt>
                <c:pt idx="3819">
                  <c:v>0.5</c:v>
                </c:pt>
                <c:pt idx="3820">
                  <c:v>0.5</c:v>
                </c:pt>
                <c:pt idx="3821">
                  <c:v>0.5</c:v>
                </c:pt>
                <c:pt idx="3822">
                  <c:v>0.5</c:v>
                </c:pt>
                <c:pt idx="3823">
                  <c:v>0.5</c:v>
                </c:pt>
                <c:pt idx="3824">
                  <c:v>0.5</c:v>
                </c:pt>
                <c:pt idx="3825">
                  <c:v>0.5</c:v>
                </c:pt>
                <c:pt idx="3826">
                  <c:v>0.5</c:v>
                </c:pt>
                <c:pt idx="3827">
                  <c:v>0.5</c:v>
                </c:pt>
                <c:pt idx="3828">
                  <c:v>0.5</c:v>
                </c:pt>
                <c:pt idx="3829">
                  <c:v>0.5</c:v>
                </c:pt>
                <c:pt idx="3830">
                  <c:v>0.5</c:v>
                </c:pt>
                <c:pt idx="3831">
                  <c:v>0.5</c:v>
                </c:pt>
                <c:pt idx="3832">
                  <c:v>0.5</c:v>
                </c:pt>
                <c:pt idx="3833">
                  <c:v>0.5</c:v>
                </c:pt>
                <c:pt idx="3834">
                  <c:v>0.5</c:v>
                </c:pt>
                <c:pt idx="3835">
                  <c:v>0.5</c:v>
                </c:pt>
                <c:pt idx="3836">
                  <c:v>0.5</c:v>
                </c:pt>
                <c:pt idx="3837">
                  <c:v>0.5</c:v>
                </c:pt>
                <c:pt idx="3838">
                  <c:v>0.5</c:v>
                </c:pt>
                <c:pt idx="3839">
                  <c:v>0.5</c:v>
                </c:pt>
                <c:pt idx="3840">
                  <c:v>0.5</c:v>
                </c:pt>
                <c:pt idx="3841">
                  <c:v>0.5</c:v>
                </c:pt>
                <c:pt idx="3842">
                  <c:v>0.5</c:v>
                </c:pt>
                <c:pt idx="3843">
                  <c:v>0.5</c:v>
                </c:pt>
                <c:pt idx="3844">
                  <c:v>0.5</c:v>
                </c:pt>
                <c:pt idx="3845">
                  <c:v>0.5</c:v>
                </c:pt>
                <c:pt idx="3846">
                  <c:v>0.5</c:v>
                </c:pt>
                <c:pt idx="3847">
                  <c:v>0.5</c:v>
                </c:pt>
                <c:pt idx="3848">
                  <c:v>0.5</c:v>
                </c:pt>
                <c:pt idx="3849">
                  <c:v>0.5</c:v>
                </c:pt>
                <c:pt idx="3850">
                  <c:v>0.5</c:v>
                </c:pt>
                <c:pt idx="3851">
                  <c:v>0.5</c:v>
                </c:pt>
                <c:pt idx="3852">
                  <c:v>0.5</c:v>
                </c:pt>
                <c:pt idx="3853">
                  <c:v>0.5</c:v>
                </c:pt>
                <c:pt idx="3854">
                  <c:v>0.5</c:v>
                </c:pt>
                <c:pt idx="3855">
                  <c:v>0.5</c:v>
                </c:pt>
                <c:pt idx="3856">
                  <c:v>0.5</c:v>
                </c:pt>
                <c:pt idx="3857">
                  <c:v>0.5</c:v>
                </c:pt>
                <c:pt idx="3858">
                  <c:v>0.5</c:v>
                </c:pt>
                <c:pt idx="3859">
                  <c:v>0.5</c:v>
                </c:pt>
                <c:pt idx="3860">
                  <c:v>0.5</c:v>
                </c:pt>
                <c:pt idx="3861">
                  <c:v>0.5</c:v>
                </c:pt>
                <c:pt idx="3862">
                  <c:v>0.5</c:v>
                </c:pt>
                <c:pt idx="3863">
                  <c:v>0.5</c:v>
                </c:pt>
                <c:pt idx="3864">
                  <c:v>0.5</c:v>
                </c:pt>
                <c:pt idx="3865">
                  <c:v>0.5</c:v>
                </c:pt>
                <c:pt idx="3866">
                  <c:v>0.5</c:v>
                </c:pt>
                <c:pt idx="3867">
                  <c:v>0.5</c:v>
                </c:pt>
                <c:pt idx="3868">
                  <c:v>0.5</c:v>
                </c:pt>
                <c:pt idx="3869">
                  <c:v>0.5</c:v>
                </c:pt>
                <c:pt idx="3870">
                  <c:v>0.5</c:v>
                </c:pt>
                <c:pt idx="3871">
                  <c:v>0.5</c:v>
                </c:pt>
                <c:pt idx="3872">
                  <c:v>0.5</c:v>
                </c:pt>
                <c:pt idx="3873">
                  <c:v>0.5</c:v>
                </c:pt>
                <c:pt idx="3874">
                  <c:v>0.5</c:v>
                </c:pt>
                <c:pt idx="3875">
                  <c:v>0.5</c:v>
                </c:pt>
                <c:pt idx="3876">
                  <c:v>0.5</c:v>
                </c:pt>
                <c:pt idx="3877">
                  <c:v>0.5</c:v>
                </c:pt>
                <c:pt idx="3878">
                  <c:v>0.25</c:v>
                </c:pt>
                <c:pt idx="3879">
                  <c:v>0.25</c:v>
                </c:pt>
                <c:pt idx="3880">
                  <c:v>0.25</c:v>
                </c:pt>
                <c:pt idx="3881">
                  <c:v>0.25</c:v>
                </c:pt>
                <c:pt idx="3882">
                  <c:v>0.25</c:v>
                </c:pt>
                <c:pt idx="3883">
                  <c:v>0.25</c:v>
                </c:pt>
                <c:pt idx="3884">
                  <c:v>0.25</c:v>
                </c:pt>
                <c:pt idx="3885">
                  <c:v>0.25</c:v>
                </c:pt>
                <c:pt idx="3886">
                  <c:v>0.25</c:v>
                </c:pt>
                <c:pt idx="3887">
                  <c:v>0.25</c:v>
                </c:pt>
                <c:pt idx="3888">
                  <c:v>0.25</c:v>
                </c:pt>
                <c:pt idx="3889">
                  <c:v>0.25</c:v>
                </c:pt>
                <c:pt idx="3890">
                  <c:v>0.25</c:v>
                </c:pt>
                <c:pt idx="3891">
                  <c:v>0.25</c:v>
                </c:pt>
                <c:pt idx="3892">
                  <c:v>0.25</c:v>
                </c:pt>
                <c:pt idx="3893">
                  <c:v>0.25</c:v>
                </c:pt>
                <c:pt idx="3894">
                  <c:v>0.25</c:v>
                </c:pt>
                <c:pt idx="3895">
                  <c:v>0.25</c:v>
                </c:pt>
                <c:pt idx="3896">
                  <c:v>0.25</c:v>
                </c:pt>
                <c:pt idx="3897">
                  <c:v>0.25</c:v>
                </c:pt>
                <c:pt idx="3898">
                  <c:v>0.25</c:v>
                </c:pt>
                <c:pt idx="3899">
                  <c:v>0.25</c:v>
                </c:pt>
                <c:pt idx="3900">
                  <c:v>0.25</c:v>
                </c:pt>
                <c:pt idx="3901">
                  <c:v>0.25</c:v>
                </c:pt>
                <c:pt idx="3902">
                  <c:v>0.25</c:v>
                </c:pt>
                <c:pt idx="3903">
                  <c:v>0.25</c:v>
                </c:pt>
                <c:pt idx="3904">
                  <c:v>0.25</c:v>
                </c:pt>
                <c:pt idx="3905">
                  <c:v>0.25</c:v>
                </c:pt>
                <c:pt idx="3906">
                  <c:v>0.25</c:v>
                </c:pt>
                <c:pt idx="3907">
                  <c:v>0.25</c:v>
                </c:pt>
                <c:pt idx="3908">
                  <c:v>0.25</c:v>
                </c:pt>
                <c:pt idx="3909">
                  <c:v>0.25</c:v>
                </c:pt>
                <c:pt idx="3910">
                  <c:v>0.25</c:v>
                </c:pt>
                <c:pt idx="3911">
                  <c:v>0.25</c:v>
                </c:pt>
                <c:pt idx="3912">
                  <c:v>0.25</c:v>
                </c:pt>
                <c:pt idx="3913">
                  <c:v>0.25</c:v>
                </c:pt>
                <c:pt idx="3914">
                  <c:v>0.25</c:v>
                </c:pt>
                <c:pt idx="3915">
                  <c:v>0.25</c:v>
                </c:pt>
                <c:pt idx="3916">
                  <c:v>0.25</c:v>
                </c:pt>
                <c:pt idx="3917">
                  <c:v>0.25</c:v>
                </c:pt>
                <c:pt idx="3918">
                  <c:v>0.25</c:v>
                </c:pt>
                <c:pt idx="3919">
                  <c:v>0.25</c:v>
                </c:pt>
                <c:pt idx="3920">
                  <c:v>0.25</c:v>
                </c:pt>
                <c:pt idx="3921">
                  <c:v>0.25</c:v>
                </c:pt>
                <c:pt idx="3922">
                  <c:v>0.25</c:v>
                </c:pt>
                <c:pt idx="3923">
                  <c:v>0.25</c:v>
                </c:pt>
                <c:pt idx="3924">
                  <c:v>0.25</c:v>
                </c:pt>
                <c:pt idx="3925">
                  <c:v>0.25</c:v>
                </c:pt>
                <c:pt idx="3926">
                  <c:v>0.25</c:v>
                </c:pt>
                <c:pt idx="3927">
                  <c:v>0.25</c:v>
                </c:pt>
                <c:pt idx="3928">
                  <c:v>0.25</c:v>
                </c:pt>
                <c:pt idx="3929">
                  <c:v>0.25</c:v>
                </c:pt>
                <c:pt idx="3930">
                  <c:v>0.25</c:v>
                </c:pt>
                <c:pt idx="3931">
                  <c:v>0.25</c:v>
                </c:pt>
                <c:pt idx="3932">
                  <c:v>0.25</c:v>
                </c:pt>
                <c:pt idx="3933">
                  <c:v>0.25</c:v>
                </c:pt>
                <c:pt idx="3934">
                  <c:v>0.25</c:v>
                </c:pt>
                <c:pt idx="3935">
                  <c:v>0.25</c:v>
                </c:pt>
                <c:pt idx="3936">
                  <c:v>0.25</c:v>
                </c:pt>
                <c:pt idx="3937">
                  <c:v>0.25</c:v>
                </c:pt>
                <c:pt idx="3938">
                  <c:v>0.25</c:v>
                </c:pt>
                <c:pt idx="3939">
                  <c:v>0.25</c:v>
                </c:pt>
                <c:pt idx="3940">
                  <c:v>0.25</c:v>
                </c:pt>
                <c:pt idx="3941">
                  <c:v>0.25</c:v>
                </c:pt>
                <c:pt idx="3942">
                  <c:v>0.25</c:v>
                </c:pt>
                <c:pt idx="3943">
                  <c:v>0.25</c:v>
                </c:pt>
                <c:pt idx="3944">
                  <c:v>0.25</c:v>
                </c:pt>
                <c:pt idx="3945">
                  <c:v>0.25</c:v>
                </c:pt>
                <c:pt idx="3946">
                  <c:v>0.25</c:v>
                </c:pt>
                <c:pt idx="3947">
                  <c:v>0.25</c:v>
                </c:pt>
                <c:pt idx="3948">
                  <c:v>0.25</c:v>
                </c:pt>
                <c:pt idx="3949">
                  <c:v>0.25</c:v>
                </c:pt>
                <c:pt idx="3950">
                  <c:v>0.25</c:v>
                </c:pt>
                <c:pt idx="3951">
                  <c:v>0.25</c:v>
                </c:pt>
                <c:pt idx="3952">
                  <c:v>0.25</c:v>
                </c:pt>
                <c:pt idx="3953">
                  <c:v>0.25</c:v>
                </c:pt>
                <c:pt idx="3954">
                  <c:v>0.25</c:v>
                </c:pt>
                <c:pt idx="3955">
                  <c:v>0.25</c:v>
                </c:pt>
                <c:pt idx="3956">
                  <c:v>0.25</c:v>
                </c:pt>
                <c:pt idx="3957">
                  <c:v>0.25</c:v>
                </c:pt>
                <c:pt idx="3958">
                  <c:v>0.25</c:v>
                </c:pt>
                <c:pt idx="3959">
                  <c:v>0.25</c:v>
                </c:pt>
                <c:pt idx="3960">
                  <c:v>0.25</c:v>
                </c:pt>
                <c:pt idx="3961">
                  <c:v>0.25</c:v>
                </c:pt>
                <c:pt idx="3962">
                  <c:v>0.25</c:v>
                </c:pt>
                <c:pt idx="3963">
                  <c:v>0.25</c:v>
                </c:pt>
                <c:pt idx="3964">
                  <c:v>0.25</c:v>
                </c:pt>
                <c:pt idx="3965">
                  <c:v>0.25</c:v>
                </c:pt>
                <c:pt idx="3966">
                  <c:v>0.25</c:v>
                </c:pt>
                <c:pt idx="3967">
                  <c:v>0.25</c:v>
                </c:pt>
                <c:pt idx="3968">
                  <c:v>0.25</c:v>
                </c:pt>
                <c:pt idx="3969">
                  <c:v>0.25</c:v>
                </c:pt>
                <c:pt idx="3970">
                  <c:v>0.25</c:v>
                </c:pt>
                <c:pt idx="3971">
                  <c:v>0.25</c:v>
                </c:pt>
                <c:pt idx="3972">
                  <c:v>0.25</c:v>
                </c:pt>
                <c:pt idx="3973">
                  <c:v>0.25</c:v>
                </c:pt>
                <c:pt idx="3974">
                  <c:v>0.25</c:v>
                </c:pt>
                <c:pt idx="3975">
                  <c:v>0.25</c:v>
                </c:pt>
                <c:pt idx="3976">
                  <c:v>0.25</c:v>
                </c:pt>
                <c:pt idx="3977">
                  <c:v>0.25</c:v>
                </c:pt>
                <c:pt idx="3978">
                  <c:v>0.25</c:v>
                </c:pt>
                <c:pt idx="3979">
                  <c:v>0.25</c:v>
                </c:pt>
                <c:pt idx="3980">
                  <c:v>0.25</c:v>
                </c:pt>
                <c:pt idx="3981">
                  <c:v>0.25</c:v>
                </c:pt>
                <c:pt idx="3982">
                  <c:v>0.25</c:v>
                </c:pt>
                <c:pt idx="3983">
                  <c:v>0.25</c:v>
                </c:pt>
                <c:pt idx="3984">
                  <c:v>0.25</c:v>
                </c:pt>
                <c:pt idx="3985">
                  <c:v>0.25</c:v>
                </c:pt>
                <c:pt idx="3986">
                  <c:v>0.25</c:v>
                </c:pt>
                <c:pt idx="3987">
                  <c:v>0.25</c:v>
                </c:pt>
                <c:pt idx="3988">
                  <c:v>0.25</c:v>
                </c:pt>
                <c:pt idx="3989">
                  <c:v>0.25</c:v>
                </c:pt>
                <c:pt idx="3990">
                  <c:v>0.25</c:v>
                </c:pt>
                <c:pt idx="3991">
                  <c:v>0.25</c:v>
                </c:pt>
                <c:pt idx="3992">
                  <c:v>0.25</c:v>
                </c:pt>
                <c:pt idx="3993">
                  <c:v>0.25</c:v>
                </c:pt>
                <c:pt idx="3994">
                  <c:v>0.25</c:v>
                </c:pt>
                <c:pt idx="3995">
                  <c:v>0.25</c:v>
                </c:pt>
                <c:pt idx="3996">
                  <c:v>0.25</c:v>
                </c:pt>
                <c:pt idx="3997">
                  <c:v>0.25</c:v>
                </c:pt>
                <c:pt idx="3998">
                  <c:v>0.25</c:v>
                </c:pt>
                <c:pt idx="3999">
                  <c:v>0.25</c:v>
                </c:pt>
                <c:pt idx="4000">
                  <c:v>0.25</c:v>
                </c:pt>
                <c:pt idx="4001">
                  <c:v>0.25</c:v>
                </c:pt>
                <c:pt idx="4002">
                  <c:v>0.25</c:v>
                </c:pt>
                <c:pt idx="4003">
                  <c:v>0.25</c:v>
                </c:pt>
                <c:pt idx="4004">
                  <c:v>0.25</c:v>
                </c:pt>
                <c:pt idx="4005">
                  <c:v>0.25</c:v>
                </c:pt>
                <c:pt idx="4006">
                  <c:v>0.25</c:v>
                </c:pt>
                <c:pt idx="4007">
                  <c:v>0.25</c:v>
                </c:pt>
                <c:pt idx="4008">
                  <c:v>0.25</c:v>
                </c:pt>
                <c:pt idx="4009">
                  <c:v>0.25</c:v>
                </c:pt>
                <c:pt idx="4010">
                  <c:v>0.25</c:v>
                </c:pt>
                <c:pt idx="4011">
                  <c:v>0.25</c:v>
                </c:pt>
                <c:pt idx="4012">
                  <c:v>0.25</c:v>
                </c:pt>
                <c:pt idx="4013">
                  <c:v>0.25</c:v>
                </c:pt>
                <c:pt idx="4014">
                  <c:v>0.25</c:v>
                </c:pt>
                <c:pt idx="4015">
                  <c:v>0.25</c:v>
                </c:pt>
                <c:pt idx="4016">
                  <c:v>0.25</c:v>
                </c:pt>
                <c:pt idx="4017">
                  <c:v>0.25</c:v>
                </c:pt>
                <c:pt idx="4018">
                  <c:v>0.25</c:v>
                </c:pt>
                <c:pt idx="4019">
                  <c:v>0.25</c:v>
                </c:pt>
                <c:pt idx="4020">
                  <c:v>0.25</c:v>
                </c:pt>
                <c:pt idx="4021">
                  <c:v>0.25</c:v>
                </c:pt>
                <c:pt idx="4022">
                  <c:v>0.25</c:v>
                </c:pt>
                <c:pt idx="4023">
                  <c:v>0.25</c:v>
                </c:pt>
                <c:pt idx="4024">
                  <c:v>0.25</c:v>
                </c:pt>
                <c:pt idx="4025">
                  <c:v>0.25</c:v>
                </c:pt>
                <c:pt idx="4026">
                  <c:v>0.25</c:v>
                </c:pt>
                <c:pt idx="4027">
                  <c:v>0.25</c:v>
                </c:pt>
                <c:pt idx="4028">
                  <c:v>0.15</c:v>
                </c:pt>
                <c:pt idx="4029">
                  <c:v>0.15</c:v>
                </c:pt>
                <c:pt idx="4030">
                  <c:v>0.15</c:v>
                </c:pt>
                <c:pt idx="4031">
                  <c:v>0.15</c:v>
                </c:pt>
                <c:pt idx="4032">
                  <c:v>0.15</c:v>
                </c:pt>
                <c:pt idx="4033">
                  <c:v>0.15</c:v>
                </c:pt>
                <c:pt idx="4034">
                  <c:v>0.15</c:v>
                </c:pt>
                <c:pt idx="4035">
                  <c:v>0.15</c:v>
                </c:pt>
                <c:pt idx="4036">
                  <c:v>0.15</c:v>
                </c:pt>
                <c:pt idx="4037">
                  <c:v>0.15</c:v>
                </c:pt>
                <c:pt idx="4038">
                  <c:v>0.15</c:v>
                </c:pt>
                <c:pt idx="4039">
                  <c:v>0.15</c:v>
                </c:pt>
                <c:pt idx="4040">
                  <c:v>0.15</c:v>
                </c:pt>
                <c:pt idx="4041">
                  <c:v>0.15</c:v>
                </c:pt>
                <c:pt idx="4042">
                  <c:v>0.15</c:v>
                </c:pt>
                <c:pt idx="4043">
                  <c:v>0.15</c:v>
                </c:pt>
                <c:pt idx="4044">
                  <c:v>0.15</c:v>
                </c:pt>
                <c:pt idx="4045">
                  <c:v>0.15</c:v>
                </c:pt>
                <c:pt idx="4046">
                  <c:v>0.15</c:v>
                </c:pt>
                <c:pt idx="4047">
                  <c:v>0.15</c:v>
                </c:pt>
                <c:pt idx="4048">
                  <c:v>0.15</c:v>
                </c:pt>
                <c:pt idx="4049">
                  <c:v>0.15</c:v>
                </c:pt>
                <c:pt idx="4050">
                  <c:v>0.15</c:v>
                </c:pt>
                <c:pt idx="4051">
                  <c:v>0.15</c:v>
                </c:pt>
                <c:pt idx="4052">
                  <c:v>0.15</c:v>
                </c:pt>
                <c:pt idx="4053">
                  <c:v>0.15</c:v>
                </c:pt>
                <c:pt idx="4054">
                  <c:v>0.15</c:v>
                </c:pt>
                <c:pt idx="4055">
                  <c:v>0.15</c:v>
                </c:pt>
                <c:pt idx="4056">
                  <c:v>0.15</c:v>
                </c:pt>
                <c:pt idx="4057">
                  <c:v>0.15</c:v>
                </c:pt>
                <c:pt idx="4058">
                  <c:v>0.15</c:v>
                </c:pt>
                <c:pt idx="4059">
                  <c:v>0.15</c:v>
                </c:pt>
                <c:pt idx="4060">
                  <c:v>0.15</c:v>
                </c:pt>
                <c:pt idx="4061">
                  <c:v>0.15</c:v>
                </c:pt>
                <c:pt idx="4062">
                  <c:v>0.15</c:v>
                </c:pt>
                <c:pt idx="4063">
                  <c:v>0.15</c:v>
                </c:pt>
                <c:pt idx="4064">
                  <c:v>0.15</c:v>
                </c:pt>
                <c:pt idx="4065">
                  <c:v>0.15</c:v>
                </c:pt>
                <c:pt idx="4066">
                  <c:v>0.15</c:v>
                </c:pt>
                <c:pt idx="4067">
                  <c:v>0.15</c:v>
                </c:pt>
                <c:pt idx="4068">
                  <c:v>0.15</c:v>
                </c:pt>
                <c:pt idx="4069">
                  <c:v>0.15</c:v>
                </c:pt>
                <c:pt idx="4070">
                  <c:v>0.15</c:v>
                </c:pt>
                <c:pt idx="4071">
                  <c:v>0.15</c:v>
                </c:pt>
                <c:pt idx="4072">
                  <c:v>0.15</c:v>
                </c:pt>
                <c:pt idx="4073">
                  <c:v>0.15</c:v>
                </c:pt>
                <c:pt idx="4074">
                  <c:v>0.15</c:v>
                </c:pt>
                <c:pt idx="4075">
                  <c:v>0.15</c:v>
                </c:pt>
                <c:pt idx="4076">
                  <c:v>0.15</c:v>
                </c:pt>
                <c:pt idx="4077">
                  <c:v>0.15</c:v>
                </c:pt>
                <c:pt idx="4078">
                  <c:v>0.15</c:v>
                </c:pt>
                <c:pt idx="4079">
                  <c:v>0.15</c:v>
                </c:pt>
                <c:pt idx="4080">
                  <c:v>0.15</c:v>
                </c:pt>
                <c:pt idx="4081">
                  <c:v>0.15</c:v>
                </c:pt>
                <c:pt idx="4082">
                  <c:v>0.15</c:v>
                </c:pt>
                <c:pt idx="4083">
                  <c:v>0.15</c:v>
                </c:pt>
                <c:pt idx="4084">
                  <c:v>0.15</c:v>
                </c:pt>
                <c:pt idx="4085">
                  <c:v>0.15</c:v>
                </c:pt>
                <c:pt idx="4086">
                  <c:v>0.15</c:v>
                </c:pt>
                <c:pt idx="4087">
                  <c:v>0.15</c:v>
                </c:pt>
                <c:pt idx="4088">
                  <c:v>0.15</c:v>
                </c:pt>
                <c:pt idx="4089">
                  <c:v>0.15</c:v>
                </c:pt>
                <c:pt idx="4090">
                  <c:v>0.15</c:v>
                </c:pt>
                <c:pt idx="4091">
                  <c:v>0.15</c:v>
                </c:pt>
                <c:pt idx="4092">
                  <c:v>0.15</c:v>
                </c:pt>
                <c:pt idx="4093">
                  <c:v>0.05</c:v>
                </c:pt>
                <c:pt idx="4094">
                  <c:v>0.05</c:v>
                </c:pt>
                <c:pt idx="4095">
                  <c:v>0.05</c:v>
                </c:pt>
                <c:pt idx="4096">
                  <c:v>0.05</c:v>
                </c:pt>
                <c:pt idx="4097">
                  <c:v>0.05</c:v>
                </c:pt>
                <c:pt idx="4098">
                  <c:v>0.05</c:v>
                </c:pt>
                <c:pt idx="4099">
                  <c:v>0.05</c:v>
                </c:pt>
                <c:pt idx="4100">
                  <c:v>0.05</c:v>
                </c:pt>
                <c:pt idx="4101">
                  <c:v>0.05</c:v>
                </c:pt>
                <c:pt idx="4102">
                  <c:v>0.05</c:v>
                </c:pt>
                <c:pt idx="4103">
                  <c:v>0.05</c:v>
                </c:pt>
                <c:pt idx="4104">
                  <c:v>0.05</c:v>
                </c:pt>
                <c:pt idx="4105">
                  <c:v>0.05</c:v>
                </c:pt>
                <c:pt idx="4106">
                  <c:v>0.05</c:v>
                </c:pt>
                <c:pt idx="4107">
                  <c:v>0.05</c:v>
                </c:pt>
                <c:pt idx="4108">
                  <c:v>0.05</c:v>
                </c:pt>
                <c:pt idx="4109">
                  <c:v>0.05</c:v>
                </c:pt>
                <c:pt idx="4110">
                  <c:v>0.05</c:v>
                </c:pt>
                <c:pt idx="4111">
                  <c:v>0.05</c:v>
                </c:pt>
                <c:pt idx="4112">
                  <c:v>0.05</c:v>
                </c:pt>
                <c:pt idx="4113">
                  <c:v>0.05</c:v>
                </c:pt>
                <c:pt idx="4114">
                  <c:v>0.05</c:v>
                </c:pt>
                <c:pt idx="4115">
                  <c:v>0.05</c:v>
                </c:pt>
                <c:pt idx="4116">
                  <c:v>0.05</c:v>
                </c:pt>
                <c:pt idx="4117">
                  <c:v>0.05</c:v>
                </c:pt>
                <c:pt idx="4118">
                  <c:v>0.05</c:v>
                </c:pt>
                <c:pt idx="4119">
                  <c:v>0.05</c:v>
                </c:pt>
                <c:pt idx="4120">
                  <c:v>0.05</c:v>
                </c:pt>
                <c:pt idx="4121">
                  <c:v>0.05</c:v>
                </c:pt>
                <c:pt idx="4122">
                  <c:v>0.05</c:v>
                </c:pt>
                <c:pt idx="4123">
                  <c:v>0.05</c:v>
                </c:pt>
                <c:pt idx="4124">
                  <c:v>0.05</c:v>
                </c:pt>
                <c:pt idx="4125">
                  <c:v>0.05</c:v>
                </c:pt>
                <c:pt idx="4126">
                  <c:v>0.05</c:v>
                </c:pt>
                <c:pt idx="4127">
                  <c:v>0.05</c:v>
                </c:pt>
                <c:pt idx="4128">
                  <c:v>0.05</c:v>
                </c:pt>
                <c:pt idx="4129">
                  <c:v>0.05</c:v>
                </c:pt>
                <c:pt idx="4130">
                  <c:v>0.05</c:v>
                </c:pt>
                <c:pt idx="4131">
                  <c:v>0.05</c:v>
                </c:pt>
                <c:pt idx="4132">
                  <c:v>0.05</c:v>
                </c:pt>
                <c:pt idx="4133">
                  <c:v>0.05</c:v>
                </c:pt>
                <c:pt idx="4134">
                  <c:v>0.05</c:v>
                </c:pt>
                <c:pt idx="4135">
                  <c:v>0.05</c:v>
                </c:pt>
                <c:pt idx="4136">
                  <c:v>0.05</c:v>
                </c:pt>
                <c:pt idx="4137">
                  <c:v>0.05</c:v>
                </c:pt>
                <c:pt idx="4138">
                  <c:v>0.05</c:v>
                </c:pt>
                <c:pt idx="4139">
                  <c:v>0.05</c:v>
                </c:pt>
                <c:pt idx="4140">
                  <c:v>0.05</c:v>
                </c:pt>
                <c:pt idx="4141">
                  <c:v>0.05</c:v>
                </c:pt>
                <c:pt idx="4142">
                  <c:v>0.05</c:v>
                </c:pt>
                <c:pt idx="4143">
                  <c:v>0.05</c:v>
                </c:pt>
                <c:pt idx="4144">
                  <c:v>0.05</c:v>
                </c:pt>
                <c:pt idx="4145">
                  <c:v>0.05</c:v>
                </c:pt>
                <c:pt idx="4146">
                  <c:v>0.05</c:v>
                </c:pt>
                <c:pt idx="4147">
                  <c:v>0.05</c:v>
                </c:pt>
                <c:pt idx="4148">
                  <c:v>0.05</c:v>
                </c:pt>
                <c:pt idx="4149">
                  <c:v>0.05</c:v>
                </c:pt>
                <c:pt idx="4150">
                  <c:v>0.05</c:v>
                </c:pt>
                <c:pt idx="4151">
                  <c:v>0.05</c:v>
                </c:pt>
                <c:pt idx="4152">
                  <c:v>0.05</c:v>
                </c:pt>
                <c:pt idx="4153">
                  <c:v>0.05</c:v>
                </c:pt>
                <c:pt idx="4154">
                  <c:v>0.05</c:v>
                </c:pt>
                <c:pt idx="4155">
                  <c:v>0.05</c:v>
                </c:pt>
                <c:pt idx="4156">
                  <c:v>0.05</c:v>
                </c:pt>
                <c:pt idx="4157">
                  <c:v>0.05</c:v>
                </c:pt>
                <c:pt idx="4158">
                  <c:v>0.05</c:v>
                </c:pt>
                <c:pt idx="4159">
                  <c:v>0.05</c:v>
                </c:pt>
                <c:pt idx="4160">
                  <c:v>0.05</c:v>
                </c:pt>
                <c:pt idx="4161">
                  <c:v>0.05</c:v>
                </c:pt>
                <c:pt idx="4162">
                  <c:v>0.05</c:v>
                </c:pt>
                <c:pt idx="4163">
                  <c:v>0.05</c:v>
                </c:pt>
                <c:pt idx="4164">
                  <c:v>0.05</c:v>
                </c:pt>
                <c:pt idx="4165">
                  <c:v>0.05</c:v>
                </c:pt>
                <c:pt idx="4166">
                  <c:v>0.05</c:v>
                </c:pt>
                <c:pt idx="4167">
                  <c:v>0.05</c:v>
                </c:pt>
                <c:pt idx="4168">
                  <c:v>0.05</c:v>
                </c:pt>
                <c:pt idx="4169">
                  <c:v>0.05</c:v>
                </c:pt>
                <c:pt idx="4170">
                  <c:v>0.05</c:v>
                </c:pt>
                <c:pt idx="4171">
                  <c:v>0.05</c:v>
                </c:pt>
                <c:pt idx="4172">
                  <c:v>0.05</c:v>
                </c:pt>
                <c:pt idx="4173">
                  <c:v>0.05</c:v>
                </c:pt>
                <c:pt idx="4174">
                  <c:v>0.05</c:v>
                </c:pt>
                <c:pt idx="4175">
                  <c:v>0.05</c:v>
                </c:pt>
                <c:pt idx="4176">
                  <c:v>0.05</c:v>
                </c:pt>
                <c:pt idx="4177">
                  <c:v>0.05</c:v>
                </c:pt>
                <c:pt idx="4178">
                  <c:v>0.05</c:v>
                </c:pt>
                <c:pt idx="4179">
                  <c:v>0.05</c:v>
                </c:pt>
                <c:pt idx="4180">
                  <c:v>0.05</c:v>
                </c:pt>
                <c:pt idx="4181">
                  <c:v>0.05</c:v>
                </c:pt>
                <c:pt idx="4182">
                  <c:v>0.05</c:v>
                </c:pt>
                <c:pt idx="4183">
                  <c:v>0.05</c:v>
                </c:pt>
                <c:pt idx="4184">
                  <c:v>0.05</c:v>
                </c:pt>
                <c:pt idx="4185">
                  <c:v>0.05</c:v>
                </c:pt>
                <c:pt idx="4186">
                  <c:v>0.05</c:v>
                </c:pt>
                <c:pt idx="4187">
                  <c:v>0.05</c:v>
                </c:pt>
                <c:pt idx="4188">
                  <c:v>0.05</c:v>
                </c:pt>
                <c:pt idx="4189">
                  <c:v>0.05</c:v>
                </c:pt>
                <c:pt idx="4190">
                  <c:v>0.05</c:v>
                </c:pt>
                <c:pt idx="4191">
                  <c:v>0.05</c:v>
                </c:pt>
                <c:pt idx="4192">
                  <c:v>0.05</c:v>
                </c:pt>
                <c:pt idx="4193">
                  <c:v>0.05</c:v>
                </c:pt>
                <c:pt idx="4194">
                  <c:v>0.05</c:v>
                </c:pt>
                <c:pt idx="4195">
                  <c:v>0.05</c:v>
                </c:pt>
                <c:pt idx="4196">
                  <c:v>0.05</c:v>
                </c:pt>
                <c:pt idx="4197">
                  <c:v>0.05</c:v>
                </c:pt>
                <c:pt idx="4198">
                  <c:v>0.05</c:v>
                </c:pt>
                <c:pt idx="4199">
                  <c:v>0.05</c:v>
                </c:pt>
                <c:pt idx="4200">
                  <c:v>0.05</c:v>
                </c:pt>
                <c:pt idx="4201">
                  <c:v>0.05</c:v>
                </c:pt>
                <c:pt idx="4202">
                  <c:v>0.05</c:v>
                </c:pt>
                <c:pt idx="4203">
                  <c:v>0.05</c:v>
                </c:pt>
                <c:pt idx="4204">
                  <c:v>0.05</c:v>
                </c:pt>
                <c:pt idx="4205">
                  <c:v>0.05</c:v>
                </c:pt>
                <c:pt idx="4206">
                  <c:v>0.05</c:v>
                </c:pt>
                <c:pt idx="4207">
                  <c:v>0.05</c:v>
                </c:pt>
                <c:pt idx="4208">
                  <c:v>0.05</c:v>
                </c:pt>
                <c:pt idx="4209">
                  <c:v>0.05</c:v>
                </c:pt>
                <c:pt idx="4210">
                  <c:v>0.05</c:v>
                </c:pt>
                <c:pt idx="4211">
                  <c:v>0.05</c:v>
                </c:pt>
                <c:pt idx="4212">
                  <c:v>0.05</c:v>
                </c:pt>
                <c:pt idx="4213">
                  <c:v>0.05</c:v>
                </c:pt>
                <c:pt idx="4214">
                  <c:v>0.05</c:v>
                </c:pt>
                <c:pt idx="4215">
                  <c:v>0.05</c:v>
                </c:pt>
                <c:pt idx="4216">
                  <c:v>0.05</c:v>
                </c:pt>
                <c:pt idx="4217">
                  <c:v>0.05</c:v>
                </c:pt>
                <c:pt idx="4218">
                  <c:v>0.05</c:v>
                </c:pt>
                <c:pt idx="4219">
                  <c:v>0.05</c:v>
                </c:pt>
                <c:pt idx="4220">
                  <c:v>0.05</c:v>
                </c:pt>
                <c:pt idx="4221">
                  <c:v>0.05</c:v>
                </c:pt>
                <c:pt idx="4222">
                  <c:v>0.05</c:v>
                </c:pt>
                <c:pt idx="4223">
                  <c:v>0.05</c:v>
                </c:pt>
                <c:pt idx="4224">
                  <c:v>0.05</c:v>
                </c:pt>
                <c:pt idx="4225">
                  <c:v>0.05</c:v>
                </c:pt>
                <c:pt idx="4226">
                  <c:v>0.05</c:v>
                </c:pt>
                <c:pt idx="4227">
                  <c:v>0.05</c:v>
                </c:pt>
                <c:pt idx="4228">
                  <c:v>0.05</c:v>
                </c:pt>
                <c:pt idx="4229">
                  <c:v>0.05</c:v>
                </c:pt>
                <c:pt idx="4230">
                  <c:v>0.05</c:v>
                </c:pt>
                <c:pt idx="4231">
                  <c:v>0.05</c:v>
                </c:pt>
                <c:pt idx="4232">
                  <c:v>0.05</c:v>
                </c:pt>
                <c:pt idx="4233">
                  <c:v>0.05</c:v>
                </c:pt>
                <c:pt idx="4234">
                  <c:v>0.05</c:v>
                </c:pt>
                <c:pt idx="4235">
                  <c:v>0.05</c:v>
                </c:pt>
                <c:pt idx="4236">
                  <c:v>0.05</c:v>
                </c:pt>
                <c:pt idx="4237">
                  <c:v>0.05</c:v>
                </c:pt>
                <c:pt idx="4238">
                  <c:v>0.05</c:v>
                </c:pt>
                <c:pt idx="4239">
                  <c:v>0.05</c:v>
                </c:pt>
                <c:pt idx="4240">
                  <c:v>0.05</c:v>
                </c:pt>
                <c:pt idx="4241">
                  <c:v>0.05</c:v>
                </c:pt>
                <c:pt idx="4242">
                  <c:v>0.05</c:v>
                </c:pt>
                <c:pt idx="4243">
                  <c:v>0.05</c:v>
                </c:pt>
                <c:pt idx="4244">
                  <c:v>0.05</c:v>
                </c:pt>
                <c:pt idx="4245">
                  <c:v>0.05</c:v>
                </c:pt>
                <c:pt idx="4246">
                  <c:v>0.05</c:v>
                </c:pt>
                <c:pt idx="4247">
                  <c:v>0.05</c:v>
                </c:pt>
                <c:pt idx="4248">
                  <c:v>0.05</c:v>
                </c:pt>
                <c:pt idx="4249">
                  <c:v>0.05</c:v>
                </c:pt>
                <c:pt idx="4250">
                  <c:v>0.05</c:v>
                </c:pt>
                <c:pt idx="4251">
                  <c:v>0.05</c:v>
                </c:pt>
                <c:pt idx="4252">
                  <c:v>0.05</c:v>
                </c:pt>
                <c:pt idx="4253">
                  <c:v>0.05</c:v>
                </c:pt>
                <c:pt idx="4254">
                  <c:v>0.05</c:v>
                </c:pt>
                <c:pt idx="4255">
                  <c:v>0.05</c:v>
                </c:pt>
                <c:pt idx="4256">
                  <c:v>0.05</c:v>
                </c:pt>
                <c:pt idx="4257">
                  <c:v>0.05</c:v>
                </c:pt>
                <c:pt idx="4258">
                  <c:v>0.05</c:v>
                </c:pt>
                <c:pt idx="4259">
                  <c:v>0.05</c:v>
                </c:pt>
                <c:pt idx="4260">
                  <c:v>0.05</c:v>
                </c:pt>
                <c:pt idx="4261">
                  <c:v>0.05</c:v>
                </c:pt>
                <c:pt idx="4262">
                  <c:v>0.05</c:v>
                </c:pt>
                <c:pt idx="4263">
                  <c:v>0.05</c:v>
                </c:pt>
                <c:pt idx="4264">
                  <c:v>0.05</c:v>
                </c:pt>
                <c:pt idx="4265">
                  <c:v>0.05</c:v>
                </c:pt>
                <c:pt idx="4266">
                  <c:v>0.05</c:v>
                </c:pt>
                <c:pt idx="4267">
                  <c:v>0.05</c:v>
                </c:pt>
                <c:pt idx="4268">
                  <c:v>0.05</c:v>
                </c:pt>
                <c:pt idx="4269">
                  <c:v>0.05</c:v>
                </c:pt>
                <c:pt idx="4270">
                  <c:v>0.05</c:v>
                </c:pt>
                <c:pt idx="4271">
                  <c:v>0.05</c:v>
                </c:pt>
                <c:pt idx="4272">
                  <c:v>0.05</c:v>
                </c:pt>
                <c:pt idx="4273">
                  <c:v>0.05</c:v>
                </c:pt>
                <c:pt idx="4274">
                  <c:v>0.05</c:v>
                </c:pt>
                <c:pt idx="4275">
                  <c:v>0.05</c:v>
                </c:pt>
                <c:pt idx="4276">
                  <c:v>0.05</c:v>
                </c:pt>
                <c:pt idx="4277">
                  <c:v>0.05</c:v>
                </c:pt>
                <c:pt idx="4278">
                  <c:v>0.05</c:v>
                </c:pt>
                <c:pt idx="4279">
                  <c:v>0.05</c:v>
                </c:pt>
                <c:pt idx="4280">
                  <c:v>0.05</c:v>
                </c:pt>
                <c:pt idx="4281">
                  <c:v>0.05</c:v>
                </c:pt>
                <c:pt idx="4282">
                  <c:v>0.05</c:v>
                </c:pt>
                <c:pt idx="4283">
                  <c:v>0.05</c:v>
                </c:pt>
                <c:pt idx="4284">
                  <c:v>0.05</c:v>
                </c:pt>
                <c:pt idx="4285">
                  <c:v>0.05</c:v>
                </c:pt>
                <c:pt idx="4286">
                  <c:v>0.05</c:v>
                </c:pt>
                <c:pt idx="4287">
                  <c:v>0.05</c:v>
                </c:pt>
                <c:pt idx="4288">
                  <c:v>0.05</c:v>
                </c:pt>
                <c:pt idx="4289">
                  <c:v>0.05</c:v>
                </c:pt>
                <c:pt idx="4290">
                  <c:v>0.05</c:v>
                </c:pt>
                <c:pt idx="4291">
                  <c:v>0.05</c:v>
                </c:pt>
                <c:pt idx="4292">
                  <c:v>0.05</c:v>
                </c:pt>
                <c:pt idx="4293">
                  <c:v>0.05</c:v>
                </c:pt>
                <c:pt idx="4294">
                  <c:v>0.05</c:v>
                </c:pt>
                <c:pt idx="4295">
                  <c:v>0.05</c:v>
                </c:pt>
                <c:pt idx="4296">
                  <c:v>0.05</c:v>
                </c:pt>
                <c:pt idx="4297">
                  <c:v>0.05</c:v>
                </c:pt>
                <c:pt idx="4298">
                  <c:v>0.05</c:v>
                </c:pt>
                <c:pt idx="4299">
                  <c:v>0.05</c:v>
                </c:pt>
                <c:pt idx="4300">
                  <c:v>0.05</c:v>
                </c:pt>
                <c:pt idx="4301">
                  <c:v>0.05</c:v>
                </c:pt>
                <c:pt idx="4302">
                  <c:v>0.05</c:v>
                </c:pt>
                <c:pt idx="4303">
                  <c:v>0.05</c:v>
                </c:pt>
                <c:pt idx="4304">
                  <c:v>0.05</c:v>
                </c:pt>
                <c:pt idx="4305">
                  <c:v>0.05</c:v>
                </c:pt>
                <c:pt idx="4306">
                  <c:v>0.05</c:v>
                </c:pt>
                <c:pt idx="4307">
                  <c:v>0.05</c:v>
                </c:pt>
                <c:pt idx="4308">
                  <c:v>0.05</c:v>
                </c:pt>
                <c:pt idx="4309">
                  <c:v>0.05</c:v>
                </c:pt>
                <c:pt idx="4310">
                  <c:v>0.05</c:v>
                </c:pt>
                <c:pt idx="4311">
                  <c:v>0.05</c:v>
                </c:pt>
                <c:pt idx="4312">
                  <c:v>0.05</c:v>
                </c:pt>
                <c:pt idx="4313">
                  <c:v>0.05</c:v>
                </c:pt>
                <c:pt idx="4314">
                  <c:v>0.05</c:v>
                </c:pt>
                <c:pt idx="4315">
                  <c:v>0.05</c:v>
                </c:pt>
                <c:pt idx="4316">
                  <c:v>0.05</c:v>
                </c:pt>
                <c:pt idx="4317">
                  <c:v>0.05</c:v>
                </c:pt>
                <c:pt idx="4318">
                  <c:v>0.05</c:v>
                </c:pt>
                <c:pt idx="4319">
                  <c:v>0.05</c:v>
                </c:pt>
                <c:pt idx="4320">
                  <c:v>0.05</c:v>
                </c:pt>
                <c:pt idx="4321">
                  <c:v>0.05</c:v>
                </c:pt>
                <c:pt idx="4322">
                  <c:v>0.05</c:v>
                </c:pt>
                <c:pt idx="4323">
                  <c:v>0.05</c:v>
                </c:pt>
                <c:pt idx="4324">
                  <c:v>0.05</c:v>
                </c:pt>
                <c:pt idx="4325">
                  <c:v>0.05</c:v>
                </c:pt>
                <c:pt idx="4326">
                  <c:v>0.05</c:v>
                </c:pt>
                <c:pt idx="4327">
                  <c:v>0.05</c:v>
                </c:pt>
                <c:pt idx="4328">
                  <c:v>0.05</c:v>
                </c:pt>
                <c:pt idx="4329">
                  <c:v>0.05</c:v>
                </c:pt>
                <c:pt idx="4330">
                  <c:v>0.05</c:v>
                </c:pt>
                <c:pt idx="4331">
                  <c:v>0.05</c:v>
                </c:pt>
                <c:pt idx="4332">
                  <c:v>0.05</c:v>
                </c:pt>
                <c:pt idx="4333">
                  <c:v>0.05</c:v>
                </c:pt>
                <c:pt idx="4334">
                  <c:v>0.05</c:v>
                </c:pt>
                <c:pt idx="4335">
                  <c:v>0.05</c:v>
                </c:pt>
                <c:pt idx="4336">
                  <c:v>0.05</c:v>
                </c:pt>
                <c:pt idx="4337">
                  <c:v>0.05</c:v>
                </c:pt>
                <c:pt idx="4338">
                  <c:v>0.05</c:v>
                </c:pt>
                <c:pt idx="4339">
                  <c:v>0.05</c:v>
                </c:pt>
                <c:pt idx="4340">
                  <c:v>0.05</c:v>
                </c:pt>
                <c:pt idx="4341">
                  <c:v>0.05</c:v>
                </c:pt>
                <c:pt idx="4342">
                  <c:v>0.05</c:v>
                </c:pt>
                <c:pt idx="4343">
                  <c:v>0.05</c:v>
                </c:pt>
                <c:pt idx="4344">
                  <c:v>0.05</c:v>
                </c:pt>
                <c:pt idx="4345">
                  <c:v>0.05</c:v>
                </c:pt>
                <c:pt idx="4346">
                  <c:v>0.05</c:v>
                </c:pt>
                <c:pt idx="4347">
                  <c:v>0.05</c:v>
                </c:pt>
                <c:pt idx="4348">
                  <c:v>0.05</c:v>
                </c:pt>
                <c:pt idx="4349">
                  <c:v>0.05</c:v>
                </c:pt>
                <c:pt idx="4350">
                  <c:v>0.05</c:v>
                </c:pt>
                <c:pt idx="4351">
                  <c:v>0.05</c:v>
                </c:pt>
                <c:pt idx="4352">
                  <c:v>0.05</c:v>
                </c:pt>
                <c:pt idx="4353">
                  <c:v>0.05</c:v>
                </c:pt>
                <c:pt idx="4354">
                  <c:v>0.05</c:v>
                </c:pt>
                <c:pt idx="4355">
                  <c:v>0.05</c:v>
                </c:pt>
                <c:pt idx="4356">
                  <c:v>0.05</c:v>
                </c:pt>
                <c:pt idx="4357">
                  <c:v>0.05</c:v>
                </c:pt>
                <c:pt idx="4358">
                  <c:v>0.05</c:v>
                </c:pt>
                <c:pt idx="4359">
                  <c:v>0.05</c:v>
                </c:pt>
                <c:pt idx="4360">
                  <c:v>0.05</c:v>
                </c:pt>
                <c:pt idx="4361">
                  <c:v>0.05</c:v>
                </c:pt>
                <c:pt idx="4362">
                  <c:v>0.05</c:v>
                </c:pt>
                <c:pt idx="4363">
                  <c:v>0.05</c:v>
                </c:pt>
                <c:pt idx="4364">
                  <c:v>0.05</c:v>
                </c:pt>
                <c:pt idx="4365">
                  <c:v>0.05</c:v>
                </c:pt>
                <c:pt idx="4366">
                  <c:v>0.05</c:v>
                </c:pt>
                <c:pt idx="4367">
                  <c:v>0.05</c:v>
                </c:pt>
                <c:pt idx="4368">
                  <c:v>0.05</c:v>
                </c:pt>
                <c:pt idx="4369">
                  <c:v>0.05</c:v>
                </c:pt>
                <c:pt idx="4370">
                  <c:v>0.05</c:v>
                </c:pt>
                <c:pt idx="4371">
                  <c:v>0.05</c:v>
                </c:pt>
                <c:pt idx="4372">
                  <c:v>0.05</c:v>
                </c:pt>
                <c:pt idx="4373">
                  <c:v>0.05</c:v>
                </c:pt>
                <c:pt idx="4374">
                  <c:v>0.05</c:v>
                </c:pt>
                <c:pt idx="4375">
                  <c:v>0.05</c:v>
                </c:pt>
                <c:pt idx="4376">
                  <c:v>0.05</c:v>
                </c:pt>
                <c:pt idx="4377">
                  <c:v>0.05</c:v>
                </c:pt>
                <c:pt idx="4378">
                  <c:v>0.05</c:v>
                </c:pt>
                <c:pt idx="4379">
                  <c:v>0.05</c:v>
                </c:pt>
                <c:pt idx="4380">
                  <c:v>0.05</c:v>
                </c:pt>
                <c:pt idx="4381">
                  <c:v>0.05</c:v>
                </c:pt>
                <c:pt idx="4382">
                  <c:v>0.05</c:v>
                </c:pt>
                <c:pt idx="4383">
                  <c:v>0.05</c:v>
                </c:pt>
                <c:pt idx="4384">
                  <c:v>0.05</c:v>
                </c:pt>
                <c:pt idx="4385">
                  <c:v>0.05</c:v>
                </c:pt>
                <c:pt idx="4386">
                  <c:v>0.05</c:v>
                </c:pt>
                <c:pt idx="4387">
                  <c:v>0.05</c:v>
                </c:pt>
                <c:pt idx="4388">
                  <c:v>0.05</c:v>
                </c:pt>
                <c:pt idx="4389">
                  <c:v>0.05</c:v>
                </c:pt>
                <c:pt idx="4390">
                  <c:v>0.05</c:v>
                </c:pt>
                <c:pt idx="4391">
                  <c:v>0.05</c:v>
                </c:pt>
                <c:pt idx="4392">
                  <c:v>0.05</c:v>
                </c:pt>
                <c:pt idx="4393">
                  <c:v>0.05</c:v>
                </c:pt>
                <c:pt idx="4394">
                  <c:v>0.05</c:v>
                </c:pt>
                <c:pt idx="4395">
                  <c:v>0.05</c:v>
                </c:pt>
                <c:pt idx="4396">
                  <c:v>0.05</c:v>
                </c:pt>
                <c:pt idx="4397">
                  <c:v>0.05</c:v>
                </c:pt>
                <c:pt idx="4398">
                  <c:v>0.05</c:v>
                </c:pt>
                <c:pt idx="4399">
                  <c:v>0.05</c:v>
                </c:pt>
                <c:pt idx="4400">
                  <c:v>0.05</c:v>
                </c:pt>
                <c:pt idx="4401">
                  <c:v>0.05</c:v>
                </c:pt>
                <c:pt idx="4402">
                  <c:v>0.05</c:v>
                </c:pt>
                <c:pt idx="4403">
                  <c:v>0.05</c:v>
                </c:pt>
                <c:pt idx="4404">
                  <c:v>0.05</c:v>
                </c:pt>
                <c:pt idx="4405">
                  <c:v>0.05</c:v>
                </c:pt>
                <c:pt idx="4406">
                  <c:v>0.05</c:v>
                </c:pt>
                <c:pt idx="4407">
                  <c:v>0.05</c:v>
                </c:pt>
                <c:pt idx="4408">
                  <c:v>0.05</c:v>
                </c:pt>
                <c:pt idx="4409">
                  <c:v>0.05</c:v>
                </c:pt>
                <c:pt idx="4410">
                  <c:v>0.05</c:v>
                </c:pt>
                <c:pt idx="4411">
                  <c:v>0.05</c:v>
                </c:pt>
                <c:pt idx="4412">
                  <c:v>0.05</c:v>
                </c:pt>
                <c:pt idx="4413">
                  <c:v>0.05</c:v>
                </c:pt>
                <c:pt idx="4414">
                  <c:v>0.05</c:v>
                </c:pt>
                <c:pt idx="4415">
                  <c:v>0.05</c:v>
                </c:pt>
                <c:pt idx="4416">
                  <c:v>0.05</c:v>
                </c:pt>
                <c:pt idx="4417">
                  <c:v>0.05</c:v>
                </c:pt>
                <c:pt idx="4418">
                  <c:v>0.05</c:v>
                </c:pt>
                <c:pt idx="4419">
                  <c:v>0.05</c:v>
                </c:pt>
                <c:pt idx="4420">
                  <c:v>0.05</c:v>
                </c:pt>
                <c:pt idx="4421">
                  <c:v>0.05</c:v>
                </c:pt>
                <c:pt idx="4422">
                  <c:v>0.05</c:v>
                </c:pt>
                <c:pt idx="4423">
                  <c:v>0.05</c:v>
                </c:pt>
                <c:pt idx="4424">
                  <c:v>0.05</c:v>
                </c:pt>
                <c:pt idx="4425">
                  <c:v>0.05</c:v>
                </c:pt>
                <c:pt idx="4426">
                  <c:v>0.05</c:v>
                </c:pt>
                <c:pt idx="4427">
                  <c:v>0.05</c:v>
                </c:pt>
                <c:pt idx="4428">
                  <c:v>0.05</c:v>
                </c:pt>
                <c:pt idx="4429">
                  <c:v>0.05</c:v>
                </c:pt>
                <c:pt idx="4430">
                  <c:v>0.05</c:v>
                </c:pt>
                <c:pt idx="4431">
                  <c:v>0.05</c:v>
                </c:pt>
                <c:pt idx="4432">
                  <c:v>0.05</c:v>
                </c:pt>
                <c:pt idx="4433">
                  <c:v>0.05</c:v>
                </c:pt>
                <c:pt idx="4434">
                  <c:v>0.05</c:v>
                </c:pt>
                <c:pt idx="4435">
                  <c:v>0.05</c:v>
                </c:pt>
                <c:pt idx="4436">
                  <c:v>0.05</c:v>
                </c:pt>
                <c:pt idx="4437">
                  <c:v>0.05</c:v>
                </c:pt>
                <c:pt idx="4438">
                  <c:v>0.05</c:v>
                </c:pt>
                <c:pt idx="4439">
                  <c:v>0.05</c:v>
                </c:pt>
                <c:pt idx="4440">
                  <c:v>0.05</c:v>
                </c:pt>
                <c:pt idx="4441">
                  <c:v>0.05</c:v>
                </c:pt>
                <c:pt idx="4442">
                  <c:v>0.05</c:v>
                </c:pt>
                <c:pt idx="4443">
                  <c:v>0.05</c:v>
                </c:pt>
                <c:pt idx="4444">
                  <c:v>0.05</c:v>
                </c:pt>
                <c:pt idx="4445">
                  <c:v>0.05</c:v>
                </c:pt>
                <c:pt idx="4446">
                  <c:v>0.05</c:v>
                </c:pt>
                <c:pt idx="4447">
                  <c:v>0.05</c:v>
                </c:pt>
                <c:pt idx="4448">
                  <c:v>0.05</c:v>
                </c:pt>
                <c:pt idx="4449">
                  <c:v>0.05</c:v>
                </c:pt>
                <c:pt idx="4450">
                  <c:v>0.05</c:v>
                </c:pt>
                <c:pt idx="4451">
                  <c:v>0.05</c:v>
                </c:pt>
                <c:pt idx="4452">
                  <c:v>0.05</c:v>
                </c:pt>
                <c:pt idx="4453">
                  <c:v>0.05</c:v>
                </c:pt>
                <c:pt idx="4454">
                  <c:v>0.05</c:v>
                </c:pt>
                <c:pt idx="4455">
                  <c:v>0.05</c:v>
                </c:pt>
                <c:pt idx="4456">
                  <c:v>0.05</c:v>
                </c:pt>
                <c:pt idx="4457">
                  <c:v>0.05</c:v>
                </c:pt>
                <c:pt idx="4458">
                  <c:v>0.05</c:v>
                </c:pt>
                <c:pt idx="4459">
                  <c:v>0.05</c:v>
                </c:pt>
                <c:pt idx="4460">
                  <c:v>0.05</c:v>
                </c:pt>
                <c:pt idx="4461">
                  <c:v>0.05</c:v>
                </c:pt>
                <c:pt idx="4462">
                  <c:v>0.05</c:v>
                </c:pt>
                <c:pt idx="4463">
                  <c:v>0.05</c:v>
                </c:pt>
                <c:pt idx="4464">
                  <c:v>0.05</c:v>
                </c:pt>
                <c:pt idx="4465">
                  <c:v>0.05</c:v>
                </c:pt>
                <c:pt idx="4466">
                  <c:v>0.05</c:v>
                </c:pt>
                <c:pt idx="4467">
                  <c:v>0.05</c:v>
                </c:pt>
                <c:pt idx="4468">
                  <c:v>0.05</c:v>
                </c:pt>
                <c:pt idx="4469">
                  <c:v>0.05</c:v>
                </c:pt>
                <c:pt idx="4470">
                  <c:v>0.05</c:v>
                </c:pt>
                <c:pt idx="4471">
                  <c:v>0.05</c:v>
                </c:pt>
                <c:pt idx="4472">
                  <c:v>0.05</c:v>
                </c:pt>
                <c:pt idx="4473">
                  <c:v>0.05</c:v>
                </c:pt>
                <c:pt idx="4474">
                  <c:v>0.05</c:v>
                </c:pt>
                <c:pt idx="4475">
                  <c:v>0.05</c:v>
                </c:pt>
                <c:pt idx="4476">
                  <c:v>0.05</c:v>
                </c:pt>
                <c:pt idx="4477">
                  <c:v>0.05</c:v>
                </c:pt>
                <c:pt idx="4478">
                  <c:v>0.05</c:v>
                </c:pt>
                <c:pt idx="4479">
                  <c:v>0.05</c:v>
                </c:pt>
                <c:pt idx="4480">
                  <c:v>0.05</c:v>
                </c:pt>
                <c:pt idx="4481">
                  <c:v>0.05</c:v>
                </c:pt>
                <c:pt idx="4482">
                  <c:v>0.05</c:v>
                </c:pt>
                <c:pt idx="4483">
                  <c:v>0.05</c:v>
                </c:pt>
                <c:pt idx="4484">
                  <c:v>0.05</c:v>
                </c:pt>
                <c:pt idx="4485">
                  <c:v>0.05</c:v>
                </c:pt>
                <c:pt idx="4486">
                  <c:v>0.05</c:v>
                </c:pt>
                <c:pt idx="4487">
                  <c:v>0.05</c:v>
                </c:pt>
                <c:pt idx="4488">
                  <c:v>0</c:v>
                </c:pt>
                <c:pt idx="4489">
                  <c:v>0</c:v>
                </c:pt>
                <c:pt idx="4490">
                  <c:v>0</c:v>
                </c:pt>
                <c:pt idx="4491">
                  <c:v>0</c:v>
                </c:pt>
                <c:pt idx="4492">
                  <c:v>0</c:v>
                </c:pt>
                <c:pt idx="4493">
                  <c:v>0</c:v>
                </c:pt>
                <c:pt idx="4494">
                  <c:v>0</c:v>
                </c:pt>
                <c:pt idx="4495">
                  <c:v>0</c:v>
                </c:pt>
                <c:pt idx="4496">
                  <c:v>0</c:v>
                </c:pt>
                <c:pt idx="4497">
                  <c:v>0</c:v>
                </c:pt>
                <c:pt idx="4498">
                  <c:v>0</c:v>
                </c:pt>
                <c:pt idx="4499">
                  <c:v>0</c:v>
                </c:pt>
              </c:numCache>
            </c:numRef>
          </c:val>
          <c:smooth val="0"/>
        </c:ser>
        <c:dLbls>
          <c:showLegendKey val="0"/>
          <c:showVal val="0"/>
          <c:showCatName val="0"/>
          <c:showSerName val="0"/>
          <c:showPercent val="0"/>
          <c:showBubbleSize val="0"/>
        </c:dLbls>
        <c:smooth val="0"/>
        <c:axId val="912730288"/>
        <c:axId val="912712880"/>
      </c:lineChart>
      <c:dateAx>
        <c:axId val="912730288"/>
        <c:scaling>
          <c:orientation val="minMax"/>
        </c:scaling>
        <c:delete val="0"/>
        <c:axPos val="b"/>
        <c:numFmt formatCode="yyyy;@" sourceLinked="0"/>
        <c:majorTickMark val="out"/>
        <c:minorTickMark val="none"/>
        <c:tickLblPos val="nextTo"/>
        <c:txPr>
          <a:bodyPr/>
          <a:lstStyle/>
          <a:p>
            <a:pPr>
              <a:defRPr sz="1600">
                <a:latin typeface="+mn-lt"/>
                <a:cs typeface="Arial" pitchFamily="34" charset="0"/>
              </a:defRPr>
            </a:pPr>
            <a:endParaRPr lang="de-DE"/>
          </a:p>
        </c:txPr>
        <c:crossAx val="912712880"/>
        <c:crosses val="autoZero"/>
        <c:auto val="0"/>
        <c:lblOffset val="100"/>
        <c:baseTimeUnit val="days"/>
        <c:majorUnit val="2"/>
        <c:majorTimeUnit val="years"/>
        <c:minorUnit val="4"/>
        <c:minorTimeUnit val="days"/>
      </c:dateAx>
      <c:valAx>
        <c:axId val="912712880"/>
        <c:scaling>
          <c:orientation val="minMax"/>
        </c:scaling>
        <c:delete val="0"/>
        <c:axPos val="l"/>
        <c:majorGridlines/>
        <c:numFmt formatCode="General" sourceLinked="1"/>
        <c:majorTickMark val="out"/>
        <c:minorTickMark val="none"/>
        <c:tickLblPos val="nextTo"/>
        <c:txPr>
          <a:bodyPr/>
          <a:lstStyle/>
          <a:p>
            <a:pPr>
              <a:defRPr sz="1600">
                <a:latin typeface="+mn-lt"/>
                <a:cs typeface="Arial" pitchFamily="34" charset="0"/>
              </a:defRPr>
            </a:pPr>
            <a:endParaRPr lang="de-DE"/>
          </a:p>
        </c:txPr>
        <c:crossAx val="912730288"/>
        <c:crosses val="autoZero"/>
        <c:crossBetween val="midCat"/>
        <c:majorUnit val="1"/>
      </c:valAx>
    </c:plotArea>
    <c:plotVisOnly val="1"/>
    <c:dispBlanksAs val="gap"/>
    <c:showDLblsOverMax val="0"/>
  </c:chart>
  <c:externalData r:id="rId2">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wmf"/></Relationships>
</file>

<file path=ppt/drawings/drawing1.xml><?xml version="1.0" encoding="utf-8"?>
<c:userShapes xmlns:c="http://schemas.openxmlformats.org/drawingml/2006/chart">
  <cdr:relSizeAnchor xmlns:cdr="http://schemas.openxmlformats.org/drawingml/2006/chartDrawing">
    <cdr:from>
      <cdr:x>0.3614</cdr:x>
      <cdr:y>0</cdr:y>
    </cdr:from>
    <cdr:to>
      <cdr:x>0.67905</cdr:x>
      <cdr:y>0.11675</cdr:y>
    </cdr:to>
    <cdr:sp macro="" textlink="">
      <cdr:nvSpPr>
        <cdr:cNvPr id="3" name="Rechteckige Legende 2"/>
        <cdr:cNvSpPr/>
      </cdr:nvSpPr>
      <cdr:spPr>
        <a:xfrm xmlns:a="http://schemas.openxmlformats.org/drawingml/2006/main">
          <a:off x="2602075" y="0"/>
          <a:ext cx="2287053" cy="553807"/>
        </a:xfrm>
        <a:prstGeom xmlns:a="http://schemas.openxmlformats.org/drawingml/2006/main" prst="wedgeRectCallout">
          <a:avLst>
            <a:gd name="adj1" fmla="val -101678"/>
            <a:gd name="adj2" fmla="val 18286"/>
          </a:avLst>
        </a:prstGeom>
        <a:solidFill xmlns:a="http://schemas.openxmlformats.org/drawingml/2006/main">
          <a:srgbClr val="FFFFFF"/>
        </a:solidFill>
        <a:ln xmlns:a="http://schemas.openxmlformats.org/drawingml/2006/main" w="57150" cmpd="sng">
          <a:solidFill>
            <a:srgbClr val="E46C0A"/>
          </a:solidFill>
        </a:ln>
        <a:effectLst xmlns:a="http://schemas.openxmlformats.org/drawingml/2006/main"/>
      </cdr:spPr>
      <cdr: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cdr:style>
      <cdr:txBody>
        <a:bodyPr xmlns:a="http://schemas.openxmlformats.org/drawingml/2006/main" vertOverflow="clip" rtlCol="0" anchor="ctr"/>
        <a:lstStyle xmlns:a="http://schemas.openxmlformats.org/drawingml/2006/main"/>
        <a:p xmlns:a="http://schemas.openxmlformats.org/drawingml/2006/main">
          <a:r>
            <a:rPr lang="en-US" sz="2200" dirty="0" smtClean="0">
              <a:solidFill>
                <a:srgbClr val="000000"/>
              </a:solidFill>
            </a:rPr>
            <a:t>fear of recession</a:t>
          </a:r>
          <a:endParaRPr lang="en-US" sz="2200" dirty="0">
            <a:solidFill>
              <a:srgbClr val="000000"/>
            </a:solidFill>
          </a:endParaRPr>
        </a:p>
      </cdr:txBody>
    </cdr:sp>
  </cdr:relSizeAnchor>
  <cdr:relSizeAnchor xmlns:cdr="http://schemas.openxmlformats.org/drawingml/2006/chartDrawing">
    <cdr:from>
      <cdr:x>0.61633</cdr:x>
      <cdr:y>0.17503</cdr:y>
    </cdr:from>
    <cdr:to>
      <cdr:x>0.96276</cdr:x>
      <cdr:y>0.47345</cdr:y>
    </cdr:to>
    <cdr:sp macro="" textlink="">
      <cdr:nvSpPr>
        <cdr:cNvPr id="4" name="Rechteckige Legende 3"/>
        <cdr:cNvSpPr/>
      </cdr:nvSpPr>
      <cdr:spPr>
        <a:xfrm xmlns:a="http://schemas.openxmlformats.org/drawingml/2006/main">
          <a:off x="4437567" y="830261"/>
          <a:ext cx="2494291" cy="1415541"/>
        </a:xfrm>
        <a:prstGeom xmlns:a="http://schemas.openxmlformats.org/drawingml/2006/main" prst="wedgeRectCallout">
          <a:avLst>
            <a:gd name="adj1" fmla="val -171766"/>
            <a:gd name="adj2" fmla="val -65203"/>
          </a:avLst>
        </a:prstGeom>
        <a:solidFill xmlns:a="http://schemas.openxmlformats.org/drawingml/2006/main">
          <a:srgbClr val="FFFFFF"/>
        </a:solidFill>
        <a:ln xmlns:a="http://schemas.openxmlformats.org/drawingml/2006/main" w="57150" cmpd="sng">
          <a:solidFill>
            <a:srgbClr val="E46C0A"/>
          </a:solidFill>
        </a:ln>
        <a:effectLst xmlns:a="http://schemas.openxmlformats.org/drawingml/2006/main"/>
      </cdr:spPr>
      <cdr: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cdr:style>
      <cdr:txBody>
        <a:bodyPr xmlns:a="http://schemas.openxmlformats.org/drawingml/2006/main" vertOverflow="clip" rtlCol="0" anchor="t" anchorCtr="0"/>
        <a:lstStyle xmlns:a="http://schemas.openxmlformats.org/drawingml/2006/main"/>
        <a:p xmlns:a="http://schemas.openxmlformats.org/drawingml/2006/main">
          <a:r>
            <a:rPr lang="en-US" sz="2200" dirty="0" smtClean="0">
              <a:solidFill>
                <a:srgbClr val="000000"/>
              </a:solidFill>
            </a:rPr>
            <a:t>diminishing inflation risks and a moderation of GDP growth</a:t>
          </a:r>
          <a:r>
            <a:rPr lang="de-DE" sz="2200" dirty="0" smtClean="0">
              <a:solidFill>
                <a:srgbClr val="000000"/>
              </a:solidFill>
            </a:rPr>
            <a:t> </a:t>
          </a:r>
        </a:p>
        <a:p xmlns:a="http://schemas.openxmlformats.org/drawingml/2006/main">
          <a:endParaRPr lang="de-DE" sz="2400" dirty="0">
            <a:solidFill>
              <a:srgbClr val="000000"/>
            </a:solidFill>
          </a:endParaRPr>
        </a:p>
      </cdr:txBody>
    </cdr:sp>
  </cdr:relSizeAnchor>
  <cdr:relSizeAnchor xmlns:cdr="http://schemas.openxmlformats.org/drawingml/2006/chartDrawing">
    <cdr:from>
      <cdr:x>0.0853</cdr:x>
      <cdr:y>0.5734</cdr:y>
    </cdr:from>
    <cdr:to>
      <cdr:x>0.41679</cdr:x>
      <cdr:y>0.89609</cdr:y>
    </cdr:to>
    <cdr:sp macro="" textlink="">
      <cdr:nvSpPr>
        <cdr:cNvPr id="2" name="Rechteckige Legende 1"/>
        <cdr:cNvSpPr/>
      </cdr:nvSpPr>
      <cdr:spPr>
        <a:xfrm xmlns:a="http://schemas.openxmlformats.org/drawingml/2006/main">
          <a:off x="614150" y="2719936"/>
          <a:ext cx="2386723" cy="1530694"/>
        </a:xfrm>
        <a:prstGeom xmlns:a="http://schemas.openxmlformats.org/drawingml/2006/main" prst="wedgeRectCallout">
          <a:avLst>
            <a:gd name="adj1" fmla="val -19729"/>
            <a:gd name="adj2" fmla="val -173261"/>
          </a:avLst>
        </a:prstGeom>
        <a:solidFill xmlns:a="http://schemas.openxmlformats.org/drawingml/2006/main">
          <a:srgbClr val="FFFFFF"/>
        </a:solidFill>
        <a:ln xmlns:a="http://schemas.openxmlformats.org/drawingml/2006/main" w="57150" cmpd="sng">
          <a:solidFill>
            <a:srgbClr val="E46C0A"/>
          </a:solidFill>
        </a:ln>
        <a:effectLst xmlns:a="http://schemas.openxmlformats.org/drawingml/2006/main"/>
      </cdr:spPr>
      <cdr: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cdr:style>
      <cdr:txBody>
        <a:bodyPr xmlns:a="http://schemas.openxmlformats.org/drawingml/2006/main" vertOverflow="clip" rtlCol="0" anchor="ctr"/>
        <a:lstStyle xmlns:a="http://schemas.openxmlformats.org/drawingml/2006/main"/>
        <a:p xmlns:a="http://schemas.openxmlformats.org/drawingml/2006/main">
          <a:r>
            <a:rPr lang="en-US" sz="2100" dirty="0" smtClean="0">
              <a:solidFill>
                <a:srgbClr val="000000"/>
              </a:solidFill>
            </a:rPr>
            <a:t>more news of slowing economy and easing inflationary pressure</a:t>
          </a:r>
          <a:r>
            <a:rPr lang="de-DE" sz="2100" dirty="0" smtClean="0">
              <a:solidFill>
                <a:srgbClr val="000000"/>
              </a:solidFill>
            </a:rPr>
            <a:t> </a:t>
          </a:r>
          <a:endParaRPr lang="de-DE" sz="2100" dirty="0">
            <a:solidFill>
              <a:srgbClr val="000000"/>
            </a:solidFill>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0.24526</cdr:x>
      <cdr:y>0.00076</cdr:y>
    </cdr:from>
    <cdr:to>
      <cdr:x>0.50501</cdr:x>
      <cdr:y>0.17782</cdr:y>
    </cdr:to>
    <cdr:sp macro="" textlink="">
      <cdr:nvSpPr>
        <cdr:cNvPr id="2" name="Rechteckige Legende 1"/>
        <cdr:cNvSpPr/>
      </cdr:nvSpPr>
      <cdr:spPr>
        <a:xfrm xmlns:a="http://schemas.openxmlformats.org/drawingml/2006/main">
          <a:off x="1765868" y="3605"/>
          <a:ext cx="1870193" cy="839890"/>
        </a:xfrm>
        <a:prstGeom xmlns:a="http://schemas.openxmlformats.org/drawingml/2006/main" prst="wedgeRectCallout">
          <a:avLst>
            <a:gd name="adj1" fmla="val -63084"/>
            <a:gd name="adj2" fmla="val 76869"/>
          </a:avLst>
        </a:prstGeom>
        <a:solidFill xmlns:a="http://schemas.openxmlformats.org/drawingml/2006/main">
          <a:srgbClr val="FFFFFF"/>
        </a:solidFill>
        <a:ln xmlns:a="http://schemas.openxmlformats.org/drawingml/2006/main" w="57150" cmpd="sng">
          <a:solidFill>
            <a:srgbClr val="E46C0A"/>
          </a:solidFill>
        </a:ln>
        <a:effectLst xmlns:a="http://schemas.openxmlformats.org/drawingml/2006/main"/>
      </cdr:spPr>
      <cdr: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cdr:style>
      <cdr:txBody>
        <a:bodyPr xmlns:a="http://schemas.openxmlformats.org/drawingml/2006/main" vertOverflow="clip" rtlCol="0" anchor="ctr"/>
        <a:lstStyle xmlns:a="http://schemas.openxmlformats.org/drawingml/2006/main"/>
        <a:p xmlns:a="http://schemas.openxmlformats.org/drawingml/2006/main">
          <a:r>
            <a:rPr lang="de-DE" sz="2200" dirty="0" smtClean="0">
              <a:solidFill>
                <a:srgbClr val="000000"/>
              </a:solidFill>
            </a:rPr>
            <a:t>9/11 Terrorist </a:t>
          </a:r>
          <a:r>
            <a:rPr lang="en-US" sz="2200" dirty="0" smtClean="0">
              <a:solidFill>
                <a:srgbClr val="000000"/>
              </a:solidFill>
            </a:rPr>
            <a:t>Attack</a:t>
          </a:r>
          <a:endParaRPr lang="en-US" sz="2200" dirty="0">
            <a:solidFill>
              <a:srgbClr val="000000"/>
            </a:solidFill>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en-US"/>
          </a:p>
        </p:txBody>
      </p:sp>
      <p:sp>
        <p:nvSpPr>
          <p:cNvPr id="3" name="Datumsplatzhalter 2"/>
          <p:cNvSpPr>
            <a:spLocks noGrp="1"/>
          </p:cNvSpPr>
          <p:nvPr>
            <p:ph type="dt" sz="quarter" idx="1"/>
          </p:nvPr>
        </p:nvSpPr>
        <p:spPr>
          <a:xfrm>
            <a:off x="3850443" y="0"/>
            <a:ext cx="2945659" cy="496411"/>
          </a:xfrm>
          <a:prstGeom prst="rect">
            <a:avLst/>
          </a:prstGeom>
        </p:spPr>
        <p:txBody>
          <a:bodyPr vert="horz" lIns="91440" tIns="45720" rIns="91440" bIns="45720" rtlCol="0"/>
          <a:lstStyle>
            <a:lvl1pPr algn="r">
              <a:defRPr sz="1200"/>
            </a:lvl1pPr>
          </a:lstStyle>
          <a:p>
            <a:fld id="{373AD5E5-DEFB-234F-A147-951DE77C4B98}" type="datetimeFigureOut">
              <a:rPr lang="de-DE" smtClean="0"/>
              <a:t>20.08.2017</a:t>
            </a:fld>
            <a:endParaRPr lang="en-US"/>
          </a:p>
        </p:txBody>
      </p:sp>
      <p:sp>
        <p:nvSpPr>
          <p:cNvPr id="4" name="Fußzeilenplatzhalter 3"/>
          <p:cNvSpPr>
            <a:spLocks noGrp="1"/>
          </p:cNvSpPr>
          <p:nvPr>
            <p:ph type="ftr" sz="quarter" idx="2"/>
          </p:nvPr>
        </p:nvSpPr>
        <p:spPr>
          <a:xfrm>
            <a:off x="0" y="9430091"/>
            <a:ext cx="2945659" cy="496411"/>
          </a:xfrm>
          <a:prstGeom prst="rect">
            <a:avLst/>
          </a:prstGeom>
        </p:spPr>
        <p:txBody>
          <a:bodyPr vert="horz" lIns="91440" tIns="45720" rIns="91440" bIns="45720" rtlCol="0" anchor="b"/>
          <a:lstStyle>
            <a:lvl1pPr algn="l">
              <a:defRPr sz="1200"/>
            </a:lvl1pPr>
          </a:lstStyle>
          <a:p>
            <a:endParaRPr lang="en-US"/>
          </a:p>
        </p:txBody>
      </p:sp>
      <p:sp>
        <p:nvSpPr>
          <p:cNvPr id="5" name="Foliennummernplatzhalter 4"/>
          <p:cNvSpPr>
            <a:spLocks noGrp="1"/>
          </p:cNvSpPr>
          <p:nvPr>
            <p:ph type="sldNum" sz="quarter" idx="3"/>
          </p:nvPr>
        </p:nvSpPr>
        <p:spPr>
          <a:xfrm>
            <a:off x="3850443" y="9430091"/>
            <a:ext cx="2945659" cy="496411"/>
          </a:xfrm>
          <a:prstGeom prst="rect">
            <a:avLst/>
          </a:prstGeom>
        </p:spPr>
        <p:txBody>
          <a:bodyPr vert="horz" lIns="91440" tIns="45720" rIns="91440" bIns="45720" rtlCol="0" anchor="b"/>
          <a:lstStyle>
            <a:lvl1pPr algn="r">
              <a:defRPr sz="1200"/>
            </a:lvl1pPr>
          </a:lstStyle>
          <a:p>
            <a:fld id="{E961A3A6-2798-8741-8AA0-7BCBC3BBC323}" type="slidenum">
              <a:rPr lang="en-US" smtClean="0"/>
              <a:t>‹Nr.›</a:t>
            </a:fld>
            <a:endParaRPr lang="en-US"/>
          </a:p>
        </p:txBody>
      </p:sp>
    </p:spTree>
    <p:extLst>
      <p:ext uri="{BB962C8B-B14F-4D97-AF65-F5344CB8AC3E}">
        <p14:creationId xmlns:p14="http://schemas.microsoft.com/office/powerpoint/2010/main" val="270948934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en-US"/>
          </a:p>
        </p:txBody>
      </p:sp>
      <p:sp>
        <p:nvSpPr>
          <p:cNvPr id="3" name="Datumsplatzhalter 2"/>
          <p:cNvSpPr>
            <a:spLocks noGrp="1"/>
          </p:cNvSpPr>
          <p:nvPr>
            <p:ph type="dt" idx="1"/>
          </p:nvPr>
        </p:nvSpPr>
        <p:spPr>
          <a:xfrm>
            <a:off x="3850443" y="0"/>
            <a:ext cx="2945659" cy="496411"/>
          </a:xfrm>
          <a:prstGeom prst="rect">
            <a:avLst/>
          </a:prstGeom>
        </p:spPr>
        <p:txBody>
          <a:bodyPr vert="horz" lIns="91440" tIns="45720" rIns="91440" bIns="45720" rtlCol="0"/>
          <a:lstStyle>
            <a:lvl1pPr algn="r">
              <a:defRPr sz="1200"/>
            </a:lvl1pPr>
          </a:lstStyle>
          <a:p>
            <a:fld id="{2D04A3EB-D2AD-8E4A-95E4-4201A4602870}" type="datetimeFigureOut">
              <a:rPr lang="de-DE" smtClean="0"/>
              <a:t>20.08.2017</a:t>
            </a:fld>
            <a:endParaRPr lang="en-US"/>
          </a:p>
        </p:txBody>
      </p:sp>
      <p:sp>
        <p:nvSpPr>
          <p:cNvPr id="4" name="Folienbildplatzhalt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US"/>
          </a:p>
        </p:txBody>
      </p:sp>
      <p:sp>
        <p:nvSpPr>
          <p:cNvPr id="5" name="Notizenplatzhalter 4"/>
          <p:cNvSpPr>
            <a:spLocks noGrp="1"/>
          </p:cNvSpPr>
          <p:nvPr>
            <p:ph type="body" sz="quarter" idx="3"/>
          </p:nvPr>
        </p:nvSpPr>
        <p:spPr>
          <a:xfrm>
            <a:off x="679768" y="4715907"/>
            <a:ext cx="5438140" cy="4467701"/>
          </a:xfrm>
          <a:prstGeom prst="rect">
            <a:avLst/>
          </a:prstGeom>
        </p:spPr>
        <p:txBody>
          <a:bodyPr vert="horz" lIns="91440" tIns="45720" rIns="91440" bIns="45720" rtlCol="0"/>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6" name="Fußzeilenplatzhalter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a:defRPr sz="1200"/>
            </a:lvl1pPr>
          </a:lstStyle>
          <a:p>
            <a:endParaRPr lang="en-US"/>
          </a:p>
        </p:txBody>
      </p:sp>
      <p:sp>
        <p:nvSpPr>
          <p:cNvPr id="7" name="Foliennummernplatzhalter 6"/>
          <p:cNvSpPr>
            <a:spLocks noGrp="1"/>
          </p:cNvSpPr>
          <p:nvPr>
            <p:ph type="sldNum" sz="quarter" idx="5"/>
          </p:nvPr>
        </p:nvSpPr>
        <p:spPr>
          <a:xfrm>
            <a:off x="3850443" y="9430091"/>
            <a:ext cx="2945659" cy="496411"/>
          </a:xfrm>
          <a:prstGeom prst="rect">
            <a:avLst/>
          </a:prstGeom>
        </p:spPr>
        <p:txBody>
          <a:bodyPr vert="horz" lIns="91440" tIns="45720" rIns="91440" bIns="45720" rtlCol="0" anchor="b"/>
          <a:lstStyle>
            <a:lvl1pPr algn="r">
              <a:defRPr sz="1200"/>
            </a:lvl1pPr>
          </a:lstStyle>
          <a:p>
            <a:fld id="{91BE9C05-54EB-3D46-8008-08810F67F75D}" type="slidenum">
              <a:rPr lang="en-US" smtClean="0"/>
              <a:t>‹Nr.›</a:t>
            </a:fld>
            <a:endParaRPr lang="en-US"/>
          </a:p>
        </p:txBody>
      </p:sp>
    </p:spTree>
    <p:extLst>
      <p:ext uri="{BB962C8B-B14F-4D97-AF65-F5344CB8AC3E}">
        <p14:creationId xmlns:p14="http://schemas.microsoft.com/office/powerpoint/2010/main" val="252596548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10"/>
          </p:nvPr>
        </p:nvSpPr>
        <p:spPr/>
        <p:txBody>
          <a:bodyPr/>
          <a:lstStyle/>
          <a:p>
            <a:fld id="{91BE9C05-54EB-3D46-8008-08810F67F75D}" type="slidenum">
              <a:rPr lang="en-US" smtClean="0"/>
              <a:t>52</a:t>
            </a:fld>
            <a:endParaRPr lang="en-US"/>
          </a:p>
        </p:txBody>
      </p:sp>
    </p:spTree>
    <p:extLst>
      <p:ext uri="{BB962C8B-B14F-4D97-AF65-F5344CB8AC3E}">
        <p14:creationId xmlns:p14="http://schemas.microsoft.com/office/powerpoint/2010/main" val="28348565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10"/>
          </p:nvPr>
        </p:nvSpPr>
        <p:spPr/>
        <p:txBody>
          <a:bodyPr/>
          <a:lstStyle/>
          <a:p>
            <a:fld id="{91BE9C05-54EB-3D46-8008-08810F67F75D}" type="slidenum">
              <a:rPr lang="en-US" smtClean="0"/>
              <a:t>69</a:t>
            </a:fld>
            <a:endParaRPr lang="en-US"/>
          </a:p>
        </p:txBody>
      </p:sp>
    </p:spTree>
    <p:extLst>
      <p:ext uri="{BB962C8B-B14F-4D97-AF65-F5344CB8AC3E}">
        <p14:creationId xmlns:p14="http://schemas.microsoft.com/office/powerpoint/2010/main" val="36720563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10"/>
          </p:nvPr>
        </p:nvSpPr>
        <p:spPr/>
        <p:txBody>
          <a:bodyPr/>
          <a:lstStyle/>
          <a:p>
            <a:fld id="{91BE9C05-54EB-3D46-8008-08810F67F75D}" type="slidenum">
              <a:rPr lang="en-US" smtClean="0"/>
              <a:t>70</a:t>
            </a:fld>
            <a:endParaRPr lang="en-US"/>
          </a:p>
        </p:txBody>
      </p:sp>
    </p:spTree>
    <p:extLst>
      <p:ext uri="{BB962C8B-B14F-4D97-AF65-F5344CB8AC3E}">
        <p14:creationId xmlns:p14="http://schemas.microsoft.com/office/powerpoint/2010/main" val="23813772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11" name="Rechteck 10"/>
          <p:cNvSpPr/>
          <p:nvPr/>
        </p:nvSpPr>
        <p:spPr>
          <a:xfrm>
            <a:off x="0" y="0"/>
            <a:ext cx="9144000" cy="6858000"/>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el 1"/>
          <p:cNvSpPr>
            <a:spLocks noGrp="1"/>
          </p:cNvSpPr>
          <p:nvPr>
            <p:ph type="ctrTitle"/>
          </p:nvPr>
        </p:nvSpPr>
        <p:spPr>
          <a:xfrm>
            <a:off x="685799" y="4653136"/>
            <a:ext cx="7294611" cy="2204864"/>
          </a:xfrm>
        </p:spPr>
        <p:txBody>
          <a:bodyPr anchor="t" anchorCtr="0">
            <a:normAutofit/>
          </a:bodyPr>
          <a:lstStyle>
            <a:lvl1pPr>
              <a:defRPr sz="4800" b="1" baseline="0">
                <a:solidFill>
                  <a:schemeClr val="accent5">
                    <a:lumMod val="75000"/>
                  </a:schemeClr>
                </a:solidFill>
                <a:latin typeface="+mj-lt"/>
              </a:defRPr>
            </a:lvl1pPr>
          </a:lstStyle>
          <a:p>
            <a:endParaRPr lang="de-DE" dirty="0"/>
          </a:p>
        </p:txBody>
      </p:sp>
      <p:sp>
        <p:nvSpPr>
          <p:cNvPr id="3" name="Untertitel 2"/>
          <p:cNvSpPr>
            <a:spLocks noGrp="1"/>
          </p:cNvSpPr>
          <p:nvPr>
            <p:ph type="subTitle" idx="1"/>
          </p:nvPr>
        </p:nvSpPr>
        <p:spPr>
          <a:xfrm>
            <a:off x="685799" y="3937581"/>
            <a:ext cx="6400800" cy="936103"/>
          </a:xfrm>
        </p:spPr>
        <p:txBody>
          <a:bodyPr/>
          <a:lstStyle>
            <a:lvl1pPr marL="0" indent="0" algn="l">
              <a:buNone/>
              <a:defRPr sz="2800" b="1" baseline="0">
                <a:solidFill>
                  <a:srgbClr val="E46C0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de-DE" dirty="0"/>
          </a:p>
        </p:txBody>
      </p:sp>
      <p:sp>
        <p:nvSpPr>
          <p:cNvPr id="7" name="Textfeld 6"/>
          <p:cNvSpPr txBox="1"/>
          <p:nvPr/>
        </p:nvSpPr>
        <p:spPr>
          <a:xfrm>
            <a:off x="4639582" y="1131735"/>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90866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850106"/>
          </a:xfrm>
        </p:spPr>
        <p:txBody>
          <a:bodyPr>
            <a:normAutofit/>
          </a:bodyPr>
          <a:lstStyle>
            <a:lvl1pPr>
              <a:defRPr sz="2800" b="1">
                <a:solidFill>
                  <a:schemeClr val="accent5">
                    <a:lumMod val="75000"/>
                  </a:schemeClr>
                </a:solidFill>
              </a:defRPr>
            </a:lvl1pPr>
          </a:lstStyle>
          <a:p>
            <a:r>
              <a:rPr lang="de-DE" smtClean="0"/>
              <a:t>Mastertitelformat bearbeiten</a:t>
            </a:r>
            <a:endParaRPr lang="de-DE" dirty="0"/>
          </a:p>
        </p:txBody>
      </p:sp>
      <p:sp>
        <p:nvSpPr>
          <p:cNvPr id="3" name="Inhaltsplatzhalter 2"/>
          <p:cNvSpPr>
            <a:spLocks noGrp="1"/>
          </p:cNvSpPr>
          <p:nvPr>
            <p:ph idx="1"/>
          </p:nvPr>
        </p:nvSpPr>
        <p:spPr>
          <a:xfrm>
            <a:off x="457200" y="1340768"/>
            <a:ext cx="8363272" cy="4886971"/>
          </a:xfrm>
        </p:spPr>
        <p:txBody>
          <a:bodyPr/>
          <a:lstStyle>
            <a:lvl1pPr>
              <a:lnSpc>
                <a:spcPct val="100000"/>
              </a:lnSpc>
              <a:buClr>
                <a:schemeClr val="accent6">
                  <a:lumMod val="75000"/>
                </a:schemeClr>
              </a:buClr>
              <a:buSzPct val="80000"/>
              <a:defRPr sz="2800"/>
            </a:lvl1pPr>
            <a:lvl2pPr>
              <a:defRPr sz="2400"/>
            </a:lvl2p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Datumsplatzhalter 3"/>
          <p:cNvSpPr>
            <a:spLocks noGrp="1"/>
          </p:cNvSpPr>
          <p:nvPr>
            <p:ph type="dt" sz="half" idx="10"/>
          </p:nvPr>
        </p:nvSpPr>
        <p:spPr/>
        <p:txBody>
          <a:bodyPr/>
          <a:lstStyle/>
          <a:p>
            <a:fld id="{AE8CCEEF-AF9C-C540-A30E-A70B43B2A05D}" type="datetime1">
              <a:rPr lang="de-DE" smtClean="0"/>
              <a:t>20.08.2017</a:t>
            </a:fld>
            <a:endParaRPr lang="en-US" dirty="0"/>
          </a:p>
        </p:txBody>
      </p:sp>
      <p:sp>
        <p:nvSpPr>
          <p:cNvPr id="5" name="Fußzeilenplatzhalter 4"/>
          <p:cNvSpPr>
            <a:spLocks noGrp="1"/>
          </p:cNvSpPr>
          <p:nvPr>
            <p:ph type="ftr" sz="quarter" idx="11"/>
          </p:nvPr>
        </p:nvSpPr>
        <p:spPr/>
        <p:txBody>
          <a:bodyPr/>
          <a:lstStyle/>
          <a:p>
            <a:r>
              <a:rPr lang="en-US" smtClean="0"/>
              <a:t>Chapter 12</a:t>
            </a:r>
            <a:endParaRPr lang="en-US" dirty="0"/>
          </a:p>
        </p:txBody>
      </p:sp>
      <p:sp>
        <p:nvSpPr>
          <p:cNvPr id="6" name="Foliennummernplatzhalter 5"/>
          <p:cNvSpPr>
            <a:spLocks noGrp="1"/>
          </p:cNvSpPr>
          <p:nvPr>
            <p:ph type="sldNum" sz="quarter" idx="12"/>
          </p:nvPr>
        </p:nvSpPr>
        <p:spPr/>
        <p:txBody>
          <a:bodyPr/>
          <a:lstStyle/>
          <a:p>
            <a:fld id="{C227DA43-3790-8B49-BEF7-6A1B08DD55C4}" type="slidenum">
              <a:rPr lang="en-US" smtClean="0"/>
              <a:t>‹Nr.›</a:t>
            </a:fld>
            <a:endParaRPr lang="en-US"/>
          </a:p>
        </p:txBody>
      </p:sp>
    </p:spTree>
    <p:extLst>
      <p:ext uri="{BB962C8B-B14F-4D97-AF65-F5344CB8AC3E}">
        <p14:creationId xmlns:p14="http://schemas.microsoft.com/office/powerpoint/2010/main" val="2251509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778098"/>
          </a:xfrm>
        </p:spPr>
        <p:txBody>
          <a:bodyPr>
            <a:normAutofit/>
          </a:bodyPr>
          <a:lstStyle>
            <a:lvl1pPr>
              <a:defRPr sz="2800" b="1">
                <a:solidFill>
                  <a:schemeClr val="accent5">
                    <a:lumMod val="75000"/>
                  </a:schemeClr>
                </a:solidFill>
              </a:defRPr>
            </a:lvl1pPr>
          </a:lstStyle>
          <a:p>
            <a:r>
              <a:rPr lang="de-DE" smtClean="0"/>
              <a:t>Mastertitelformat bearbeiten</a:t>
            </a:r>
            <a:endParaRPr lang="de-DE" dirty="0"/>
          </a:p>
        </p:txBody>
      </p:sp>
      <p:sp>
        <p:nvSpPr>
          <p:cNvPr id="3" name="Inhaltsplatzhalter 2"/>
          <p:cNvSpPr>
            <a:spLocks noGrp="1"/>
          </p:cNvSpPr>
          <p:nvPr>
            <p:ph idx="1"/>
          </p:nvPr>
        </p:nvSpPr>
        <p:spPr>
          <a:xfrm>
            <a:off x="457200" y="1340768"/>
            <a:ext cx="8363272" cy="4886971"/>
          </a:xfrm>
        </p:spPr>
        <p:txBody>
          <a:bodyPr/>
          <a:lstStyle>
            <a:lvl1pPr>
              <a:buClr>
                <a:schemeClr val="accent6">
                  <a:lumMod val="75000"/>
                </a:schemeClr>
              </a:buClr>
              <a:buSzPct val="80000"/>
              <a:defRPr sz="2800"/>
            </a:lvl1pPr>
            <a:lvl2pPr>
              <a:buSzPct val="80000"/>
              <a:defRPr sz="2400"/>
            </a:lvl2p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Datumsplatzhalter 3"/>
          <p:cNvSpPr>
            <a:spLocks noGrp="1"/>
          </p:cNvSpPr>
          <p:nvPr>
            <p:ph type="dt" sz="half" idx="10"/>
          </p:nvPr>
        </p:nvSpPr>
        <p:spPr/>
        <p:txBody>
          <a:bodyPr/>
          <a:lstStyle/>
          <a:p>
            <a:fld id="{80B4417A-3895-B040-AC92-CC4B5178053B}" type="datetime1">
              <a:rPr lang="de-DE" smtClean="0"/>
              <a:t>20.08.2017</a:t>
            </a:fld>
            <a:endParaRPr lang="en-US" dirty="0"/>
          </a:p>
        </p:txBody>
      </p:sp>
      <p:sp>
        <p:nvSpPr>
          <p:cNvPr id="5" name="Fußzeilenplatzhalter 4"/>
          <p:cNvSpPr>
            <a:spLocks noGrp="1"/>
          </p:cNvSpPr>
          <p:nvPr>
            <p:ph type="ftr" sz="quarter" idx="11"/>
          </p:nvPr>
        </p:nvSpPr>
        <p:spPr/>
        <p:txBody>
          <a:bodyPr/>
          <a:lstStyle/>
          <a:p>
            <a:r>
              <a:rPr lang="en-US" smtClean="0"/>
              <a:t>Chapter 12</a:t>
            </a:r>
            <a:endParaRPr lang="en-US"/>
          </a:p>
        </p:txBody>
      </p:sp>
      <p:sp>
        <p:nvSpPr>
          <p:cNvPr id="6" name="Foliennummernplatzhalter 5"/>
          <p:cNvSpPr>
            <a:spLocks noGrp="1"/>
          </p:cNvSpPr>
          <p:nvPr>
            <p:ph type="sldNum" sz="quarter" idx="12"/>
          </p:nvPr>
        </p:nvSpPr>
        <p:spPr/>
        <p:txBody>
          <a:bodyPr/>
          <a:lstStyle/>
          <a:p>
            <a:fld id="{C227DA43-3790-8B49-BEF7-6A1B08DD55C4}" type="slidenum">
              <a:rPr lang="en-US" smtClean="0"/>
              <a:t>‹Nr.›</a:t>
            </a:fld>
            <a:endParaRPr lang="en-US"/>
          </a:p>
        </p:txBody>
      </p:sp>
    </p:spTree>
    <p:extLst>
      <p:ext uri="{BB962C8B-B14F-4D97-AF65-F5344CB8AC3E}">
        <p14:creationId xmlns:p14="http://schemas.microsoft.com/office/powerpoint/2010/main" val="35170187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_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994122"/>
          </a:xfrm>
        </p:spPr>
        <p:txBody>
          <a:bodyPr>
            <a:normAutofit/>
          </a:bodyPr>
          <a:lstStyle>
            <a:lvl1pPr>
              <a:defRPr sz="2800" b="1">
                <a:solidFill>
                  <a:srgbClr val="31859C"/>
                </a:solidFill>
              </a:defRPr>
            </a:lvl1pPr>
          </a:lstStyle>
          <a:p>
            <a:r>
              <a:rPr lang="de-DE" smtClean="0"/>
              <a:t>Mastertitelformat bearbeiten</a:t>
            </a:r>
            <a:endParaRPr lang="de-DE" dirty="0"/>
          </a:p>
        </p:txBody>
      </p:sp>
      <p:sp>
        <p:nvSpPr>
          <p:cNvPr id="3" name="Datumsplatzhalter 2"/>
          <p:cNvSpPr>
            <a:spLocks noGrp="1"/>
          </p:cNvSpPr>
          <p:nvPr>
            <p:ph type="dt" sz="half" idx="10"/>
          </p:nvPr>
        </p:nvSpPr>
        <p:spPr/>
        <p:txBody>
          <a:bodyPr/>
          <a:lstStyle/>
          <a:p>
            <a:fld id="{9B0B1C54-420F-2549-A045-2FA29C08E57E}" type="datetime1">
              <a:rPr lang="de-DE" smtClean="0"/>
              <a:t>20.08.2017</a:t>
            </a:fld>
            <a:endParaRPr lang="en-US" dirty="0"/>
          </a:p>
        </p:txBody>
      </p:sp>
      <p:sp>
        <p:nvSpPr>
          <p:cNvPr id="4" name="Fußzeilenplatzhalter 3"/>
          <p:cNvSpPr>
            <a:spLocks noGrp="1"/>
          </p:cNvSpPr>
          <p:nvPr>
            <p:ph type="ftr" sz="quarter" idx="11"/>
          </p:nvPr>
        </p:nvSpPr>
        <p:spPr/>
        <p:txBody>
          <a:bodyPr/>
          <a:lstStyle/>
          <a:p>
            <a:r>
              <a:rPr lang="en-US" smtClean="0"/>
              <a:t>Chapter 12</a:t>
            </a:r>
            <a:endParaRPr lang="en-US" dirty="0"/>
          </a:p>
        </p:txBody>
      </p:sp>
      <p:sp>
        <p:nvSpPr>
          <p:cNvPr id="5" name="Foliennummernplatzhalter 4"/>
          <p:cNvSpPr>
            <a:spLocks noGrp="1"/>
          </p:cNvSpPr>
          <p:nvPr>
            <p:ph type="sldNum" sz="quarter" idx="12"/>
          </p:nvPr>
        </p:nvSpPr>
        <p:spPr/>
        <p:txBody>
          <a:bodyPr/>
          <a:lstStyle/>
          <a:p>
            <a:fld id="{C227DA43-3790-8B49-BEF7-6A1B08DD55C4}" type="slidenum">
              <a:rPr lang="en-US" smtClean="0"/>
              <a:t>‹Nr.›</a:t>
            </a:fld>
            <a:endParaRPr lang="en-US"/>
          </a:p>
        </p:txBody>
      </p:sp>
      <p:sp>
        <p:nvSpPr>
          <p:cNvPr id="8" name="Textplatzhalter 7"/>
          <p:cNvSpPr>
            <a:spLocks noGrp="1"/>
          </p:cNvSpPr>
          <p:nvPr>
            <p:ph type="body" sz="quarter" idx="13" hasCustomPrompt="1"/>
          </p:nvPr>
        </p:nvSpPr>
        <p:spPr>
          <a:xfrm>
            <a:off x="457200" y="1556792"/>
            <a:ext cx="8229600" cy="3649189"/>
          </a:xfrm>
        </p:spPr>
        <p:txBody>
          <a:bodyPr anchor="t" anchorCtr="1"/>
          <a:lstStyle>
            <a:lvl1pPr marL="0" indent="0" algn="l">
              <a:lnSpc>
                <a:spcPct val="120000"/>
              </a:lnSpc>
              <a:buFontTx/>
              <a:buNone/>
              <a:defRPr sz="2800" baseline="0">
                <a:solidFill>
                  <a:schemeClr val="accent6">
                    <a:lumMod val="75000"/>
                  </a:schemeClr>
                </a:solidFill>
                <a:latin typeface="+mn-lt"/>
                <a:cs typeface="Courier"/>
              </a:defRPr>
            </a:lvl1pPr>
          </a:lstStyle>
          <a:p>
            <a:pPr marL="0" indent="0">
              <a:lnSpc>
                <a:spcPct val="120000"/>
              </a:lnSpc>
              <a:buNone/>
            </a:pPr>
            <a:r>
              <a:rPr lang="en-US" dirty="0" smtClean="0"/>
              <a:t>A measure of the total market </a:t>
            </a:r>
            <a:r>
              <a:rPr lang="en-US" b="1" dirty="0" smtClean="0"/>
              <a:t>value</a:t>
            </a:r>
            <a:r>
              <a:rPr lang="en-US" dirty="0" smtClean="0"/>
              <a:t> of </a:t>
            </a:r>
            <a:r>
              <a:rPr lang="en-US" b="1" dirty="0" smtClean="0"/>
              <a:t>final</a:t>
            </a:r>
            <a:r>
              <a:rPr lang="en-US" dirty="0" smtClean="0"/>
              <a:t> goods and services newly produced within a country‘s borders over a period of time (usually one year)</a:t>
            </a:r>
          </a:p>
          <a:p>
            <a:pPr lvl="0"/>
            <a:endParaRPr lang="de-DE" dirty="0"/>
          </a:p>
        </p:txBody>
      </p:sp>
    </p:spTree>
    <p:extLst>
      <p:ext uri="{BB962C8B-B14F-4D97-AF65-F5344CB8AC3E}">
        <p14:creationId xmlns:p14="http://schemas.microsoft.com/office/powerpoint/2010/main" val="26458427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2_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lvl1pPr>
              <a:defRPr sz="2800" b="1">
                <a:solidFill>
                  <a:srgbClr val="31859C"/>
                </a:solidFill>
              </a:defRPr>
            </a:lvl1pPr>
          </a:lstStyle>
          <a:p>
            <a:r>
              <a:rPr lang="de-DE" smtClean="0"/>
              <a:t>Mastertitelformat bearbeiten</a:t>
            </a:r>
            <a:endParaRPr lang="en-US" dirty="0"/>
          </a:p>
        </p:txBody>
      </p:sp>
      <p:sp>
        <p:nvSpPr>
          <p:cNvPr id="3" name="Datumsplatzhalter 2"/>
          <p:cNvSpPr>
            <a:spLocks noGrp="1"/>
          </p:cNvSpPr>
          <p:nvPr>
            <p:ph type="dt" sz="half" idx="10"/>
          </p:nvPr>
        </p:nvSpPr>
        <p:spPr/>
        <p:txBody>
          <a:bodyPr/>
          <a:lstStyle/>
          <a:p>
            <a:fld id="{DCF8128E-D6CF-6B42-8A52-00E8D377FC89}" type="datetime1">
              <a:rPr lang="de-DE" smtClean="0"/>
              <a:t>20.08.2017</a:t>
            </a:fld>
            <a:endParaRPr lang="en-US"/>
          </a:p>
        </p:txBody>
      </p:sp>
      <p:sp>
        <p:nvSpPr>
          <p:cNvPr id="4" name="Fußzeilenplatzhalter 3"/>
          <p:cNvSpPr>
            <a:spLocks noGrp="1"/>
          </p:cNvSpPr>
          <p:nvPr>
            <p:ph type="ftr" sz="quarter" idx="11"/>
          </p:nvPr>
        </p:nvSpPr>
        <p:spPr/>
        <p:txBody>
          <a:bodyPr/>
          <a:lstStyle/>
          <a:p>
            <a:r>
              <a:rPr lang="en-US" smtClean="0"/>
              <a:t>Chapter 12</a:t>
            </a:r>
            <a:endParaRPr lang="en-US"/>
          </a:p>
        </p:txBody>
      </p:sp>
      <p:sp>
        <p:nvSpPr>
          <p:cNvPr id="5" name="Foliennummernplatzhalter 4"/>
          <p:cNvSpPr>
            <a:spLocks noGrp="1"/>
          </p:cNvSpPr>
          <p:nvPr>
            <p:ph type="sldNum" sz="quarter" idx="12"/>
          </p:nvPr>
        </p:nvSpPr>
        <p:spPr/>
        <p:txBody>
          <a:bodyPr/>
          <a:lstStyle/>
          <a:p>
            <a:fld id="{C227DA43-3790-8B49-BEF7-6A1B08DD55C4}" type="slidenum">
              <a:rPr lang="en-US" smtClean="0"/>
              <a:t>‹Nr.›</a:t>
            </a:fld>
            <a:endParaRPr lang="en-US"/>
          </a:p>
        </p:txBody>
      </p:sp>
      <p:sp>
        <p:nvSpPr>
          <p:cNvPr id="7" name="Inhaltsplatzhalter 6"/>
          <p:cNvSpPr>
            <a:spLocks noGrp="1"/>
          </p:cNvSpPr>
          <p:nvPr>
            <p:ph sz="quarter" idx="13" hasCustomPrompt="1"/>
          </p:nvPr>
        </p:nvSpPr>
        <p:spPr>
          <a:xfrm>
            <a:off x="457200" y="1773238"/>
            <a:ext cx="8229600" cy="4176712"/>
          </a:xfrm>
        </p:spPr>
        <p:txBody>
          <a:bodyPr>
            <a:normAutofit/>
          </a:bodyPr>
          <a:lstStyle>
            <a:lvl1pPr marL="0" indent="0">
              <a:lnSpc>
                <a:spcPct val="120000"/>
              </a:lnSpc>
              <a:buFontTx/>
              <a:buNone/>
              <a:defRPr sz="2800"/>
            </a:lvl1pPr>
          </a:lstStyle>
          <a:p>
            <a:pPr lvl="0"/>
            <a:r>
              <a:rPr lang="en-US" dirty="0" err="1" smtClean="0"/>
              <a:t>Kalukulationen</a:t>
            </a:r>
            <a:endParaRPr lang="en-US" dirty="0" smtClean="0"/>
          </a:p>
          <a:p>
            <a:pPr lvl="0"/>
            <a:r>
              <a:rPr lang="en-US" dirty="0" smtClean="0"/>
              <a:t>Plus </a:t>
            </a:r>
            <a:r>
              <a:rPr lang="en-US" dirty="0" err="1" smtClean="0"/>
              <a:t>neue</a:t>
            </a:r>
            <a:r>
              <a:rPr lang="en-US" dirty="0" smtClean="0"/>
              <a:t> were</a:t>
            </a:r>
          </a:p>
          <a:p>
            <a:pPr lvl="0"/>
            <a:r>
              <a:rPr lang="en-US" dirty="0" err="1" smtClean="0"/>
              <a:t>Alte</a:t>
            </a:r>
            <a:r>
              <a:rPr lang="en-US" dirty="0" smtClean="0"/>
              <a:t> </a:t>
            </a:r>
            <a:r>
              <a:rPr lang="en-US" dirty="0" err="1" smtClean="0"/>
              <a:t>werte</a:t>
            </a:r>
            <a:endParaRPr lang="en-US" dirty="0" smtClean="0"/>
          </a:p>
          <a:p>
            <a:pPr lvl="0"/>
            <a:endParaRPr lang="en-US" dirty="0" smtClean="0"/>
          </a:p>
          <a:p>
            <a:pPr lvl="0"/>
            <a:endParaRPr lang="en-US" dirty="0"/>
          </a:p>
        </p:txBody>
      </p:sp>
    </p:spTree>
    <p:extLst>
      <p:ext uri="{BB962C8B-B14F-4D97-AF65-F5344CB8AC3E}">
        <p14:creationId xmlns:p14="http://schemas.microsoft.com/office/powerpoint/2010/main" val="14690393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sz="4000"/>
            </a:lvl1pPr>
          </a:lstStyle>
          <a:p>
            <a:r>
              <a:rPr lang="de-DE" smtClean="0"/>
              <a:t>Mastertitelformat bearbeiten</a:t>
            </a:r>
            <a:endParaRPr lang="de-DE" dirty="0"/>
          </a:p>
        </p:txBody>
      </p:sp>
      <p:sp>
        <p:nvSpPr>
          <p:cNvPr id="3" name="Datumsplatzhalter 2"/>
          <p:cNvSpPr>
            <a:spLocks noGrp="1"/>
          </p:cNvSpPr>
          <p:nvPr>
            <p:ph type="dt" sz="half" idx="10"/>
          </p:nvPr>
        </p:nvSpPr>
        <p:spPr/>
        <p:txBody>
          <a:bodyPr/>
          <a:lstStyle/>
          <a:p>
            <a:fld id="{E8C36A60-F245-A54F-A21A-4986EF6DACFF}" type="datetime1">
              <a:rPr lang="de-DE" smtClean="0"/>
              <a:t>20.08.2017</a:t>
            </a:fld>
            <a:endParaRPr lang="en-US"/>
          </a:p>
        </p:txBody>
      </p:sp>
      <p:sp>
        <p:nvSpPr>
          <p:cNvPr id="4" name="Fußzeilenplatzhalter 3"/>
          <p:cNvSpPr>
            <a:spLocks noGrp="1"/>
          </p:cNvSpPr>
          <p:nvPr>
            <p:ph type="ftr" sz="quarter" idx="11"/>
          </p:nvPr>
        </p:nvSpPr>
        <p:spPr/>
        <p:txBody>
          <a:bodyPr/>
          <a:lstStyle/>
          <a:p>
            <a:r>
              <a:rPr lang="en-US" smtClean="0"/>
              <a:t>Chapter 12</a:t>
            </a:r>
            <a:endParaRPr lang="en-US"/>
          </a:p>
        </p:txBody>
      </p:sp>
      <p:sp>
        <p:nvSpPr>
          <p:cNvPr id="5" name="Foliennummernplatzhalter 4"/>
          <p:cNvSpPr>
            <a:spLocks noGrp="1"/>
          </p:cNvSpPr>
          <p:nvPr>
            <p:ph type="sldNum" sz="quarter" idx="12"/>
          </p:nvPr>
        </p:nvSpPr>
        <p:spPr/>
        <p:txBody>
          <a:bodyPr/>
          <a:lstStyle/>
          <a:p>
            <a:fld id="{C227DA43-3790-8B49-BEF7-6A1B08DD55C4}" type="slidenum">
              <a:rPr lang="en-US" smtClean="0"/>
              <a:t>‹Nr.›</a:t>
            </a:fld>
            <a:endParaRPr lang="en-US"/>
          </a:p>
        </p:txBody>
      </p:sp>
      <p:sp>
        <p:nvSpPr>
          <p:cNvPr id="7" name="Bildplatzhalter 6"/>
          <p:cNvSpPr>
            <a:spLocks noGrp="1"/>
          </p:cNvSpPr>
          <p:nvPr>
            <p:ph type="pic" sz="quarter" idx="13"/>
          </p:nvPr>
        </p:nvSpPr>
        <p:spPr>
          <a:xfrm>
            <a:off x="5444279" y="1722439"/>
            <a:ext cx="3699722" cy="4338636"/>
          </a:xfrm>
        </p:spPr>
        <p:txBody>
          <a:bodyPr/>
          <a:lstStyle/>
          <a:p>
            <a:r>
              <a:rPr lang="de-DE" smtClean="0"/>
              <a:t>Bild auf Platzhalter ziehen oder durch Klicken auf Symbol hinzufügen</a:t>
            </a:r>
            <a:endParaRPr lang="de-DE"/>
          </a:p>
        </p:txBody>
      </p:sp>
      <p:sp>
        <p:nvSpPr>
          <p:cNvPr id="9" name="Textplatzhalter 8"/>
          <p:cNvSpPr>
            <a:spLocks noGrp="1"/>
          </p:cNvSpPr>
          <p:nvPr>
            <p:ph type="body" sz="quarter" idx="14"/>
          </p:nvPr>
        </p:nvSpPr>
        <p:spPr>
          <a:xfrm>
            <a:off x="457200" y="1722438"/>
            <a:ext cx="4760913" cy="4338637"/>
          </a:xfrm>
        </p:spPr>
        <p:txBody>
          <a:bodyPr/>
          <a:lstStyle>
            <a:lvl1pPr>
              <a:lnSpc>
                <a:spcPct val="100000"/>
              </a:lnSpc>
              <a:buClrTx/>
              <a:defRPr sz="2800"/>
            </a:lvl1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Tree>
    <p:extLst>
      <p:ext uri="{BB962C8B-B14F-4D97-AF65-F5344CB8AC3E}">
        <p14:creationId xmlns:p14="http://schemas.microsoft.com/office/powerpoint/2010/main" val="35813463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5" name="Datumsplatzhalter 4"/>
          <p:cNvSpPr>
            <a:spLocks noGrp="1"/>
          </p:cNvSpPr>
          <p:nvPr>
            <p:ph type="dt" sz="half" idx="10"/>
          </p:nvPr>
        </p:nvSpPr>
        <p:spPr/>
        <p:txBody>
          <a:bodyPr/>
          <a:lstStyle/>
          <a:p>
            <a:fld id="{DF4AFE34-F9F7-DF4C-9743-53D3D7BD3FE9}" type="datetime1">
              <a:rPr lang="de-DE" smtClean="0"/>
              <a:t>20.08.2017</a:t>
            </a:fld>
            <a:endParaRPr lang="en-US"/>
          </a:p>
        </p:txBody>
      </p:sp>
      <p:sp>
        <p:nvSpPr>
          <p:cNvPr id="6" name="Fußzeilenplatzhalter 5"/>
          <p:cNvSpPr>
            <a:spLocks noGrp="1"/>
          </p:cNvSpPr>
          <p:nvPr>
            <p:ph type="ftr" sz="quarter" idx="11"/>
          </p:nvPr>
        </p:nvSpPr>
        <p:spPr/>
        <p:txBody>
          <a:bodyPr/>
          <a:lstStyle/>
          <a:p>
            <a:r>
              <a:rPr lang="en-US" smtClean="0"/>
              <a:t>Chapter 12</a:t>
            </a:r>
            <a:endParaRPr lang="en-US"/>
          </a:p>
        </p:txBody>
      </p:sp>
      <p:sp>
        <p:nvSpPr>
          <p:cNvPr id="7" name="Foliennummernplatzhalter 6"/>
          <p:cNvSpPr>
            <a:spLocks noGrp="1"/>
          </p:cNvSpPr>
          <p:nvPr>
            <p:ph type="sldNum" sz="quarter" idx="12"/>
          </p:nvPr>
        </p:nvSpPr>
        <p:spPr/>
        <p:txBody>
          <a:bodyPr/>
          <a:lstStyle/>
          <a:p>
            <a:fld id="{C227DA43-3790-8B49-BEF7-6A1B08DD55C4}" type="slidenum">
              <a:rPr lang="en-US" smtClean="0"/>
              <a:t>‹Nr.›</a:t>
            </a:fld>
            <a:endParaRPr lang="en-US"/>
          </a:p>
        </p:txBody>
      </p:sp>
    </p:spTree>
    <p:extLst>
      <p:ext uri="{BB962C8B-B14F-4D97-AF65-F5344CB8AC3E}">
        <p14:creationId xmlns:p14="http://schemas.microsoft.com/office/powerpoint/2010/main" val="16779909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p:txBody>
          <a:bodyPr/>
          <a:lstStyle/>
          <a:p>
            <a:fld id="{2316568D-1865-0341-9603-639EE2F2A229}" type="datetime1">
              <a:rPr lang="de-DE" smtClean="0"/>
              <a:t>20.08.2017</a:t>
            </a:fld>
            <a:endParaRPr lang="en-US"/>
          </a:p>
        </p:txBody>
      </p:sp>
      <p:sp>
        <p:nvSpPr>
          <p:cNvPr id="8" name="Fußzeilenplatzhalter 7"/>
          <p:cNvSpPr>
            <a:spLocks noGrp="1"/>
          </p:cNvSpPr>
          <p:nvPr>
            <p:ph type="ftr" sz="quarter" idx="11"/>
          </p:nvPr>
        </p:nvSpPr>
        <p:spPr/>
        <p:txBody>
          <a:bodyPr/>
          <a:lstStyle/>
          <a:p>
            <a:r>
              <a:rPr lang="en-US" smtClean="0"/>
              <a:t>Chapter 12</a:t>
            </a:r>
            <a:endParaRPr lang="en-US"/>
          </a:p>
        </p:txBody>
      </p:sp>
      <p:sp>
        <p:nvSpPr>
          <p:cNvPr id="9" name="Foliennummernplatzhalter 8"/>
          <p:cNvSpPr>
            <a:spLocks noGrp="1"/>
          </p:cNvSpPr>
          <p:nvPr>
            <p:ph type="sldNum" sz="quarter" idx="12"/>
          </p:nvPr>
        </p:nvSpPr>
        <p:spPr/>
        <p:txBody>
          <a:bodyPr/>
          <a:lstStyle/>
          <a:p>
            <a:fld id="{C227DA43-3790-8B49-BEF7-6A1B08DD55C4}" type="slidenum">
              <a:rPr lang="en-US" smtClean="0"/>
              <a:t>‹Nr.›</a:t>
            </a:fld>
            <a:endParaRPr lang="en-US"/>
          </a:p>
        </p:txBody>
      </p:sp>
    </p:spTree>
    <p:extLst>
      <p:ext uri="{BB962C8B-B14F-4D97-AF65-F5344CB8AC3E}">
        <p14:creationId xmlns:p14="http://schemas.microsoft.com/office/powerpoint/2010/main" val="3004747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Datumsplatzhalter 2"/>
          <p:cNvSpPr>
            <a:spLocks noGrp="1"/>
          </p:cNvSpPr>
          <p:nvPr>
            <p:ph type="dt" sz="half" idx="10"/>
          </p:nvPr>
        </p:nvSpPr>
        <p:spPr/>
        <p:txBody>
          <a:bodyPr/>
          <a:lstStyle/>
          <a:p>
            <a:fld id="{DBB46480-F76D-7D47-9945-6658755899B7}" type="datetime1">
              <a:rPr lang="de-DE" smtClean="0"/>
              <a:t>20.08.2017</a:t>
            </a:fld>
            <a:endParaRPr lang="en-US"/>
          </a:p>
        </p:txBody>
      </p:sp>
      <p:sp>
        <p:nvSpPr>
          <p:cNvPr id="4" name="Fußzeilenplatzhalter 3"/>
          <p:cNvSpPr>
            <a:spLocks noGrp="1"/>
          </p:cNvSpPr>
          <p:nvPr>
            <p:ph type="ftr" sz="quarter" idx="11"/>
          </p:nvPr>
        </p:nvSpPr>
        <p:spPr/>
        <p:txBody>
          <a:bodyPr/>
          <a:lstStyle/>
          <a:p>
            <a:r>
              <a:rPr lang="en-US" smtClean="0"/>
              <a:t>Chapter 12</a:t>
            </a:r>
            <a:endParaRPr lang="en-US"/>
          </a:p>
        </p:txBody>
      </p:sp>
      <p:sp>
        <p:nvSpPr>
          <p:cNvPr id="5" name="Foliennummernplatzhalter 4"/>
          <p:cNvSpPr>
            <a:spLocks noGrp="1"/>
          </p:cNvSpPr>
          <p:nvPr>
            <p:ph type="sldNum" sz="quarter" idx="12"/>
          </p:nvPr>
        </p:nvSpPr>
        <p:spPr/>
        <p:txBody>
          <a:bodyPr/>
          <a:lstStyle/>
          <a:p>
            <a:fld id="{C227DA43-3790-8B49-BEF7-6A1B08DD55C4}" type="slidenum">
              <a:rPr lang="en-US" smtClean="0"/>
              <a:t>‹Nr.›</a:t>
            </a:fld>
            <a:endParaRPr lang="en-US"/>
          </a:p>
        </p:txBody>
      </p:sp>
    </p:spTree>
    <p:extLst>
      <p:ext uri="{BB962C8B-B14F-4D97-AF65-F5344CB8AC3E}">
        <p14:creationId xmlns:p14="http://schemas.microsoft.com/office/powerpoint/2010/main" val="27439659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B5F29669-A86E-7D43-B270-D17AFEDB80A3}" type="datetime1">
              <a:rPr lang="de-DE" smtClean="0"/>
              <a:t>20.08.2017</a:t>
            </a:fld>
            <a:endParaRPr lang="en-US"/>
          </a:p>
        </p:txBody>
      </p:sp>
      <p:sp>
        <p:nvSpPr>
          <p:cNvPr id="3" name="Fußzeilenplatzhalter 2"/>
          <p:cNvSpPr>
            <a:spLocks noGrp="1"/>
          </p:cNvSpPr>
          <p:nvPr>
            <p:ph type="ftr" sz="quarter" idx="11"/>
          </p:nvPr>
        </p:nvSpPr>
        <p:spPr/>
        <p:txBody>
          <a:bodyPr/>
          <a:lstStyle/>
          <a:p>
            <a:r>
              <a:rPr lang="en-US" smtClean="0"/>
              <a:t>Chapter 12</a:t>
            </a:r>
            <a:endParaRPr lang="en-US"/>
          </a:p>
        </p:txBody>
      </p:sp>
      <p:sp>
        <p:nvSpPr>
          <p:cNvPr id="4" name="Foliennummernplatzhalter 3"/>
          <p:cNvSpPr>
            <a:spLocks noGrp="1"/>
          </p:cNvSpPr>
          <p:nvPr>
            <p:ph type="sldNum" sz="quarter" idx="12"/>
          </p:nvPr>
        </p:nvSpPr>
        <p:spPr/>
        <p:txBody>
          <a:bodyPr/>
          <a:lstStyle/>
          <a:p>
            <a:fld id="{C227DA43-3790-8B49-BEF7-6A1B08DD55C4}" type="slidenum">
              <a:rPr lang="en-US" smtClean="0"/>
              <a:t>‹Nr.›</a:t>
            </a:fld>
            <a:endParaRPr lang="en-US"/>
          </a:p>
        </p:txBody>
      </p:sp>
    </p:spTree>
    <p:extLst>
      <p:ext uri="{BB962C8B-B14F-4D97-AF65-F5344CB8AC3E}">
        <p14:creationId xmlns:p14="http://schemas.microsoft.com/office/powerpoint/2010/main" val="31491172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
        <p:nvSpPr>
          <p:cNvPr id="5" name="Datumsplatzhalter 4"/>
          <p:cNvSpPr>
            <a:spLocks noGrp="1"/>
          </p:cNvSpPr>
          <p:nvPr>
            <p:ph type="dt" sz="half" idx="10"/>
          </p:nvPr>
        </p:nvSpPr>
        <p:spPr/>
        <p:txBody>
          <a:bodyPr/>
          <a:lstStyle/>
          <a:p>
            <a:fld id="{DBA707EE-5860-C349-A9C6-3F12C6A1C806}" type="datetime1">
              <a:rPr lang="de-DE" smtClean="0"/>
              <a:t>20.08.2017</a:t>
            </a:fld>
            <a:endParaRPr lang="en-US"/>
          </a:p>
        </p:txBody>
      </p:sp>
      <p:sp>
        <p:nvSpPr>
          <p:cNvPr id="6" name="Fußzeilenplatzhalter 5"/>
          <p:cNvSpPr>
            <a:spLocks noGrp="1"/>
          </p:cNvSpPr>
          <p:nvPr>
            <p:ph type="ftr" sz="quarter" idx="11"/>
          </p:nvPr>
        </p:nvSpPr>
        <p:spPr/>
        <p:txBody>
          <a:bodyPr/>
          <a:lstStyle/>
          <a:p>
            <a:r>
              <a:rPr lang="en-US" smtClean="0"/>
              <a:t>Chapter 12</a:t>
            </a:r>
            <a:endParaRPr lang="en-US"/>
          </a:p>
        </p:txBody>
      </p:sp>
      <p:sp>
        <p:nvSpPr>
          <p:cNvPr id="7" name="Foliennummernplatzhalter 6"/>
          <p:cNvSpPr>
            <a:spLocks noGrp="1"/>
          </p:cNvSpPr>
          <p:nvPr>
            <p:ph type="sldNum" sz="quarter" idx="12"/>
          </p:nvPr>
        </p:nvSpPr>
        <p:spPr/>
        <p:txBody>
          <a:bodyPr/>
          <a:lstStyle/>
          <a:p>
            <a:fld id="{C227DA43-3790-8B49-BEF7-6A1B08DD55C4}" type="slidenum">
              <a:rPr lang="en-US" smtClean="0"/>
              <a:t>‹Nr.›</a:t>
            </a:fld>
            <a:endParaRPr lang="en-US"/>
          </a:p>
        </p:txBody>
      </p:sp>
    </p:spTree>
    <p:extLst>
      <p:ext uri="{BB962C8B-B14F-4D97-AF65-F5344CB8AC3E}">
        <p14:creationId xmlns:p14="http://schemas.microsoft.com/office/powerpoint/2010/main" val="34535851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smtClean="0"/>
              <a:t>Bild auf Platzhalter ziehen oder durch Klicken auf Symbol hinzufügen</a:t>
            </a:r>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
        <p:nvSpPr>
          <p:cNvPr id="5" name="Datumsplatzhalter 4"/>
          <p:cNvSpPr>
            <a:spLocks noGrp="1"/>
          </p:cNvSpPr>
          <p:nvPr>
            <p:ph type="dt" sz="half" idx="10"/>
          </p:nvPr>
        </p:nvSpPr>
        <p:spPr/>
        <p:txBody>
          <a:bodyPr/>
          <a:lstStyle/>
          <a:p>
            <a:fld id="{17CD0094-B261-4B48-9A82-DAC8D7A5854D}" type="datetime1">
              <a:rPr lang="de-DE" smtClean="0"/>
              <a:t>20.08.2017</a:t>
            </a:fld>
            <a:endParaRPr lang="en-US"/>
          </a:p>
        </p:txBody>
      </p:sp>
      <p:sp>
        <p:nvSpPr>
          <p:cNvPr id="6" name="Fußzeilenplatzhalter 5"/>
          <p:cNvSpPr>
            <a:spLocks noGrp="1"/>
          </p:cNvSpPr>
          <p:nvPr>
            <p:ph type="ftr" sz="quarter" idx="11"/>
          </p:nvPr>
        </p:nvSpPr>
        <p:spPr/>
        <p:txBody>
          <a:bodyPr/>
          <a:lstStyle/>
          <a:p>
            <a:r>
              <a:rPr lang="en-US" smtClean="0"/>
              <a:t>Chapter 12</a:t>
            </a:r>
            <a:endParaRPr lang="en-US"/>
          </a:p>
        </p:txBody>
      </p:sp>
      <p:sp>
        <p:nvSpPr>
          <p:cNvPr id="7" name="Foliennummernplatzhalter 6"/>
          <p:cNvSpPr>
            <a:spLocks noGrp="1"/>
          </p:cNvSpPr>
          <p:nvPr>
            <p:ph type="sldNum" sz="quarter" idx="12"/>
          </p:nvPr>
        </p:nvSpPr>
        <p:spPr/>
        <p:txBody>
          <a:bodyPr/>
          <a:lstStyle/>
          <a:p>
            <a:fld id="{C227DA43-3790-8B49-BEF7-6A1B08DD55C4}" type="slidenum">
              <a:rPr lang="en-US" smtClean="0"/>
              <a:t>‹Nr.›</a:t>
            </a:fld>
            <a:endParaRPr lang="en-US"/>
          </a:p>
        </p:txBody>
      </p:sp>
    </p:spTree>
    <p:extLst>
      <p:ext uri="{BB962C8B-B14F-4D97-AF65-F5344CB8AC3E}">
        <p14:creationId xmlns:p14="http://schemas.microsoft.com/office/powerpoint/2010/main" val="36098774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EDDF18B0-F112-B94E-9385-F6B87759FFBC}" type="datetime1">
              <a:rPr lang="de-DE" smtClean="0"/>
              <a:t>20.08.2017</a:t>
            </a:fld>
            <a:endParaRPr lang="en-US"/>
          </a:p>
        </p:txBody>
      </p:sp>
      <p:sp>
        <p:nvSpPr>
          <p:cNvPr id="5" name="Fußzeilenplatzhalter 4"/>
          <p:cNvSpPr>
            <a:spLocks noGrp="1"/>
          </p:cNvSpPr>
          <p:nvPr>
            <p:ph type="ftr" sz="quarter" idx="11"/>
          </p:nvPr>
        </p:nvSpPr>
        <p:spPr/>
        <p:txBody>
          <a:bodyPr/>
          <a:lstStyle/>
          <a:p>
            <a:r>
              <a:rPr lang="en-US" smtClean="0"/>
              <a:t>Chapter 12</a:t>
            </a:r>
            <a:endParaRPr lang="en-US"/>
          </a:p>
        </p:txBody>
      </p:sp>
      <p:sp>
        <p:nvSpPr>
          <p:cNvPr id="6" name="Foliennummernplatzhalter 5"/>
          <p:cNvSpPr>
            <a:spLocks noGrp="1"/>
          </p:cNvSpPr>
          <p:nvPr>
            <p:ph type="sldNum" sz="quarter" idx="12"/>
          </p:nvPr>
        </p:nvSpPr>
        <p:spPr/>
        <p:txBody>
          <a:bodyPr/>
          <a:lstStyle/>
          <a:p>
            <a:fld id="{C227DA43-3790-8B49-BEF7-6A1B08DD55C4}" type="slidenum">
              <a:rPr lang="en-US" smtClean="0"/>
              <a:t>‹Nr.›</a:t>
            </a:fld>
            <a:endParaRPr lang="en-US"/>
          </a:p>
        </p:txBody>
      </p:sp>
    </p:spTree>
    <p:extLst>
      <p:ext uri="{BB962C8B-B14F-4D97-AF65-F5344CB8AC3E}">
        <p14:creationId xmlns:p14="http://schemas.microsoft.com/office/powerpoint/2010/main" val="8430862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A79B3BC0-2B1F-8647-B431-1779EC9368D7}" type="datetime1">
              <a:rPr lang="de-DE" smtClean="0"/>
              <a:t>20.08.2017</a:t>
            </a:fld>
            <a:endParaRPr lang="en-US"/>
          </a:p>
        </p:txBody>
      </p:sp>
      <p:sp>
        <p:nvSpPr>
          <p:cNvPr id="5" name="Fußzeilenplatzhalter 4"/>
          <p:cNvSpPr>
            <a:spLocks noGrp="1"/>
          </p:cNvSpPr>
          <p:nvPr>
            <p:ph type="ftr" sz="quarter" idx="11"/>
          </p:nvPr>
        </p:nvSpPr>
        <p:spPr/>
        <p:txBody>
          <a:bodyPr/>
          <a:lstStyle/>
          <a:p>
            <a:r>
              <a:rPr lang="en-US" smtClean="0"/>
              <a:t>Chapter 12</a:t>
            </a:r>
            <a:endParaRPr lang="en-US"/>
          </a:p>
        </p:txBody>
      </p:sp>
      <p:sp>
        <p:nvSpPr>
          <p:cNvPr id="6" name="Foliennummernplatzhalter 5"/>
          <p:cNvSpPr>
            <a:spLocks noGrp="1"/>
          </p:cNvSpPr>
          <p:nvPr>
            <p:ph type="sldNum" sz="quarter" idx="12"/>
          </p:nvPr>
        </p:nvSpPr>
        <p:spPr/>
        <p:txBody>
          <a:bodyPr/>
          <a:lstStyle/>
          <a:p>
            <a:fld id="{C227DA43-3790-8B49-BEF7-6A1B08DD55C4}" type="slidenum">
              <a:rPr lang="en-US" smtClean="0"/>
              <a:t>‹Nr.›</a:t>
            </a:fld>
            <a:endParaRPr lang="en-US"/>
          </a:p>
        </p:txBody>
      </p:sp>
    </p:spTree>
    <p:extLst>
      <p:ext uri="{BB962C8B-B14F-4D97-AF65-F5344CB8AC3E}">
        <p14:creationId xmlns:p14="http://schemas.microsoft.com/office/powerpoint/2010/main" val="11648289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08594"/>
          </a:xfrm>
          <a:prstGeom prst="rect">
            <a:avLst/>
          </a:prstGeom>
        </p:spPr>
        <p:txBody>
          <a:bodyPr vert="horz" lIns="91440" tIns="45720" rIns="91440" bIns="45720" rtlCol="0" anchor="t" anchorCtr="0">
            <a:normAutofit/>
          </a:bodyPr>
          <a:lstStyle/>
          <a:p>
            <a:r>
              <a:rPr lang="de-DE" dirty="0" smtClean="0"/>
              <a:t>Mastertitelformat bearbeiten</a:t>
            </a:r>
            <a:br>
              <a:rPr lang="de-DE" dirty="0" smtClean="0"/>
            </a:br>
            <a:r>
              <a:rPr lang="de-DE" dirty="0" err="1" smtClean="0"/>
              <a:t>hhhhhhhhhkkllööüäääääääää</a:t>
            </a:r>
            <a:endParaRPr lang="de-DE" dirty="0"/>
          </a:p>
        </p:txBody>
      </p:sp>
      <p:sp>
        <p:nvSpPr>
          <p:cNvPr id="3" name="Textplatzhalter 2"/>
          <p:cNvSpPr>
            <a:spLocks noGrp="1"/>
          </p:cNvSpPr>
          <p:nvPr>
            <p:ph type="body" idx="1"/>
          </p:nvPr>
        </p:nvSpPr>
        <p:spPr>
          <a:xfrm>
            <a:off x="457200" y="1810776"/>
            <a:ext cx="8363272" cy="4416963"/>
          </a:xfrm>
          <a:prstGeom prst="rect">
            <a:avLst/>
          </a:prstGeom>
        </p:spPr>
        <p:txBody>
          <a:bodyPr vert="horz" lIns="91440" tIns="45720" rIns="91440" bIns="45720" rtlCol="0">
            <a:normAutofit/>
          </a:body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Datumsplatzhalter 3"/>
          <p:cNvSpPr>
            <a:spLocks noGrp="1"/>
          </p:cNvSpPr>
          <p:nvPr>
            <p:ph type="dt" sz="half" idx="2"/>
          </p:nvPr>
        </p:nvSpPr>
        <p:spPr>
          <a:xfrm>
            <a:off x="457200" y="6356350"/>
            <a:ext cx="1219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C794F3-7D69-314B-B15E-BD53B77D7C39}" type="datetime1">
              <a:rPr lang="de-DE" smtClean="0"/>
              <a:t>20.08.2017</a:t>
            </a:fld>
            <a:endParaRPr lang="en-US"/>
          </a:p>
        </p:txBody>
      </p:sp>
      <p:sp>
        <p:nvSpPr>
          <p:cNvPr id="5" name="Fußzeilenplatzhalter 4"/>
          <p:cNvSpPr>
            <a:spLocks noGrp="1"/>
          </p:cNvSpPr>
          <p:nvPr>
            <p:ph type="ftr" sz="quarter" idx="3"/>
          </p:nvPr>
        </p:nvSpPr>
        <p:spPr>
          <a:xfrm>
            <a:off x="1968500" y="6356350"/>
            <a:ext cx="4419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Chapter 12</a:t>
            </a:r>
            <a:endParaRPr lang="en-US"/>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27DA43-3790-8B49-BEF7-6A1B08DD55C4}" type="slidenum">
              <a:rPr lang="en-US" smtClean="0"/>
              <a:t>‹Nr.›</a:t>
            </a:fld>
            <a:endParaRPr lang="en-US"/>
          </a:p>
        </p:txBody>
      </p:sp>
    </p:spTree>
    <p:extLst>
      <p:ext uri="{BB962C8B-B14F-4D97-AF65-F5344CB8AC3E}">
        <p14:creationId xmlns:p14="http://schemas.microsoft.com/office/powerpoint/2010/main" val="2566944414"/>
      </p:ext>
    </p:extLst>
  </p:cSld>
  <p:clrMap bg1="lt1" tx1="dk1" bg2="lt2" tx2="dk2" accent1="accent1" accent2="accent2" accent3="accent3" accent4="accent4" accent5="accent5" accent6="accent6" hlink="hlink" folHlink="folHlink"/>
  <p:sldLayoutIdLst>
    <p:sldLayoutId id="2147483661"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Lst>
  <p:timing>
    <p:tnLst>
      <p:par>
        <p:cTn id="1" dur="indefinite" restart="never" nodeType="tmRoot"/>
      </p:par>
    </p:tnLst>
  </p:timing>
  <p:hf hdr="0" dt="0"/>
  <p:txStyles>
    <p:titleStyle>
      <a:lvl1pPr algn="l" defTabSz="457200" rtl="0" eaLnBrk="1" latinLnBrk="0" hangingPunct="1">
        <a:spcBef>
          <a:spcPct val="0"/>
        </a:spcBef>
        <a:buNone/>
        <a:defRPr sz="3200" kern="1200">
          <a:solidFill>
            <a:schemeClr val="tx1"/>
          </a:solidFill>
          <a:latin typeface="+mj-lt"/>
          <a:ea typeface="+mj-ea"/>
          <a:cs typeface="+mj-cs"/>
        </a:defRPr>
      </a:lvl1pPr>
    </p:titleStyle>
    <p:bodyStyle>
      <a:lvl1pPr marL="342900" indent="-342900" algn="l" defTabSz="457200" rtl="0" eaLnBrk="1" latinLnBrk="0" hangingPunct="1">
        <a:lnSpc>
          <a:spcPct val="150000"/>
        </a:lnSpc>
        <a:spcBef>
          <a:spcPct val="20000"/>
        </a:spcBef>
        <a:spcAft>
          <a:spcPts val="0"/>
        </a:spcAft>
        <a:buClrTx/>
        <a:buSzPct val="100000"/>
        <a:buFont typeface="Wingdings" charset="2"/>
        <a:buChar char="§"/>
        <a:defRPr sz="2000" kern="1200">
          <a:solidFill>
            <a:schemeClr val="tx1"/>
          </a:solidFill>
          <a:latin typeface="+mn-lt"/>
          <a:ea typeface="+mn-ea"/>
          <a:cs typeface="+mn-cs"/>
        </a:defRPr>
      </a:lvl1pPr>
      <a:lvl2pPr marL="742950" indent="-285750" algn="l" defTabSz="457200" rtl="0" eaLnBrk="1" latinLnBrk="0" hangingPunct="1">
        <a:lnSpc>
          <a:spcPct val="150000"/>
        </a:lnSpc>
        <a:spcBef>
          <a:spcPct val="20000"/>
        </a:spcBef>
        <a:spcAft>
          <a:spcPts val="0"/>
        </a:spcAft>
        <a:buFont typeface="Arial"/>
        <a:buChar char="–"/>
        <a:defRPr sz="20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5.emf"/><Relationship Id="rId4" Type="http://schemas.openxmlformats.org/officeDocument/2006/relationships/package" Target="../embeddings/Microsoft_Word-Dokument1.docx"/></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3.xml"/><Relationship Id="rId1" Type="http://schemas.openxmlformats.org/officeDocument/2006/relationships/vmlDrawing" Target="../drawings/vmlDrawing2.vml"/><Relationship Id="rId4" Type="http://schemas.openxmlformats.org/officeDocument/2006/relationships/image" Target="../media/image7.wmf"/></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685799" y="3834582"/>
            <a:ext cx="3611881" cy="2528532"/>
          </a:xfrm>
        </p:spPr>
        <p:txBody>
          <a:bodyPr>
            <a:noAutofit/>
          </a:bodyPr>
          <a:lstStyle/>
          <a:p>
            <a:r>
              <a:rPr lang="de-DE" sz="4000" dirty="0" smtClean="0"/>
              <a:t>The European Central Bank </a:t>
            </a:r>
            <a:r>
              <a:rPr lang="de-DE" sz="4000" dirty="0" err="1" smtClean="0"/>
              <a:t>and</a:t>
            </a:r>
            <a:r>
              <a:rPr lang="de-DE" sz="4000" dirty="0" smtClean="0"/>
              <a:t> </a:t>
            </a:r>
            <a:r>
              <a:rPr lang="de-DE" sz="4000" dirty="0" err="1" smtClean="0"/>
              <a:t>Monetary</a:t>
            </a:r>
            <a:r>
              <a:rPr lang="de-DE" sz="4000" dirty="0" smtClean="0"/>
              <a:t> </a:t>
            </a:r>
            <a:r>
              <a:rPr lang="de-DE" sz="4000" dirty="0" err="1" smtClean="0"/>
              <a:t>Policy</a:t>
            </a:r>
            <a:endParaRPr lang="en-US" sz="4000" dirty="0"/>
          </a:p>
        </p:txBody>
      </p:sp>
      <p:sp>
        <p:nvSpPr>
          <p:cNvPr id="3" name="Untertitel 2"/>
          <p:cNvSpPr>
            <a:spLocks noGrp="1"/>
          </p:cNvSpPr>
          <p:nvPr>
            <p:ph type="subTitle" idx="1"/>
          </p:nvPr>
        </p:nvSpPr>
        <p:spPr>
          <a:xfrm>
            <a:off x="685799" y="3038169"/>
            <a:ext cx="3611881" cy="1835516"/>
          </a:xfrm>
        </p:spPr>
        <p:txBody>
          <a:bodyPr/>
          <a:lstStyle/>
          <a:p>
            <a:r>
              <a:rPr lang="en-US" dirty="0" smtClean="0"/>
              <a:t>Chapter 12</a:t>
            </a:r>
            <a:endParaRPr lang="en-US" dirty="0"/>
          </a:p>
        </p:txBody>
      </p:sp>
      <p:pic>
        <p:nvPicPr>
          <p:cNvPr id="6" name="Grafik 5"/>
          <p:cNvPicPr>
            <a:picLocks noChangeAspect="1"/>
          </p:cNvPicPr>
          <p:nvPr/>
        </p:nvPicPr>
        <p:blipFill>
          <a:blip r:embed="rId2"/>
          <a:stretch>
            <a:fillRect/>
          </a:stretch>
        </p:blipFill>
        <p:spPr>
          <a:xfrm>
            <a:off x="4396740" y="280709"/>
            <a:ext cx="4442460" cy="6303397"/>
          </a:xfrm>
          <a:prstGeom prst="rect">
            <a:avLst/>
          </a:prstGeom>
        </p:spPr>
      </p:pic>
      <p:sp>
        <p:nvSpPr>
          <p:cNvPr id="5" name="Textfeld 4"/>
          <p:cNvSpPr txBox="1"/>
          <p:nvPr/>
        </p:nvSpPr>
        <p:spPr>
          <a:xfrm>
            <a:off x="685799" y="6584106"/>
            <a:ext cx="4623382" cy="307777"/>
          </a:xfrm>
          <a:prstGeom prst="rect">
            <a:avLst/>
          </a:prstGeom>
          <a:noFill/>
        </p:spPr>
        <p:txBody>
          <a:bodyPr wrap="none" rtlCol="0">
            <a:spAutoFit/>
          </a:bodyPr>
          <a:lstStyle/>
          <a:p>
            <a:r>
              <a:rPr lang="de-DE" sz="1400" dirty="0" smtClean="0"/>
              <a:t>© Dünhaupt, Dullien, Goodwin, Harris, Nelson, Roach, </a:t>
            </a:r>
            <a:r>
              <a:rPr lang="de-DE" sz="1400" dirty="0" err="1" smtClean="0"/>
              <a:t>Torras</a:t>
            </a:r>
            <a:endParaRPr lang="de-DE" sz="1400" dirty="0"/>
          </a:p>
        </p:txBody>
      </p:sp>
    </p:spTree>
    <p:extLst>
      <p:ext uri="{BB962C8B-B14F-4D97-AF65-F5344CB8AC3E}">
        <p14:creationId xmlns:p14="http://schemas.microsoft.com/office/powerpoint/2010/main" val="8262564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Chapter outline</a:t>
            </a:r>
            <a:endParaRPr lang="en-US" dirty="0"/>
          </a:p>
        </p:txBody>
      </p:sp>
      <p:sp>
        <p:nvSpPr>
          <p:cNvPr id="3" name="Inhaltsplatzhalter 2"/>
          <p:cNvSpPr>
            <a:spLocks noGrp="1"/>
          </p:cNvSpPr>
          <p:nvPr>
            <p:ph idx="1"/>
          </p:nvPr>
        </p:nvSpPr>
        <p:spPr/>
        <p:txBody>
          <a:bodyPr/>
          <a:lstStyle/>
          <a:p>
            <a:pPr marL="514350" indent="-514350">
              <a:buFont typeface="+mj-lt"/>
              <a:buAutoNum type="arabicPeriod"/>
            </a:pPr>
            <a:r>
              <a:rPr lang="en-US" dirty="0" smtClean="0"/>
              <a:t>The European Central Bank</a:t>
            </a:r>
          </a:p>
          <a:p>
            <a:pPr marL="514350" indent="-514350">
              <a:buFont typeface="+mj-lt"/>
              <a:buAutoNum type="arabicPeriod"/>
            </a:pPr>
            <a:r>
              <a:rPr lang="en-US" dirty="0" smtClean="0"/>
              <a:t>Monetary Policy</a:t>
            </a:r>
          </a:p>
          <a:p>
            <a:pPr marL="514350" indent="-514350">
              <a:buFont typeface="+mj-lt"/>
              <a:buAutoNum type="arabicPeriod"/>
            </a:pPr>
            <a:r>
              <a:rPr lang="en-US" dirty="0" smtClean="0"/>
              <a:t>The Theory of Interest Rates, Money, and </a:t>
            </a:r>
            <a:br>
              <a:rPr lang="en-US" dirty="0" smtClean="0"/>
            </a:br>
            <a:r>
              <a:rPr lang="en-US" dirty="0" smtClean="0"/>
              <a:t>Aggregate Expenditure</a:t>
            </a:r>
            <a:endParaRPr lang="en-US" dirty="0"/>
          </a:p>
          <a:p>
            <a:pPr marL="514350" indent="-514350">
              <a:buFont typeface="+mj-lt"/>
              <a:buAutoNum type="arabicPeriod"/>
            </a:pPr>
            <a:r>
              <a:rPr lang="en-US" dirty="0" smtClean="0"/>
              <a:t>Monetary Policies in Practice</a:t>
            </a:r>
          </a:p>
          <a:p>
            <a:pPr marL="514350" indent="-514350">
              <a:buFont typeface="+mj-lt"/>
              <a:buAutoNum type="arabicPeriod"/>
            </a:pPr>
            <a:r>
              <a:rPr lang="en-US" dirty="0" smtClean="0"/>
              <a:t>The Theory of Money, Prices, and Inflation</a:t>
            </a:r>
            <a:endParaRPr lang="en-US" dirty="0"/>
          </a:p>
        </p:txBody>
      </p:sp>
      <p:sp>
        <p:nvSpPr>
          <p:cNvPr id="4" name="Fußzeilenplatzhalter 3"/>
          <p:cNvSpPr>
            <a:spLocks noGrp="1"/>
          </p:cNvSpPr>
          <p:nvPr>
            <p:ph type="ftr" sz="quarter" idx="11"/>
          </p:nvPr>
        </p:nvSpPr>
        <p:spPr/>
        <p:txBody>
          <a:bodyPr/>
          <a:lstStyle/>
          <a:p>
            <a:r>
              <a:rPr lang="en-US" smtClean="0"/>
              <a:t>Chapter 12</a:t>
            </a:r>
            <a:endParaRPr lang="en-US" dirty="0"/>
          </a:p>
        </p:txBody>
      </p:sp>
      <p:sp>
        <p:nvSpPr>
          <p:cNvPr id="5" name="Foliennummernplatzhalter 4"/>
          <p:cNvSpPr>
            <a:spLocks noGrp="1"/>
          </p:cNvSpPr>
          <p:nvPr>
            <p:ph type="sldNum" sz="quarter" idx="12"/>
          </p:nvPr>
        </p:nvSpPr>
        <p:spPr/>
        <p:txBody>
          <a:bodyPr/>
          <a:lstStyle/>
          <a:p>
            <a:fld id="{C227DA43-3790-8B49-BEF7-6A1B08DD55C4}" type="slidenum">
              <a:rPr lang="en-US" smtClean="0"/>
              <a:t>2</a:t>
            </a:fld>
            <a:endParaRPr lang="en-US"/>
          </a:p>
        </p:txBody>
      </p:sp>
    </p:spTree>
    <p:extLst>
      <p:ext uri="{BB962C8B-B14F-4D97-AF65-F5344CB8AC3E}">
        <p14:creationId xmlns:p14="http://schemas.microsoft.com/office/powerpoint/2010/main" val="774481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Learning </a:t>
            </a:r>
            <a:r>
              <a:rPr lang="de-DE" dirty="0" err="1" smtClean="0"/>
              <a:t>goals</a:t>
            </a:r>
            <a:endParaRPr lang="en-US" dirty="0"/>
          </a:p>
        </p:txBody>
      </p:sp>
      <p:sp>
        <p:nvSpPr>
          <p:cNvPr id="3" name="Inhaltsplatzhalter 2"/>
          <p:cNvSpPr>
            <a:spLocks noGrp="1"/>
          </p:cNvSpPr>
          <p:nvPr>
            <p:ph idx="1"/>
          </p:nvPr>
        </p:nvSpPr>
        <p:spPr/>
        <p:txBody>
          <a:bodyPr>
            <a:normAutofit fontScale="77500" lnSpcReduction="20000"/>
          </a:bodyPr>
          <a:lstStyle/>
          <a:p>
            <a:r>
              <a:rPr lang="de-DE" dirty="0"/>
              <a:t>After </a:t>
            </a:r>
            <a:r>
              <a:rPr lang="de-DE" dirty="0" err="1"/>
              <a:t>today‘s</a:t>
            </a:r>
            <a:r>
              <a:rPr lang="de-DE" dirty="0"/>
              <a:t> </a:t>
            </a:r>
            <a:r>
              <a:rPr lang="de-DE" dirty="0" err="1"/>
              <a:t>lecture</a:t>
            </a:r>
            <a:r>
              <a:rPr lang="de-DE" dirty="0"/>
              <a:t>, </a:t>
            </a:r>
            <a:r>
              <a:rPr lang="de-DE" dirty="0" err="1"/>
              <a:t>you</a:t>
            </a:r>
            <a:r>
              <a:rPr lang="de-DE" dirty="0"/>
              <a:t> will </a:t>
            </a:r>
            <a:r>
              <a:rPr lang="de-DE" dirty="0" err="1"/>
              <a:t>be</a:t>
            </a:r>
            <a:r>
              <a:rPr lang="de-DE" dirty="0"/>
              <a:t> </a:t>
            </a:r>
            <a:r>
              <a:rPr lang="de-DE" dirty="0" err="1"/>
              <a:t>able</a:t>
            </a:r>
            <a:r>
              <a:rPr lang="de-DE" dirty="0"/>
              <a:t> </a:t>
            </a:r>
            <a:r>
              <a:rPr lang="de-DE" dirty="0" err="1"/>
              <a:t>to</a:t>
            </a:r>
            <a:r>
              <a:rPr lang="de-DE" dirty="0" smtClean="0"/>
              <a:t>:</a:t>
            </a:r>
          </a:p>
          <a:p>
            <a:pPr lvl="1"/>
            <a:r>
              <a:rPr lang="en-US" dirty="0" smtClean="0"/>
              <a:t>Understand </a:t>
            </a:r>
            <a:r>
              <a:rPr lang="en-US" dirty="0"/>
              <a:t>the basic workings of central banks.</a:t>
            </a:r>
            <a:endParaRPr lang="de-DE" sz="2000" dirty="0"/>
          </a:p>
          <a:p>
            <a:pPr lvl="1"/>
            <a:r>
              <a:rPr lang="en-US" dirty="0"/>
              <a:t>Describe the tools the </a:t>
            </a:r>
            <a:r>
              <a:rPr lang="en-US" dirty="0" smtClean="0"/>
              <a:t>ECB </a:t>
            </a:r>
            <a:r>
              <a:rPr lang="en-US" dirty="0"/>
              <a:t>can use to carry out monetary policy.</a:t>
            </a:r>
            <a:endParaRPr lang="de-DE" sz="2000" dirty="0"/>
          </a:p>
          <a:p>
            <a:pPr lvl="1"/>
            <a:r>
              <a:rPr lang="en-US" dirty="0" smtClean="0"/>
              <a:t>Explain </a:t>
            </a:r>
            <a:r>
              <a:rPr lang="en-US" dirty="0"/>
              <a:t>how monetary policy is expected to affect investment and aggregate demand.</a:t>
            </a:r>
            <a:endParaRPr lang="de-DE" sz="2000" dirty="0"/>
          </a:p>
          <a:p>
            <a:pPr lvl="1"/>
            <a:r>
              <a:rPr lang="en-US" dirty="0"/>
              <a:t>Explain the </a:t>
            </a:r>
            <a:r>
              <a:rPr lang="en-US" dirty="0" smtClean="0"/>
              <a:t>European </a:t>
            </a:r>
            <a:r>
              <a:rPr lang="en-US" dirty="0"/>
              <a:t>monetary policy experience of the </a:t>
            </a:r>
            <a:r>
              <a:rPr lang="en-US" dirty="0" smtClean="0"/>
              <a:t>1999-2015 period.</a:t>
            </a:r>
            <a:endParaRPr lang="de-DE" sz="2000" dirty="0"/>
          </a:p>
          <a:p>
            <a:pPr lvl="1"/>
            <a:r>
              <a:rPr lang="en-US" dirty="0"/>
              <a:t>Become familiar with the notions of “liquidity trap” and “credit rationing.”</a:t>
            </a:r>
            <a:endParaRPr lang="de-DE" sz="2000" dirty="0"/>
          </a:p>
          <a:p>
            <a:pPr lvl="1"/>
            <a:r>
              <a:rPr lang="en-US" dirty="0"/>
              <a:t>Understand the quantity equation, the quantity theory of money, and monetarism.</a:t>
            </a:r>
            <a:endParaRPr lang="de-DE" sz="2000" dirty="0"/>
          </a:p>
          <a:p>
            <a:pPr lvl="1"/>
            <a:r>
              <a:rPr lang="en-US" dirty="0" smtClean="0"/>
              <a:t>Describe </a:t>
            </a:r>
            <a:r>
              <a:rPr lang="en-US" dirty="0"/>
              <a:t>possible sources of inflation.</a:t>
            </a:r>
            <a:endParaRPr lang="de-DE" sz="2000" dirty="0"/>
          </a:p>
          <a:p>
            <a:pPr lvl="1"/>
            <a:r>
              <a:rPr lang="en-US" dirty="0" smtClean="0"/>
              <a:t>Understand </a:t>
            </a:r>
            <a:r>
              <a:rPr lang="en-US" dirty="0"/>
              <a:t>the controversy over rules versus activism in monetary policy.</a:t>
            </a:r>
            <a:endParaRPr lang="de-DE" sz="2000" dirty="0"/>
          </a:p>
          <a:p>
            <a:pPr lvl="1"/>
            <a:endParaRPr lang="de-DE" dirty="0" smtClean="0"/>
          </a:p>
          <a:p>
            <a:pPr lvl="1"/>
            <a:endParaRPr lang="en-US" dirty="0"/>
          </a:p>
          <a:p>
            <a:endParaRPr lang="en-US" dirty="0"/>
          </a:p>
        </p:txBody>
      </p:sp>
      <p:sp>
        <p:nvSpPr>
          <p:cNvPr id="4" name="Fußzeilenplatzhalter 3"/>
          <p:cNvSpPr>
            <a:spLocks noGrp="1"/>
          </p:cNvSpPr>
          <p:nvPr>
            <p:ph type="ftr" sz="quarter" idx="11"/>
          </p:nvPr>
        </p:nvSpPr>
        <p:spPr/>
        <p:txBody>
          <a:bodyPr/>
          <a:lstStyle/>
          <a:p>
            <a:r>
              <a:rPr lang="en-US" smtClean="0"/>
              <a:t>Chapter 12</a:t>
            </a:r>
            <a:endParaRPr lang="en-US"/>
          </a:p>
        </p:txBody>
      </p:sp>
      <p:sp>
        <p:nvSpPr>
          <p:cNvPr id="5" name="Foliennummernplatzhalter 4"/>
          <p:cNvSpPr>
            <a:spLocks noGrp="1"/>
          </p:cNvSpPr>
          <p:nvPr>
            <p:ph type="sldNum" sz="quarter" idx="12"/>
          </p:nvPr>
        </p:nvSpPr>
        <p:spPr/>
        <p:txBody>
          <a:bodyPr/>
          <a:lstStyle/>
          <a:p>
            <a:fld id="{C227DA43-3790-8B49-BEF7-6A1B08DD55C4}" type="slidenum">
              <a:rPr lang="en-US" smtClean="0"/>
              <a:t>3</a:t>
            </a:fld>
            <a:endParaRPr lang="en-US"/>
          </a:p>
        </p:txBody>
      </p:sp>
    </p:spTree>
    <p:extLst>
      <p:ext uri="{BB962C8B-B14F-4D97-AF65-F5344CB8AC3E}">
        <p14:creationId xmlns:p14="http://schemas.microsoft.com/office/powerpoint/2010/main" val="621341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en-US" dirty="0" smtClean="0"/>
              <a:t>The European Central Bank</a:t>
            </a:r>
            <a:endParaRPr lang="en-US" dirty="0"/>
          </a:p>
        </p:txBody>
      </p:sp>
      <p:sp>
        <p:nvSpPr>
          <p:cNvPr id="3" name="Untertitel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863134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nvPr>
        </p:nvSpPr>
        <p:spPr>
          <a:xfrm>
            <a:off x="1792287" y="5486400"/>
            <a:ext cx="5486400" cy="566738"/>
          </a:xfrm>
        </p:spPr>
        <p:txBody>
          <a:bodyPr/>
          <a:lstStyle/>
          <a:p>
            <a:pPr algn="ctr"/>
            <a:r>
              <a:rPr lang="de-DE" dirty="0" smtClean="0"/>
              <a:t>The European Central Bank in Frankfurt</a:t>
            </a:r>
            <a:endParaRPr lang="de-DE" dirty="0"/>
          </a:p>
        </p:txBody>
      </p:sp>
      <p:sp>
        <p:nvSpPr>
          <p:cNvPr id="7" name="Bildplatzhalter 6"/>
          <p:cNvSpPr>
            <a:spLocks noGrp="1"/>
          </p:cNvSpPr>
          <p:nvPr>
            <p:ph type="pic" idx="1"/>
          </p:nvPr>
        </p:nvSpPr>
        <p:spPr/>
      </p:sp>
      <p:sp>
        <p:nvSpPr>
          <p:cNvPr id="8" name="Textplatzhalter 7"/>
          <p:cNvSpPr>
            <a:spLocks noGrp="1"/>
          </p:cNvSpPr>
          <p:nvPr>
            <p:ph type="body" sz="half" idx="2"/>
          </p:nvPr>
        </p:nvSpPr>
        <p:spPr>
          <a:xfrm rot="16200000">
            <a:off x="4841875" y="3724180"/>
            <a:ext cx="3238500" cy="363662"/>
          </a:xfrm>
        </p:spPr>
        <p:txBody>
          <a:bodyPr>
            <a:normAutofit fontScale="40000" lnSpcReduction="20000"/>
          </a:bodyPr>
          <a:lstStyle/>
          <a:p>
            <a:r>
              <a:rPr lang="en-US" dirty="0"/>
              <a:t>By http://www.flickr.com/photos/maveric2003/ - Eric Chan [CC BY 2.0 (http://creativecommons.org/licenses/by/2.0)], via Wikimedia Commons</a:t>
            </a:r>
            <a:endParaRPr lang="de-DE" dirty="0"/>
          </a:p>
        </p:txBody>
      </p:sp>
      <p:sp>
        <p:nvSpPr>
          <p:cNvPr id="4" name="Fußzeilenplatzhalter 3"/>
          <p:cNvSpPr>
            <a:spLocks noGrp="1"/>
          </p:cNvSpPr>
          <p:nvPr>
            <p:ph type="ftr" sz="quarter" idx="11"/>
          </p:nvPr>
        </p:nvSpPr>
        <p:spPr/>
        <p:txBody>
          <a:bodyPr/>
          <a:lstStyle/>
          <a:p>
            <a:r>
              <a:rPr lang="en-US" smtClean="0"/>
              <a:t>Chapter 12</a:t>
            </a:r>
            <a:endParaRPr lang="en-US" dirty="0"/>
          </a:p>
        </p:txBody>
      </p:sp>
      <p:sp>
        <p:nvSpPr>
          <p:cNvPr id="5" name="Foliennummernplatzhalter 4"/>
          <p:cNvSpPr>
            <a:spLocks noGrp="1"/>
          </p:cNvSpPr>
          <p:nvPr>
            <p:ph type="sldNum" sz="quarter" idx="12"/>
          </p:nvPr>
        </p:nvSpPr>
        <p:spPr/>
        <p:txBody>
          <a:bodyPr/>
          <a:lstStyle/>
          <a:p>
            <a:fld id="{C227DA43-3790-8B49-BEF7-6A1B08DD55C4}" type="slidenum">
              <a:rPr lang="en-US" smtClean="0"/>
              <a:t>5</a:t>
            </a:fld>
            <a:endParaRPr lang="en-US"/>
          </a:p>
        </p:txBody>
      </p:sp>
      <p:pic>
        <p:nvPicPr>
          <p:cNvPr id="5122" name="Picture 2" descr="https://upload.wikimedia.org/wikipedia/commons/thumb/d/d8/European_Central_Bank_041107.jpg/719px-European_Central_Bank_04110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05401" y="602095"/>
            <a:ext cx="3460173" cy="4923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304299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ECB </a:t>
            </a:r>
            <a:r>
              <a:rPr lang="de-DE" dirty="0" err="1" smtClean="0"/>
              <a:t>president</a:t>
            </a:r>
            <a:r>
              <a:rPr lang="de-DE" dirty="0" smtClean="0"/>
              <a:t> Mario </a:t>
            </a:r>
            <a:r>
              <a:rPr lang="de-DE" dirty="0" err="1" smtClean="0"/>
              <a:t>Draghi</a:t>
            </a:r>
            <a:endParaRPr lang="de-DE" dirty="0"/>
          </a:p>
        </p:txBody>
      </p:sp>
      <p:sp>
        <p:nvSpPr>
          <p:cNvPr id="4" name="Textplatzhalter 3"/>
          <p:cNvSpPr>
            <a:spLocks noGrp="1"/>
          </p:cNvSpPr>
          <p:nvPr>
            <p:ph type="body" sz="half" idx="2"/>
          </p:nvPr>
        </p:nvSpPr>
        <p:spPr>
          <a:xfrm rot="16200000">
            <a:off x="5471897" y="2411628"/>
            <a:ext cx="4151312" cy="553604"/>
          </a:xfrm>
        </p:spPr>
        <p:txBody>
          <a:bodyPr>
            <a:normAutofit fontScale="62500" lnSpcReduction="20000"/>
          </a:bodyPr>
          <a:lstStyle/>
          <a:p>
            <a:r>
              <a:rPr lang="en-US" dirty="0"/>
              <a:t>By World Economic Forum (Flickr: Special Address: Mario Draghi) [CC BY-SA 2.0 (http://creativecommons.org/licenses/by-sa/2.0)], via Wikimedia </a:t>
            </a:r>
            <a:r>
              <a:rPr lang="en-US" dirty="0" smtClean="0"/>
              <a:t>Commons</a:t>
            </a:r>
            <a:endParaRPr lang="de-DE" dirty="0"/>
          </a:p>
        </p:txBody>
      </p:sp>
      <p:sp>
        <p:nvSpPr>
          <p:cNvPr id="5" name="Fußzeilenplatzhalter 4"/>
          <p:cNvSpPr>
            <a:spLocks noGrp="1"/>
          </p:cNvSpPr>
          <p:nvPr>
            <p:ph type="ftr" sz="quarter" idx="11"/>
          </p:nvPr>
        </p:nvSpPr>
        <p:spPr/>
        <p:txBody>
          <a:bodyPr/>
          <a:lstStyle/>
          <a:p>
            <a:r>
              <a:rPr lang="en-US" smtClean="0"/>
              <a:t>Chapter 12</a:t>
            </a:r>
            <a:endParaRPr lang="en-US"/>
          </a:p>
        </p:txBody>
      </p:sp>
      <p:sp>
        <p:nvSpPr>
          <p:cNvPr id="6" name="Foliennummernplatzhalter 5"/>
          <p:cNvSpPr>
            <a:spLocks noGrp="1"/>
          </p:cNvSpPr>
          <p:nvPr>
            <p:ph type="sldNum" sz="quarter" idx="12"/>
          </p:nvPr>
        </p:nvSpPr>
        <p:spPr/>
        <p:txBody>
          <a:bodyPr/>
          <a:lstStyle/>
          <a:p>
            <a:fld id="{C227DA43-3790-8B49-BEF7-6A1B08DD55C4}" type="slidenum">
              <a:rPr lang="en-US" smtClean="0"/>
              <a:t>6</a:t>
            </a:fld>
            <a:endParaRPr lang="en-US"/>
          </a:p>
        </p:txBody>
      </p:sp>
      <p:pic>
        <p:nvPicPr>
          <p:cNvPr id="6146" name="Picture 2" descr="https://upload.wikimedia.org/wikipedia/commons/thumb/f/fb/Mario_Draghi_World_Economic_Forum_2013.jpg/1024px-Mario_Draghi_World_Economic_Forum_2013.jpg"/>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l="7813" r="7813"/>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61786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Stages of </a:t>
            </a:r>
            <a:r>
              <a:rPr lang="en-US" dirty="0" smtClean="0"/>
              <a:t>economic </a:t>
            </a:r>
            <a:r>
              <a:rPr lang="en-US" dirty="0"/>
              <a:t>and </a:t>
            </a:r>
            <a:r>
              <a:rPr lang="en-US" dirty="0" smtClean="0"/>
              <a:t>monetary union</a:t>
            </a:r>
            <a:endParaRPr lang="en-US" dirty="0"/>
          </a:p>
        </p:txBody>
      </p:sp>
      <p:sp>
        <p:nvSpPr>
          <p:cNvPr id="4" name="Fußzeilenplatzhalter 3"/>
          <p:cNvSpPr>
            <a:spLocks noGrp="1"/>
          </p:cNvSpPr>
          <p:nvPr>
            <p:ph type="ftr" sz="quarter" idx="11"/>
          </p:nvPr>
        </p:nvSpPr>
        <p:spPr/>
        <p:txBody>
          <a:bodyPr/>
          <a:lstStyle/>
          <a:p>
            <a:r>
              <a:rPr lang="en-US" dirty="0" smtClean="0"/>
              <a:t>Chapter 12</a:t>
            </a:r>
            <a:endParaRPr lang="en-US" dirty="0"/>
          </a:p>
        </p:txBody>
      </p:sp>
      <p:sp>
        <p:nvSpPr>
          <p:cNvPr id="5" name="Foliennummernplatzhalter 4"/>
          <p:cNvSpPr>
            <a:spLocks noGrp="1"/>
          </p:cNvSpPr>
          <p:nvPr>
            <p:ph type="sldNum" sz="quarter" idx="12"/>
          </p:nvPr>
        </p:nvSpPr>
        <p:spPr/>
        <p:txBody>
          <a:bodyPr/>
          <a:lstStyle/>
          <a:p>
            <a:fld id="{C227DA43-3790-8B49-BEF7-6A1B08DD55C4}" type="slidenum">
              <a:rPr lang="en-US" smtClean="0"/>
              <a:t>7</a:t>
            </a:fld>
            <a:endParaRPr lang="en-US" dirty="0"/>
          </a:p>
        </p:txBody>
      </p:sp>
      <p:sp>
        <p:nvSpPr>
          <p:cNvPr id="6" name="Pfeil nach rechts 5"/>
          <p:cNvSpPr/>
          <p:nvPr/>
        </p:nvSpPr>
        <p:spPr>
          <a:xfrm>
            <a:off x="0" y="2414107"/>
            <a:ext cx="7738533" cy="3453858"/>
          </a:xfrm>
          <a:prstGeom prst="rightArrow">
            <a:avLst>
              <a:gd name="adj1" fmla="val 50000"/>
              <a:gd name="adj2" fmla="val 53219"/>
            </a:avLst>
          </a:prstGeom>
          <a:solidFill>
            <a:schemeClr val="accent5">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grpSp>
        <p:nvGrpSpPr>
          <p:cNvPr id="7" name="Gruppierung 6"/>
          <p:cNvGrpSpPr/>
          <p:nvPr/>
        </p:nvGrpSpPr>
        <p:grpSpPr>
          <a:xfrm>
            <a:off x="457199" y="2422338"/>
            <a:ext cx="1873912" cy="3192032"/>
            <a:chOff x="0" y="660552"/>
            <a:chExt cx="1873912" cy="3192032"/>
          </a:xfrm>
        </p:grpSpPr>
        <p:sp>
          <p:nvSpPr>
            <p:cNvPr id="8" name="Abgerundetes Rechteck 7"/>
            <p:cNvSpPr/>
            <p:nvPr/>
          </p:nvSpPr>
          <p:spPr>
            <a:xfrm>
              <a:off x="0" y="660552"/>
              <a:ext cx="1873912" cy="3192032"/>
            </a:xfrm>
            <a:prstGeom prst="roundRect">
              <a:avLst/>
            </a:prstGeom>
            <a:solidFill>
              <a:srgbClr val="FFFFFF"/>
            </a:solidFill>
            <a:ln>
              <a:solidFill>
                <a:schemeClr val="accent6">
                  <a:lumMod val="75000"/>
                </a:schemeClr>
              </a:solidFill>
            </a:ln>
          </p:spPr>
          <p:style>
            <a:lnRef idx="0">
              <a:scrgbClr r="0" g="0" b="0"/>
            </a:lnRef>
            <a:fillRef idx="3">
              <a:scrgbClr r="0" g="0" b="0"/>
            </a:fillRef>
            <a:effectRef idx="2">
              <a:schemeClr val="accent1">
                <a:hueOff val="0"/>
                <a:satOff val="0"/>
                <a:lumOff val="0"/>
                <a:alphaOff val="0"/>
              </a:schemeClr>
            </a:effectRef>
            <a:fontRef idx="minor">
              <a:schemeClr val="lt1"/>
            </a:fontRef>
          </p:style>
        </p:sp>
        <p:sp>
          <p:nvSpPr>
            <p:cNvPr id="9" name="Abgerundetes Rechteck 4"/>
            <p:cNvSpPr/>
            <p:nvPr/>
          </p:nvSpPr>
          <p:spPr>
            <a:xfrm>
              <a:off x="91476" y="752029"/>
              <a:ext cx="1782435" cy="300907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US" sz="1800" b="1" kern="1200" dirty="0" smtClean="0">
                  <a:solidFill>
                    <a:srgbClr val="000000"/>
                  </a:solidFill>
                </a:rPr>
                <a:t>1992</a:t>
              </a:r>
              <a:r>
                <a:rPr lang="en-US" sz="1800" kern="1200" dirty="0" smtClean="0">
                  <a:solidFill>
                    <a:srgbClr val="000000"/>
                  </a:solidFill>
                </a:rPr>
                <a:t>:</a:t>
              </a:r>
            </a:p>
            <a:p>
              <a:pPr lvl="0" algn="l" defTabSz="800100">
                <a:lnSpc>
                  <a:spcPct val="90000"/>
                </a:lnSpc>
                <a:spcBef>
                  <a:spcPct val="0"/>
                </a:spcBef>
                <a:spcAft>
                  <a:spcPct val="35000"/>
                </a:spcAft>
              </a:pPr>
              <a:r>
                <a:rPr lang="en-US" sz="1800" kern="1200" dirty="0" smtClean="0">
                  <a:solidFill>
                    <a:srgbClr val="000000"/>
                  </a:solidFill>
                </a:rPr>
                <a:t>Maastricht Treaty</a:t>
              </a:r>
            </a:p>
            <a:p>
              <a:pPr lvl="0" algn="l" defTabSz="800100">
                <a:lnSpc>
                  <a:spcPct val="90000"/>
                </a:lnSpc>
                <a:spcBef>
                  <a:spcPct val="0"/>
                </a:spcBef>
                <a:spcAft>
                  <a:spcPct val="35000"/>
                </a:spcAft>
              </a:pPr>
              <a:r>
                <a:rPr lang="en-US" dirty="0" smtClean="0">
                  <a:solidFill>
                    <a:srgbClr val="000000"/>
                  </a:solidFill>
                </a:rPr>
                <a:t>- d</a:t>
              </a:r>
              <a:r>
                <a:rPr lang="en-US" sz="1800" kern="1200" dirty="0" smtClean="0">
                  <a:solidFill>
                    <a:srgbClr val="000000"/>
                  </a:solidFill>
                </a:rPr>
                <a:t>ecision to introduce a common currency</a:t>
              </a:r>
            </a:p>
            <a:p>
              <a:pPr lvl="0" algn="l" defTabSz="800100">
                <a:lnSpc>
                  <a:spcPct val="90000"/>
                </a:lnSpc>
                <a:spcBef>
                  <a:spcPct val="0"/>
                </a:spcBef>
                <a:spcAft>
                  <a:spcPct val="35000"/>
                </a:spcAft>
              </a:pPr>
              <a:r>
                <a:rPr lang="en-US" sz="1800" kern="1200" dirty="0" smtClean="0">
                  <a:solidFill>
                    <a:srgbClr val="000000"/>
                  </a:solidFill>
                </a:rPr>
                <a:t>- criteria on inflation, government debt and deficits </a:t>
              </a:r>
              <a:endParaRPr lang="en-US" sz="1800" kern="1200" dirty="0">
                <a:solidFill>
                  <a:srgbClr val="000000"/>
                </a:solidFill>
              </a:endParaRPr>
            </a:p>
          </p:txBody>
        </p:sp>
      </p:grpSp>
      <p:grpSp>
        <p:nvGrpSpPr>
          <p:cNvPr id="10" name="Gruppierung 9"/>
          <p:cNvGrpSpPr/>
          <p:nvPr/>
        </p:nvGrpSpPr>
        <p:grpSpPr>
          <a:xfrm>
            <a:off x="2499933" y="2287400"/>
            <a:ext cx="2595608" cy="3473150"/>
            <a:chOff x="2256248" y="601390"/>
            <a:chExt cx="2595608" cy="3473150"/>
          </a:xfrm>
        </p:grpSpPr>
        <p:sp>
          <p:nvSpPr>
            <p:cNvPr id="11" name="Abgerundetes Rechteck 10"/>
            <p:cNvSpPr/>
            <p:nvPr/>
          </p:nvSpPr>
          <p:spPr>
            <a:xfrm>
              <a:off x="2256248" y="601390"/>
              <a:ext cx="2595608" cy="3473150"/>
            </a:xfrm>
            <a:prstGeom prst="roundRect">
              <a:avLst/>
            </a:prstGeom>
            <a:solidFill>
              <a:srgbClr val="FFFFFF"/>
            </a:solidFill>
            <a:ln>
              <a:solidFill>
                <a:srgbClr val="E46C0A"/>
              </a:solidFill>
            </a:ln>
          </p:spPr>
          <p:style>
            <a:lnRef idx="0">
              <a:scrgbClr r="0" g="0" b="0"/>
            </a:lnRef>
            <a:fillRef idx="3">
              <a:scrgbClr r="0" g="0" b="0"/>
            </a:fillRef>
            <a:effectRef idx="2">
              <a:schemeClr val="accent1">
                <a:hueOff val="0"/>
                <a:satOff val="0"/>
                <a:lumOff val="0"/>
                <a:alphaOff val="0"/>
              </a:schemeClr>
            </a:effectRef>
            <a:fontRef idx="minor">
              <a:schemeClr val="lt1"/>
            </a:fontRef>
          </p:style>
        </p:sp>
        <p:sp>
          <p:nvSpPr>
            <p:cNvPr id="12" name="Abgerundetes Rechteck 4"/>
            <p:cNvSpPr/>
            <p:nvPr/>
          </p:nvSpPr>
          <p:spPr>
            <a:xfrm>
              <a:off x="2382955" y="728097"/>
              <a:ext cx="2342194" cy="321973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US" sz="1800" b="1" kern="1200" dirty="0" smtClean="0">
                  <a:solidFill>
                    <a:srgbClr val="000000"/>
                  </a:solidFill>
                </a:rPr>
                <a:t>1999</a:t>
              </a:r>
              <a:r>
                <a:rPr lang="en-US" sz="1800" kern="1200" dirty="0" smtClean="0">
                  <a:solidFill>
                    <a:srgbClr val="000000"/>
                  </a:solidFill>
                </a:rPr>
                <a:t>: single monetary policy by ECB </a:t>
              </a:r>
            </a:p>
            <a:p>
              <a:pPr lvl="0" algn="l" defTabSz="800100">
                <a:lnSpc>
                  <a:spcPct val="90000"/>
                </a:lnSpc>
                <a:spcBef>
                  <a:spcPct val="0"/>
                </a:spcBef>
                <a:spcAft>
                  <a:spcPct val="35000"/>
                </a:spcAft>
              </a:pPr>
              <a:r>
                <a:rPr lang="en-US" sz="1800" kern="1200" dirty="0" smtClean="0">
                  <a:solidFill>
                    <a:srgbClr val="000000"/>
                  </a:solidFill>
                </a:rPr>
                <a:t>exchange rates between national currencies fixed</a:t>
              </a:r>
            </a:p>
            <a:p>
              <a:pPr lvl="0" algn="l" defTabSz="800100">
                <a:lnSpc>
                  <a:spcPct val="90000"/>
                </a:lnSpc>
                <a:spcBef>
                  <a:spcPct val="0"/>
                </a:spcBef>
                <a:spcAft>
                  <a:spcPct val="35000"/>
                </a:spcAft>
              </a:pPr>
              <a:r>
                <a:rPr lang="en-US" sz="1800" kern="1200" dirty="0" smtClean="0">
                  <a:solidFill>
                    <a:srgbClr val="000000"/>
                  </a:solidFill>
                </a:rPr>
                <a:t>11 member countries:</a:t>
              </a:r>
            </a:p>
            <a:p>
              <a:pPr lvl="0" algn="l" defTabSz="800100">
                <a:lnSpc>
                  <a:spcPct val="90000"/>
                </a:lnSpc>
                <a:spcBef>
                  <a:spcPct val="0"/>
                </a:spcBef>
                <a:spcAft>
                  <a:spcPct val="35000"/>
                </a:spcAft>
              </a:pPr>
              <a:r>
                <a:rPr lang="en-US" sz="1800" kern="1200" dirty="0" smtClean="0">
                  <a:solidFill>
                    <a:srgbClr val="000000"/>
                  </a:solidFill>
                </a:rPr>
                <a:t>Germany, France, Italy, Spain, Ireland, the Netherlands, Austria, Belgium, Portugal, Finland, Luxembourg</a:t>
              </a:r>
              <a:endParaRPr lang="en-US" sz="1800" kern="1200" dirty="0">
                <a:solidFill>
                  <a:srgbClr val="000000"/>
                </a:solidFill>
              </a:endParaRPr>
            </a:p>
          </p:txBody>
        </p:sp>
      </p:grpSp>
      <p:grpSp>
        <p:nvGrpSpPr>
          <p:cNvPr id="13" name="Gruppierung 12"/>
          <p:cNvGrpSpPr/>
          <p:nvPr/>
        </p:nvGrpSpPr>
        <p:grpSpPr>
          <a:xfrm>
            <a:off x="5212632" y="3401687"/>
            <a:ext cx="1807323" cy="1412706"/>
            <a:chOff x="5192341" y="1728687"/>
            <a:chExt cx="1807323" cy="1412706"/>
          </a:xfrm>
        </p:grpSpPr>
        <p:sp>
          <p:nvSpPr>
            <p:cNvPr id="14" name="Abgerundetes Rechteck 13"/>
            <p:cNvSpPr/>
            <p:nvPr/>
          </p:nvSpPr>
          <p:spPr>
            <a:xfrm>
              <a:off x="5192341" y="1728687"/>
              <a:ext cx="1807323" cy="1412706"/>
            </a:xfrm>
            <a:prstGeom prst="roundRect">
              <a:avLst/>
            </a:prstGeom>
            <a:solidFill>
              <a:srgbClr val="FFFFFF"/>
            </a:solidFill>
            <a:ln>
              <a:solidFill>
                <a:srgbClr val="E46C0A"/>
              </a:solidFill>
            </a:ln>
          </p:spPr>
          <p:style>
            <a:lnRef idx="0">
              <a:scrgbClr r="0" g="0" b="0"/>
            </a:lnRef>
            <a:fillRef idx="3">
              <a:scrgbClr r="0" g="0" b="0"/>
            </a:fillRef>
            <a:effectRef idx="2">
              <a:schemeClr val="accent1">
                <a:hueOff val="0"/>
                <a:satOff val="0"/>
                <a:lumOff val="0"/>
                <a:alphaOff val="0"/>
              </a:schemeClr>
            </a:effectRef>
            <a:fontRef idx="minor">
              <a:schemeClr val="lt1"/>
            </a:fontRef>
          </p:style>
        </p:sp>
        <p:sp>
          <p:nvSpPr>
            <p:cNvPr id="15" name="Abgerundetes Rechteck 4"/>
            <p:cNvSpPr/>
            <p:nvPr/>
          </p:nvSpPr>
          <p:spPr>
            <a:xfrm>
              <a:off x="5261304" y="1797650"/>
              <a:ext cx="1669397" cy="127478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US" sz="1800" b="1" kern="1200" dirty="0" smtClean="0">
                  <a:solidFill>
                    <a:srgbClr val="000000"/>
                  </a:solidFill>
                </a:rPr>
                <a:t>2002</a:t>
              </a:r>
              <a:r>
                <a:rPr lang="en-US" sz="1800" kern="1200" dirty="0" smtClean="0">
                  <a:solidFill>
                    <a:srgbClr val="000000"/>
                  </a:solidFill>
                </a:rPr>
                <a:t>: Introduction of euro notes and euro coins</a:t>
              </a:r>
            </a:p>
          </p:txBody>
        </p:sp>
      </p:grpSp>
      <p:grpSp>
        <p:nvGrpSpPr>
          <p:cNvPr id="17" name="Gruppierung 16"/>
          <p:cNvGrpSpPr/>
          <p:nvPr/>
        </p:nvGrpSpPr>
        <p:grpSpPr>
          <a:xfrm>
            <a:off x="7738533" y="3196773"/>
            <a:ext cx="1251083" cy="1954788"/>
            <a:chOff x="7297117" y="1466091"/>
            <a:chExt cx="1251083" cy="1954788"/>
          </a:xfrm>
        </p:grpSpPr>
        <p:sp>
          <p:nvSpPr>
            <p:cNvPr id="18" name="Abgerundetes Rechteck 17"/>
            <p:cNvSpPr/>
            <p:nvPr/>
          </p:nvSpPr>
          <p:spPr>
            <a:xfrm>
              <a:off x="7297117" y="1466091"/>
              <a:ext cx="1251083" cy="1954788"/>
            </a:xfrm>
            <a:prstGeom prst="roundRect">
              <a:avLst/>
            </a:prstGeom>
            <a:solidFill>
              <a:srgbClr val="FFFFFF"/>
            </a:solidFill>
            <a:ln>
              <a:solidFill>
                <a:srgbClr val="E46C0A"/>
              </a:solidFill>
            </a:ln>
          </p:spPr>
          <p:style>
            <a:lnRef idx="0">
              <a:scrgbClr r="0" g="0" b="0"/>
            </a:lnRef>
            <a:fillRef idx="3">
              <a:scrgbClr r="0" g="0" b="0"/>
            </a:fillRef>
            <a:effectRef idx="2">
              <a:schemeClr val="accent1">
                <a:hueOff val="0"/>
                <a:satOff val="0"/>
                <a:lumOff val="0"/>
                <a:alphaOff val="0"/>
              </a:schemeClr>
            </a:effectRef>
            <a:fontRef idx="minor">
              <a:schemeClr val="lt1"/>
            </a:fontRef>
          </p:style>
        </p:sp>
        <p:sp>
          <p:nvSpPr>
            <p:cNvPr id="19" name="Abgerundetes Rechteck 4"/>
            <p:cNvSpPr/>
            <p:nvPr/>
          </p:nvSpPr>
          <p:spPr>
            <a:xfrm>
              <a:off x="7358190" y="1527164"/>
              <a:ext cx="1128937" cy="183264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US" sz="1800" b="1" kern="1200" dirty="0" smtClean="0">
                  <a:solidFill>
                    <a:srgbClr val="000000"/>
                  </a:solidFill>
                </a:rPr>
                <a:t>2016</a:t>
              </a:r>
              <a:r>
                <a:rPr lang="en-US" sz="1800" kern="1200" dirty="0" smtClean="0">
                  <a:solidFill>
                    <a:srgbClr val="000000"/>
                  </a:solidFill>
                </a:rPr>
                <a:t>: </a:t>
              </a:r>
            </a:p>
            <a:p>
              <a:pPr lvl="0" algn="l" defTabSz="800100">
                <a:lnSpc>
                  <a:spcPct val="90000"/>
                </a:lnSpc>
                <a:spcBef>
                  <a:spcPct val="0"/>
                </a:spcBef>
                <a:spcAft>
                  <a:spcPct val="35000"/>
                </a:spcAft>
              </a:pPr>
              <a:r>
                <a:rPr lang="en-US" sz="1800" kern="1200" dirty="0" smtClean="0">
                  <a:solidFill>
                    <a:srgbClr val="000000"/>
                  </a:solidFill>
                </a:rPr>
                <a:t>19 EU countries part of the euro-area</a:t>
              </a:r>
              <a:endParaRPr lang="en-US" sz="1800" kern="1200" dirty="0">
                <a:solidFill>
                  <a:srgbClr val="000000"/>
                </a:solidFill>
              </a:endParaRPr>
            </a:p>
          </p:txBody>
        </p:sp>
      </p:grpSp>
      <p:sp>
        <p:nvSpPr>
          <p:cNvPr id="24" name="Textfeld 23"/>
          <p:cNvSpPr txBox="1"/>
          <p:nvPr/>
        </p:nvSpPr>
        <p:spPr>
          <a:xfrm>
            <a:off x="548676" y="1331408"/>
            <a:ext cx="8138124" cy="830997"/>
          </a:xfrm>
          <a:prstGeom prst="rect">
            <a:avLst/>
          </a:prstGeom>
          <a:noFill/>
          <a:ln>
            <a:noFill/>
          </a:ln>
        </p:spPr>
        <p:txBody>
          <a:bodyPr wrap="square" rtlCol="0">
            <a:spAutoFit/>
          </a:bodyPr>
          <a:lstStyle/>
          <a:p>
            <a:pPr marL="285750" indent="-285750">
              <a:buSzPct val="80000"/>
              <a:buFont typeface="Wingdings" charset="2"/>
              <a:buChar char="ü"/>
            </a:pPr>
            <a:r>
              <a:rPr lang="en-US" sz="2400" dirty="0" smtClean="0"/>
              <a:t>fluctuations in the exchange rate obstacle for creating a truly single market</a:t>
            </a:r>
            <a:endParaRPr lang="en-US" sz="2400" dirty="0"/>
          </a:p>
        </p:txBody>
      </p:sp>
    </p:spTree>
    <p:extLst>
      <p:ext uri="{BB962C8B-B14F-4D97-AF65-F5344CB8AC3E}">
        <p14:creationId xmlns:p14="http://schemas.microsoft.com/office/powerpoint/2010/main" val="136280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s://upload.wikimedia.org/wikipedia/commons/thumb/6/6e/Eurozone_main_map.svg/1004px-Eurozone_main_map.sv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4312" y="148514"/>
            <a:ext cx="8526160" cy="6522002"/>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p:cNvSpPr>
            <a:spLocks noGrp="1"/>
          </p:cNvSpPr>
          <p:nvPr>
            <p:ph type="title"/>
          </p:nvPr>
        </p:nvSpPr>
        <p:spPr/>
        <p:txBody>
          <a:bodyPr/>
          <a:lstStyle/>
          <a:p>
            <a:r>
              <a:rPr lang="de-DE" dirty="0" err="1" smtClean="0"/>
              <a:t>Where</a:t>
            </a:r>
            <a:r>
              <a:rPr lang="de-DE" dirty="0" smtClean="0"/>
              <a:t> </a:t>
            </a:r>
            <a:r>
              <a:rPr lang="de-DE" dirty="0" err="1" smtClean="0"/>
              <a:t>the</a:t>
            </a:r>
            <a:r>
              <a:rPr lang="de-DE" dirty="0" smtClean="0"/>
              <a:t> </a:t>
            </a:r>
            <a:r>
              <a:rPr lang="de-DE" dirty="0" err="1" smtClean="0"/>
              <a:t>euro</a:t>
            </a:r>
            <a:r>
              <a:rPr lang="de-DE" dirty="0" smtClean="0"/>
              <a:t> </a:t>
            </a:r>
            <a:r>
              <a:rPr lang="de-DE" dirty="0" err="1" smtClean="0"/>
              <a:t>is</a:t>
            </a:r>
            <a:r>
              <a:rPr lang="de-DE" dirty="0" smtClean="0"/>
              <a:t> </a:t>
            </a:r>
            <a:r>
              <a:rPr lang="de-DE" dirty="0" err="1" smtClean="0"/>
              <a:t>used</a:t>
            </a:r>
            <a:r>
              <a:rPr lang="de-DE" dirty="0" smtClean="0"/>
              <a:t>…</a:t>
            </a:r>
            <a:endParaRPr lang="de-DE" dirty="0"/>
          </a:p>
        </p:txBody>
      </p:sp>
      <p:sp>
        <p:nvSpPr>
          <p:cNvPr id="3" name="Inhaltsplatzhalter 2"/>
          <p:cNvSpPr>
            <a:spLocks noGrp="1"/>
          </p:cNvSpPr>
          <p:nvPr>
            <p:ph idx="1"/>
          </p:nvPr>
        </p:nvSpPr>
        <p:spPr/>
        <p:txBody>
          <a:bodyPr/>
          <a:lstStyle/>
          <a:p>
            <a:endParaRPr lang="de-DE" dirty="0"/>
          </a:p>
        </p:txBody>
      </p:sp>
      <p:sp>
        <p:nvSpPr>
          <p:cNvPr id="4" name="Fußzeilenplatzhalter 3"/>
          <p:cNvSpPr>
            <a:spLocks noGrp="1"/>
          </p:cNvSpPr>
          <p:nvPr>
            <p:ph type="ftr" sz="quarter" idx="11"/>
          </p:nvPr>
        </p:nvSpPr>
        <p:spPr/>
        <p:txBody>
          <a:bodyPr/>
          <a:lstStyle/>
          <a:p>
            <a:r>
              <a:rPr lang="en-US" smtClean="0"/>
              <a:t>Chapter 12</a:t>
            </a:r>
            <a:endParaRPr lang="en-US" dirty="0"/>
          </a:p>
        </p:txBody>
      </p:sp>
      <p:sp>
        <p:nvSpPr>
          <p:cNvPr id="5" name="Foliennummernplatzhalter 4"/>
          <p:cNvSpPr>
            <a:spLocks noGrp="1"/>
          </p:cNvSpPr>
          <p:nvPr>
            <p:ph type="sldNum" sz="quarter" idx="12"/>
          </p:nvPr>
        </p:nvSpPr>
        <p:spPr/>
        <p:txBody>
          <a:bodyPr/>
          <a:lstStyle/>
          <a:p>
            <a:fld id="{C227DA43-3790-8B49-BEF7-6A1B08DD55C4}" type="slidenum">
              <a:rPr lang="en-US" smtClean="0"/>
              <a:t>8</a:t>
            </a:fld>
            <a:endParaRPr lang="en-US"/>
          </a:p>
        </p:txBody>
      </p:sp>
      <p:sp>
        <p:nvSpPr>
          <p:cNvPr id="6" name="Textfeld 5"/>
          <p:cNvSpPr txBox="1"/>
          <p:nvPr/>
        </p:nvSpPr>
        <p:spPr>
          <a:xfrm>
            <a:off x="8915400" y="6073140"/>
            <a:ext cx="184731" cy="369332"/>
          </a:xfrm>
          <a:prstGeom prst="rect">
            <a:avLst/>
          </a:prstGeom>
          <a:noFill/>
        </p:spPr>
        <p:txBody>
          <a:bodyPr wrap="none" rtlCol="0">
            <a:spAutoFit/>
          </a:bodyPr>
          <a:lstStyle/>
          <a:p>
            <a:endParaRPr lang="de-DE" dirty="0"/>
          </a:p>
        </p:txBody>
      </p:sp>
      <p:sp>
        <p:nvSpPr>
          <p:cNvPr id="8" name="Textplatzhalter 3"/>
          <p:cNvSpPr txBox="1">
            <a:spLocks/>
          </p:cNvSpPr>
          <p:nvPr/>
        </p:nvSpPr>
        <p:spPr>
          <a:xfrm rot="16200000">
            <a:off x="6932109" y="4296784"/>
            <a:ext cx="4151312" cy="553604"/>
          </a:xfrm>
          <a:prstGeom prst="rect">
            <a:avLst/>
          </a:prstGeom>
        </p:spPr>
        <p:txBody>
          <a:bodyPr>
            <a:normAutofit fontScale="55000" lnSpcReduction="20000"/>
          </a:bodyPr>
          <a:lstStyle>
            <a:lvl1pPr marL="342900" indent="-342900" algn="l" defTabSz="457200" rtl="0" eaLnBrk="1" latinLnBrk="0" hangingPunct="1">
              <a:lnSpc>
                <a:spcPct val="150000"/>
              </a:lnSpc>
              <a:spcBef>
                <a:spcPct val="20000"/>
              </a:spcBef>
              <a:spcAft>
                <a:spcPts val="0"/>
              </a:spcAft>
              <a:buClrTx/>
              <a:buSzPct val="100000"/>
              <a:buFont typeface="Wingdings" charset="2"/>
              <a:buChar char="§"/>
              <a:defRPr sz="2000" kern="1200">
                <a:solidFill>
                  <a:schemeClr val="tx1"/>
                </a:solidFill>
                <a:latin typeface="+mn-lt"/>
                <a:ea typeface="+mn-ea"/>
                <a:cs typeface="+mn-cs"/>
              </a:defRPr>
            </a:lvl1pPr>
            <a:lvl2pPr marL="742950" indent="-285750" algn="l" defTabSz="457200" rtl="0" eaLnBrk="1" latinLnBrk="0" hangingPunct="1">
              <a:lnSpc>
                <a:spcPct val="150000"/>
              </a:lnSpc>
              <a:spcBef>
                <a:spcPct val="20000"/>
              </a:spcBef>
              <a:spcAft>
                <a:spcPts val="0"/>
              </a:spcAft>
              <a:buFont typeface="Arial"/>
              <a:buChar char="–"/>
              <a:defRPr sz="20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800" dirty="0"/>
              <a:t>https://de.wikipedia.org/wiki/Datei:Eurozone_main_map.svg#filelinks CC BY-SA 3.0 via Wikimedia </a:t>
            </a:r>
            <a:r>
              <a:rPr lang="en-US" sz="1800" dirty="0" err="1"/>
              <a:t>Comons</a:t>
            </a:r>
            <a:r>
              <a:rPr lang="en-US" dirty="0"/>
              <a:t> </a:t>
            </a:r>
            <a:endParaRPr lang="de-DE" dirty="0"/>
          </a:p>
        </p:txBody>
      </p:sp>
    </p:spTree>
    <p:extLst>
      <p:ext uri="{BB962C8B-B14F-4D97-AF65-F5344CB8AC3E}">
        <p14:creationId xmlns:p14="http://schemas.microsoft.com/office/powerpoint/2010/main" val="40678918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T</a:t>
            </a:r>
            <a:r>
              <a:rPr lang="en-US" dirty="0" smtClean="0"/>
              <a:t>he </a:t>
            </a:r>
            <a:r>
              <a:rPr lang="en-US" dirty="0"/>
              <a:t>ECB has been given a primary mandate by the European </a:t>
            </a:r>
            <a:r>
              <a:rPr lang="en-US" dirty="0" smtClean="0"/>
              <a:t>Treaties</a:t>
            </a:r>
            <a:r>
              <a:rPr lang="de-DE" dirty="0" smtClean="0"/>
              <a:t> </a:t>
            </a:r>
            <a:endParaRPr lang="en-US" dirty="0"/>
          </a:p>
        </p:txBody>
      </p:sp>
      <p:sp>
        <p:nvSpPr>
          <p:cNvPr id="3" name="Inhaltsplatzhalter 2"/>
          <p:cNvSpPr>
            <a:spLocks noGrp="1"/>
          </p:cNvSpPr>
          <p:nvPr>
            <p:ph idx="1"/>
          </p:nvPr>
        </p:nvSpPr>
        <p:spPr/>
        <p:txBody>
          <a:bodyPr>
            <a:normAutofit fontScale="85000" lnSpcReduction="10000"/>
          </a:bodyPr>
          <a:lstStyle/>
          <a:p>
            <a:r>
              <a:rPr lang="en-US" dirty="0"/>
              <a:t>“maintain price stability”</a:t>
            </a:r>
            <a:r>
              <a:rPr lang="de-DE" dirty="0"/>
              <a:t> </a:t>
            </a:r>
            <a:endParaRPr lang="de-DE" dirty="0" smtClean="0"/>
          </a:p>
          <a:p>
            <a:r>
              <a:rPr lang="en-US" dirty="0"/>
              <a:t>“[w]</a:t>
            </a:r>
            <a:r>
              <a:rPr lang="en-US" dirty="0" err="1"/>
              <a:t>ithout</a:t>
            </a:r>
            <a:r>
              <a:rPr lang="en-US" dirty="0"/>
              <a:t> prejudice to the objective of price stability, the [ECB] shall support the general economic policies in the Union”</a:t>
            </a:r>
            <a:r>
              <a:rPr lang="de-DE" dirty="0"/>
              <a:t> </a:t>
            </a:r>
            <a:endParaRPr lang="de-DE" dirty="0" smtClean="0"/>
          </a:p>
          <a:p>
            <a:r>
              <a:rPr lang="en-US" dirty="0"/>
              <a:t>“price stability”</a:t>
            </a:r>
            <a:r>
              <a:rPr lang="de-DE" dirty="0"/>
              <a:t> </a:t>
            </a:r>
            <a:r>
              <a:rPr lang="de-DE" dirty="0" smtClean="0"/>
              <a:t>: </a:t>
            </a:r>
            <a:r>
              <a:rPr lang="en-US" dirty="0"/>
              <a:t>annual consumer price inflation “of below, but close to 2 percent</a:t>
            </a:r>
            <a:r>
              <a:rPr lang="en-US" dirty="0" smtClean="0"/>
              <a:t>”</a:t>
            </a:r>
          </a:p>
          <a:p>
            <a:r>
              <a:rPr lang="en-US" dirty="0" smtClean="0"/>
              <a:t> focus </a:t>
            </a:r>
            <a:r>
              <a:rPr lang="en-US" dirty="0"/>
              <a:t>primarily on price stability, and if this goal is not put into jeopardy, to support other goals such as stimulating employment and economic growth</a:t>
            </a:r>
            <a:r>
              <a:rPr lang="de-DE" dirty="0"/>
              <a:t> </a:t>
            </a:r>
            <a:endParaRPr lang="en-US" dirty="0"/>
          </a:p>
        </p:txBody>
      </p:sp>
      <p:sp>
        <p:nvSpPr>
          <p:cNvPr id="4" name="Fußzeilenplatzhalter 3"/>
          <p:cNvSpPr>
            <a:spLocks noGrp="1"/>
          </p:cNvSpPr>
          <p:nvPr>
            <p:ph type="ftr" sz="quarter" idx="11"/>
          </p:nvPr>
        </p:nvSpPr>
        <p:spPr/>
        <p:txBody>
          <a:bodyPr/>
          <a:lstStyle/>
          <a:p>
            <a:r>
              <a:rPr lang="en-US" smtClean="0"/>
              <a:t>Chapter 12</a:t>
            </a:r>
            <a:endParaRPr lang="en-US"/>
          </a:p>
        </p:txBody>
      </p:sp>
      <p:sp>
        <p:nvSpPr>
          <p:cNvPr id="5" name="Foliennummernplatzhalter 4"/>
          <p:cNvSpPr>
            <a:spLocks noGrp="1"/>
          </p:cNvSpPr>
          <p:nvPr>
            <p:ph type="sldNum" sz="quarter" idx="12"/>
          </p:nvPr>
        </p:nvSpPr>
        <p:spPr/>
        <p:txBody>
          <a:bodyPr/>
          <a:lstStyle/>
          <a:p>
            <a:fld id="{C227DA43-3790-8B49-BEF7-6A1B08DD55C4}" type="slidenum">
              <a:rPr lang="en-US" smtClean="0"/>
              <a:t>9</a:t>
            </a:fld>
            <a:endParaRPr lang="en-US"/>
          </a:p>
        </p:txBody>
      </p:sp>
    </p:spTree>
    <p:extLst>
      <p:ext uri="{BB962C8B-B14F-4D97-AF65-F5344CB8AC3E}">
        <p14:creationId xmlns:p14="http://schemas.microsoft.com/office/powerpoint/2010/main" val="801662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smtClean="0"/>
              <a:t>The </a:t>
            </a:r>
            <a:r>
              <a:rPr lang="en-US" dirty="0"/>
              <a:t>ECB’s m</a:t>
            </a:r>
            <a:r>
              <a:rPr lang="en-US" dirty="0" smtClean="0"/>
              <a:t>andate </a:t>
            </a:r>
            <a:r>
              <a:rPr lang="en-US" dirty="0"/>
              <a:t>is v</a:t>
            </a:r>
            <a:r>
              <a:rPr lang="en-US" dirty="0" smtClean="0"/>
              <a:t>ery </a:t>
            </a:r>
            <a:r>
              <a:rPr lang="en-US" dirty="0"/>
              <a:t>d</a:t>
            </a:r>
            <a:r>
              <a:rPr lang="en-US" dirty="0" smtClean="0"/>
              <a:t>ifferent </a:t>
            </a:r>
            <a:r>
              <a:rPr lang="en-US" dirty="0"/>
              <a:t>f</a:t>
            </a:r>
            <a:r>
              <a:rPr lang="en-US" dirty="0" smtClean="0"/>
              <a:t>rom </a:t>
            </a:r>
            <a:r>
              <a:rPr lang="en-US" dirty="0"/>
              <a:t>t</a:t>
            </a:r>
            <a:r>
              <a:rPr lang="en-US" dirty="0" smtClean="0"/>
              <a:t>hat </a:t>
            </a:r>
            <a:r>
              <a:rPr lang="en-US" dirty="0"/>
              <a:t>of o</a:t>
            </a:r>
            <a:r>
              <a:rPr lang="en-US" dirty="0" smtClean="0"/>
              <a:t>ther </a:t>
            </a:r>
            <a:r>
              <a:rPr lang="en-US" dirty="0"/>
              <a:t>c</a:t>
            </a:r>
            <a:r>
              <a:rPr lang="en-US" dirty="0" smtClean="0"/>
              <a:t>entral </a:t>
            </a:r>
            <a:r>
              <a:rPr lang="en-US" dirty="0"/>
              <a:t>b</a:t>
            </a:r>
            <a:r>
              <a:rPr lang="en-US" dirty="0" smtClean="0"/>
              <a:t>anks</a:t>
            </a:r>
            <a:endParaRPr lang="en-US" dirty="0"/>
          </a:p>
        </p:txBody>
      </p:sp>
      <p:sp>
        <p:nvSpPr>
          <p:cNvPr id="3" name="Inhaltsplatzhalter 2"/>
          <p:cNvSpPr>
            <a:spLocks noGrp="1"/>
          </p:cNvSpPr>
          <p:nvPr>
            <p:ph idx="1"/>
          </p:nvPr>
        </p:nvSpPr>
        <p:spPr/>
        <p:txBody>
          <a:bodyPr/>
          <a:lstStyle/>
          <a:p>
            <a:pPr marL="0" indent="0">
              <a:buNone/>
            </a:pPr>
            <a:r>
              <a:rPr lang="en-US" dirty="0"/>
              <a:t>United States Federal Reserve, for example, has a broader mandate: </a:t>
            </a:r>
            <a:endParaRPr lang="en-US" dirty="0" smtClean="0"/>
          </a:p>
          <a:p>
            <a:r>
              <a:rPr lang="en-US" dirty="0" smtClean="0"/>
              <a:t>It </a:t>
            </a:r>
            <a:r>
              <a:rPr lang="en-US" dirty="0"/>
              <a:t>is supposed to aim at “maximum employment, stable prices, and moderate long-term interest rates</a:t>
            </a:r>
            <a:r>
              <a:rPr lang="en-US" dirty="0" smtClean="0"/>
              <a:t>”</a:t>
            </a:r>
          </a:p>
          <a:p>
            <a:pPr>
              <a:buFont typeface="Wingdings" charset="2"/>
              <a:buChar char="Ø"/>
            </a:pPr>
            <a:r>
              <a:rPr lang="en-US" dirty="0" smtClean="0"/>
              <a:t>sometimes </a:t>
            </a:r>
            <a:r>
              <a:rPr lang="en-US" dirty="0"/>
              <a:t>criticized for prioritizing price stabilization above the other </a:t>
            </a:r>
            <a:r>
              <a:rPr lang="en-US" dirty="0" smtClean="0"/>
              <a:t>goals</a:t>
            </a:r>
            <a:endParaRPr lang="de-DE" dirty="0"/>
          </a:p>
          <a:p>
            <a:endParaRPr lang="en-US" dirty="0"/>
          </a:p>
        </p:txBody>
      </p:sp>
      <p:sp>
        <p:nvSpPr>
          <p:cNvPr id="4" name="Fußzeilenplatzhalter 3"/>
          <p:cNvSpPr>
            <a:spLocks noGrp="1"/>
          </p:cNvSpPr>
          <p:nvPr>
            <p:ph type="ftr" sz="quarter" idx="11"/>
          </p:nvPr>
        </p:nvSpPr>
        <p:spPr/>
        <p:txBody>
          <a:bodyPr/>
          <a:lstStyle/>
          <a:p>
            <a:r>
              <a:rPr lang="en-US" smtClean="0"/>
              <a:t>Chapter 12</a:t>
            </a:r>
            <a:endParaRPr lang="en-US"/>
          </a:p>
        </p:txBody>
      </p:sp>
      <p:sp>
        <p:nvSpPr>
          <p:cNvPr id="5" name="Foliennummernplatzhalter 4"/>
          <p:cNvSpPr>
            <a:spLocks noGrp="1"/>
          </p:cNvSpPr>
          <p:nvPr>
            <p:ph type="sldNum" sz="quarter" idx="12"/>
          </p:nvPr>
        </p:nvSpPr>
        <p:spPr/>
        <p:txBody>
          <a:bodyPr/>
          <a:lstStyle/>
          <a:p>
            <a:fld id="{C227DA43-3790-8B49-BEF7-6A1B08DD55C4}" type="slidenum">
              <a:rPr lang="en-US" smtClean="0"/>
              <a:t>10</a:t>
            </a:fld>
            <a:endParaRPr lang="en-US"/>
          </a:p>
        </p:txBody>
      </p:sp>
    </p:spTree>
    <p:extLst>
      <p:ext uri="{BB962C8B-B14F-4D97-AF65-F5344CB8AC3E}">
        <p14:creationId xmlns:p14="http://schemas.microsoft.com/office/powerpoint/2010/main" val="1713461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The ECB is independent</a:t>
            </a:r>
            <a:endParaRPr lang="en-US" dirty="0"/>
          </a:p>
        </p:txBody>
      </p:sp>
      <p:sp>
        <p:nvSpPr>
          <p:cNvPr id="3" name="Inhaltsplatzhalter 2"/>
          <p:cNvSpPr>
            <a:spLocks noGrp="1"/>
          </p:cNvSpPr>
          <p:nvPr>
            <p:ph idx="1"/>
          </p:nvPr>
        </p:nvSpPr>
        <p:spPr/>
        <p:txBody>
          <a:bodyPr/>
          <a:lstStyle/>
          <a:p>
            <a:r>
              <a:rPr lang="en-US" dirty="0" smtClean="0"/>
              <a:t>completely </a:t>
            </a:r>
            <a:r>
              <a:rPr lang="en-US" dirty="0"/>
              <a:t>free from influence of national governments or European institutions</a:t>
            </a:r>
            <a:r>
              <a:rPr lang="de-DE" dirty="0"/>
              <a:t> </a:t>
            </a:r>
            <a:endParaRPr lang="de-DE" dirty="0" smtClean="0"/>
          </a:p>
          <a:p>
            <a:r>
              <a:rPr lang="en-US" dirty="0"/>
              <a:t>independence </a:t>
            </a:r>
            <a:r>
              <a:rPr lang="en-US" dirty="0" smtClean="0"/>
              <a:t>guaranteed </a:t>
            </a:r>
            <a:r>
              <a:rPr lang="en-US" dirty="0"/>
              <a:t>by the European treaties, which can only be changed by unanimous vote of all 28 EU </a:t>
            </a:r>
            <a:r>
              <a:rPr lang="en-US" dirty="0" smtClean="0"/>
              <a:t>members</a:t>
            </a:r>
          </a:p>
          <a:p>
            <a:r>
              <a:rPr lang="en-US" dirty="0" smtClean="0"/>
              <a:t>prohibited to give </a:t>
            </a:r>
            <a:r>
              <a:rPr lang="en-US" dirty="0"/>
              <a:t>loans to governments or to finance governments’ budget deficits</a:t>
            </a:r>
            <a:r>
              <a:rPr lang="de-DE" dirty="0"/>
              <a:t> </a:t>
            </a:r>
            <a:endParaRPr lang="en-US" dirty="0"/>
          </a:p>
        </p:txBody>
      </p:sp>
      <p:sp>
        <p:nvSpPr>
          <p:cNvPr id="4" name="Fußzeilenplatzhalter 3"/>
          <p:cNvSpPr>
            <a:spLocks noGrp="1"/>
          </p:cNvSpPr>
          <p:nvPr>
            <p:ph type="ftr" sz="quarter" idx="11"/>
          </p:nvPr>
        </p:nvSpPr>
        <p:spPr/>
        <p:txBody>
          <a:bodyPr/>
          <a:lstStyle/>
          <a:p>
            <a:r>
              <a:rPr lang="en-US" smtClean="0"/>
              <a:t>Chapter 12</a:t>
            </a:r>
            <a:endParaRPr lang="en-US"/>
          </a:p>
        </p:txBody>
      </p:sp>
      <p:sp>
        <p:nvSpPr>
          <p:cNvPr id="5" name="Foliennummernplatzhalter 4"/>
          <p:cNvSpPr>
            <a:spLocks noGrp="1"/>
          </p:cNvSpPr>
          <p:nvPr>
            <p:ph type="sldNum" sz="quarter" idx="12"/>
          </p:nvPr>
        </p:nvSpPr>
        <p:spPr/>
        <p:txBody>
          <a:bodyPr/>
          <a:lstStyle/>
          <a:p>
            <a:fld id="{C227DA43-3790-8B49-BEF7-6A1B08DD55C4}" type="slidenum">
              <a:rPr lang="en-US" smtClean="0"/>
              <a:t>11</a:t>
            </a:fld>
            <a:endParaRPr lang="en-US"/>
          </a:p>
        </p:txBody>
      </p:sp>
    </p:spTree>
    <p:extLst>
      <p:ext uri="{BB962C8B-B14F-4D97-AF65-F5344CB8AC3E}">
        <p14:creationId xmlns:p14="http://schemas.microsoft.com/office/powerpoint/2010/main" val="1768603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The role of national </a:t>
            </a:r>
            <a:r>
              <a:rPr lang="en-US" dirty="0"/>
              <a:t>c</a:t>
            </a:r>
            <a:r>
              <a:rPr lang="en-US" dirty="0" smtClean="0"/>
              <a:t>entral </a:t>
            </a:r>
            <a:r>
              <a:rPr lang="en-US" dirty="0"/>
              <a:t>b</a:t>
            </a:r>
            <a:r>
              <a:rPr lang="en-US" dirty="0" smtClean="0"/>
              <a:t>anks</a:t>
            </a:r>
            <a:endParaRPr lang="en-US" dirty="0"/>
          </a:p>
        </p:txBody>
      </p:sp>
      <p:sp>
        <p:nvSpPr>
          <p:cNvPr id="3" name="Inhaltsplatzhalter 2"/>
          <p:cNvSpPr>
            <a:spLocks noGrp="1"/>
          </p:cNvSpPr>
          <p:nvPr>
            <p:ph idx="1"/>
          </p:nvPr>
        </p:nvSpPr>
        <p:spPr>
          <a:xfrm>
            <a:off x="457200" y="1236518"/>
            <a:ext cx="8363272" cy="4991221"/>
          </a:xfrm>
        </p:spPr>
        <p:txBody>
          <a:bodyPr>
            <a:normAutofit fontScale="85000" lnSpcReduction="10000"/>
          </a:bodyPr>
          <a:lstStyle/>
          <a:p>
            <a:pPr marL="514350" indent="-457200"/>
            <a:r>
              <a:rPr lang="en-US" dirty="0" smtClean="0"/>
              <a:t>implement decisions of the ECB</a:t>
            </a:r>
          </a:p>
          <a:p>
            <a:pPr marL="514350" indent="-457200"/>
            <a:r>
              <a:rPr lang="en-US" dirty="0" smtClean="0"/>
              <a:t>deal with national commercial banks</a:t>
            </a:r>
          </a:p>
          <a:p>
            <a:pPr marL="514350" indent="-457200"/>
            <a:r>
              <a:rPr lang="en-US" dirty="0" smtClean="0"/>
              <a:t>deliver cash</a:t>
            </a:r>
          </a:p>
          <a:p>
            <a:pPr marL="514350" indent="-457200"/>
            <a:r>
              <a:rPr lang="en-US" dirty="0" smtClean="0"/>
              <a:t>inform decision-making level in the ECB about economic and financial situation in member states</a:t>
            </a:r>
          </a:p>
          <a:p>
            <a:pPr marL="514350" indent="-457200"/>
            <a:r>
              <a:rPr lang="en-US" dirty="0" smtClean="0"/>
              <a:t>vote in interest rate decisions of the ECB</a:t>
            </a:r>
          </a:p>
          <a:p>
            <a:pPr marL="514350" indent="-457200"/>
            <a:endParaRPr lang="en-US" dirty="0" smtClean="0"/>
          </a:p>
          <a:p>
            <a:pPr>
              <a:buFont typeface="Wingdings" charset="2"/>
              <a:buChar char="Ø"/>
            </a:pPr>
            <a:r>
              <a:rPr lang="en-US" dirty="0" smtClean="0">
                <a:sym typeface="Wingdings"/>
              </a:rPr>
              <a:t>set-up of national centrals banks and ECB is called </a:t>
            </a:r>
            <a:r>
              <a:rPr lang="en-US" i="1" dirty="0" err="1" smtClean="0">
                <a:sym typeface="Wingdings"/>
              </a:rPr>
              <a:t>Eurosystem</a:t>
            </a:r>
            <a:endParaRPr lang="en-US" i="1" dirty="0" smtClean="0">
              <a:sym typeface="Wingdings"/>
            </a:endParaRPr>
          </a:p>
          <a:p>
            <a:pPr marL="0" indent="0">
              <a:buNone/>
            </a:pPr>
            <a:endParaRPr lang="en-US" dirty="0"/>
          </a:p>
        </p:txBody>
      </p:sp>
      <p:sp>
        <p:nvSpPr>
          <p:cNvPr id="4" name="Fußzeilenplatzhalter 3"/>
          <p:cNvSpPr>
            <a:spLocks noGrp="1"/>
          </p:cNvSpPr>
          <p:nvPr>
            <p:ph type="ftr" sz="quarter" idx="11"/>
          </p:nvPr>
        </p:nvSpPr>
        <p:spPr/>
        <p:txBody>
          <a:bodyPr/>
          <a:lstStyle/>
          <a:p>
            <a:r>
              <a:rPr lang="en-US" smtClean="0"/>
              <a:t>Chapter 12</a:t>
            </a:r>
            <a:endParaRPr lang="en-US"/>
          </a:p>
        </p:txBody>
      </p:sp>
      <p:sp>
        <p:nvSpPr>
          <p:cNvPr id="5" name="Foliennummernplatzhalter 4"/>
          <p:cNvSpPr>
            <a:spLocks noGrp="1"/>
          </p:cNvSpPr>
          <p:nvPr>
            <p:ph type="sldNum" sz="quarter" idx="12"/>
          </p:nvPr>
        </p:nvSpPr>
        <p:spPr/>
        <p:txBody>
          <a:bodyPr/>
          <a:lstStyle/>
          <a:p>
            <a:fld id="{C227DA43-3790-8B49-BEF7-6A1B08DD55C4}" type="slidenum">
              <a:rPr lang="en-US" smtClean="0"/>
              <a:t>12</a:t>
            </a:fld>
            <a:endParaRPr lang="en-US"/>
          </a:p>
        </p:txBody>
      </p:sp>
    </p:spTree>
    <p:extLst>
      <p:ext uri="{BB962C8B-B14F-4D97-AF65-F5344CB8AC3E}">
        <p14:creationId xmlns:p14="http://schemas.microsoft.com/office/powerpoint/2010/main" val="1152704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en-US" dirty="0" smtClean="0"/>
              <a:t>Monetary Policy</a:t>
            </a:r>
            <a:endParaRPr lang="en-US" dirty="0"/>
          </a:p>
        </p:txBody>
      </p:sp>
      <p:sp>
        <p:nvSpPr>
          <p:cNvPr id="3" name="Untertitel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37810185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smtClean="0"/>
              <a:t>How the ECB influences the money market </a:t>
            </a:r>
            <a:br>
              <a:rPr lang="en-US" dirty="0" smtClean="0"/>
            </a:br>
            <a:r>
              <a:rPr lang="en-US" dirty="0" smtClean="0"/>
              <a:t>interest rate</a:t>
            </a:r>
            <a:endParaRPr lang="en-US" dirty="0"/>
          </a:p>
        </p:txBody>
      </p:sp>
      <p:sp>
        <p:nvSpPr>
          <p:cNvPr id="3" name="Inhaltsplatzhalter 2"/>
          <p:cNvSpPr>
            <a:spLocks noGrp="1"/>
          </p:cNvSpPr>
          <p:nvPr>
            <p:ph idx="1"/>
          </p:nvPr>
        </p:nvSpPr>
        <p:spPr/>
        <p:txBody>
          <a:bodyPr/>
          <a:lstStyle/>
          <a:p>
            <a:r>
              <a:rPr lang="en-US" dirty="0" smtClean="0"/>
              <a:t>influence corporations</a:t>
            </a:r>
            <a:r>
              <a:rPr lang="en-US" dirty="0"/>
              <a:t>’ and households’ price-setting behavior indirectly</a:t>
            </a:r>
            <a:r>
              <a:rPr lang="de-DE" dirty="0"/>
              <a:t> </a:t>
            </a:r>
            <a:endParaRPr lang="de-DE" dirty="0" smtClean="0"/>
          </a:p>
          <a:p>
            <a:r>
              <a:rPr lang="en-US" dirty="0"/>
              <a:t>main </a:t>
            </a:r>
            <a:r>
              <a:rPr lang="en-US" dirty="0" smtClean="0"/>
              <a:t>instrument: </a:t>
            </a:r>
            <a:r>
              <a:rPr lang="en-US" u="sng" dirty="0" smtClean="0"/>
              <a:t>main </a:t>
            </a:r>
            <a:r>
              <a:rPr lang="en-US" u="sng" dirty="0"/>
              <a:t>refinancing </a:t>
            </a:r>
            <a:r>
              <a:rPr lang="en-US" u="sng" dirty="0" smtClean="0"/>
              <a:t>rate</a:t>
            </a:r>
          </a:p>
          <a:p>
            <a:pPr lvl="1"/>
            <a:r>
              <a:rPr lang="en-US" dirty="0" smtClean="0"/>
              <a:t>the </a:t>
            </a:r>
            <a:r>
              <a:rPr lang="en-US" dirty="0"/>
              <a:t>interest rate at which commercial banks can borrow funds from the </a:t>
            </a:r>
            <a:r>
              <a:rPr lang="en-US" dirty="0" smtClean="0"/>
              <a:t>ECB</a:t>
            </a:r>
            <a:endParaRPr lang="de-DE" dirty="0"/>
          </a:p>
          <a:p>
            <a:endParaRPr lang="en-US" dirty="0"/>
          </a:p>
        </p:txBody>
      </p:sp>
      <p:sp>
        <p:nvSpPr>
          <p:cNvPr id="4" name="Fußzeilenplatzhalter 3"/>
          <p:cNvSpPr>
            <a:spLocks noGrp="1"/>
          </p:cNvSpPr>
          <p:nvPr>
            <p:ph type="ftr" sz="quarter" idx="11"/>
          </p:nvPr>
        </p:nvSpPr>
        <p:spPr/>
        <p:txBody>
          <a:bodyPr/>
          <a:lstStyle/>
          <a:p>
            <a:r>
              <a:rPr lang="en-US" smtClean="0"/>
              <a:t>Chapter 12</a:t>
            </a:r>
            <a:endParaRPr lang="en-US" dirty="0"/>
          </a:p>
        </p:txBody>
      </p:sp>
      <p:sp>
        <p:nvSpPr>
          <p:cNvPr id="5" name="Foliennummernplatzhalter 4"/>
          <p:cNvSpPr>
            <a:spLocks noGrp="1"/>
          </p:cNvSpPr>
          <p:nvPr>
            <p:ph type="sldNum" sz="quarter" idx="12"/>
          </p:nvPr>
        </p:nvSpPr>
        <p:spPr/>
        <p:txBody>
          <a:bodyPr/>
          <a:lstStyle/>
          <a:p>
            <a:fld id="{C227DA43-3790-8B49-BEF7-6A1B08DD55C4}" type="slidenum">
              <a:rPr lang="en-US" smtClean="0"/>
              <a:t>14</a:t>
            </a:fld>
            <a:endParaRPr lang="en-US"/>
          </a:p>
        </p:txBody>
      </p:sp>
    </p:spTree>
    <p:extLst>
      <p:ext uri="{BB962C8B-B14F-4D97-AF65-F5344CB8AC3E}">
        <p14:creationId xmlns:p14="http://schemas.microsoft.com/office/powerpoint/2010/main" val="3282835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If inflation picks up…</a:t>
            </a:r>
            <a:endParaRPr lang="en-US" dirty="0"/>
          </a:p>
        </p:txBody>
      </p:sp>
      <p:sp>
        <p:nvSpPr>
          <p:cNvPr id="3" name="Inhaltsplatzhalter 2"/>
          <p:cNvSpPr>
            <a:spLocks noGrp="1"/>
          </p:cNvSpPr>
          <p:nvPr>
            <p:ph idx="1"/>
          </p:nvPr>
        </p:nvSpPr>
        <p:spPr/>
        <p:txBody>
          <a:bodyPr>
            <a:normAutofit/>
          </a:bodyPr>
          <a:lstStyle/>
          <a:p>
            <a:r>
              <a:rPr lang="en-US" dirty="0" smtClean="0"/>
              <a:t>the ECB increases the interest rate </a:t>
            </a:r>
          </a:p>
          <a:p>
            <a:r>
              <a:rPr lang="en-US" dirty="0" smtClean="0"/>
              <a:t>commercial banks </a:t>
            </a:r>
            <a:r>
              <a:rPr lang="en-US" dirty="0"/>
              <a:t>have to pay more for the funds they can get at the </a:t>
            </a:r>
            <a:r>
              <a:rPr lang="en-US" dirty="0" smtClean="0"/>
              <a:t>ECB</a:t>
            </a:r>
          </a:p>
          <a:p>
            <a:pPr lvl="1"/>
            <a:r>
              <a:rPr lang="en-US" dirty="0"/>
              <a:t>commercial banks tighten their credit </a:t>
            </a:r>
            <a:r>
              <a:rPr lang="en-US" dirty="0" smtClean="0"/>
              <a:t>supply</a:t>
            </a:r>
          </a:p>
          <a:p>
            <a:pPr lvl="1"/>
            <a:r>
              <a:rPr lang="en-US" dirty="0"/>
              <a:t>increase the interest rates they charge to their </a:t>
            </a:r>
            <a:r>
              <a:rPr lang="en-US" dirty="0" smtClean="0"/>
              <a:t>customers</a:t>
            </a:r>
          </a:p>
          <a:p>
            <a:pPr>
              <a:buFont typeface="Wingdings" charset="2"/>
              <a:buChar char="Ø"/>
            </a:pPr>
            <a:r>
              <a:rPr lang="en-US" dirty="0" smtClean="0"/>
              <a:t>less </a:t>
            </a:r>
            <a:r>
              <a:rPr lang="en-US" dirty="0"/>
              <a:t>credit creation compared to a situation of unchanged interest rates</a:t>
            </a:r>
            <a:r>
              <a:rPr lang="de-DE" dirty="0"/>
              <a:t> </a:t>
            </a:r>
            <a:endParaRPr lang="en-US" dirty="0"/>
          </a:p>
        </p:txBody>
      </p:sp>
      <p:sp>
        <p:nvSpPr>
          <p:cNvPr id="4" name="Fußzeilenplatzhalter 3"/>
          <p:cNvSpPr>
            <a:spLocks noGrp="1"/>
          </p:cNvSpPr>
          <p:nvPr>
            <p:ph type="ftr" sz="quarter" idx="11"/>
          </p:nvPr>
        </p:nvSpPr>
        <p:spPr/>
        <p:txBody>
          <a:bodyPr/>
          <a:lstStyle/>
          <a:p>
            <a:r>
              <a:rPr lang="en-US" smtClean="0"/>
              <a:t>Chapter 12</a:t>
            </a:r>
            <a:endParaRPr lang="en-US" dirty="0"/>
          </a:p>
        </p:txBody>
      </p:sp>
      <p:sp>
        <p:nvSpPr>
          <p:cNvPr id="5" name="Foliennummernplatzhalter 4"/>
          <p:cNvSpPr>
            <a:spLocks noGrp="1"/>
          </p:cNvSpPr>
          <p:nvPr>
            <p:ph type="sldNum" sz="quarter" idx="12"/>
          </p:nvPr>
        </p:nvSpPr>
        <p:spPr/>
        <p:txBody>
          <a:bodyPr/>
          <a:lstStyle/>
          <a:p>
            <a:fld id="{C227DA43-3790-8B49-BEF7-6A1B08DD55C4}" type="slidenum">
              <a:rPr lang="en-US" smtClean="0"/>
              <a:t>15</a:t>
            </a:fld>
            <a:endParaRPr lang="en-US"/>
          </a:p>
        </p:txBody>
      </p:sp>
    </p:spTree>
    <p:extLst>
      <p:ext uri="{BB962C8B-B14F-4D97-AF65-F5344CB8AC3E}">
        <p14:creationId xmlns:p14="http://schemas.microsoft.com/office/powerpoint/2010/main" val="3842546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If inflation is too low…</a:t>
            </a:r>
            <a:endParaRPr lang="en-US" dirty="0"/>
          </a:p>
        </p:txBody>
      </p:sp>
      <p:sp>
        <p:nvSpPr>
          <p:cNvPr id="3" name="Inhaltsplatzhalter 2"/>
          <p:cNvSpPr>
            <a:spLocks noGrp="1"/>
          </p:cNvSpPr>
          <p:nvPr>
            <p:ph idx="1"/>
          </p:nvPr>
        </p:nvSpPr>
        <p:spPr/>
        <p:txBody>
          <a:bodyPr>
            <a:normAutofit fontScale="92500"/>
          </a:bodyPr>
          <a:lstStyle/>
          <a:p>
            <a:pPr marL="0" indent="0">
              <a:buNone/>
            </a:pPr>
            <a:r>
              <a:rPr lang="en-US" dirty="0"/>
              <a:t>…</a:t>
            </a:r>
            <a:r>
              <a:rPr lang="en-US" dirty="0" smtClean="0"/>
              <a:t>because </a:t>
            </a:r>
            <a:r>
              <a:rPr lang="en-US" dirty="0"/>
              <a:t>the economy is not growing strongly enough and corporations cannot increase </a:t>
            </a:r>
            <a:r>
              <a:rPr lang="en-US" dirty="0" smtClean="0"/>
              <a:t>prices…</a:t>
            </a:r>
          </a:p>
          <a:p>
            <a:r>
              <a:rPr lang="en-US" dirty="0" smtClean="0"/>
              <a:t>the ECB cuts </a:t>
            </a:r>
            <a:r>
              <a:rPr lang="en-US" dirty="0"/>
              <a:t>interest </a:t>
            </a:r>
            <a:r>
              <a:rPr lang="en-US" dirty="0" smtClean="0"/>
              <a:t>rates</a:t>
            </a:r>
          </a:p>
          <a:p>
            <a:pPr lvl="1"/>
            <a:r>
              <a:rPr lang="en-US" dirty="0" smtClean="0"/>
              <a:t>commercial </a:t>
            </a:r>
            <a:r>
              <a:rPr lang="en-US" dirty="0"/>
              <a:t>banks can get funds more </a:t>
            </a:r>
            <a:r>
              <a:rPr lang="en-US" dirty="0" smtClean="0"/>
              <a:t>cheaply</a:t>
            </a:r>
            <a:endParaRPr lang="en-US" dirty="0"/>
          </a:p>
          <a:p>
            <a:pPr lvl="1"/>
            <a:r>
              <a:rPr lang="en-US" dirty="0" smtClean="0"/>
              <a:t>they </a:t>
            </a:r>
            <a:r>
              <a:rPr lang="en-US" dirty="0"/>
              <a:t>will provide more and cheaper loans to their </a:t>
            </a:r>
            <a:r>
              <a:rPr lang="en-US" dirty="0" smtClean="0"/>
              <a:t>customers</a:t>
            </a:r>
          </a:p>
          <a:p>
            <a:pPr lvl="1"/>
            <a:r>
              <a:rPr lang="en-US" dirty="0" smtClean="0"/>
              <a:t> customers spend </a:t>
            </a:r>
            <a:r>
              <a:rPr lang="en-US" dirty="0"/>
              <a:t>more on structures, dwellings, machines or new consumer </a:t>
            </a:r>
            <a:r>
              <a:rPr lang="en-US" dirty="0" smtClean="0"/>
              <a:t>goods</a:t>
            </a:r>
          </a:p>
          <a:p>
            <a:r>
              <a:rPr lang="en-US" dirty="0" smtClean="0"/>
              <a:t>the </a:t>
            </a:r>
            <a:r>
              <a:rPr lang="en-US" dirty="0"/>
              <a:t>ECB </a:t>
            </a:r>
            <a:r>
              <a:rPr lang="en-US" dirty="0" smtClean="0"/>
              <a:t>cannot force </a:t>
            </a:r>
            <a:r>
              <a:rPr lang="en-US" dirty="0"/>
              <a:t>banks to lend out more or corporations and households to borrow</a:t>
            </a:r>
            <a:r>
              <a:rPr lang="de-DE" dirty="0"/>
              <a:t> </a:t>
            </a:r>
            <a:endParaRPr lang="en-US" dirty="0"/>
          </a:p>
        </p:txBody>
      </p:sp>
      <p:sp>
        <p:nvSpPr>
          <p:cNvPr id="4" name="Fußzeilenplatzhalter 3"/>
          <p:cNvSpPr>
            <a:spLocks noGrp="1"/>
          </p:cNvSpPr>
          <p:nvPr>
            <p:ph type="ftr" sz="quarter" idx="11"/>
          </p:nvPr>
        </p:nvSpPr>
        <p:spPr/>
        <p:txBody>
          <a:bodyPr/>
          <a:lstStyle/>
          <a:p>
            <a:r>
              <a:rPr lang="en-US" smtClean="0"/>
              <a:t>Chapter 12</a:t>
            </a:r>
            <a:endParaRPr lang="en-US" dirty="0"/>
          </a:p>
        </p:txBody>
      </p:sp>
      <p:sp>
        <p:nvSpPr>
          <p:cNvPr id="5" name="Foliennummernplatzhalter 4"/>
          <p:cNvSpPr>
            <a:spLocks noGrp="1"/>
          </p:cNvSpPr>
          <p:nvPr>
            <p:ph type="sldNum" sz="quarter" idx="12"/>
          </p:nvPr>
        </p:nvSpPr>
        <p:spPr/>
        <p:txBody>
          <a:bodyPr/>
          <a:lstStyle/>
          <a:p>
            <a:fld id="{C227DA43-3790-8B49-BEF7-6A1B08DD55C4}" type="slidenum">
              <a:rPr lang="en-US" smtClean="0"/>
              <a:t>16</a:t>
            </a:fld>
            <a:endParaRPr lang="en-US"/>
          </a:p>
        </p:txBody>
      </p:sp>
    </p:spTree>
    <p:extLst>
      <p:ext uri="{BB962C8B-B14F-4D97-AF65-F5344CB8AC3E}">
        <p14:creationId xmlns:p14="http://schemas.microsoft.com/office/powerpoint/2010/main" val="3874174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en-US" dirty="0" smtClean="0"/>
              <a:t>The </a:t>
            </a:r>
            <a:r>
              <a:rPr lang="en-US" dirty="0"/>
              <a:t>ECB’s Governing Council</a:t>
            </a:r>
            <a:r>
              <a:rPr lang="de-DE" dirty="0"/>
              <a:t> </a:t>
            </a:r>
            <a:endParaRPr lang="en-US" dirty="0"/>
          </a:p>
        </p:txBody>
      </p:sp>
      <p:sp>
        <p:nvSpPr>
          <p:cNvPr id="3" name="Inhaltsplatzhalter 2"/>
          <p:cNvSpPr>
            <a:spLocks noGrp="1"/>
          </p:cNvSpPr>
          <p:nvPr>
            <p:ph idx="1"/>
          </p:nvPr>
        </p:nvSpPr>
        <p:spPr/>
        <p:txBody>
          <a:bodyPr>
            <a:normAutofit fontScale="92500"/>
          </a:bodyPr>
          <a:lstStyle/>
          <a:p>
            <a:r>
              <a:rPr lang="en-US" dirty="0" smtClean="0"/>
              <a:t>takes decisions </a:t>
            </a:r>
            <a:r>
              <a:rPr lang="en-US" dirty="0"/>
              <a:t>about monetary policy tools, including </a:t>
            </a:r>
            <a:r>
              <a:rPr lang="en-US" dirty="0" smtClean="0"/>
              <a:t>interest rates</a:t>
            </a:r>
          </a:p>
          <a:p>
            <a:r>
              <a:rPr lang="en-US" dirty="0" smtClean="0"/>
              <a:t>consists </a:t>
            </a:r>
            <a:r>
              <a:rPr lang="en-US" dirty="0"/>
              <a:t>of 6 members of the ECB’s Executive Board and </a:t>
            </a:r>
            <a:r>
              <a:rPr lang="en-US" dirty="0" smtClean="0"/>
              <a:t>(</a:t>
            </a:r>
            <a:r>
              <a:rPr lang="en-US" dirty="0"/>
              <a:t>currently 19) heads of </a:t>
            </a:r>
            <a:r>
              <a:rPr lang="en-US" dirty="0" smtClean="0"/>
              <a:t>national </a:t>
            </a:r>
            <a:r>
              <a:rPr lang="en-US" dirty="0"/>
              <a:t>central banks</a:t>
            </a:r>
            <a:r>
              <a:rPr lang="de-DE" dirty="0"/>
              <a:t> </a:t>
            </a:r>
            <a:endParaRPr lang="de-DE" dirty="0" smtClean="0"/>
          </a:p>
          <a:p>
            <a:pPr lvl="1"/>
            <a:r>
              <a:rPr lang="en-US" dirty="0"/>
              <a:t>members of the Executive Board have permanent voting </a:t>
            </a:r>
            <a:r>
              <a:rPr lang="en-US" dirty="0" smtClean="0"/>
              <a:t>rights</a:t>
            </a:r>
          </a:p>
          <a:p>
            <a:pPr lvl="1"/>
            <a:r>
              <a:rPr lang="en-US" dirty="0" smtClean="0"/>
              <a:t>voting </a:t>
            </a:r>
            <a:r>
              <a:rPr lang="en-US" dirty="0"/>
              <a:t>rights of the heads of the national central banks </a:t>
            </a:r>
            <a:r>
              <a:rPr lang="en-US" dirty="0" smtClean="0"/>
              <a:t>rotate</a:t>
            </a:r>
          </a:p>
          <a:p>
            <a:pPr lvl="2"/>
            <a:r>
              <a:rPr lang="en-US" dirty="0" smtClean="0"/>
              <a:t>at </a:t>
            </a:r>
            <a:r>
              <a:rPr lang="en-US" dirty="0"/>
              <a:t>any given moment, 15 of them have the right to </a:t>
            </a:r>
            <a:r>
              <a:rPr lang="en-US" dirty="0" smtClean="0"/>
              <a:t>vote </a:t>
            </a:r>
          </a:p>
          <a:p>
            <a:r>
              <a:rPr lang="en-US" dirty="0" smtClean="0"/>
              <a:t>meets </a:t>
            </a:r>
            <a:r>
              <a:rPr lang="en-US" dirty="0"/>
              <a:t>every two weeks on </a:t>
            </a:r>
            <a:r>
              <a:rPr lang="en-US" dirty="0" smtClean="0"/>
              <a:t>Thursday</a:t>
            </a:r>
          </a:p>
          <a:p>
            <a:r>
              <a:rPr lang="en-US" dirty="0" smtClean="0"/>
              <a:t>every </a:t>
            </a:r>
            <a:r>
              <a:rPr lang="en-US" dirty="0"/>
              <a:t>six weeks, it decides on changes in its monetary </a:t>
            </a:r>
            <a:r>
              <a:rPr lang="en-US" dirty="0" smtClean="0"/>
              <a:t>policy</a:t>
            </a:r>
            <a:endParaRPr lang="en-US" dirty="0"/>
          </a:p>
        </p:txBody>
      </p:sp>
      <p:sp>
        <p:nvSpPr>
          <p:cNvPr id="4" name="Fußzeilenplatzhalter 3"/>
          <p:cNvSpPr>
            <a:spLocks noGrp="1"/>
          </p:cNvSpPr>
          <p:nvPr>
            <p:ph type="ftr" sz="quarter" idx="11"/>
          </p:nvPr>
        </p:nvSpPr>
        <p:spPr/>
        <p:txBody>
          <a:bodyPr/>
          <a:lstStyle/>
          <a:p>
            <a:r>
              <a:rPr lang="en-US" smtClean="0"/>
              <a:t>Chapter 12</a:t>
            </a:r>
            <a:endParaRPr lang="en-US" dirty="0"/>
          </a:p>
        </p:txBody>
      </p:sp>
      <p:sp>
        <p:nvSpPr>
          <p:cNvPr id="5" name="Foliennummernplatzhalter 4"/>
          <p:cNvSpPr>
            <a:spLocks noGrp="1"/>
          </p:cNvSpPr>
          <p:nvPr>
            <p:ph type="sldNum" sz="quarter" idx="12"/>
          </p:nvPr>
        </p:nvSpPr>
        <p:spPr/>
        <p:txBody>
          <a:bodyPr/>
          <a:lstStyle/>
          <a:p>
            <a:fld id="{C227DA43-3790-8B49-BEF7-6A1B08DD55C4}" type="slidenum">
              <a:rPr lang="en-US" smtClean="0"/>
              <a:t>17</a:t>
            </a:fld>
            <a:endParaRPr lang="en-US"/>
          </a:p>
        </p:txBody>
      </p:sp>
    </p:spTree>
    <p:extLst>
      <p:ext uri="{BB962C8B-B14F-4D97-AF65-F5344CB8AC3E}">
        <p14:creationId xmlns:p14="http://schemas.microsoft.com/office/powerpoint/2010/main" val="1989320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4"/>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The main refinancing rate</a:t>
            </a:r>
            <a:r>
              <a:rPr lang="de-DE" dirty="0" smtClean="0"/>
              <a:t> </a:t>
            </a:r>
            <a:endParaRPr lang="en-US" dirty="0"/>
          </a:p>
        </p:txBody>
      </p:sp>
      <p:sp>
        <p:nvSpPr>
          <p:cNvPr id="3" name="Inhaltsplatzhalter 2"/>
          <p:cNvSpPr>
            <a:spLocks noGrp="1"/>
          </p:cNvSpPr>
          <p:nvPr>
            <p:ph idx="1"/>
          </p:nvPr>
        </p:nvSpPr>
        <p:spPr/>
        <p:txBody>
          <a:bodyPr>
            <a:normAutofit lnSpcReduction="10000"/>
          </a:bodyPr>
          <a:lstStyle/>
          <a:p>
            <a:r>
              <a:rPr lang="en-US" dirty="0" smtClean="0"/>
              <a:t>interest </a:t>
            </a:r>
            <a:r>
              <a:rPr lang="en-US" dirty="0"/>
              <a:t>rate at which the ECB auctions off liquidity to commercial banks in its weekly main refinancing </a:t>
            </a:r>
            <a:r>
              <a:rPr lang="en-US" dirty="0" smtClean="0"/>
              <a:t>operations</a:t>
            </a:r>
          </a:p>
          <a:p>
            <a:r>
              <a:rPr lang="en-US" dirty="0" smtClean="0"/>
              <a:t>commercial </a:t>
            </a:r>
            <a:r>
              <a:rPr lang="en-US" dirty="0"/>
              <a:t>banks provide the ECB with some </a:t>
            </a:r>
            <a:r>
              <a:rPr lang="en-US" dirty="0" smtClean="0"/>
              <a:t>collateral</a:t>
            </a:r>
          </a:p>
          <a:p>
            <a:r>
              <a:rPr lang="en-US" dirty="0" smtClean="0"/>
              <a:t>the </a:t>
            </a:r>
            <a:r>
              <a:rPr lang="en-US" dirty="0"/>
              <a:t>ECB lends to the banks a certain share of the collateral’s value for usually one </a:t>
            </a:r>
            <a:r>
              <a:rPr lang="en-US" dirty="0" smtClean="0"/>
              <a:t>week</a:t>
            </a:r>
          </a:p>
          <a:p>
            <a:r>
              <a:rPr lang="en-US" dirty="0"/>
              <a:t>commercial banks </a:t>
            </a:r>
            <a:r>
              <a:rPr lang="en-US" dirty="0" smtClean="0"/>
              <a:t>either </a:t>
            </a:r>
            <a:r>
              <a:rPr lang="en-US" dirty="0"/>
              <a:t>hold these funds as reserves </a:t>
            </a:r>
            <a:r>
              <a:rPr lang="en-US" dirty="0" smtClean="0"/>
              <a:t>at </a:t>
            </a:r>
            <a:r>
              <a:rPr lang="en-US" dirty="0"/>
              <a:t>the ECB, use it to make payments to other banks </a:t>
            </a:r>
            <a:r>
              <a:rPr lang="en-US" dirty="0" smtClean="0"/>
              <a:t>or </a:t>
            </a:r>
            <a:r>
              <a:rPr lang="en-US" dirty="0"/>
              <a:t>change them into </a:t>
            </a:r>
            <a:r>
              <a:rPr lang="en-US" dirty="0" smtClean="0"/>
              <a:t>cash, or lend </a:t>
            </a:r>
            <a:r>
              <a:rPr lang="en-US" dirty="0"/>
              <a:t>the funds to other commercial </a:t>
            </a:r>
            <a:r>
              <a:rPr lang="en-US" dirty="0" smtClean="0"/>
              <a:t>banks</a:t>
            </a:r>
            <a:endParaRPr lang="de-DE" dirty="0"/>
          </a:p>
          <a:p>
            <a:endParaRPr lang="en-US" dirty="0"/>
          </a:p>
        </p:txBody>
      </p:sp>
      <p:sp>
        <p:nvSpPr>
          <p:cNvPr id="4" name="Fußzeilenplatzhalter 3"/>
          <p:cNvSpPr>
            <a:spLocks noGrp="1"/>
          </p:cNvSpPr>
          <p:nvPr>
            <p:ph type="ftr" sz="quarter" idx="11"/>
          </p:nvPr>
        </p:nvSpPr>
        <p:spPr/>
        <p:txBody>
          <a:bodyPr/>
          <a:lstStyle/>
          <a:p>
            <a:r>
              <a:rPr lang="en-US" smtClean="0"/>
              <a:t>Chapter 12</a:t>
            </a:r>
            <a:endParaRPr lang="en-US" dirty="0"/>
          </a:p>
        </p:txBody>
      </p:sp>
      <p:sp>
        <p:nvSpPr>
          <p:cNvPr id="5" name="Foliennummernplatzhalter 4"/>
          <p:cNvSpPr>
            <a:spLocks noGrp="1"/>
          </p:cNvSpPr>
          <p:nvPr>
            <p:ph type="sldNum" sz="quarter" idx="12"/>
          </p:nvPr>
        </p:nvSpPr>
        <p:spPr/>
        <p:txBody>
          <a:bodyPr/>
          <a:lstStyle/>
          <a:p>
            <a:fld id="{C227DA43-3790-8B49-BEF7-6A1B08DD55C4}" type="slidenum">
              <a:rPr lang="en-US" smtClean="0"/>
              <a:t>18</a:t>
            </a:fld>
            <a:endParaRPr lang="en-US"/>
          </a:p>
        </p:txBody>
      </p:sp>
    </p:spTree>
    <p:extLst>
      <p:ext uri="{BB962C8B-B14F-4D97-AF65-F5344CB8AC3E}">
        <p14:creationId xmlns:p14="http://schemas.microsoft.com/office/powerpoint/2010/main" val="3154855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ea typeface="Calibri"/>
                <a:cs typeface="Times New Roman"/>
              </a:rPr>
              <a:t>Table 12.1 A </a:t>
            </a:r>
            <a:r>
              <a:rPr lang="en-US" dirty="0" smtClean="0">
                <a:ea typeface="Calibri"/>
                <a:cs typeface="Times New Roman"/>
              </a:rPr>
              <a:t>simplified balance sheet </a:t>
            </a:r>
            <a:r>
              <a:rPr lang="en-US" dirty="0">
                <a:ea typeface="Calibri"/>
                <a:cs typeface="Times New Roman"/>
              </a:rPr>
              <a:t>of the European Central Bank</a:t>
            </a:r>
            <a:r>
              <a:rPr lang="de-DE" dirty="0">
                <a:ea typeface="Calibri"/>
                <a:cs typeface="Times New Roman"/>
              </a:rPr>
              <a:t/>
            </a:r>
            <a:br>
              <a:rPr lang="de-DE" dirty="0">
                <a:ea typeface="Calibri"/>
                <a:cs typeface="Times New Roman"/>
              </a:rPr>
            </a:br>
            <a:endParaRPr lang="en-US" dirty="0"/>
          </a:p>
        </p:txBody>
      </p:sp>
      <p:sp>
        <p:nvSpPr>
          <p:cNvPr id="3" name="Inhaltsplatzhalter 2"/>
          <p:cNvSpPr>
            <a:spLocks noGrp="1"/>
          </p:cNvSpPr>
          <p:nvPr>
            <p:ph idx="1"/>
          </p:nvPr>
        </p:nvSpPr>
        <p:spPr/>
        <p:txBody>
          <a:bodyPr/>
          <a:lstStyle/>
          <a:p>
            <a:endParaRPr lang="en-US" b="1" dirty="0" smtClean="0"/>
          </a:p>
          <a:p>
            <a:endParaRPr lang="en-US" b="1" dirty="0"/>
          </a:p>
          <a:p>
            <a:endParaRPr lang="en-US" b="1" dirty="0" smtClean="0"/>
          </a:p>
          <a:p>
            <a:endParaRPr lang="en-US" b="1" dirty="0"/>
          </a:p>
          <a:p>
            <a:endParaRPr lang="en-US" b="1" dirty="0" smtClean="0"/>
          </a:p>
          <a:p>
            <a:pPr marL="0" indent="0" eaLnBrk="0" hangingPunct="0">
              <a:buNone/>
            </a:pPr>
            <a:r>
              <a:rPr lang="en-US" b="1" dirty="0"/>
              <a:t>monetary </a:t>
            </a:r>
            <a:r>
              <a:rPr lang="en-US" b="1" dirty="0" smtClean="0"/>
              <a:t>base: </a:t>
            </a:r>
            <a:r>
              <a:rPr lang="en-US" dirty="0" smtClean="0"/>
              <a:t>Currency </a:t>
            </a:r>
            <a:r>
              <a:rPr lang="en-US" dirty="0"/>
              <a:t>in circulation and bank reserves </a:t>
            </a:r>
            <a:r>
              <a:rPr lang="en-US" dirty="0" smtClean="0"/>
              <a:t>(liabilities </a:t>
            </a:r>
            <a:r>
              <a:rPr lang="en-US" dirty="0"/>
              <a:t>of the central bank on which the creation of other monetary aggregates such as M1, M2 or M3 is </a:t>
            </a:r>
            <a:r>
              <a:rPr lang="en-US" dirty="0" smtClean="0"/>
              <a:t>based)</a:t>
            </a:r>
            <a:endParaRPr lang="de-DE" dirty="0"/>
          </a:p>
          <a:p>
            <a:endParaRPr lang="en-US" dirty="0"/>
          </a:p>
        </p:txBody>
      </p:sp>
      <p:sp>
        <p:nvSpPr>
          <p:cNvPr id="4" name="Fußzeilenplatzhalter 3"/>
          <p:cNvSpPr>
            <a:spLocks noGrp="1"/>
          </p:cNvSpPr>
          <p:nvPr>
            <p:ph type="ftr" sz="quarter" idx="11"/>
          </p:nvPr>
        </p:nvSpPr>
        <p:spPr/>
        <p:txBody>
          <a:bodyPr/>
          <a:lstStyle/>
          <a:p>
            <a:r>
              <a:rPr lang="en-US" smtClean="0"/>
              <a:t>Chapter 12</a:t>
            </a:r>
            <a:endParaRPr lang="en-US"/>
          </a:p>
        </p:txBody>
      </p:sp>
      <p:sp>
        <p:nvSpPr>
          <p:cNvPr id="5" name="Foliennummernplatzhalter 4"/>
          <p:cNvSpPr>
            <a:spLocks noGrp="1"/>
          </p:cNvSpPr>
          <p:nvPr>
            <p:ph type="sldNum" sz="quarter" idx="12"/>
          </p:nvPr>
        </p:nvSpPr>
        <p:spPr/>
        <p:txBody>
          <a:bodyPr/>
          <a:lstStyle/>
          <a:p>
            <a:fld id="{3E15599C-94B3-0649-9CFD-10A1C0F0AF72}" type="slidenum">
              <a:rPr lang="en-US" smtClean="0"/>
              <a:t>19</a:t>
            </a:fld>
            <a:endParaRPr lang="en-US"/>
          </a:p>
        </p:txBody>
      </p:sp>
      <p:graphicFrame>
        <p:nvGraphicFramePr>
          <p:cNvPr id="7" name="Tabelle 6"/>
          <p:cNvGraphicFramePr>
            <a:graphicFrameLocks noGrp="1"/>
          </p:cNvGraphicFramePr>
          <p:nvPr>
            <p:extLst>
              <p:ext uri="{D42A27DB-BD31-4B8C-83A1-F6EECF244321}">
                <p14:modId xmlns:p14="http://schemas.microsoft.com/office/powerpoint/2010/main" val="2405989005"/>
              </p:ext>
            </p:extLst>
          </p:nvPr>
        </p:nvGraphicFramePr>
        <p:xfrm>
          <a:off x="612589" y="1397000"/>
          <a:ext cx="7859057" cy="1745488"/>
        </p:xfrm>
        <a:graphic>
          <a:graphicData uri="http://schemas.openxmlformats.org/drawingml/2006/table">
            <a:tbl>
              <a:tblPr firstRow="1" bandRow="1">
                <a:tableStyleId>{5FD0F851-EC5A-4D38-B0AD-8093EC10F338}</a:tableStyleId>
              </a:tblPr>
              <a:tblGrid>
                <a:gridCol w="2084116"/>
                <a:gridCol w="1790054"/>
                <a:gridCol w="2275668"/>
                <a:gridCol w="1709219"/>
              </a:tblGrid>
              <a:tr h="370840">
                <a:tc gridSpan="2">
                  <a:txBody>
                    <a:bodyPr/>
                    <a:lstStyle/>
                    <a:p>
                      <a:pPr algn="l">
                        <a:lnSpc>
                          <a:spcPct val="200000"/>
                        </a:lnSpc>
                        <a:spcAft>
                          <a:spcPts val="1000"/>
                        </a:spcAft>
                      </a:pPr>
                      <a:r>
                        <a:rPr lang="en-US" sz="1800" dirty="0">
                          <a:effectLst/>
                        </a:rPr>
                        <a:t>Assets</a:t>
                      </a:r>
                      <a:endParaRPr lang="de-DE" sz="1800" dirty="0">
                        <a:effectLst/>
                        <a:latin typeface="Calibri"/>
                        <a:ea typeface="Calibri"/>
                        <a:cs typeface="Times New Roman"/>
                      </a:endParaRPr>
                    </a:p>
                  </a:txBody>
                  <a:tcPr marL="68580" marR="68580" marT="0" marB="0">
                    <a:lnR w="12700" cap="flat" cmpd="sng" algn="ctr">
                      <a:solidFill>
                        <a:schemeClr val="tx1"/>
                      </a:solidFill>
                      <a:prstDash val="solid"/>
                      <a:round/>
                      <a:headEnd type="none" w="med" len="med"/>
                      <a:tailEnd type="none" w="med" len="med"/>
                    </a:lnR>
                  </a:tcPr>
                </a:tc>
                <a:tc hMerge="1">
                  <a:txBody>
                    <a:bodyPr/>
                    <a:lstStyle/>
                    <a:p>
                      <a:endParaRPr lang="en-US"/>
                    </a:p>
                  </a:txBody>
                  <a:tcPr/>
                </a:tc>
                <a:tc gridSpan="2">
                  <a:txBody>
                    <a:bodyPr/>
                    <a:lstStyle/>
                    <a:p>
                      <a:pPr algn="l">
                        <a:lnSpc>
                          <a:spcPct val="200000"/>
                        </a:lnSpc>
                        <a:spcAft>
                          <a:spcPts val="1000"/>
                        </a:spcAft>
                      </a:pPr>
                      <a:r>
                        <a:rPr lang="en-US" sz="1800">
                          <a:effectLst/>
                        </a:rPr>
                        <a:t>Liabilities</a:t>
                      </a:r>
                      <a:endParaRPr lang="de-DE" sz="180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tcPr>
                </a:tc>
                <a:tc hMerge="1">
                  <a:txBody>
                    <a:bodyPr/>
                    <a:lstStyle/>
                    <a:p>
                      <a:endParaRPr lang="en-US"/>
                    </a:p>
                  </a:txBody>
                  <a:tcPr/>
                </a:tc>
              </a:tr>
              <a:tr h="370840">
                <a:tc>
                  <a:txBody>
                    <a:bodyPr/>
                    <a:lstStyle/>
                    <a:p>
                      <a:pPr algn="l">
                        <a:lnSpc>
                          <a:spcPct val="130000"/>
                        </a:lnSpc>
                        <a:spcAft>
                          <a:spcPts val="1000"/>
                        </a:spcAft>
                      </a:pPr>
                      <a:r>
                        <a:rPr lang="en-US" sz="1800" dirty="0">
                          <a:effectLst/>
                        </a:rPr>
                        <a:t>Loans to banks</a:t>
                      </a:r>
                      <a:endParaRPr lang="de-DE" sz="1800" dirty="0">
                        <a:effectLst/>
                        <a:latin typeface="Calibri"/>
                        <a:ea typeface="Calibri"/>
                        <a:cs typeface="Times New Roman"/>
                      </a:endParaRPr>
                    </a:p>
                  </a:txBody>
                  <a:tcPr marL="68580" marR="68580" marT="0" marB="0"/>
                </a:tc>
                <a:tc>
                  <a:txBody>
                    <a:bodyPr/>
                    <a:lstStyle/>
                    <a:p>
                      <a:pPr algn="r">
                        <a:lnSpc>
                          <a:spcPct val="130000"/>
                        </a:lnSpc>
                        <a:spcAft>
                          <a:spcPts val="1000"/>
                        </a:spcAft>
                      </a:pPr>
                      <a:r>
                        <a:rPr lang="en-US" sz="1800" dirty="0">
                          <a:effectLst/>
                        </a:rPr>
                        <a:t>€1800 billion</a:t>
                      </a:r>
                      <a:endParaRPr lang="de-DE" sz="1800" dirty="0">
                        <a:effectLst/>
                        <a:latin typeface="Calibri"/>
                        <a:ea typeface="Calibri"/>
                        <a:cs typeface="Times New Roman"/>
                      </a:endParaRPr>
                    </a:p>
                  </a:txBody>
                  <a:tcPr marL="68580" marR="68580" marT="0" marB="0">
                    <a:lnR w="12700" cap="flat" cmpd="sng" algn="ctr">
                      <a:solidFill>
                        <a:schemeClr val="tx1"/>
                      </a:solidFill>
                      <a:prstDash val="solid"/>
                      <a:round/>
                      <a:headEnd type="none" w="med" len="med"/>
                      <a:tailEnd type="none" w="med" len="med"/>
                    </a:lnR>
                  </a:tcPr>
                </a:tc>
                <a:tc>
                  <a:txBody>
                    <a:bodyPr/>
                    <a:lstStyle/>
                    <a:p>
                      <a:pPr algn="l">
                        <a:lnSpc>
                          <a:spcPct val="130000"/>
                        </a:lnSpc>
                        <a:spcAft>
                          <a:spcPts val="1000"/>
                        </a:spcAft>
                      </a:pPr>
                      <a:r>
                        <a:rPr lang="en-US" sz="1800" dirty="0">
                          <a:effectLst/>
                        </a:rPr>
                        <a:t>Currency in </a:t>
                      </a:r>
                      <a:r>
                        <a:rPr lang="en-US" sz="1800" dirty="0" smtClean="0">
                          <a:effectLst/>
                        </a:rPr>
                        <a:t>circulation</a:t>
                      </a:r>
                      <a:br>
                        <a:rPr lang="en-US" sz="1800" dirty="0" smtClean="0">
                          <a:effectLst/>
                        </a:rPr>
                      </a:br>
                      <a:r>
                        <a:rPr lang="en-US" sz="1800" dirty="0" smtClean="0">
                          <a:effectLst/>
                        </a:rPr>
                        <a:t> </a:t>
                      </a:r>
                    </a:p>
                    <a:p>
                      <a:pPr algn="l">
                        <a:lnSpc>
                          <a:spcPct val="130000"/>
                        </a:lnSpc>
                        <a:spcAft>
                          <a:spcPts val="1000"/>
                        </a:spcAft>
                      </a:pPr>
                      <a:r>
                        <a:rPr lang="en-US" sz="1800" dirty="0" smtClean="0">
                          <a:effectLst/>
                        </a:rPr>
                        <a:t>Bank </a:t>
                      </a:r>
                      <a:r>
                        <a:rPr lang="en-US" sz="1800" dirty="0">
                          <a:effectLst/>
                        </a:rPr>
                        <a:t>reserves</a:t>
                      </a:r>
                      <a:endParaRPr lang="de-DE" sz="1800"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tcPr>
                </a:tc>
                <a:tc>
                  <a:txBody>
                    <a:bodyPr/>
                    <a:lstStyle/>
                    <a:p>
                      <a:pPr algn="r">
                        <a:lnSpc>
                          <a:spcPct val="130000"/>
                        </a:lnSpc>
                        <a:spcAft>
                          <a:spcPts val="1000"/>
                        </a:spcAft>
                      </a:pPr>
                      <a:r>
                        <a:rPr lang="en-US" sz="1800" dirty="0">
                          <a:effectLst/>
                        </a:rPr>
                        <a:t>€1000 </a:t>
                      </a:r>
                      <a:r>
                        <a:rPr lang="en-US" sz="1800" dirty="0" smtClean="0">
                          <a:effectLst/>
                        </a:rPr>
                        <a:t>billion</a:t>
                      </a:r>
                      <a:br>
                        <a:rPr lang="en-US" sz="1800" dirty="0" smtClean="0">
                          <a:effectLst/>
                        </a:rPr>
                      </a:br>
                      <a:endParaRPr lang="en-US" sz="1800" dirty="0" smtClean="0">
                        <a:effectLst/>
                      </a:endParaRPr>
                    </a:p>
                    <a:p>
                      <a:pPr algn="r">
                        <a:lnSpc>
                          <a:spcPct val="130000"/>
                        </a:lnSpc>
                        <a:spcAft>
                          <a:spcPts val="1000"/>
                        </a:spcAft>
                      </a:pPr>
                      <a:r>
                        <a:rPr lang="en-US" sz="1800" dirty="0" smtClean="0">
                          <a:effectLst/>
                        </a:rPr>
                        <a:t> €800 </a:t>
                      </a:r>
                      <a:r>
                        <a:rPr lang="en-US" sz="1800" dirty="0">
                          <a:effectLst/>
                        </a:rPr>
                        <a:t>billion</a:t>
                      </a:r>
                      <a:endParaRPr lang="de-DE" sz="1800" dirty="0">
                        <a:effectLst/>
                        <a:latin typeface="Calibri"/>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427564281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GB" dirty="0">
                <a:ea typeface="Calibri"/>
                <a:cs typeface="Times New Roman"/>
              </a:rPr>
              <a:t>Table 12.2 ABC </a:t>
            </a:r>
            <a:r>
              <a:rPr lang="en-GB" dirty="0" smtClean="0">
                <a:ea typeface="Calibri"/>
                <a:cs typeface="Times New Roman"/>
              </a:rPr>
              <a:t>bank </a:t>
            </a:r>
            <a:r>
              <a:rPr lang="en-GB" dirty="0">
                <a:ea typeface="Calibri"/>
                <a:cs typeface="Times New Roman"/>
              </a:rPr>
              <a:t>makes a loan to </a:t>
            </a:r>
            <a:r>
              <a:rPr lang="en-GB" dirty="0" err="1">
                <a:ea typeface="Calibri"/>
                <a:cs typeface="Times New Roman"/>
              </a:rPr>
              <a:t>Castello</a:t>
            </a:r>
            <a:r>
              <a:rPr lang="en-GB" dirty="0">
                <a:ea typeface="Calibri"/>
                <a:cs typeface="Times New Roman"/>
              </a:rPr>
              <a:t> Construction</a:t>
            </a:r>
            <a:r>
              <a:rPr lang="de-DE" dirty="0">
                <a:ea typeface="Calibri"/>
                <a:cs typeface="Times New Roman"/>
              </a:rPr>
              <a:t/>
            </a:r>
            <a:br>
              <a:rPr lang="de-DE" dirty="0">
                <a:ea typeface="Calibri"/>
                <a:cs typeface="Times New Roman"/>
              </a:rPr>
            </a:br>
            <a:endParaRPr lang="en-US" dirty="0"/>
          </a:p>
        </p:txBody>
      </p:sp>
      <p:graphicFrame>
        <p:nvGraphicFramePr>
          <p:cNvPr id="7" name="Inhaltsplatzhalter 6"/>
          <p:cNvGraphicFramePr>
            <a:graphicFrameLocks noGrp="1"/>
          </p:cNvGraphicFramePr>
          <p:nvPr>
            <p:ph idx="1"/>
            <p:extLst>
              <p:ext uri="{D42A27DB-BD31-4B8C-83A1-F6EECF244321}">
                <p14:modId xmlns:p14="http://schemas.microsoft.com/office/powerpoint/2010/main" val="4112243615"/>
              </p:ext>
            </p:extLst>
          </p:nvPr>
        </p:nvGraphicFramePr>
        <p:xfrm>
          <a:off x="457200" y="1341438"/>
          <a:ext cx="8362952" cy="1810512"/>
        </p:xfrm>
        <a:graphic>
          <a:graphicData uri="http://schemas.openxmlformats.org/drawingml/2006/table">
            <a:tbl>
              <a:tblPr firstRow="1" bandRow="1">
                <a:tableStyleId>{5FD0F851-EC5A-4D38-B0AD-8093EC10F338}</a:tableStyleId>
              </a:tblPr>
              <a:tblGrid>
                <a:gridCol w="2090738"/>
                <a:gridCol w="1853581"/>
                <a:gridCol w="2327895"/>
                <a:gridCol w="2090738"/>
              </a:tblGrid>
              <a:tr h="370840">
                <a:tc gridSpan="4">
                  <a:txBody>
                    <a:bodyPr/>
                    <a:lstStyle/>
                    <a:p>
                      <a:pPr>
                        <a:lnSpc>
                          <a:spcPct val="200000"/>
                        </a:lnSpc>
                        <a:spcAft>
                          <a:spcPts val="1000"/>
                        </a:spcAft>
                      </a:pPr>
                      <a:r>
                        <a:rPr lang="en-GB" sz="1800" dirty="0">
                          <a:effectLst/>
                        </a:rPr>
                        <a:t>Change in ABC Bank’s Balance Sheet </a:t>
                      </a:r>
                      <a:endParaRPr lang="de-DE" sz="1800" dirty="0">
                        <a:effectLst/>
                        <a:latin typeface="Calibri"/>
                        <a:ea typeface="Calibri"/>
                        <a:cs typeface="Times New Roman"/>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tr>
              <a:tr h="370840">
                <a:tc gridSpan="2">
                  <a:txBody>
                    <a:bodyPr/>
                    <a:lstStyle/>
                    <a:p>
                      <a:pPr algn="ctr">
                        <a:lnSpc>
                          <a:spcPct val="200000"/>
                        </a:lnSpc>
                        <a:spcAft>
                          <a:spcPts val="1000"/>
                        </a:spcAft>
                      </a:pPr>
                      <a:r>
                        <a:rPr lang="en-US" sz="1800" dirty="0">
                          <a:effectLst/>
                        </a:rPr>
                        <a:t>Assets</a:t>
                      </a:r>
                      <a:endParaRPr lang="de-DE" sz="1800" dirty="0">
                        <a:effectLst/>
                        <a:latin typeface="Calibri"/>
                        <a:ea typeface="Calibri"/>
                        <a:cs typeface="Times New Roman"/>
                      </a:endParaRPr>
                    </a:p>
                  </a:txBody>
                  <a:tcPr marL="68580" marR="68580" marT="0" marB="0">
                    <a:lnR w="12700" cap="flat" cmpd="sng" algn="ctr">
                      <a:solidFill>
                        <a:schemeClr val="tx1"/>
                      </a:solidFill>
                      <a:prstDash val="solid"/>
                      <a:round/>
                      <a:headEnd type="none" w="med" len="med"/>
                      <a:tailEnd type="none" w="med" len="med"/>
                    </a:lnR>
                  </a:tcPr>
                </a:tc>
                <a:tc hMerge="1">
                  <a:txBody>
                    <a:bodyPr/>
                    <a:lstStyle/>
                    <a:p>
                      <a:endParaRPr lang="en-US"/>
                    </a:p>
                  </a:txBody>
                  <a:tcPr/>
                </a:tc>
                <a:tc gridSpan="2">
                  <a:txBody>
                    <a:bodyPr/>
                    <a:lstStyle/>
                    <a:p>
                      <a:pPr algn="ctr">
                        <a:lnSpc>
                          <a:spcPct val="200000"/>
                        </a:lnSpc>
                        <a:spcAft>
                          <a:spcPts val="1000"/>
                        </a:spcAft>
                      </a:pPr>
                      <a:r>
                        <a:rPr lang="en-US" sz="1800" dirty="0">
                          <a:effectLst/>
                        </a:rPr>
                        <a:t>Liabilities</a:t>
                      </a:r>
                      <a:endParaRPr lang="de-DE" sz="1800"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tcPr>
                </a:tc>
                <a:tc hMerge="1">
                  <a:txBody>
                    <a:bodyPr/>
                    <a:lstStyle/>
                    <a:p>
                      <a:endParaRPr lang="en-US"/>
                    </a:p>
                  </a:txBody>
                  <a:tcPr/>
                </a:tc>
              </a:tr>
              <a:tr h="370840">
                <a:tc>
                  <a:txBody>
                    <a:bodyPr/>
                    <a:lstStyle/>
                    <a:p>
                      <a:pPr>
                        <a:lnSpc>
                          <a:spcPct val="130000"/>
                        </a:lnSpc>
                        <a:spcAft>
                          <a:spcPts val="1000"/>
                        </a:spcAft>
                      </a:pPr>
                      <a:r>
                        <a:rPr lang="en-US" sz="1800" dirty="0">
                          <a:effectLst/>
                        </a:rPr>
                        <a:t>Loans to </a:t>
                      </a:r>
                      <a:r>
                        <a:rPr lang="en-US" sz="1800" dirty="0" err="1">
                          <a:effectLst/>
                        </a:rPr>
                        <a:t>Castello</a:t>
                      </a:r>
                      <a:r>
                        <a:rPr lang="en-US" sz="1800" dirty="0">
                          <a:effectLst/>
                        </a:rPr>
                        <a:t> Construction</a:t>
                      </a:r>
                      <a:endParaRPr lang="de-DE" sz="1800" dirty="0">
                        <a:effectLst/>
                        <a:latin typeface="Calibri"/>
                        <a:ea typeface="Calibri"/>
                        <a:cs typeface="Times New Roman"/>
                      </a:endParaRPr>
                    </a:p>
                  </a:txBody>
                  <a:tcPr marL="68580" marR="68580" marT="0" marB="0"/>
                </a:tc>
                <a:tc>
                  <a:txBody>
                    <a:bodyPr/>
                    <a:lstStyle/>
                    <a:p>
                      <a:pPr algn="r">
                        <a:lnSpc>
                          <a:spcPct val="130000"/>
                        </a:lnSpc>
                        <a:spcAft>
                          <a:spcPts val="1000"/>
                        </a:spcAft>
                      </a:pPr>
                      <a:r>
                        <a:rPr lang="en-US" sz="1800" dirty="0">
                          <a:effectLst/>
                        </a:rPr>
                        <a:t>+€10 million</a:t>
                      </a:r>
                      <a:endParaRPr lang="de-DE" sz="1800" dirty="0">
                        <a:effectLst/>
                        <a:latin typeface="Calibri"/>
                        <a:ea typeface="Calibri"/>
                        <a:cs typeface="Times New Roman"/>
                      </a:endParaRPr>
                    </a:p>
                  </a:txBody>
                  <a:tcPr marL="68580" marR="68580" marT="0" marB="0">
                    <a:lnR w="12700" cap="flat" cmpd="sng" algn="ctr">
                      <a:solidFill>
                        <a:schemeClr val="tx1"/>
                      </a:solidFill>
                      <a:prstDash val="solid"/>
                      <a:round/>
                      <a:headEnd type="none" w="med" len="med"/>
                      <a:tailEnd type="none" w="med" len="med"/>
                    </a:lnR>
                  </a:tcPr>
                </a:tc>
                <a:tc>
                  <a:txBody>
                    <a:bodyPr/>
                    <a:lstStyle/>
                    <a:p>
                      <a:pPr>
                        <a:lnSpc>
                          <a:spcPct val="130000"/>
                        </a:lnSpc>
                        <a:spcAft>
                          <a:spcPts val="1000"/>
                        </a:spcAft>
                      </a:pPr>
                      <a:r>
                        <a:rPr lang="en-US" sz="1800" dirty="0">
                          <a:effectLst/>
                        </a:rPr>
                        <a:t>Deposits</a:t>
                      </a:r>
                      <a:endParaRPr lang="de-DE" sz="1800"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tcPr>
                </a:tc>
                <a:tc>
                  <a:txBody>
                    <a:bodyPr/>
                    <a:lstStyle/>
                    <a:p>
                      <a:pPr algn="r">
                        <a:lnSpc>
                          <a:spcPct val="130000"/>
                        </a:lnSpc>
                        <a:spcAft>
                          <a:spcPts val="1000"/>
                        </a:spcAft>
                      </a:pPr>
                      <a:r>
                        <a:rPr lang="en-US" sz="1800" dirty="0" smtClean="0">
                          <a:effectLst/>
                        </a:rPr>
                        <a:t>+€10 </a:t>
                      </a:r>
                      <a:r>
                        <a:rPr lang="en-US" sz="1800" dirty="0">
                          <a:effectLst/>
                        </a:rPr>
                        <a:t>million</a:t>
                      </a:r>
                      <a:endParaRPr lang="de-DE" sz="1800" dirty="0">
                        <a:effectLst/>
                        <a:latin typeface="Calibri"/>
                        <a:ea typeface="Calibri"/>
                        <a:cs typeface="Times New Roman"/>
                      </a:endParaRPr>
                    </a:p>
                  </a:txBody>
                  <a:tcPr marL="68580" marR="68580" marT="0" marB="0"/>
                </a:tc>
              </a:tr>
            </a:tbl>
          </a:graphicData>
        </a:graphic>
      </p:graphicFrame>
      <p:sp>
        <p:nvSpPr>
          <p:cNvPr id="4" name="Fußzeilenplatzhalter 3"/>
          <p:cNvSpPr>
            <a:spLocks noGrp="1"/>
          </p:cNvSpPr>
          <p:nvPr>
            <p:ph type="ftr" sz="quarter" idx="11"/>
          </p:nvPr>
        </p:nvSpPr>
        <p:spPr/>
        <p:txBody>
          <a:bodyPr/>
          <a:lstStyle/>
          <a:p>
            <a:r>
              <a:rPr lang="en-US" smtClean="0"/>
              <a:t>Chapter 12</a:t>
            </a:r>
            <a:endParaRPr lang="en-US" dirty="0"/>
          </a:p>
        </p:txBody>
      </p:sp>
      <p:sp>
        <p:nvSpPr>
          <p:cNvPr id="5" name="Foliennummernplatzhalter 4"/>
          <p:cNvSpPr>
            <a:spLocks noGrp="1"/>
          </p:cNvSpPr>
          <p:nvPr>
            <p:ph type="sldNum" sz="quarter" idx="12"/>
          </p:nvPr>
        </p:nvSpPr>
        <p:spPr/>
        <p:txBody>
          <a:bodyPr/>
          <a:lstStyle/>
          <a:p>
            <a:fld id="{C227DA43-3790-8B49-BEF7-6A1B08DD55C4}" type="slidenum">
              <a:rPr lang="en-US" smtClean="0"/>
              <a:t>20</a:t>
            </a:fld>
            <a:endParaRPr lang="en-US"/>
          </a:p>
        </p:txBody>
      </p:sp>
      <p:sp>
        <p:nvSpPr>
          <p:cNvPr id="3" name="Textfeld 2"/>
          <p:cNvSpPr txBox="1"/>
          <p:nvPr/>
        </p:nvSpPr>
        <p:spPr>
          <a:xfrm>
            <a:off x="457200" y="3726213"/>
            <a:ext cx="8101025" cy="2289858"/>
          </a:xfrm>
          <a:prstGeom prst="rect">
            <a:avLst/>
          </a:prstGeom>
          <a:noFill/>
        </p:spPr>
        <p:txBody>
          <a:bodyPr wrap="square" rtlCol="0">
            <a:spAutoFit/>
          </a:bodyPr>
          <a:lstStyle/>
          <a:p>
            <a:pPr marL="342900" indent="-342900" eaLnBrk="0" hangingPunct="0">
              <a:lnSpc>
                <a:spcPct val="130000"/>
              </a:lnSpc>
              <a:buClr>
                <a:schemeClr val="accent6">
                  <a:lumMod val="75000"/>
                </a:schemeClr>
              </a:buClr>
              <a:buSzPct val="80000"/>
              <a:buFont typeface="Wingdings" charset="2"/>
              <a:buChar char="ü"/>
            </a:pPr>
            <a:r>
              <a:rPr lang="en-US" sz="2400" dirty="0" smtClean="0"/>
              <a:t>M1 </a:t>
            </a:r>
            <a:r>
              <a:rPr lang="en-US" sz="2400" dirty="0"/>
              <a:t>has increased by €10 </a:t>
            </a:r>
            <a:r>
              <a:rPr lang="en-US" sz="2400" dirty="0" smtClean="0"/>
              <a:t>million</a:t>
            </a:r>
          </a:p>
          <a:p>
            <a:pPr marL="342900" indent="-342900" eaLnBrk="0" hangingPunct="0">
              <a:lnSpc>
                <a:spcPct val="130000"/>
              </a:lnSpc>
              <a:buClr>
                <a:schemeClr val="accent6">
                  <a:lumMod val="75000"/>
                </a:schemeClr>
              </a:buClr>
              <a:buSzPct val="80000"/>
              <a:buFont typeface="Wingdings" charset="2"/>
              <a:buChar char="ü"/>
            </a:pPr>
            <a:r>
              <a:rPr lang="en-US" sz="2400" dirty="0" smtClean="0"/>
              <a:t>ECB’s </a:t>
            </a:r>
            <a:r>
              <a:rPr lang="en-US" sz="2400" dirty="0"/>
              <a:t>balance sheet has not changed </a:t>
            </a:r>
            <a:r>
              <a:rPr lang="en-US" sz="2400" dirty="0" smtClean="0"/>
              <a:t>yet</a:t>
            </a:r>
          </a:p>
          <a:p>
            <a:pPr marL="342900" indent="-342900" eaLnBrk="0" hangingPunct="0">
              <a:lnSpc>
                <a:spcPct val="130000"/>
              </a:lnSpc>
              <a:buClr>
                <a:schemeClr val="accent6">
                  <a:lumMod val="75000"/>
                </a:schemeClr>
              </a:buClr>
              <a:buSzPct val="80000"/>
              <a:buFont typeface="Wingdings" charset="2"/>
              <a:buChar char="ü"/>
            </a:pPr>
            <a:r>
              <a:rPr lang="en-US" sz="2400" dirty="0" smtClean="0"/>
              <a:t>monetary </a:t>
            </a:r>
            <a:r>
              <a:rPr lang="en-US" sz="2400" dirty="0"/>
              <a:t>base has not </a:t>
            </a:r>
            <a:r>
              <a:rPr lang="en-US" sz="2400" dirty="0" smtClean="0"/>
              <a:t>changed</a:t>
            </a:r>
            <a:endParaRPr lang="de-DE" sz="2400" dirty="0"/>
          </a:p>
          <a:p>
            <a:pPr eaLnBrk="0" hangingPunct="0">
              <a:lnSpc>
                <a:spcPct val="130000"/>
              </a:lnSpc>
            </a:pPr>
            <a:r>
              <a:rPr lang="en-US" sz="2400" dirty="0"/>
              <a:t> </a:t>
            </a:r>
            <a:endParaRPr lang="de-DE" sz="2400" dirty="0"/>
          </a:p>
          <a:p>
            <a:endParaRPr lang="en-US" dirty="0"/>
          </a:p>
        </p:txBody>
      </p:sp>
    </p:spTree>
    <p:extLst>
      <p:ext uri="{BB962C8B-B14F-4D97-AF65-F5344CB8AC3E}">
        <p14:creationId xmlns:p14="http://schemas.microsoft.com/office/powerpoint/2010/main" val="8781253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GB" dirty="0">
                <a:ea typeface="Calibri"/>
                <a:cs typeface="Times New Roman"/>
              </a:rPr>
              <a:t>Table 12.3 ABC bank borrows the required reserves from the ECB</a:t>
            </a:r>
            <a:r>
              <a:rPr lang="de-DE" dirty="0">
                <a:ea typeface="Calibri"/>
                <a:cs typeface="Times New Roman"/>
              </a:rPr>
              <a:t/>
            </a:r>
            <a:br>
              <a:rPr lang="de-DE" dirty="0">
                <a:ea typeface="Calibri"/>
                <a:cs typeface="Times New Roman"/>
              </a:rPr>
            </a:br>
            <a:endParaRPr lang="en-US" dirty="0"/>
          </a:p>
        </p:txBody>
      </p:sp>
      <p:graphicFrame>
        <p:nvGraphicFramePr>
          <p:cNvPr id="6" name="Inhaltsplatzhalter 5"/>
          <p:cNvGraphicFramePr>
            <a:graphicFrameLocks noGrp="1"/>
          </p:cNvGraphicFramePr>
          <p:nvPr>
            <p:ph idx="1"/>
            <p:extLst>
              <p:ext uri="{D42A27DB-BD31-4B8C-83A1-F6EECF244321}">
                <p14:modId xmlns:p14="http://schemas.microsoft.com/office/powerpoint/2010/main" val="3726831270"/>
              </p:ext>
            </p:extLst>
          </p:nvPr>
        </p:nvGraphicFramePr>
        <p:xfrm>
          <a:off x="457200" y="1341438"/>
          <a:ext cx="7596094" cy="2167128"/>
        </p:xfrm>
        <a:graphic>
          <a:graphicData uri="http://schemas.openxmlformats.org/drawingml/2006/table">
            <a:tbl>
              <a:tblPr firstRow="1" bandRow="1">
                <a:tableStyleId>{5FD0F851-EC5A-4D38-B0AD-8093EC10F338}</a:tableStyleId>
              </a:tblPr>
              <a:tblGrid>
                <a:gridCol w="1672590"/>
                <a:gridCol w="2062502"/>
                <a:gridCol w="1769237"/>
                <a:gridCol w="2091765"/>
              </a:tblGrid>
              <a:tr h="370840">
                <a:tc gridSpan="4">
                  <a:txBody>
                    <a:bodyPr/>
                    <a:lstStyle/>
                    <a:p>
                      <a:pPr algn="l">
                        <a:lnSpc>
                          <a:spcPct val="200000"/>
                        </a:lnSpc>
                        <a:spcAft>
                          <a:spcPts val="1000"/>
                        </a:spcAft>
                      </a:pPr>
                      <a:r>
                        <a:rPr lang="en-GB" sz="1800" dirty="0">
                          <a:effectLst/>
                        </a:rPr>
                        <a:t>(a) Change in the ECB‘s Balance Sheet </a:t>
                      </a:r>
                      <a:endParaRPr lang="de-DE" sz="1800" dirty="0">
                        <a:effectLst/>
                        <a:latin typeface="Calibri"/>
                        <a:ea typeface="Calibri"/>
                        <a:cs typeface="Times New Roman"/>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tr>
              <a:tr h="370840">
                <a:tc gridSpan="2">
                  <a:txBody>
                    <a:bodyPr/>
                    <a:lstStyle/>
                    <a:p>
                      <a:pPr algn="ctr">
                        <a:lnSpc>
                          <a:spcPct val="200000"/>
                        </a:lnSpc>
                        <a:spcAft>
                          <a:spcPts val="1000"/>
                        </a:spcAft>
                      </a:pPr>
                      <a:r>
                        <a:rPr lang="en-US" sz="1800" dirty="0">
                          <a:effectLst/>
                        </a:rPr>
                        <a:t>Assets</a:t>
                      </a:r>
                      <a:endParaRPr lang="de-DE" sz="1800" dirty="0">
                        <a:effectLst/>
                        <a:latin typeface="Calibri"/>
                        <a:ea typeface="Calibri"/>
                        <a:cs typeface="Times New Roman"/>
                      </a:endParaRPr>
                    </a:p>
                  </a:txBody>
                  <a:tcPr marL="68580" marR="68580" marT="0" marB="0">
                    <a:lnR w="12700" cap="flat" cmpd="sng" algn="ctr">
                      <a:solidFill>
                        <a:schemeClr val="tx1"/>
                      </a:solidFill>
                      <a:prstDash val="solid"/>
                      <a:round/>
                      <a:headEnd type="none" w="med" len="med"/>
                      <a:tailEnd type="none" w="med" len="med"/>
                    </a:lnR>
                  </a:tcPr>
                </a:tc>
                <a:tc hMerge="1">
                  <a:txBody>
                    <a:bodyPr/>
                    <a:lstStyle/>
                    <a:p>
                      <a:endParaRPr lang="en-US"/>
                    </a:p>
                  </a:txBody>
                  <a:tcPr/>
                </a:tc>
                <a:tc gridSpan="2">
                  <a:txBody>
                    <a:bodyPr/>
                    <a:lstStyle/>
                    <a:p>
                      <a:pPr algn="ctr">
                        <a:lnSpc>
                          <a:spcPct val="200000"/>
                        </a:lnSpc>
                        <a:spcAft>
                          <a:spcPts val="1000"/>
                        </a:spcAft>
                      </a:pPr>
                      <a:r>
                        <a:rPr lang="en-US" sz="1800" dirty="0">
                          <a:effectLst/>
                        </a:rPr>
                        <a:t>Liabilities</a:t>
                      </a:r>
                      <a:endParaRPr lang="de-DE" sz="1800"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tcPr>
                </a:tc>
                <a:tc hMerge="1">
                  <a:txBody>
                    <a:bodyPr/>
                    <a:lstStyle/>
                    <a:p>
                      <a:endParaRPr lang="en-US"/>
                    </a:p>
                  </a:txBody>
                  <a:tcPr/>
                </a:tc>
              </a:tr>
              <a:tr h="370840">
                <a:tc>
                  <a:txBody>
                    <a:bodyPr/>
                    <a:lstStyle/>
                    <a:p>
                      <a:pPr algn="l">
                        <a:lnSpc>
                          <a:spcPct val="130000"/>
                        </a:lnSpc>
                        <a:spcAft>
                          <a:spcPts val="1000"/>
                        </a:spcAft>
                      </a:pPr>
                      <a:r>
                        <a:rPr lang="en-US" sz="1800" dirty="0">
                          <a:effectLst/>
                        </a:rPr>
                        <a:t>Loans to commercial banks</a:t>
                      </a:r>
                      <a:endParaRPr lang="de-DE" sz="1800" dirty="0">
                        <a:effectLst/>
                        <a:latin typeface="Calibri"/>
                        <a:ea typeface="Calibri"/>
                        <a:cs typeface="Times New Roman"/>
                      </a:endParaRPr>
                    </a:p>
                  </a:txBody>
                  <a:tcPr marL="68580" marR="68580" marT="0" marB="0"/>
                </a:tc>
                <a:tc>
                  <a:txBody>
                    <a:bodyPr/>
                    <a:lstStyle/>
                    <a:p>
                      <a:pPr algn="r">
                        <a:lnSpc>
                          <a:spcPct val="130000"/>
                        </a:lnSpc>
                        <a:spcAft>
                          <a:spcPts val="1000"/>
                        </a:spcAft>
                      </a:pPr>
                      <a:r>
                        <a:rPr lang="en-US" sz="1800" dirty="0">
                          <a:effectLst/>
                        </a:rPr>
                        <a:t>+€100,000</a:t>
                      </a:r>
                      <a:endParaRPr lang="de-DE" sz="1800" dirty="0">
                        <a:effectLst/>
                        <a:latin typeface="Calibri"/>
                        <a:ea typeface="Calibri"/>
                        <a:cs typeface="Times New Roman"/>
                      </a:endParaRPr>
                    </a:p>
                  </a:txBody>
                  <a:tcPr marL="68580" marR="68580" marT="0" marB="0">
                    <a:lnR w="12700" cap="flat" cmpd="sng" algn="ctr">
                      <a:solidFill>
                        <a:schemeClr val="tx1"/>
                      </a:solidFill>
                      <a:prstDash val="solid"/>
                      <a:round/>
                      <a:headEnd type="none" w="med" len="med"/>
                      <a:tailEnd type="none" w="med" len="med"/>
                    </a:lnR>
                  </a:tcPr>
                </a:tc>
                <a:tc>
                  <a:txBody>
                    <a:bodyPr/>
                    <a:lstStyle/>
                    <a:p>
                      <a:pPr algn="l">
                        <a:lnSpc>
                          <a:spcPct val="130000"/>
                        </a:lnSpc>
                        <a:spcAft>
                          <a:spcPts val="1000"/>
                        </a:spcAft>
                      </a:pPr>
                      <a:r>
                        <a:rPr lang="en-US" sz="1800" dirty="0">
                          <a:effectLst/>
                        </a:rPr>
                        <a:t>Bank reserves</a:t>
                      </a:r>
                      <a:endParaRPr lang="de-DE" sz="1800"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tcPr>
                </a:tc>
                <a:tc>
                  <a:txBody>
                    <a:bodyPr/>
                    <a:lstStyle/>
                    <a:p>
                      <a:pPr algn="r">
                        <a:lnSpc>
                          <a:spcPct val="130000"/>
                        </a:lnSpc>
                        <a:spcAft>
                          <a:spcPts val="1000"/>
                        </a:spcAft>
                      </a:pPr>
                      <a:r>
                        <a:rPr lang="en-US" sz="1800" dirty="0">
                          <a:effectLst/>
                        </a:rPr>
                        <a:t>+€100,000</a:t>
                      </a:r>
                      <a:endParaRPr lang="de-DE" sz="1800" dirty="0">
                        <a:effectLst/>
                        <a:latin typeface="Calibri"/>
                        <a:ea typeface="Calibri"/>
                        <a:cs typeface="Times New Roman"/>
                      </a:endParaRPr>
                    </a:p>
                  </a:txBody>
                  <a:tcPr marL="68580" marR="68580" marT="0" marB="0"/>
                </a:tc>
              </a:tr>
            </a:tbl>
          </a:graphicData>
        </a:graphic>
      </p:graphicFrame>
      <p:sp>
        <p:nvSpPr>
          <p:cNvPr id="4" name="Fußzeilenplatzhalter 3"/>
          <p:cNvSpPr>
            <a:spLocks noGrp="1"/>
          </p:cNvSpPr>
          <p:nvPr>
            <p:ph type="ftr" sz="quarter" idx="11"/>
          </p:nvPr>
        </p:nvSpPr>
        <p:spPr/>
        <p:txBody>
          <a:bodyPr/>
          <a:lstStyle/>
          <a:p>
            <a:r>
              <a:rPr lang="en-US" smtClean="0"/>
              <a:t>Chapter 12</a:t>
            </a:r>
            <a:endParaRPr lang="en-US" dirty="0"/>
          </a:p>
        </p:txBody>
      </p:sp>
      <p:sp>
        <p:nvSpPr>
          <p:cNvPr id="5" name="Foliennummernplatzhalter 4"/>
          <p:cNvSpPr>
            <a:spLocks noGrp="1"/>
          </p:cNvSpPr>
          <p:nvPr>
            <p:ph type="sldNum" sz="quarter" idx="12"/>
          </p:nvPr>
        </p:nvSpPr>
        <p:spPr/>
        <p:txBody>
          <a:bodyPr/>
          <a:lstStyle/>
          <a:p>
            <a:fld id="{C227DA43-3790-8B49-BEF7-6A1B08DD55C4}" type="slidenum">
              <a:rPr lang="en-US" smtClean="0"/>
              <a:t>21</a:t>
            </a:fld>
            <a:endParaRPr lang="en-US"/>
          </a:p>
        </p:txBody>
      </p:sp>
      <p:graphicFrame>
        <p:nvGraphicFramePr>
          <p:cNvPr id="7" name="Tabelle 6"/>
          <p:cNvGraphicFramePr>
            <a:graphicFrameLocks noGrp="1"/>
          </p:cNvGraphicFramePr>
          <p:nvPr>
            <p:extLst>
              <p:ext uri="{D42A27DB-BD31-4B8C-83A1-F6EECF244321}">
                <p14:modId xmlns:p14="http://schemas.microsoft.com/office/powerpoint/2010/main" val="2565715995"/>
              </p:ext>
            </p:extLst>
          </p:nvPr>
        </p:nvGraphicFramePr>
        <p:xfrm>
          <a:off x="457200" y="3779222"/>
          <a:ext cx="7640918" cy="1468120"/>
        </p:xfrm>
        <a:graphic>
          <a:graphicData uri="http://schemas.openxmlformats.org/drawingml/2006/table">
            <a:tbl>
              <a:tblPr firstRow="1" bandRow="1">
                <a:tableStyleId>{5FD0F851-EC5A-4D38-B0AD-8093EC10F338}</a:tableStyleId>
              </a:tblPr>
              <a:tblGrid>
                <a:gridCol w="1219200"/>
                <a:gridCol w="2515892"/>
                <a:gridCol w="2371240"/>
                <a:gridCol w="1534586"/>
              </a:tblGrid>
              <a:tr h="370840">
                <a:tc gridSpan="4">
                  <a:txBody>
                    <a:bodyPr/>
                    <a:lstStyle/>
                    <a:p>
                      <a:pPr algn="l">
                        <a:lnSpc>
                          <a:spcPct val="200000"/>
                        </a:lnSpc>
                        <a:spcAft>
                          <a:spcPts val="1000"/>
                        </a:spcAft>
                      </a:pPr>
                      <a:r>
                        <a:rPr lang="en-GB" sz="1800" dirty="0">
                          <a:effectLst/>
                        </a:rPr>
                        <a:t>(b) Change in ABC Bank’s Balance Sheet </a:t>
                      </a:r>
                      <a:endParaRPr lang="de-DE" sz="1800" b="1" dirty="0">
                        <a:effectLst/>
                        <a:latin typeface="Calibri"/>
                        <a:ea typeface="Calibri"/>
                        <a:cs typeface="Times New Roman"/>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tr>
              <a:tr h="370840">
                <a:tc gridSpan="2">
                  <a:txBody>
                    <a:bodyPr/>
                    <a:lstStyle/>
                    <a:p>
                      <a:pPr algn="ctr">
                        <a:lnSpc>
                          <a:spcPct val="200000"/>
                        </a:lnSpc>
                        <a:spcAft>
                          <a:spcPts val="1000"/>
                        </a:spcAft>
                      </a:pPr>
                      <a:r>
                        <a:rPr lang="en-US" sz="1800" dirty="0">
                          <a:effectLst/>
                        </a:rPr>
                        <a:t>Assets</a:t>
                      </a:r>
                      <a:endParaRPr lang="de-DE" sz="1800" dirty="0">
                        <a:effectLst/>
                        <a:latin typeface="Calibri"/>
                        <a:ea typeface="Calibri"/>
                        <a:cs typeface="Times New Roman"/>
                      </a:endParaRPr>
                    </a:p>
                  </a:txBody>
                  <a:tcPr marL="68580" marR="68580" marT="0" marB="0">
                    <a:lnR w="12700" cap="flat" cmpd="sng" algn="ctr">
                      <a:solidFill>
                        <a:schemeClr val="tx1"/>
                      </a:solidFill>
                      <a:prstDash val="solid"/>
                      <a:round/>
                      <a:headEnd type="none" w="med" len="med"/>
                      <a:tailEnd type="none" w="med" len="med"/>
                    </a:lnR>
                  </a:tcPr>
                </a:tc>
                <a:tc hMerge="1">
                  <a:txBody>
                    <a:bodyPr/>
                    <a:lstStyle/>
                    <a:p>
                      <a:endParaRPr lang="en-US"/>
                    </a:p>
                  </a:txBody>
                  <a:tcPr/>
                </a:tc>
                <a:tc gridSpan="2">
                  <a:txBody>
                    <a:bodyPr/>
                    <a:lstStyle/>
                    <a:p>
                      <a:pPr algn="ctr">
                        <a:lnSpc>
                          <a:spcPct val="200000"/>
                        </a:lnSpc>
                        <a:spcAft>
                          <a:spcPts val="1000"/>
                        </a:spcAft>
                      </a:pPr>
                      <a:r>
                        <a:rPr lang="en-US" sz="1800" dirty="0">
                          <a:effectLst/>
                        </a:rPr>
                        <a:t>Liabilities</a:t>
                      </a:r>
                      <a:endParaRPr lang="de-DE" sz="1800"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tcPr>
                </a:tc>
                <a:tc hMerge="1">
                  <a:txBody>
                    <a:bodyPr/>
                    <a:lstStyle/>
                    <a:p>
                      <a:endParaRPr lang="en-US"/>
                    </a:p>
                  </a:txBody>
                  <a:tcPr/>
                </a:tc>
              </a:tr>
              <a:tr h="370840">
                <a:tc>
                  <a:txBody>
                    <a:bodyPr/>
                    <a:lstStyle/>
                    <a:p>
                      <a:pPr algn="l">
                        <a:lnSpc>
                          <a:spcPct val="130000"/>
                        </a:lnSpc>
                        <a:spcAft>
                          <a:spcPts val="1000"/>
                        </a:spcAft>
                      </a:pPr>
                      <a:r>
                        <a:rPr lang="en-US" sz="1800" dirty="0">
                          <a:effectLst/>
                        </a:rPr>
                        <a:t>Reserves</a:t>
                      </a:r>
                      <a:endParaRPr lang="de-DE" sz="1800" dirty="0">
                        <a:effectLst/>
                        <a:latin typeface="Calibri"/>
                        <a:ea typeface="Calibri"/>
                        <a:cs typeface="Times New Roman"/>
                      </a:endParaRPr>
                    </a:p>
                  </a:txBody>
                  <a:tcPr marL="68580" marR="68580" marT="0" marB="0"/>
                </a:tc>
                <a:tc>
                  <a:txBody>
                    <a:bodyPr/>
                    <a:lstStyle/>
                    <a:p>
                      <a:pPr algn="r">
                        <a:lnSpc>
                          <a:spcPct val="130000"/>
                        </a:lnSpc>
                        <a:spcAft>
                          <a:spcPts val="1000"/>
                        </a:spcAft>
                      </a:pPr>
                      <a:r>
                        <a:rPr lang="en-US" sz="1800" dirty="0">
                          <a:effectLst/>
                        </a:rPr>
                        <a:t>+€100,000</a:t>
                      </a:r>
                      <a:endParaRPr lang="de-DE" sz="1800" dirty="0">
                        <a:effectLst/>
                        <a:latin typeface="Calibri"/>
                        <a:ea typeface="Calibri"/>
                        <a:cs typeface="Times New Roman"/>
                      </a:endParaRPr>
                    </a:p>
                  </a:txBody>
                  <a:tcPr marL="68580" marR="68580" marT="0" marB="0">
                    <a:lnR w="12700" cap="flat" cmpd="sng" algn="ctr">
                      <a:solidFill>
                        <a:schemeClr val="tx1"/>
                      </a:solidFill>
                      <a:prstDash val="solid"/>
                      <a:round/>
                      <a:headEnd type="none" w="med" len="med"/>
                      <a:tailEnd type="none" w="med" len="med"/>
                    </a:lnR>
                  </a:tcPr>
                </a:tc>
                <a:tc>
                  <a:txBody>
                    <a:bodyPr/>
                    <a:lstStyle/>
                    <a:p>
                      <a:pPr algn="l">
                        <a:lnSpc>
                          <a:spcPct val="130000"/>
                        </a:lnSpc>
                        <a:spcAft>
                          <a:spcPts val="1000"/>
                        </a:spcAft>
                      </a:pPr>
                      <a:r>
                        <a:rPr lang="en-US" sz="1800" dirty="0">
                          <a:effectLst/>
                        </a:rPr>
                        <a:t>Loans from the ECB</a:t>
                      </a:r>
                      <a:endParaRPr lang="de-DE" sz="1800"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tcPr>
                </a:tc>
                <a:tc>
                  <a:txBody>
                    <a:bodyPr/>
                    <a:lstStyle/>
                    <a:p>
                      <a:pPr algn="r">
                        <a:lnSpc>
                          <a:spcPct val="130000"/>
                        </a:lnSpc>
                        <a:spcAft>
                          <a:spcPts val="1000"/>
                        </a:spcAft>
                      </a:pPr>
                      <a:r>
                        <a:rPr lang="en-US" sz="1800" dirty="0">
                          <a:effectLst/>
                        </a:rPr>
                        <a:t>+€100,000</a:t>
                      </a:r>
                      <a:endParaRPr lang="de-DE" sz="1800" dirty="0">
                        <a:effectLst/>
                        <a:latin typeface="Calibri"/>
                        <a:ea typeface="Calibri"/>
                        <a:cs typeface="Times New Roman"/>
                      </a:endParaRPr>
                    </a:p>
                  </a:txBody>
                  <a:tcPr marL="68580" marR="68580" marT="0" marB="0"/>
                </a:tc>
              </a:tr>
            </a:tbl>
          </a:graphicData>
        </a:graphic>
      </p:graphicFrame>
      <p:sp>
        <p:nvSpPr>
          <p:cNvPr id="3" name="Rechteck 2"/>
          <p:cNvSpPr/>
          <p:nvPr/>
        </p:nvSpPr>
        <p:spPr>
          <a:xfrm>
            <a:off x="373380" y="5368003"/>
            <a:ext cx="4572000" cy="1172629"/>
          </a:xfrm>
          <a:prstGeom prst="rect">
            <a:avLst/>
          </a:prstGeom>
        </p:spPr>
        <p:txBody>
          <a:bodyPr>
            <a:spAutoFit/>
          </a:bodyPr>
          <a:lstStyle/>
          <a:p>
            <a:pPr marL="342900" indent="-342900" eaLnBrk="0" hangingPunct="0">
              <a:lnSpc>
                <a:spcPct val="130000"/>
              </a:lnSpc>
              <a:buClr>
                <a:schemeClr val="accent6">
                  <a:lumMod val="75000"/>
                </a:schemeClr>
              </a:buClr>
              <a:buSzPct val="80000"/>
              <a:buFont typeface="Wingdings" charset="2"/>
              <a:buChar char="ü"/>
            </a:pPr>
            <a:r>
              <a:rPr lang="en-US" dirty="0"/>
              <a:t>M1 has </a:t>
            </a:r>
            <a:r>
              <a:rPr lang="en-US" dirty="0" smtClean="0"/>
              <a:t>not changed</a:t>
            </a:r>
            <a:endParaRPr lang="en-US" dirty="0"/>
          </a:p>
          <a:p>
            <a:pPr marL="342900" indent="-342900" eaLnBrk="0" hangingPunct="0">
              <a:lnSpc>
                <a:spcPct val="130000"/>
              </a:lnSpc>
              <a:buClr>
                <a:schemeClr val="accent6">
                  <a:lumMod val="75000"/>
                </a:schemeClr>
              </a:buClr>
              <a:buSzPct val="80000"/>
              <a:buFont typeface="Wingdings" charset="2"/>
              <a:buChar char="ü"/>
            </a:pPr>
            <a:r>
              <a:rPr lang="en-US" dirty="0"/>
              <a:t>monetary base has </a:t>
            </a:r>
            <a:r>
              <a:rPr lang="en-US" dirty="0" smtClean="0"/>
              <a:t>increased by €100,000</a:t>
            </a:r>
            <a:endParaRPr lang="de-DE" dirty="0"/>
          </a:p>
          <a:p>
            <a:pPr eaLnBrk="0" hangingPunct="0">
              <a:lnSpc>
                <a:spcPct val="130000"/>
              </a:lnSpc>
            </a:pPr>
            <a:r>
              <a:rPr lang="en-US" dirty="0"/>
              <a:t> </a:t>
            </a:r>
            <a:endParaRPr lang="de-DE" dirty="0"/>
          </a:p>
        </p:txBody>
      </p:sp>
    </p:spTree>
    <p:extLst>
      <p:ext uri="{BB962C8B-B14F-4D97-AF65-F5344CB8AC3E}">
        <p14:creationId xmlns:p14="http://schemas.microsoft.com/office/powerpoint/2010/main" val="45126070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The money multiplier</a:t>
            </a:r>
            <a:endParaRPr lang="en-US" dirty="0"/>
          </a:p>
        </p:txBody>
      </p:sp>
      <p:sp>
        <p:nvSpPr>
          <p:cNvPr id="3" name="Inhaltsplatzhalter 2"/>
          <p:cNvSpPr>
            <a:spLocks noGrp="1"/>
          </p:cNvSpPr>
          <p:nvPr>
            <p:ph idx="1"/>
          </p:nvPr>
        </p:nvSpPr>
        <p:spPr/>
        <p:txBody>
          <a:bodyPr>
            <a:normAutofit/>
          </a:bodyPr>
          <a:lstStyle/>
          <a:p>
            <a:r>
              <a:rPr lang="en-US" dirty="0"/>
              <a:t>ECB creates reserves by crediting funds to commercial bank’s account at the central </a:t>
            </a:r>
            <a:r>
              <a:rPr lang="en-US" dirty="0" smtClean="0"/>
              <a:t>bank</a:t>
            </a:r>
          </a:p>
          <a:p>
            <a:r>
              <a:rPr lang="en-US" dirty="0" smtClean="0"/>
              <a:t>the </a:t>
            </a:r>
            <a:r>
              <a:rPr lang="en-US" dirty="0"/>
              <a:t>amount of money which can be used for payment purposes (M1) has increased by much more than the amount of reserves the ECB has created</a:t>
            </a:r>
            <a:r>
              <a:rPr lang="de-DE" dirty="0"/>
              <a:t> </a:t>
            </a:r>
            <a:endParaRPr lang="de-DE" dirty="0" smtClean="0"/>
          </a:p>
          <a:p>
            <a:r>
              <a:rPr lang="en-US" dirty="0"/>
              <a:t>largest part of </a:t>
            </a:r>
            <a:r>
              <a:rPr lang="en-US" dirty="0" smtClean="0"/>
              <a:t>money </a:t>
            </a:r>
            <a:r>
              <a:rPr lang="en-US" dirty="0"/>
              <a:t>supply is deposit money created by </a:t>
            </a:r>
            <a:r>
              <a:rPr lang="en-US" dirty="0" smtClean="0"/>
              <a:t>banks </a:t>
            </a:r>
          </a:p>
          <a:p>
            <a:r>
              <a:rPr lang="en-US" dirty="0" smtClean="0"/>
              <a:t>it has no </a:t>
            </a:r>
            <a:r>
              <a:rPr lang="en-US" dirty="0"/>
              <a:t>backing in physical currency in </a:t>
            </a:r>
            <a:r>
              <a:rPr lang="en-US" dirty="0" smtClean="0"/>
              <a:t>circulation</a:t>
            </a:r>
            <a:endParaRPr lang="en-US" dirty="0"/>
          </a:p>
        </p:txBody>
      </p:sp>
      <p:sp>
        <p:nvSpPr>
          <p:cNvPr id="4" name="Fußzeilenplatzhalter 3"/>
          <p:cNvSpPr>
            <a:spLocks noGrp="1"/>
          </p:cNvSpPr>
          <p:nvPr>
            <p:ph type="ftr" sz="quarter" idx="11"/>
          </p:nvPr>
        </p:nvSpPr>
        <p:spPr/>
        <p:txBody>
          <a:bodyPr/>
          <a:lstStyle/>
          <a:p>
            <a:r>
              <a:rPr lang="en-US" smtClean="0"/>
              <a:t>Chapter 12</a:t>
            </a:r>
            <a:endParaRPr lang="en-US" dirty="0"/>
          </a:p>
        </p:txBody>
      </p:sp>
      <p:sp>
        <p:nvSpPr>
          <p:cNvPr id="5" name="Foliennummernplatzhalter 4"/>
          <p:cNvSpPr>
            <a:spLocks noGrp="1"/>
          </p:cNvSpPr>
          <p:nvPr>
            <p:ph type="sldNum" sz="quarter" idx="12"/>
          </p:nvPr>
        </p:nvSpPr>
        <p:spPr/>
        <p:txBody>
          <a:bodyPr/>
          <a:lstStyle/>
          <a:p>
            <a:fld id="{C227DA43-3790-8B49-BEF7-6A1B08DD55C4}" type="slidenum">
              <a:rPr lang="en-US" smtClean="0"/>
              <a:t>22</a:t>
            </a:fld>
            <a:endParaRPr lang="en-US"/>
          </a:p>
        </p:txBody>
      </p:sp>
      <p:graphicFrame>
        <p:nvGraphicFramePr>
          <p:cNvPr id="6" name="Inhaltsplatzhalter 7"/>
          <p:cNvGraphicFramePr>
            <a:graphicFrameLocks noChangeAspect="1"/>
          </p:cNvGraphicFramePr>
          <p:nvPr>
            <p:extLst>
              <p:ext uri="{D42A27DB-BD31-4B8C-83A1-F6EECF244321}">
                <p14:modId xmlns:p14="http://schemas.microsoft.com/office/powerpoint/2010/main" val="1851507287"/>
              </p:ext>
            </p:extLst>
          </p:nvPr>
        </p:nvGraphicFramePr>
        <p:xfrm>
          <a:off x="789066" y="5363614"/>
          <a:ext cx="10287000" cy="647700"/>
        </p:xfrm>
        <a:graphic>
          <a:graphicData uri="http://schemas.openxmlformats.org/presentationml/2006/ole">
            <mc:AlternateContent xmlns:mc="http://schemas.openxmlformats.org/markup-compatibility/2006">
              <mc:Choice xmlns:v="urn:schemas-microsoft-com:vml" Requires="v">
                <p:oleObj spid="_x0000_s3132" name="Dokument" r:id="rId4" imgW="6858000" imgH="431800" progId="Word.Document.12">
                  <p:embed/>
                </p:oleObj>
              </mc:Choice>
              <mc:Fallback>
                <p:oleObj name="Dokument" r:id="rId4" imgW="6858000" imgH="431800" progId="Word.Document.12">
                  <p:embed/>
                  <p:pic>
                    <p:nvPicPr>
                      <p:cNvPr id="0" name=""/>
                      <p:cNvPicPr/>
                      <p:nvPr/>
                    </p:nvPicPr>
                    <p:blipFill>
                      <a:blip r:embed="rId5"/>
                      <a:stretch>
                        <a:fillRect/>
                      </a:stretch>
                    </p:blipFill>
                    <p:spPr>
                      <a:xfrm>
                        <a:off x="789066" y="5363614"/>
                        <a:ext cx="10287000" cy="647700"/>
                      </a:xfrm>
                      <a:prstGeom prst="rect">
                        <a:avLst/>
                      </a:prstGeom>
                    </p:spPr>
                  </p:pic>
                </p:oleObj>
              </mc:Fallback>
            </mc:AlternateContent>
          </a:graphicData>
        </a:graphic>
      </p:graphicFrame>
    </p:spTree>
    <p:extLst>
      <p:ext uri="{BB962C8B-B14F-4D97-AF65-F5344CB8AC3E}">
        <p14:creationId xmlns:p14="http://schemas.microsoft.com/office/powerpoint/2010/main" val="2250931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smtClean="0"/>
              <a:t>How much </a:t>
            </a:r>
            <a:r>
              <a:rPr lang="en-US" dirty="0"/>
              <a:t>m</a:t>
            </a:r>
            <a:r>
              <a:rPr lang="en-US" dirty="0" smtClean="0"/>
              <a:t>oney </a:t>
            </a:r>
            <a:r>
              <a:rPr lang="en-US" dirty="0"/>
              <a:t>c</a:t>
            </a:r>
            <a:r>
              <a:rPr lang="en-US" dirty="0" smtClean="0"/>
              <a:t>an </a:t>
            </a:r>
            <a:r>
              <a:rPr lang="en-US" dirty="0"/>
              <a:t>b</a:t>
            </a:r>
            <a:r>
              <a:rPr lang="en-US" dirty="0" smtClean="0"/>
              <a:t>e </a:t>
            </a:r>
            <a:r>
              <a:rPr lang="en-US" dirty="0"/>
              <a:t>c</a:t>
            </a:r>
            <a:r>
              <a:rPr lang="en-US" dirty="0" smtClean="0"/>
              <a:t>reated </a:t>
            </a:r>
            <a:r>
              <a:rPr lang="en-US" dirty="0"/>
              <a:t>on a s</a:t>
            </a:r>
            <a:r>
              <a:rPr lang="en-US" dirty="0" smtClean="0"/>
              <a:t>ingle </a:t>
            </a:r>
            <a:r>
              <a:rPr lang="en-US" dirty="0"/>
              <a:t>e</a:t>
            </a:r>
            <a:r>
              <a:rPr lang="en-US" dirty="0" smtClean="0"/>
              <a:t>uro </a:t>
            </a:r>
            <a:r>
              <a:rPr lang="en-US" dirty="0"/>
              <a:t>p</a:t>
            </a:r>
            <a:r>
              <a:rPr lang="en-US" dirty="0" smtClean="0"/>
              <a:t>rovided </a:t>
            </a:r>
            <a:r>
              <a:rPr lang="en-US" dirty="0"/>
              <a:t>by the ECB? </a:t>
            </a:r>
          </a:p>
        </p:txBody>
      </p:sp>
      <p:sp>
        <p:nvSpPr>
          <p:cNvPr id="3" name="Inhaltsplatzhalter 2"/>
          <p:cNvSpPr>
            <a:spLocks noGrp="1"/>
          </p:cNvSpPr>
          <p:nvPr>
            <p:ph idx="1"/>
          </p:nvPr>
        </p:nvSpPr>
        <p:spPr/>
        <p:txBody>
          <a:bodyPr>
            <a:normAutofit/>
          </a:bodyPr>
          <a:lstStyle/>
          <a:p>
            <a:r>
              <a:rPr lang="en-US" dirty="0"/>
              <a:t>reserve requirements as a </a:t>
            </a:r>
            <a:r>
              <a:rPr lang="en-US" dirty="0" smtClean="0"/>
              <a:t>guideline: </a:t>
            </a:r>
          </a:p>
          <a:p>
            <a:pPr lvl="1"/>
            <a:r>
              <a:rPr lang="en-US" dirty="0" smtClean="0"/>
              <a:t>if </a:t>
            </a:r>
            <a:r>
              <a:rPr lang="en-US" dirty="0"/>
              <a:t>commercial banks have to hold 1 percent of their deposits in reserves, then €1 of reserves can support €100 in </a:t>
            </a:r>
            <a:r>
              <a:rPr lang="en-US" dirty="0" smtClean="0"/>
              <a:t>deposits</a:t>
            </a:r>
          </a:p>
          <a:p>
            <a:r>
              <a:rPr lang="en-US" dirty="0" smtClean="0"/>
              <a:t>some money is exchanged </a:t>
            </a:r>
            <a:r>
              <a:rPr lang="en-US" dirty="0"/>
              <a:t>into cash and carried </a:t>
            </a:r>
            <a:r>
              <a:rPr lang="en-US" dirty="0" smtClean="0"/>
              <a:t>around</a:t>
            </a:r>
          </a:p>
          <a:p>
            <a:endParaRPr lang="en-US" dirty="0" smtClean="0"/>
          </a:p>
          <a:p>
            <a:pPr>
              <a:buFont typeface="Wingdings" charset="2"/>
              <a:buChar char="Ø"/>
            </a:pPr>
            <a:r>
              <a:rPr lang="en-US" dirty="0" smtClean="0"/>
              <a:t>empirically</a:t>
            </a:r>
            <a:r>
              <a:rPr lang="en-US" dirty="0"/>
              <a:t>, the ratio between M1 and the monetary base is much smaller. </a:t>
            </a:r>
          </a:p>
        </p:txBody>
      </p:sp>
      <p:sp>
        <p:nvSpPr>
          <p:cNvPr id="4" name="Fußzeilenplatzhalter 3"/>
          <p:cNvSpPr>
            <a:spLocks noGrp="1"/>
          </p:cNvSpPr>
          <p:nvPr>
            <p:ph type="ftr" sz="quarter" idx="11"/>
          </p:nvPr>
        </p:nvSpPr>
        <p:spPr/>
        <p:txBody>
          <a:bodyPr/>
          <a:lstStyle/>
          <a:p>
            <a:r>
              <a:rPr lang="en-US" smtClean="0"/>
              <a:t>Chapter 12</a:t>
            </a:r>
            <a:endParaRPr lang="en-US" dirty="0"/>
          </a:p>
        </p:txBody>
      </p:sp>
      <p:sp>
        <p:nvSpPr>
          <p:cNvPr id="5" name="Foliennummernplatzhalter 4"/>
          <p:cNvSpPr>
            <a:spLocks noGrp="1"/>
          </p:cNvSpPr>
          <p:nvPr>
            <p:ph type="sldNum" sz="quarter" idx="12"/>
          </p:nvPr>
        </p:nvSpPr>
        <p:spPr/>
        <p:txBody>
          <a:bodyPr/>
          <a:lstStyle/>
          <a:p>
            <a:fld id="{C227DA43-3790-8B49-BEF7-6A1B08DD55C4}" type="slidenum">
              <a:rPr lang="en-US" smtClean="0"/>
              <a:t>23</a:t>
            </a:fld>
            <a:endParaRPr lang="en-US"/>
          </a:p>
        </p:txBody>
      </p:sp>
    </p:spTree>
    <p:extLst>
      <p:ext uri="{BB962C8B-B14F-4D97-AF65-F5344CB8AC3E}">
        <p14:creationId xmlns:p14="http://schemas.microsoft.com/office/powerpoint/2010/main" val="1517811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smtClean="0"/>
              <a:t>Two standing facilities are open </a:t>
            </a:r>
            <a:r>
              <a:rPr lang="en-US" dirty="0"/>
              <a:t>to </a:t>
            </a:r>
            <a:r>
              <a:rPr lang="en-US" dirty="0" smtClean="0"/>
              <a:t>commercial banks permanently</a:t>
            </a:r>
            <a:endParaRPr lang="en-US" dirty="0"/>
          </a:p>
        </p:txBody>
      </p:sp>
      <p:sp>
        <p:nvSpPr>
          <p:cNvPr id="3" name="Inhaltsplatzhalter 2"/>
          <p:cNvSpPr>
            <a:spLocks noGrp="1"/>
          </p:cNvSpPr>
          <p:nvPr>
            <p:ph idx="1"/>
          </p:nvPr>
        </p:nvSpPr>
        <p:spPr/>
        <p:txBody>
          <a:bodyPr>
            <a:normAutofit fontScale="92500"/>
          </a:bodyPr>
          <a:lstStyle/>
          <a:p>
            <a:r>
              <a:rPr lang="en-US" dirty="0"/>
              <a:t>The marginal lending </a:t>
            </a:r>
            <a:r>
              <a:rPr lang="en-US" dirty="0" smtClean="0"/>
              <a:t>facility</a:t>
            </a:r>
          </a:p>
          <a:p>
            <a:pPr lvl="1"/>
            <a:r>
              <a:rPr lang="en-US" dirty="0" smtClean="0"/>
              <a:t>slightly higher interest </a:t>
            </a:r>
            <a:r>
              <a:rPr lang="en-US" dirty="0"/>
              <a:t>rate than under </a:t>
            </a:r>
            <a:r>
              <a:rPr lang="en-US" dirty="0" smtClean="0"/>
              <a:t>main </a:t>
            </a:r>
            <a:r>
              <a:rPr lang="en-US" dirty="0"/>
              <a:t>refinancing operations </a:t>
            </a:r>
            <a:r>
              <a:rPr lang="en-US" dirty="0" smtClean="0"/>
              <a:t>(good</a:t>
            </a:r>
            <a:r>
              <a:rPr lang="en-US" dirty="0"/>
              <a:t>-quality </a:t>
            </a:r>
            <a:r>
              <a:rPr lang="en-US" dirty="0" smtClean="0"/>
              <a:t>collateral required)</a:t>
            </a:r>
          </a:p>
          <a:p>
            <a:pPr lvl="1"/>
            <a:r>
              <a:rPr lang="en-US" dirty="0" smtClean="0"/>
              <a:t> usually upper </a:t>
            </a:r>
            <a:r>
              <a:rPr lang="en-US" dirty="0"/>
              <a:t>border of interest rates charged in the money </a:t>
            </a:r>
            <a:r>
              <a:rPr lang="en-US" dirty="0" smtClean="0"/>
              <a:t>market</a:t>
            </a:r>
          </a:p>
          <a:p>
            <a:r>
              <a:rPr lang="en-US" dirty="0" smtClean="0"/>
              <a:t>The </a:t>
            </a:r>
            <a:r>
              <a:rPr lang="en-US" dirty="0"/>
              <a:t>deposit </a:t>
            </a:r>
            <a:r>
              <a:rPr lang="en-US" dirty="0" smtClean="0"/>
              <a:t>facility</a:t>
            </a:r>
          </a:p>
          <a:p>
            <a:pPr lvl="1"/>
            <a:r>
              <a:rPr lang="en-US" dirty="0" smtClean="0"/>
              <a:t>banks deposit </a:t>
            </a:r>
            <a:r>
              <a:rPr lang="en-US" dirty="0"/>
              <a:t>excessive reserves at the </a:t>
            </a:r>
            <a:r>
              <a:rPr lang="en-US" dirty="0" smtClean="0"/>
              <a:t>ECB</a:t>
            </a:r>
          </a:p>
          <a:p>
            <a:pPr lvl="1"/>
            <a:r>
              <a:rPr lang="en-US" dirty="0" smtClean="0"/>
              <a:t>get </a:t>
            </a:r>
            <a:r>
              <a:rPr lang="en-US" dirty="0"/>
              <a:t>an interest rate on these </a:t>
            </a:r>
            <a:r>
              <a:rPr lang="en-US" dirty="0" smtClean="0"/>
              <a:t>deposits</a:t>
            </a:r>
          </a:p>
          <a:p>
            <a:pPr lvl="1"/>
            <a:r>
              <a:rPr lang="en-US" dirty="0" smtClean="0"/>
              <a:t>usually </a:t>
            </a:r>
            <a:r>
              <a:rPr lang="en-US" dirty="0"/>
              <a:t>the bottom for interest rates in the money </a:t>
            </a:r>
            <a:r>
              <a:rPr lang="en-US" dirty="0" smtClean="0"/>
              <a:t>market</a:t>
            </a:r>
            <a:endParaRPr lang="en-US" dirty="0"/>
          </a:p>
        </p:txBody>
      </p:sp>
      <p:sp>
        <p:nvSpPr>
          <p:cNvPr id="4" name="Fußzeilenplatzhalter 3"/>
          <p:cNvSpPr>
            <a:spLocks noGrp="1"/>
          </p:cNvSpPr>
          <p:nvPr>
            <p:ph type="ftr" sz="quarter" idx="11"/>
          </p:nvPr>
        </p:nvSpPr>
        <p:spPr/>
        <p:txBody>
          <a:bodyPr/>
          <a:lstStyle/>
          <a:p>
            <a:r>
              <a:rPr lang="en-US" smtClean="0"/>
              <a:t>Chapter 12</a:t>
            </a:r>
            <a:endParaRPr lang="en-US" dirty="0"/>
          </a:p>
        </p:txBody>
      </p:sp>
      <p:sp>
        <p:nvSpPr>
          <p:cNvPr id="5" name="Foliennummernplatzhalter 4"/>
          <p:cNvSpPr>
            <a:spLocks noGrp="1"/>
          </p:cNvSpPr>
          <p:nvPr>
            <p:ph type="sldNum" sz="quarter" idx="12"/>
          </p:nvPr>
        </p:nvSpPr>
        <p:spPr/>
        <p:txBody>
          <a:bodyPr/>
          <a:lstStyle/>
          <a:p>
            <a:fld id="{C227DA43-3790-8B49-BEF7-6A1B08DD55C4}" type="slidenum">
              <a:rPr lang="en-US" smtClean="0"/>
              <a:t>24</a:t>
            </a:fld>
            <a:endParaRPr lang="en-US"/>
          </a:p>
        </p:txBody>
      </p:sp>
    </p:spTree>
    <p:extLst>
      <p:ext uri="{BB962C8B-B14F-4D97-AF65-F5344CB8AC3E}">
        <p14:creationId xmlns:p14="http://schemas.microsoft.com/office/powerpoint/2010/main" val="3012825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Figure 12.1 Money </a:t>
            </a:r>
            <a:r>
              <a:rPr lang="en-US" dirty="0" smtClean="0"/>
              <a:t>market rate </a:t>
            </a:r>
            <a:r>
              <a:rPr lang="en-US" dirty="0"/>
              <a:t>and ECB </a:t>
            </a:r>
            <a:r>
              <a:rPr lang="en-US" dirty="0" smtClean="0"/>
              <a:t>interest rates</a:t>
            </a:r>
            <a:endParaRPr lang="en-US" dirty="0"/>
          </a:p>
        </p:txBody>
      </p:sp>
      <p:graphicFrame>
        <p:nvGraphicFramePr>
          <p:cNvPr id="4" name="Chart 1"/>
          <p:cNvGraphicFramePr>
            <a:graphicFrameLocks noChangeAspect="1"/>
          </p:cNvGraphicFramePr>
          <p:nvPr>
            <p:extLst>
              <p:ext uri="{D42A27DB-BD31-4B8C-83A1-F6EECF244321}">
                <p14:modId xmlns:p14="http://schemas.microsoft.com/office/powerpoint/2010/main" val="3587210442"/>
              </p:ext>
            </p:extLst>
          </p:nvPr>
        </p:nvGraphicFramePr>
        <p:xfrm>
          <a:off x="457200" y="1979916"/>
          <a:ext cx="7991995" cy="4611318"/>
        </p:xfrm>
        <a:graphic>
          <a:graphicData uri="http://schemas.openxmlformats.org/drawingml/2006/chart">
            <c:chart xmlns:c="http://schemas.openxmlformats.org/drawingml/2006/chart" xmlns:r="http://schemas.openxmlformats.org/officeDocument/2006/relationships" r:id="rId2"/>
          </a:graphicData>
        </a:graphic>
      </p:graphicFrame>
      <p:sp>
        <p:nvSpPr>
          <p:cNvPr id="5" name="Fußzeilenplatzhalter 4"/>
          <p:cNvSpPr>
            <a:spLocks noGrp="1"/>
          </p:cNvSpPr>
          <p:nvPr>
            <p:ph type="ftr" sz="quarter" idx="11"/>
          </p:nvPr>
        </p:nvSpPr>
        <p:spPr/>
        <p:txBody>
          <a:bodyPr/>
          <a:lstStyle/>
          <a:p>
            <a:r>
              <a:rPr lang="en-US" smtClean="0"/>
              <a:t>Chapter 12</a:t>
            </a:r>
            <a:endParaRPr lang="en-US" dirty="0"/>
          </a:p>
        </p:txBody>
      </p:sp>
      <p:sp>
        <p:nvSpPr>
          <p:cNvPr id="6" name="Foliennummernplatzhalter 5"/>
          <p:cNvSpPr>
            <a:spLocks noGrp="1"/>
          </p:cNvSpPr>
          <p:nvPr>
            <p:ph type="sldNum" sz="quarter" idx="12"/>
          </p:nvPr>
        </p:nvSpPr>
        <p:spPr/>
        <p:txBody>
          <a:bodyPr/>
          <a:lstStyle/>
          <a:p>
            <a:fld id="{C227DA43-3790-8B49-BEF7-6A1B08DD55C4}" type="slidenum">
              <a:rPr lang="en-US" smtClean="0"/>
              <a:t>25</a:t>
            </a:fld>
            <a:endParaRPr lang="en-US"/>
          </a:p>
        </p:txBody>
      </p:sp>
      <p:sp>
        <p:nvSpPr>
          <p:cNvPr id="7" name="Textfeld 6"/>
          <p:cNvSpPr txBox="1"/>
          <p:nvPr/>
        </p:nvSpPr>
        <p:spPr>
          <a:xfrm>
            <a:off x="457200" y="1160136"/>
            <a:ext cx="7991995" cy="1200329"/>
          </a:xfrm>
          <a:prstGeom prst="rect">
            <a:avLst/>
          </a:prstGeom>
          <a:noFill/>
        </p:spPr>
        <p:txBody>
          <a:bodyPr wrap="square" rtlCol="0">
            <a:spAutoFit/>
          </a:bodyPr>
          <a:lstStyle/>
          <a:p>
            <a:pPr marL="285750" indent="-285750">
              <a:buFont typeface="Wingdings" charset="2"/>
              <a:buChar char="ü"/>
            </a:pPr>
            <a:r>
              <a:rPr lang="en-US" dirty="0"/>
              <a:t>The money market interest rate generally remains close to the ECB’s main refinancing rate and does not leave the corridor between the rates of the deposit facility and the marginal lending facility.</a:t>
            </a:r>
            <a:endParaRPr lang="de-DE" dirty="0"/>
          </a:p>
          <a:p>
            <a:endParaRPr lang="en-US" dirty="0"/>
          </a:p>
        </p:txBody>
      </p:sp>
    </p:spTree>
    <p:extLst>
      <p:ext uri="{BB962C8B-B14F-4D97-AF65-F5344CB8AC3E}">
        <p14:creationId xmlns:p14="http://schemas.microsoft.com/office/powerpoint/2010/main" val="3092471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smtClean="0"/>
              <a:t>N</a:t>
            </a:r>
            <a:r>
              <a:rPr lang="en-US" dirty="0"/>
              <a:t>ew </a:t>
            </a:r>
            <a:r>
              <a:rPr lang="en-US" dirty="0" smtClean="0"/>
              <a:t>instruments of the ECB (since the euro crisis)</a:t>
            </a:r>
            <a:endParaRPr lang="en-US" dirty="0"/>
          </a:p>
        </p:txBody>
      </p:sp>
      <p:sp>
        <p:nvSpPr>
          <p:cNvPr id="3" name="Inhaltsplatzhalter 2"/>
          <p:cNvSpPr>
            <a:spLocks noGrp="1"/>
          </p:cNvSpPr>
          <p:nvPr>
            <p:ph idx="1"/>
          </p:nvPr>
        </p:nvSpPr>
        <p:spPr/>
        <p:txBody>
          <a:bodyPr/>
          <a:lstStyle/>
          <a:p>
            <a:r>
              <a:rPr lang="en-US" dirty="0" smtClean="0"/>
              <a:t>ECB has lent </a:t>
            </a:r>
            <a:r>
              <a:rPr lang="en-US" dirty="0"/>
              <a:t>large amounts of reserves to commercial banks in operations with very long maturities (several years instead of the usual one week</a:t>
            </a:r>
            <a:r>
              <a:rPr lang="en-US" dirty="0" smtClean="0"/>
              <a:t>)</a:t>
            </a:r>
          </a:p>
          <a:p>
            <a:r>
              <a:rPr lang="en-US" dirty="0" smtClean="0"/>
              <a:t>ECB has bought </a:t>
            </a:r>
            <a:r>
              <a:rPr lang="en-US" dirty="0"/>
              <a:t>directly government bonds and corporate bonds from commercial </a:t>
            </a:r>
            <a:r>
              <a:rPr lang="en-US" dirty="0" smtClean="0"/>
              <a:t>banks</a:t>
            </a:r>
          </a:p>
          <a:p>
            <a:r>
              <a:rPr lang="en-US" dirty="0" smtClean="0"/>
              <a:t>ECB has moved </a:t>
            </a:r>
            <a:r>
              <a:rPr lang="en-US" dirty="0"/>
              <a:t>its deposit interest rate into negative </a:t>
            </a:r>
            <a:r>
              <a:rPr lang="en-US" dirty="0" smtClean="0"/>
              <a:t>territories</a:t>
            </a:r>
            <a:endParaRPr lang="en-US" dirty="0"/>
          </a:p>
        </p:txBody>
      </p:sp>
      <p:sp>
        <p:nvSpPr>
          <p:cNvPr id="4" name="Fußzeilenplatzhalter 3"/>
          <p:cNvSpPr>
            <a:spLocks noGrp="1"/>
          </p:cNvSpPr>
          <p:nvPr>
            <p:ph type="ftr" sz="quarter" idx="11"/>
          </p:nvPr>
        </p:nvSpPr>
        <p:spPr/>
        <p:txBody>
          <a:bodyPr/>
          <a:lstStyle/>
          <a:p>
            <a:r>
              <a:rPr lang="en-US" smtClean="0"/>
              <a:t>Chapter 12</a:t>
            </a:r>
            <a:endParaRPr lang="en-US" dirty="0"/>
          </a:p>
        </p:txBody>
      </p:sp>
      <p:sp>
        <p:nvSpPr>
          <p:cNvPr id="5" name="Foliennummernplatzhalter 4"/>
          <p:cNvSpPr>
            <a:spLocks noGrp="1"/>
          </p:cNvSpPr>
          <p:nvPr>
            <p:ph type="sldNum" sz="quarter" idx="12"/>
          </p:nvPr>
        </p:nvSpPr>
        <p:spPr/>
        <p:txBody>
          <a:bodyPr/>
          <a:lstStyle/>
          <a:p>
            <a:fld id="{C227DA43-3790-8B49-BEF7-6A1B08DD55C4}" type="slidenum">
              <a:rPr lang="en-US" smtClean="0"/>
              <a:t>26</a:t>
            </a:fld>
            <a:endParaRPr lang="en-US"/>
          </a:p>
        </p:txBody>
      </p:sp>
    </p:spTree>
    <p:extLst>
      <p:ext uri="{BB962C8B-B14F-4D97-AF65-F5344CB8AC3E}">
        <p14:creationId xmlns:p14="http://schemas.microsoft.com/office/powerpoint/2010/main" val="178827720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normAutofit fontScale="90000"/>
          </a:bodyPr>
          <a:lstStyle/>
          <a:p>
            <a:r>
              <a:rPr lang="en-US" dirty="0" smtClean="0"/>
              <a:t>The Theory of Interest Rates, Money, and Aggregate Expenditure</a:t>
            </a:r>
            <a:endParaRPr lang="en-US" dirty="0"/>
          </a:p>
        </p:txBody>
      </p:sp>
      <p:sp>
        <p:nvSpPr>
          <p:cNvPr id="3" name="Untertitel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415166504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Interest rates and investment</a:t>
            </a:r>
          </a:p>
        </p:txBody>
      </p:sp>
      <p:sp>
        <p:nvSpPr>
          <p:cNvPr id="3" name="Inhaltsplatzhalter 2"/>
          <p:cNvSpPr>
            <a:spLocks noGrp="1"/>
          </p:cNvSpPr>
          <p:nvPr>
            <p:ph idx="1"/>
          </p:nvPr>
        </p:nvSpPr>
        <p:spPr/>
        <p:txBody>
          <a:bodyPr>
            <a:normAutofit lnSpcReduction="10000"/>
          </a:bodyPr>
          <a:lstStyle/>
          <a:p>
            <a:r>
              <a:rPr lang="en-US" sz="2400" dirty="0"/>
              <a:t>Empirically, interest rates work most on housing investmen</a:t>
            </a:r>
            <a:r>
              <a:rPr lang="en-US" sz="2000" dirty="0"/>
              <a:t>t</a:t>
            </a:r>
          </a:p>
          <a:p>
            <a:pPr lvl="1"/>
            <a:r>
              <a:rPr lang="en-US" dirty="0"/>
              <a:t>Changes in mortgage rate usually have a strong influence on building activity</a:t>
            </a:r>
          </a:p>
          <a:p>
            <a:r>
              <a:rPr lang="en-US" sz="2400" dirty="0"/>
              <a:t>For firms’ investment, effect usually is considered to be smaller</a:t>
            </a:r>
          </a:p>
          <a:p>
            <a:pPr lvl="1"/>
            <a:r>
              <a:rPr lang="en-US" dirty="0"/>
              <a:t>General mood of firms might be more important</a:t>
            </a:r>
          </a:p>
          <a:p>
            <a:pPr lvl="1"/>
            <a:r>
              <a:rPr lang="en-US" b="1" dirty="0"/>
              <a:t>accelerator principle: </a:t>
            </a:r>
            <a:r>
              <a:rPr lang="en-US" dirty="0"/>
              <a:t>the idea that high GDP growth leads to high investment growth</a:t>
            </a:r>
          </a:p>
          <a:p>
            <a:pPr lvl="1"/>
            <a:r>
              <a:rPr lang="en-US" dirty="0"/>
              <a:t>However, given a certain state of growth, interest rates do influence investment</a:t>
            </a:r>
          </a:p>
          <a:p>
            <a:endParaRPr lang="en-US" dirty="0"/>
          </a:p>
        </p:txBody>
      </p:sp>
      <p:sp>
        <p:nvSpPr>
          <p:cNvPr id="4" name="Fußzeilenplatzhalter 3"/>
          <p:cNvSpPr>
            <a:spLocks noGrp="1"/>
          </p:cNvSpPr>
          <p:nvPr>
            <p:ph type="ftr" sz="quarter" idx="11"/>
          </p:nvPr>
        </p:nvSpPr>
        <p:spPr/>
        <p:txBody>
          <a:bodyPr/>
          <a:lstStyle/>
          <a:p>
            <a:r>
              <a:rPr lang="en-US" smtClean="0"/>
              <a:t>Chapter 12</a:t>
            </a:r>
            <a:endParaRPr lang="en-US" dirty="0"/>
          </a:p>
        </p:txBody>
      </p:sp>
      <p:sp>
        <p:nvSpPr>
          <p:cNvPr id="5" name="Foliennummernplatzhalter 4"/>
          <p:cNvSpPr>
            <a:spLocks noGrp="1"/>
          </p:cNvSpPr>
          <p:nvPr>
            <p:ph type="sldNum" sz="quarter" idx="12"/>
          </p:nvPr>
        </p:nvSpPr>
        <p:spPr/>
        <p:txBody>
          <a:bodyPr/>
          <a:lstStyle/>
          <a:p>
            <a:fld id="{C227DA43-3790-8B49-BEF7-6A1B08DD55C4}" type="slidenum">
              <a:rPr lang="en-US" smtClean="0"/>
              <a:t>28</a:t>
            </a:fld>
            <a:endParaRPr lang="en-US"/>
          </a:p>
        </p:txBody>
      </p:sp>
    </p:spTree>
    <p:extLst>
      <p:ext uri="{BB962C8B-B14F-4D97-AF65-F5344CB8AC3E}">
        <p14:creationId xmlns:p14="http://schemas.microsoft.com/office/powerpoint/2010/main" val="321507815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Figure 12.2 The </a:t>
            </a:r>
            <a:r>
              <a:rPr lang="en-US" dirty="0" smtClean="0"/>
              <a:t>intended </a:t>
            </a:r>
            <a:r>
              <a:rPr lang="en-US" dirty="0"/>
              <a:t>i</a:t>
            </a:r>
            <a:r>
              <a:rPr lang="en-US" dirty="0" smtClean="0"/>
              <a:t>nvestment schedule</a:t>
            </a:r>
            <a:r>
              <a:rPr lang="en-US" dirty="0"/>
              <a:t/>
            </a:r>
            <a:br>
              <a:rPr lang="en-US" dirty="0"/>
            </a:br>
            <a:endParaRPr lang="en-US" dirty="0"/>
          </a:p>
        </p:txBody>
      </p:sp>
      <p:grpSp>
        <p:nvGrpSpPr>
          <p:cNvPr id="24" name="Group 20"/>
          <p:cNvGrpSpPr>
            <a:grpSpLocks noChangeAspect="1"/>
          </p:cNvGrpSpPr>
          <p:nvPr/>
        </p:nvGrpSpPr>
        <p:grpSpPr>
          <a:xfrm>
            <a:off x="572280" y="1274744"/>
            <a:ext cx="5786627" cy="5205947"/>
            <a:chOff x="639680" y="475734"/>
            <a:chExt cx="6675520" cy="6005636"/>
          </a:xfrm>
        </p:grpSpPr>
        <p:grpSp>
          <p:nvGrpSpPr>
            <p:cNvPr id="25" name="Group 17"/>
            <p:cNvGrpSpPr/>
            <p:nvPr/>
          </p:nvGrpSpPr>
          <p:grpSpPr>
            <a:xfrm>
              <a:off x="639680" y="475734"/>
              <a:ext cx="6675520" cy="6005636"/>
              <a:chOff x="1927559" y="1524000"/>
              <a:chExt cx="5006641" cy="4504227"/>
            </a:xfrm>
          </p:grpSpPr>
          <p:sp>
            <p:nvSpPr>
              <p:cNvPr id="28" name="Line 2"/>
              <p:cNvSpPr>
                <a:spLocks noChangeShapeType="1"/>
              </p:cNvSpPr>
              <p:nvPr/>
            </p:nvSpPr>
            <p:spPr bwMode="auto">
              <a:xfrm>
                <a:off x="4724400" y="3962400"/>
                <a:ext cx="0" cy="1371600"/>
              </a:xfrm>
              <a:prstGeom prst="line">
                <a:avLst/>
              </a:prstGeom>
              <a:noFill/>
              <a:ln w="38100">
                <a:solidFill>
                  <a:schemeClr val="tx1"/>
                </a:solidFill>
                <a:prstDash val="dash"/>
                <a:round/>
                <a:headEnd/>
                <a:tailEnd/>
              </a:ln>
            </p:spPr>
            <p:txBody>
              <a:bodyPr/>
              <a:lstStyle/>
              <a:p>
                <a:endParaRPr lang="en-US" sz="2000">
                  <a:cs typeface="Arial" pitchFamily="34" charset="0"/>
                </a:endParaRPr>
              </a:p>
            </p:txBody>
          </p:sp>
          <p:sp>
            <p:nvSpPr>
              <p:cNvPr id="29" name="Line 3"/>
              <p:cNvSpPr>
                <a:spLocks noChangeShapeType="1"/>
              </p:cNvSpPr>
              <p:nvPr/>
            </p:nvSpPr>
            <p:spPr bwMode="auto">
              <a:xfrm rot="691565">
                <a:off x="2997200" y="2333625"/>
                <a:ext cx="2667000" cy="2209800"/>
              </a:xfrm>
              <a:prstGeom prst="line">
                <a:avLst/>
              </a:prstGeom>
              <a:noFill/>
              <a:ln w="63500">
                <a:solidFill>
                  <a:schemeClr val="tx1"/>
                </a:solidFill>
                <a:round/>
                <a:headEnd/>
                <a:tailEnd/>
              </a:ln>
            </p:spPr>
            <p:txBody>
              <a:bodyPr/>
              <a:lstStyle/>
              <a:p>
                <a:endParaRPr lang="en-US" sz="2000">
                  <a:cs typeface="Arial" pitchFamily="34" charset="0"/>
                </a:endParaRPr>
              </a:p>
            </p:txBody>
          </p:sp>
          <p:sp>
            <p:nvSpPr>
              <p:cNvPr id="30" name="Line 4"/>
              <p:cNvSpPr>
                <a:spLocks noChangeShapeType="1"/>
              </p:cNvSpPr>
              <p:nvPr/>
            </p:nvSpPr>
            <p:spPr bwMode="auto">
              <a:xfrm>
                <a:off x="2667000" y="1524000"/>
                <a:ext cx="0" cy="3810000"/>
              </a:xfrm>
              <a:prstGeom prst="line">
                <a:avLst/>
              </a:prstGeom>
              <a:noFill/>
              <a:ln w="28575">
                <a:solidFill>
                  <a:schemeClr val="tx1"/>
                </a:solidFill>
                <a:round/>
                <a:headEnd/>
                <a:tailEnd/>
              </a:ln>
            </p:spPr>
            <p:txBody>
              <a:bodyPr/>
              <a:lstStyle/>
              <a:p>
                <a:endParaRPr lang="en-US" sz="2000" dirty="0">
                  <a:cs typeface="Arial" pitchFamily="34" charset="0"/>
                </a:endParaRPr>
              </a:p>
            </p:txBody>
          </p:sp>
          <p:sp>
            <p:nvSpPr>
              <p:cNvPr id="31" name="Line 5"/>
              <p:cNvSpPr>
                <a:spLocks noChangeShapeType="1"/>
              </p:cNvSpPr>
              <p:nvPr/>
            </p:nvSpPr>
            <p:spPr bwMode="auto">
              <a:xfrm>
                <a:off x="2667000" y="5334000"/>
                <a:ext cx="4267200" cy="0"/>
              </a:xfrm>
              <a:prstGeom prst="line">
                <a:avLst/>
              </a:prstGeom>
              <a:noFill/>
              <a:ln w="28575">
                <a:solidFill>
                  <a:schemeClr val="tx1"/>
                </a:solidFill>
                <a:round/>
                <a:headEnd/>
                <a:tailEnd/>
              </a:ln>
            </p:spPr>
            <p:txBody>
              <a:bodyPr/>
              <a:lstStyle/>
              <a:p>
                <a:endParaRPr lang="en-US" sz="2000">
                  <a:cs typeface="Arial" pitchFamily="34" charset="0"/>
                </a:endParaRPr>
              </a:p>
            </p:txBody>
          </p:sp>
          <p:sp>
            <p:nvSpPr>
              <p:cNvPr id="32" name="Text Box 6"/>
              <p:cNvSpPr txBox="1">
                <a:spLocks noChangeArrowheads="1"/>
              </p:cNvSpPr>
              <p:nvPr/>
            </p:nvSpPr>
            <p:spPr bwMode="auto">
              <a:xfrm>
                <a:off x="3219450" y="5682049"/>
                <a:ext cx="2743200" cy="346178"/>
              </a:xfrm>
              <a:prstGeom prst="rect">
                <a:avLst/>
              </a:prstGeom>
              <a:noFill/>
              <a:ln w="9525">
                <a:noFill/>
                <a:miter lim="800000"/>
                <a:headEnd/>
                <a:tailEnd/>
              </a:ln>
            </p:spPr>
            <p:txBody>
              <a:bodyPr wrap="square">
                <a:spAutoFit/>
              </a:bodyPr>
              <a:lstStyle/>
              <a:p>
                <a:pPr>
                  <a:spcBef>
                    <a:spcPct val="50000"/>
                  </a:spcBef>
                </a:pPr>
                <a:r>
                  <a:rPr lang="en-US" sz="2000" b="1" dirty="0">
                    <a:cs typeface="Arial" pitchFamily="34" charset="0"/>
                  </a:rPr>
                  <a:t>Intended Investment (</a:t>
                </a:r>
                <a:r>
                  <a:rPr lang="en-US" sz="2000" b="1" i="1" dirty="0">
                    <a:cs typeface="Arial" pitchFamily="34" charset="0"/>
                  </a:rPr>
                  <a:t>I</a:t>
                </a:r>
                <a:r>
                  <a:rPr lang="en-US" sz="2000" b="1" i="1" baseline="-25000" dirty="0">
                    <a:cs typeface="Arial" pitchFamily="34" charset="0"/>
                  </a:rPr>
                  <a:t>I</a:t>
                </a:r>
                <a:r>
                  <a:rPr lang="en-US" sz="2000" b="1" i="1" dirty="0">
                    <a:cs typeface="Arial" pitchFamily="34" charset="0"/>
                  </a:rPr>
                  <a:t> </a:t>
                </a:r>
                <a:r>
                  <a:rPr lang="en-US" sz="2000" b="1" dirty="0">
                    <a:cs typeface="Arial" pitchFamily="34" charset="0"/>
                  </a:rPr>
                  <a:t>)</a:t>
                </a:r>
              </a:p>
            </p:txBody>
          </p:sp>
          <p:sp>
            <p:nvSpPr>
              <p:cNvPr id="33" name="Text Box 7"/>
              <p:cNvSpPr txBox="1">
                <a:spLocks noChangeArrowheads="1"/>
              </p:cNvSpPr>
              <p:nvPr/>
            </p:nvSpPr>
            <p:spPr bwMode="auto">
              <a:xfrm rot="16200000">
                <a:off x="919549" y="3146761"/>
                <a:ext cx="2362200" cy="346179"/>
              </a:xfrm>
              <a:prstGeom prst="rect">
                <a:avLst/>
              </a:prstGeom>
              <a:noFill/>
              <a:ln w="9525">
                <a:noFill/>
                <a:miter lim="800000"/>
                <a:headEnd/>
                <a:tailEnd/>
              </a:ln>
            </p:spPr>
            <p:txBody>
              <a:bodyPr>
                <a:spAutoFit/>
              </a:bodyPr>
              <a:lstStyle/>
              <a:p>
                <a:pPr>
                  <a:spcBef>
                    <a:spcPct val="50000"/>
                  </a:spcBef>
                </a:pPr>
                <a:r>
                  <a:rPr lang="en-US" sz="2000" b="1" dirty="0">
                    <a:cs typeface="Arial" pitchFamily="34" charset="0"/>
                  </a:rPr>
                  <a:t>Interest rate (</a:t>
                </a:r>
                <a:r>
                  <a:rPr lang="en-US" sz="2000" b="1" i="1" dirty="0">
                    <a:cs typeface="Arial" pitchFamily="34" charset="0"/>
                  </a:rPr>
                  <a:t>r </a:t>
                </a:r>
                <a:r>
                  <a:rPr lang="en-US" sz="2000" b="1" dirty="0">
                    <a:cs typeface="Arial" pitchFamily="34" charset="0"/>
                  </a:rPr>
                  <a:t>)</a:t>
                </a:r>
                <a:endParaRPr lang="el-GR" sz="2000" b="1" dirty="0">
                  <a:cs typeface="Arial" pitchFamily="34" charset="0"/>
                </a:endParaRPr>
              </a:p>
            </p:txBody>
          </p:sp>
          <p:sp>
            <p:nvSpPr>
              <p:cNvPr id="34" name="Line 8"/>
              <p:cNvSpPr>
                <a:spLocks noChangeShapeType="1"/>
              </p:cNvSpPr>
              <p:nvPr/>
            </p:nvSpPr>
            <p:spPr bwMode="auto">
              <a:xfrm flipH="1">
                <a:off x="2667000" y="2971800"/>
                <a:ext cx="1295400" cy="0"/>
              </a:xfrm>
              <a:prstGeom prst="line">
                <a:avLst/>
              </a:prstGeom>
              <a:noFill/>
              <a:ln w="38100">
                <a:solidFill>
                  <a:schemeClr val="tx1"/>
                </a:solidFill>
                <a:prstDash val="dash"/>
                <a:round/>
                <a:headEnd/>
                <a:tailEnd/>
              </a:ln>
            </p:spPr>
            <p:txBody>
              <a:bodyPr/>
              <a:lstStyle/>
              <a:p>
                <a:endParaRPr lang="en-US" sz="2000">
                  <a:cs typeface="Arial" pitchFamily="34" charset="0"/>
                </a:endParaRPr>
              </a:p>
            </p:txBody>
          </p:sp>
          <p:sp>
            <p:nvSpPr>
              <p:cNvPr id="35" name="Line 9"/>
              <p:cNvSpPr>
                <a:spLocks noChangeShapeType="1"/>
              </p:cNvSpPr>
              <p:nvPr/>
            </p:nvSpPr>
            <p:spPr bwMode="auto">
              <a:xfrm flipH="1">
                <a:off x="2667000" y="3962400"/>
                <a:ext cx="2057400" cy="0"/>
              </a:xfrm>
              <a:prstGeom prst="line">
                <a:avLst/>
              </a:prstGeom>
              <a:noFill/>
              <a:ln w="38100">
                <a:solidFill>
                  <a:schemeClr val="tx1"/>
                </a:solidFill>
                <a:prstDash val="dash"/>
                <a:round/>
                <a:headEnd/>
                <a:tailEnd/>
              </a:ln>
            </p:spPr>
            <p:txBody>
              <a:bodyPr/>
              <a:lstStyle/>
              <a:p>
                <a:endParaRPr lang="en-US" sz="2000">
                  <a:cs typeface="Arial" pitchFamily="34" charset="0"/>
                </a:endParaRPr>
              </a:p>
            </p:txBody>
          </p:sp>
          <p:sp>
            <p:nvSpPr>
              <p:cNvPr id="36" name="Text Box 10"/>
              <p:cNvSpPr txBox="1">
                <a:spLocks noChangeArrowheads="1"/>
              </p:cNvSpPr>
              <p:nvPr/>
            </p:nvSpPr>
            <p:spPr bwMode="auto">
              <a:xfrm>
                <a:off x="5486400" y="4343400"/>
                <a:ext cx="609600" cy="346178"/>
              </a:xfrm>
              <a:prstGeom prst="rect">
                <a:avLst/>
              </a:prstGeom>
              <a:noFill/>
              <a:ln w="9525">
                <a:noFill/>
                <a:miter lim="800000"/>
                <a:headEnd/>
                <a:tailEnd/>
              </a:ln>
            </p:spPr>
            <p:txBody>
              <a:bodyPr>
                <a:spAutoFit/>
              </a:bodyPr>
              <a:lstStyle/>
              <a:p>
                <a:pPr>
                  <a:spcBef>
                    <a:spcPct val="50000"/>
                  </a:spcBef>
                </a:pPr>
                <a:r>
                  <a:rPr lang="en-US" sz="2000" b="1" dirty="0">
                    <a:cs typeface="Arial" pitchFamily="34" charset="0"/>
                  </a:rPr>
                  <a:t>I</a:t>
                </a:r>
                <a:r>
                  <a:rPr lang="en-US" sz="2000" b="1" baseline="-25000" dirty="0">
                    <a:cs typeface="Arial" pitchFamily="34" charset="0"/>
                  </a:rPr>
                  <a:t>I</a:t>
                </a:r>
              </a:p>
            </p:txBody>
          </p:sp>
          <p:sp>
            <p:nvSpPr>
              <p:cNvPr id="37" name="Text Box 11"/>
              <p:cNvSpPr txBox="1">
                <a:spLocks noChangeArrowheads="1"/>
              </p:cNvSpPr>
              <p:nvPr/>
            </p:nvSpPr>
            <p:spPr bwMode="auto">
              <a:xfrm>
                <a:off x="2381250" y="2776150"/>
                <a:ext cx="838200" cy="346178"/>
              </a:xfrm>
              <a:prstGeom prst="rect">
                <a:avLst/>
              </a:prstGeom>
              <a:noFill/>
              <a:ln w="9525">
                <a:noFill/>
                <a:miter lim="800000"/>
                <a:headEnd/>
                <a:tailEnd/>
              </a:ln>
            </p:spPr>
            <p:txBody>
              <a:bodyPr>
                <a:spAutoFit/>
              </a:bodyPr>
              <a:lstStyle/>
              <a:p>
                <a:pPr>
                  <a:spcBef>
                    <a:spcPct val="50000"/>
                  </a:spcBef>
                </a:pPr>
                <a:r>
                  <a:rPr lang="en-US" sz="2000" i="1" dirty="0">
                    <a:cs typeface="Arial" pitchFamily="34" charset="0"/>
                  </a:rPr>
                  <a:t>r</a:t>
                </a:r>
                <a:r>
                  <a:rPr lang="en-US" sz="2000" i="1" baseline="-25000" dirty="0">
                    <a:cs typeface="Arial" pitchFamily="34" charset="0"/>
                  </a:rPr>
                  <a:t>0</a:t>
                </a:r>
              </a:p>
            </p:txBody>
          </p:sp>
          <p:sp>
            <p:nvSpPr>
              <p:cNvPr id="38" name="Text Box 12"/>
              <p:cNvSpPr txBox="1">
                <a:spLocks noChangeArrowheads="1"/>
              </p:cNvSpPr>
              <p:nvPr/>
            </p:nvSpPr>
            <p:spPr bwMode="auto">
              <a:xfrm>
                <a:off x="3581400" y="5410200"/>
                <a:ext cx="762000" cy="346178"/>
              </a:xfrm>
              <a:prstGeom prst="rect">
                <a:avLst/>
              </a:prstGeom>
              <a:noFill/>
              <a:ln w="9525">
                <a:noFill/>
                <a:miter lim="800000"/>
                <a:headEnd/>
                <a:tailEnd/>
              </a:ln>
            </p:spPr>
            <p:txBody>
              <a:bodyPr>
                <a:spAutoFit/>
              </a:bodyPr>
              <a:lstStyle/>
              <a:p>
                <a:pPr algn="ctr">
                  <a:spcBef>
                    <a:spcPct val="50000"/>
                  </a:spcBef>
                </a:pPr>
                <a:r>
                  <a:rPr lang="en-US" sz="2000" i="1" dirty="0">
                    <a:cs typeface="Arial" pitchFamily="34" charset="0"/>
                  </a:rPr>
                  <a:t>I</a:t>
                </a:r>
                <a:r>
                  <a:rPr lang="en-US" sz="2000" i="1" baseline="-25000" dirty="0">
                    <a:cs typeface="Arial" pitchFamily="34" charset="0"/>
                  </a:rPr>
                  <a:t>I0</a:t>
                </a:r>
              </a:p>
            </p:txBody>
          </p:sp>
          <p:sp>
            <p:nvSpPr>
              <p:cNvPr id="39" name="Text Box 13"/>
              <p:cNvSpPr txBox="1">
                <a:spLocks noChangeArrowheads="1"/>
              </p:cNvSpPr>
              <p:nvPr/>
            </p:nvSpPr>
            <p:spPr bwMode="auto">
              <a:xfrm>
                <a:off x="4419600" y="5410200"/>
                <a:ext cx="762000" cy="346178"/>
              </a:xfrm>
              <a:prstGeom prst="rect">
                <a:avLst/>
              </a:prstGeom>
              <a:noFill/>
              <a:ln w="9525">
                <a:noFill/>
                <a:miter lim="800000"/>
                <a:headEnd/>
                <a:tailEnd/>
              </a:ln>
            </p:spPr>
            <p:txBody>
              <a:bodyPr>
                <a:spAutoFit/>
              </a:bodyPr>
              <a:lstStyle/>
              <a:p>
                <a:pPr algn="ctr">
                  <a:spcBef>
                    <a:spcPct val="50000"/>
                  </a:spcBef>
                </a:pPr>
                <a:r>
                  <a:rPr lang="en-US" sz="2000" i="1" dirty="0">
                    <a:cs typeface="Arial" pitchFamily="34" charset="0"/>
                  </a:rPr>
                  <a:t>I</a:t>
                </a:r>
                <a:r>
                  <a:rPr lang="en-US" sz="2000" i="1" baseline="-25000" dirty="0">
                    <a:cs typeface="Arial" pitchFamily="34" charset="0"/>
                  </a:rPr>
                  <a:t>I1</a:t>
                </a:r>
              </a:p>
            </p:txBody>
          </p:sp>
          <p:sp>
            <p:nvSpPr>
              <p:cNvPr id="40" name="Text Box 14"/>
              <p:cNvSpPr txBox="1">
                <a:spLocks noChangeArrowheads="1"/>
              </p:cNvSpPr>
              <p:nvPr/>
            </p:nvSpPr>
            <p:spPr bwMode="auto">
              <a:xfrm>
                <a:off x="2324100" y="3804850"/>
                <a:ext cx="838200" cy="346178"/>
              </a:xfrm>
              <a:prstGeom prst="rect">
                <a:avLst/>
              </a:prstGeom>
              <a:noFill/>
              <a:ln w="9525">
                <a:noFill/>
                <a:miter lim="800000"/>
                <a:headEnd/>
                <a:tailEnd/>
              </a:ln>
            </p:spPr>
            <p:txBody>
              <a:bodyPr>
                <a:spAutoFit/>
              </a:bodyPr>
              <a:lstStyle/>
              <a:p>
                <a:pPr>
                  <a:spcBef>
                    <a:spcPct val="50000"/>
                  </a:spcBef>
                </a:pPr>
                <a:r>
                  <a:rPr lang="en-US" sz="2000" i="1" dirty="0">
                    <a:cs typeface="Arial" pitchFamily="34" charset="0"/>
                  </a:rPr>
                  <a:t>r</a:t>
                </a:r>
                <a:r>
                  <a:rPr lang="en-US" sz="2000" i="1" baseline="-25000" dirty="0">
                    <a:cs typeface="Arial" pitchFamily="34" charset="0"/>
                  </a:rPr>
                  <a:t>1</a:t>
                </a:r>
              </a:p>
            </p:txBody>
          </p:sp>
          <p:sp>
            <p:nvSpPr>
              <p:cNvPr id="41" name="Line 15"/>
              <p:cNvSpPr>
                <a:spLocks noChangeShapeType="1"/>
              </p:cNvSpPr>
              <p:nvPr/>
            </p:nvSpPr>
            <p:spPr bwMode="auto">
              <a:xfrm>
                <a:off x="3962400" y="2971800"/>
                <a:ext cx="0" cy="2362200"/>
              </a:xfrm>
              <a:prstGeom prst="line">
                <a:avLst/>
              </a:prstGeom>
              <a:noFill/>
              <a:ln w="38100">
                <a:solidFill>
                  <a:schemeClr val="tx1"/>
                </a:solidFill>
                <a:prstDash val="dash"/>
                <a:round/>
                <a:headEnd/>
                <a:tailEnd/>
              </a:ln>
            </p:spPr>
            <p:txBody>
              <a:bodyPr/>
              <a:lstStyle/>
              <a:p>
                <a:endParaRPr lang="en-US" sz="2000">
                  <a:cs typeface="Arial" pitchFamily="34" charset="0"/>
                </a:endParaRPr>
              </a:p>
            </p:txBody>
          </p:sp>
          <p:sp>
            <p:nvSpPr>
              <p:cNvPr id="42" name="Line 16"/>
              <p:cNvSpPr>
                <a:spLocks noChangeShapeType="1"/>
              </p:cNvSpPr>
              <p:nvPr/>
            </p:nvSpPr>
            <p:spPr bwMode="auto">
              <a:xfrm>
                <a:off x="4019550" y="4996249"/>
                <a:ext cx="609600" cy="0"/>
              </a:xfrm>
              <a:prstGeom prst="line">
                <a:avLst/>
              </a:prstGeom>
              <a:noFill/>
              <a:ln w="38100">
                <a:solidFill>
                  <a:schemeClr val="tx1"/>
                </a:solidFill>
                <a:prstDash val="solid"/>
                <a:round/>
                <a:headEnd/>
                <a:tailEnd type="triangle" w="lg" len="med"/>
              </a:ln>
            </p:spPr>
            <p:txBody>
              <a:bodyPr/>
              <a:lstStyle/>
              <a:p>
                <a:endParaRPr lang="en-US" sz="2000">
                  <a:cs typeface="Arial" pitchFamily="34" charset="0"/>
                </a:endParaRPr>
              </a:p>
            </p:txBody>
          </p:sp>
          <p:sp>
            <p:nvSpPr>
              <p:cNvPr id="43" name="Line 17"/>
              <p:cNvSpPr>
                <a:spLocks noChangeShapeType="1"/>
              </p:cNvSpPr>
              <p:nvPr/>
            </p:nvSpPr>
            <p:spPr bwMode="auto">
              <a:xfrm rot="5400000">
                <a:off x="2590800" y="3453199"/>
                <a:ext cx="800099" cy="0"/>
              </a:xfrm>
              <a:prstGeom prst="line">
                <a:avLst/>
              </a:prstGeom>
              <a:noFill/>
              <a:ln w="28575">
                <a:solidFill>
                  <a:schemeClr val="tx1"/>
                </a:solidFill>
                <a:prstDash val="solid"/>
                <a:round/>
                <a:headEnd/>
                <a:tailEnd type="triangle" w="lg" len="med"/>
              </a:ln>
            </p:spPr>
            <p:txBody>
              <a:bodyPr/>
              <a:lstStyle/>
              <a:p>
                <a:endParaRPr lang="en-US" sz="2000">
                  <a:cs typeface="Arial" pitchFamily="34" charset="0"/>
                </a:endParaRPr>
              </a:p>
            </p:txBody>
          </p:sp>
        </p:grpSp>
        <p:sp>
          <p:nvSpPr>
            <p:cNvPr id="26" name="Oval 21"/>
            <p:cNvSpPr>
              <a:spLocks noChangeArrowheads="1"/>
            </p:cNvSpPr>
            <p:nvPr/>
          </p:nvSpPr>
          <p:spPr bwMode="auto">
            <a:xfrm>
              <a:off x="3200400" y="2286000"/>
              <a:ext cx="215630" cy="228599"/>
            </a:xfrm>
            <a:prstGeom prst="ellipse">
              <a:avLst/>
            </a:prstGeom>
            <a:solidFill>
              <a:schemeClr val="tx1"/>
            </a:solidFill>
            <a:ln w="9525">
              <a:solidFill>
                <a:schemeClr val="tx1"/>
              </a:solidFill>
              <a:round/>
              <a:headEnd/>
              <a:tailEnd/>
            </a:ln>
          </p:spPr>
          <p:txBody>
            <a:bodyPr wrap="none" anchor="ctr"/>
            <a:lstStyle/>
            <a:p>
              <a:endParaRPr lang="en-US" sz="2000">
                <a:cs typeface="Arial" pitchFamily="34" charset="0"/>
              </a:endParaRPr>
            </a:p>
          </p:txBody>
        </p:sp>
        <p:sp>
          <p:nvSpPr>
            <p:cNvPr id="27" name="Oval 21"/>
            <p:cNvSpPr>
              <a:spLocks noChangeArrowheads="1"/>
            </p:cNvSpPr>
            <p:nvPr/>
          </p:nvSpPr>
          <p:spPr bwMode="auto">
            <a:xfrm>
              <a:off x="4280170" y="3581401"/>
              <a:ext cx="215630" cy="228599"/>
            </a:xfrm>
            <a:prstGeom prst="ellipse">
              <a:avLst/>
            </a:prstGeom>
            <a:solidFill>
              <a:schemeClr val="tx1"/>
            </a:solidFill>
            <a:ln w="9525">
              <a:solidFill>
                <a:schemeClr val="tx1"/>
              </a:solidFill>
              <a:round/>
              <a:headEnd/>
              <a:tailEnd/>
            </a:ln>
          </p:spPr>
          <p:txBody>
            <a:bodyPr wrap="none" anchor="ctr"/>
            <a:lstStyle/>
            <a:p>
              <a:endParaRPr lang="en-US" sz="2000">
                <a:cs typeface="Arial" pitchFamily="34" charset="0"/>
              </a:endParaRPr>
            </a:p>
          </p:txBody>
        </p:sp>
      </p:grpSp>
      <p:sp>
        <p:nvSpPr>
          <p:cNvPr id="44" name="Fußzeilenplatzhalter 43"/>
          <p:cNvSpPr>
            <a:spLocks noGrp="1"/>
          </p:cNvSpPr>
          <p:nvPr>
            <p:ph type="ftr" sz="quarter" idx="11"/>
          </p:nvPr>
        </p:nvSpPr>
        <p:spPr/>
        <p:txBody>
          <a:bodyPr/>
          <a:lstStyle/>
          <a:p>
            <a:r>
              <a:rPr lang="en-US" smtClean="0"/>
              <a:t>Chapter 12</a:t>
            </a:r>
            <a:endParaRPr lang="en-US" dirty="0"/>
          </a:p>
        </p:txBody>
      </p:sp>
      <p:sp>
        <p:nvSpPr>
          <p:cNvPr id="45" name="Foliennummernplatzhalter 44"/>
          <p:cNvSpPr>
            <a:spLocks noGrp="1"/>
          </p:cNvSpPr>
          <p:nvPr>
            <p:ph type="sldNum" sz="quarter" idx="12"/>
          </p:nvPr>
        </p:nvSpPr>
        <p:spPr/>
        <p:txBody>
          <a:bodyPr/>
          <a:lstStyle/>
          <a:p>
            <a:fld id="{C227DA43-3790-8B49-BEF7-6A1B08DD55C4}" type="slidenum">
              <a:rPr lang="en-US" smtClean="0"/>
              <a:t>29</a:t>
            </a:fld>
            <a:endParaRPr lang="en-US"/>
          </a:p>
        </p:txBody>
      </p:sp>
      <p:sp>
        <p:nvSpPr>
          <p:cNvPr id="46" name="Rechteck 45"/>
          <p:cNvSpPr/>
          <p:nvPr/>
        </p:nvSpPr>
        <p:spPr>
          <a:xfrm>
            <a:off x="2617506" y="977166"/>
            <a:ext cx="6285665" cy="646331"/>
          </a:xfrm>
          <a:prstGeom prst="rect">
            <a:avLst/>
          </a:prstGeom>
        </p:spPr>
        <p:txBody>
          <a:bodyPr wrap="square">
            <a:spAutoFit/>
          </a:bodyPr>
          <a:lstStyle/>
          <a:p>
            <a:pPr marL="285750" indent="-285750">
              <a:buFont typeface="Wingdings" charset="2"/>
              <a:buChar char="ü"/>
            </a:pPr>
            <a:r>
              <a:rPr lang="en-US" dirty="0"/>
              <a:t>All else equal, if the interest rate falls (from </a:t>
            </a:r>
            <a:r>
              <a:rPr lang="en-US" i="1" dirty="0"/>
              <a:t>r</a:t>
            </a:r>
            <a:r>
              <a:rPr lang="en-US" i="1" baseline="-25000" dirty="0"/>
              <a:t>0</a:t>
            </a:r>
            <a:r>
              <a:rPr lang="en-US" dirty="0"/>
              <a:t> to </a:t>
            </a:r>
            <a:r>
              <a:rPr lang="en-US" i="1" dirty="0"/>
              <a:t>r</a:t>
            </a:r>
            <a:r>
              <a:rPr lang="en-US" i="1" baseline="-25000" dirty="0"/>
              <a:t>1</a:t>
            </a:r>
            <a:r>
              <a:rPr lang="en-US" dirty="0"/>
              <a:t>), intended investment should rise (from </a:t>
            </a:r>
            <a:r>
              <a:rPr lang="en-US" i="1" dirty="0"/>
              <a:t>I</a:t>
            </a:r>
            <a:r>
              <a:rPr lang="en-US" i="1" baseline="-25000" dirty="0"/>
              <a:t>0</a:t>
            </a:r>
            <a:r>
              <a:rPr lang="en-US" dirty="0"/>
              <a:t> to </a:t>
            </a:r>
            <a:r>
              <a:rPr lang="en-US" i="1" dirty="0"/>
              <a:t>I</a:t>
            </a:r>
            <a:r>
              <a:rPr lang="en-US" i="1" baseline="-25000" dirty="0"/>
              <a:t>1</a:t>
            </a:r>
            <a:r>
              <a:rPr lang="en-US" dirty="0"/>
              <a:t>).</a:t>
            </a:r>
            <a:endParaRPr lang="de-DE" dirty="0"/>
          </a:p>
        </p:txBody>
      </p:sp>
    </p:spTree>
    <p:extLst>
      <p:ext uri="{BB962C8B-B14F-4D97-AF65-F5344CB8AC3E}">
        <p14:creationId xmlns:p14="http://schemas.microsoft.com/office/powerpoint/2010/main" val="3025979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Figure 12.3 An </a:t>
            </a:r>
            <a:r>
              <a:rPr lang="en-US" dirty="0" smtClean="0"/>
              <a:t>increase </a:t>
            </a:r>
            <a:r>
              <a:rPr lang="en-US" dirty="0"/>
              <a:t>in </a:t>
            </a:r>
            <a:r>
              <a:rPr lang="en-US" dirty="0" smtClean="0"/>
              <a:t>investor confidence</a:t>
            </a:r>
            <a:r>
              <a:rPr lang="en-US" dirty="0"/>
              <a:t/>
            </a:r>
            <a:br>
              <a:rPr lang="en-US" dirty="0"/>
            </a:br>
            <a:endParaRPr lang="en-US" dirty="0"/>
          </a:p>
        </p:txBody>
      </p:sp>
      <p:sp>
        <p:nvSpPr>
          <p:cNvPr id="4" name="Fußzeilenplatzhalter 3"/>
          <p:cNvSpPr>
            <a:spLocks noGrp="1"/>
          </p:cNvSpPr>
          <p:nvPr>
            <p:ph type="ftr" sz="quarter" idx="11"/>
          </p:nvPr>
        </p:nvSpPr>
        <p:spPr/>
        <p:txBody>
          <a:bodyPr/>
          <a:lstStyle/>
          <a:p>
            <a:r>
              <a:rPr lang="en-US" smtClean="0"/>
              <a:t>Chapter 12</a:t>
            </a:r>
            <a:endParaRPr lang="en-US" dirty="0"/>
          </a:p>
        </p:txBody>
      </p:sp>
      <p:sp>
        <p:nvSpPr>
          <p:cNvPr id="5" name="Foliennummernplatzhalter 4"/>
          <p:cNvSpPr>
            <a:spLocks noGrp="1"/>
          </p:cNvSpPr>
          <p:nvPr>
            <p:ph type="sldNum" sz="quarter" idx="12"/>
          </p:nvPr>
        </p:nvSpPr>
        <p:spPr/>
        <p:txBody>
          <a:bodyPr/>
          <a:lstStyle/>
          <a:p>
            <a:fld id="{C227DA43-3790-8B49-BEF7-6A1B08DD55C4}" type="slidenum">
              <a:rPr lang="en-US" smtClean="0"/>
              <a:t>30</a:t>
            </a:fld>
            <a:endParaRPr lang="en-US"/>
          </a:p>
        </p:txBody>
      </p:sp>
      <p:grpSp>
        <p:nvGrpSpPr>
          <p:cNvPr id="24" name="Gruppierung 23"/>
          <p:cNvGrpSpPr/>
          <p:nvPr/>
        </p:nvGrpSpPr>
        <p:grpSpPr>
          <a:xfrm>
            <a:off x="593718" y="1871989"/>
            <a:ext cx="6829455" cy="4667310"/>
            <a:chOff x="2085945" y="1676400"/>
            <a:chExt cx="6829455" cy="4667310"/>
          </a:xfrm>
        </p:grpSpPr>
        <p:sp>
          <p:nvSpPr>
            <p:cNvPr id="6" name="Line 2"/>
            <p:cNvSpPr>
              <a:spLocks noChangeShapeType="1"/>
            </p:cNvSpPr>
            <p:nvPr/>
          </p:nvSpPr>
          <p:spPr bwMode="auto">
            <a:xfrm>
              <a:off x="6858000" y="4114800"/>
              <a:ext cx="0" cy="1371600"/>
            </a:xfrm>
            <a:prstGeom prst="line">
              <a:avLst/>
            </a:prstGeom>
            <a:noFill/>
            <a:ln w="38100">
              <a:solidFill>
                <a:schemeClr val="tx1"/>
              </a:solidFill>
              <a:prstDash val="dash"/>
              <a:round/>
              <a:headEnd/>
              <a:tailEnd/>
            </a:ln>
          </p:spPr>
          <p:txBody>
            <a:bodyPr/>
            <a:lstStyle/>
            <a:p>
              <a:endParaRPr lang="en-US" sz="2000">
                <a:cs typeface="Arial" pitchFamily="34" charset="0"/>
              </a:endParaRPr>
            </a:p>
          </p:txBody>
        </p:sp>
        <p:sp>
          <p:nvSpPr>
            <p:cNvPr id="7" name="Line 3"/>
            <p:cNvSpPr>
              <a:spLocks noChangeShapeType="1"/>
            </p:cNvSpPr>
            <p:nvPr/>
          </p:nvSpPr>
          <p:spPr bwMode="auto">
            <a:xfrm rot="691565">
              <a:off x="3390900" y="2468564"/>
              <a:ext cx="2489200" cy="2085975"/>
            </a:xfrm>
            <a:prstGeom prst="line">
              <a:avLst/>
            </a:prstGeom>
            <a:noFill/>
            <a:ln w="63500">
              <a:solidFill>
                <a:schemeClr val="tx1"/>
              </a:solidFill>
              <a:round/>
              <a:headEnd/>
              <a:tailEnd/>
            </a:ln>
          </p:spPr>
          <p:txBody>
            <a:bodyPr/>
            <a:lstStyle/>
            <a:p>
              <a:pPr>
                <a:defRPr/>
              </a:pPr>
              <a:endParaRPr lang="en-US" sz="2000">
                <a:cs typeface="Arial" pitchFamily="34" charset="0"/>
              </a:endParaRPr>
            </a:p>
          </p:txBody>
        </p:sp>
        <p:sp>
          <p:nvSpPr>
            <p:cNvPr id="8" name="Line 4"/>
            <p:cNvSpPr>
              <a:spLocks noChangeShapeType="1"/>
            </p:cNvSpPr>
            <p:nvPr/>
          </p:nvSpPr>
          <p:spPr bwMode="auto">
            <a:xfrm>
              <a:off x="3048000" y="1676400"/>
              <a:ext cx="0" cy="3810000"/>
            </a:xfrm>
            <a:prstGeom prst="line">
              <a:avLst/>
            </a:prstGeom>
            <a:noFill/>
            <a:ln w="28575">
              <a:solidFill>
                <a:schemeClr val="tx1"/>
              </a:solidFill>
              <a:round/>
              <a:headEnd/>
              <a:tailEnd/>
            </a:ln>
          </p:spPr>
          <p:txBody>
            <a:bodyPr/>
            <a:lstStyle/>
            <a:p>
              <a:endParaRPr lang="en-US" sz="2000">
                <a:cs typeface="Arial" pitchFamily="34" charset="0"/>
              </a:endParaRPr>
            </a:p>
          </p:txBody>
        </p:sp>
        <p:sp>
          <p:nvSpPr>
            <p:cNvPr id="9" name="Line 5"/>
            <p:cNvSpPr>
              <a:spLocks noChangeShapeType="1"/>
            </p:cNvSpPr>
            <p:nvPr/>
          </p:nvSpPr>
          <p:spPr bwMode="auto">
            <a:xfrm>
              <a:off x="3048000" y="5486400"/>
              <a:ext cx="5334000" cy="0"/>
            </a:xfrm>
            <a:prstGeom prst="line">
              <a:avLst/>
            </a:prstGeom>
            <a:noFill/>
            <a:ln w="28575">
              <a:solidFill>
                <a:schemeClr val="tx1"/>
              </a:solidFill>
              <a:round/>
              <a:headEnd/>
              <a:tailEnd/>
            </a:ln>
          </p:spPr>
          <p:txBody>
            <a:bodyPr/>
            <a:lstStyle/>
            <a:p>
              <a:endParaRPr lang="en-US" sz="2000">
                <a:cs typeface="Arial" pitchFamily="34" charset="0"/>
              </a:endParaRPr>
            </a:p>
          </p:txBody>
        </p:sp>
        <p:sp>
          <p:nvSpPr>
            <p:cNvPr id="10" name="Text Box 6"/>
            <p:cNvSpPr txBox="1">
              <a:spLocks noChangeArrowheads="1"/>
            </p:cNvSpPr>
            <p:nvPr/>
          </p:nvSpPr>
          <p:spPr bwMode="auto">
            <a:xfrm>
              <a:off x="3657600" y="5943600"/>
              <a:ext cx="5257800" cy="400110"/>
            </a:xfrm>
            <a:prstGeom prst="rect">
              <a:avLst/>
            </a:prstGeom>
            <a:noFill/>
            <a:ln w="9525">
              <a:noFill/>
              <a:miter lim="800000"/>
              <a:headEnd/>
              <a:tailEnd/>
            </a:ln>
          </p:spPr>
          <p:txBody>
            <a:bodyPr wrap="square">
              <a:spAutoFit/>
            </a:bodyPr>
            <a:lstStyle/>
            <a:p>
              <a:pPr>
                <a:spcBef>
                  <a:spcPct val="50000"/>
                </a:spcBef>
              </a:pPr>
              <a:r>
                <a:rPr lang="en-US" sz="2000" b="1" dirty="0">
                  <a:cs typeface="Arial" pitchFamily="34" charset="0"/>
                </a:rPr>
                <a:t>Intended Investment (</a:t>
              </a:r>
              <a:r>
                <a:rPr lang="en-US" sz="2000" b="1" i="1" dirty="0">
                  <a:cs typeface="Arial" pitchFamily="34" charset="0"/>
                </a:rPr>
                <a:t>I</a:t>
              </a:r>
              <a:r>
                <a:rPr lang="en-US" sz="2000" b="1" i="1" baseline="-25000" dirty="0">
                  <a:cs typeface="Arial" pitchFamily="34" charset="0"/>
                </a:rPr>
                <a:t>I</a:t>
              </a:r>
              <a:r>
                <a:rPr lang="en-US" sz="2000" b="1" i="1" dirty="0">
                  <a:cs typeface="Arial" pitchFamily="34" charset="0"/>
                </a:rPr>
                <a:t> </a:t>
              </a:r>
              <a:r>
                <a:rPr lang="en-US" sz="2000" b="1" dirty="0">
                  <a:cs typeface="Arial" pitchFamily="34" charset="0"/>
                </a:rPr>
                <a:t>)</a:t>
              </a:r>
            </a:p>
          </p:txBody>
        </p:sp>
        <p:sp>
          <p:nvSpPr>
            <p:cNvPr id="11" name="Text Box 7"/>
            <p:cNvSpPr txBox="1">
              <a:spLocks noChangeArrowheads="1"/>
            </p:cNvSpPr>
            <p:nvPr/>
          </p:nvSpPr>
          <p:spPr bwMode="auto">
            <a:xfrm rot="16200000">
              <a:off x="762000" y="3076545"/>
              <a:ext cx="3048000" cy="400110"/>
            </a:xfrm>
            <a:prstGeom prst="rect">
              <a:avLst/>
            </a:prstGeom>
            <a:noFill/>
            <a:ln w="9525">
              <a:noFill/>
              <a:miter lim="800000"/>
              <a:headEnd/>
              <a:tailEnd/>
            </a:ln>
          </p:spPr>
          <p:txBody>
            <a:bodyPr wrap="square">
              <a:spAutoFit/>
            </a:bodyPr>
            <a:lstStyle/>
            <a:p>
              <a:pPr>
                <a:spcBef>
                  <a:spcPct val="50000"/>
                </a:spcBef>
              </a:pPr>
              <a:r>
                <a:rPr lang="en-US" sz="2000" b="1" dirty="0">
                  <a:cs typeface="Arial" pitchFamily="34" charset="0"/>
                </a:rPr>
                <a:t>Interest rate (</a:t>
              </a:r>
              <a:r>
                <a:rPr lang="en-US" sz="2000" b="1" i="1" dirty="0">
                  <a:cs typeface="Arial" pitchFamily="34" charset="0"/>
                </a:rPr>
                <a:t>r </a:t>
              </a:r>
              <a:r>
                <a:rPr lang="en-US" sz="2000" b="1" dirty="0">
                  <a:cs typeface="Arial" pitchFamily="34" charset="0"/>
                </a:rPr>
                <a:t>)</a:t>
              </a:r>
              <a:endParaRPr lang="el-GR" sz="2000" b="1" dirty="0">
                <a:cs typeface="Arial" pitchFamily="34" charset="0"/>
              </a:endParaRPr>
            </a:p>
          </p:txBody>
        </p:sp>
        <p:sp>
          <p:nvSpPr>
            <p:cNvPr id="12" name="Line 9"/>
            <p:cNvSpPr>
              <a:spLocks noChangeShapeType="1"/>
            </p:cNvSpPr>
            <p:nvPr/>
          </p:nvSpPr>
          <p:spPr bwMode="auto">
            <a:xfrm flipH="1">
              <a:off x="3048000" y="4114800"/>
              <a:ext cx="3733800" cy="0"/>
            </a:xfrm>
            <a:prstGeom prst="line">
              <a:avLst/>
            </a:prstGeom>
            <a:noFill/>
            <a:ln w="38100">
              <a:solidFill>
                <a:schemeClr val="tx1"/>
              </a:solidFill>
              <a:prstDash val="dash"/>
              <a:round/>
              <a:headEnd/>
              <a:tailEnd/>
            </a:ln>
          </p:spPr>
          <p:txBody>
            <a:bodyPr/>
            <a:lstStyle/>
            <a:p>
              <a:endParaRPr lang="en-US" sz="2000">
                <a:cs typeface="Arial" pitchFamily="34" charset="0"/>
              </a:endParaRPr>
            </a:p>
          </p:txBody>
        </p:sp>
        <p:sp>
          <p:nvSpPr>
            <p:cNvPr id="13" name="Text Box 10"/>
            <p:cNvSpPr txBox="1">
              <a:spLocks noChangeArrowheads="1"/>
            </p:cNvSpPr>
            <p:nvPr/>
          </p:nvSpPr>
          <p:spPr bwMode="auto">
            <a:xfrm>
              <a:off x="5715000" y="4419601"/>
              <a:ext cx="1905000" cy="400110"/>
            </a:xfrm>
            <a:prstGeom prst="rect">
              <a:avLst/>
            </a:prstGeom>
            <a:noFill/>
            <a:ln w="9525">
              <a:noFill/>
              <a:miter lim="800000"/>
              <a:headEnd/>
              <a:tailEnd/>
            </a:ln>
          </p:spPr>
          <p:txBody>
            <a:bodyPr>
              <a:spAutoFit/>
            </a:bodyPr>
            <a:lstStyle/>
            <a:p>
              <a:pPr>
                <a:spcBef>
                  <a:spcPct val="50000"/>
                </a:spcBef>
                <a:defRPr/>
              </a:pPr>
              <a:r>
                <a:rPr lang="en-US" sz="2000" b="1" dirty="0">
                  <a:cs typeface="Arial" pitchFamily="34" charset="0"/>
                </a:rPr>
                <a:t>I</a:t>
              </a:r>
              <a:r>
                <a:rPr lang="en-US" sz="2000" b="1" baseline="-25000" dirty="0">
                  <a:cs typeface="Arial" pitchFamily="34" charset="0"/>
                </a:rPr>
                <a:t>I0</a:t>
              </a:r>
            </a:p>
          </p:txBody>
        </p:sp>
        <p:sp>
          <p:nvSpPr>
            <p:cNvPr id="14" name="Text Box 12"/>
            <p:cNvSpPr txBox="1">
              <a:spLocks noChangeArrowheads="1"/>
            </p:cNvSpPr>
            <p:nvPr/>
          </p:nvSpPr>
          <p:spPr bwMode="auto">
            <a:xfrm>
              <a:off x="4800600" y="5486400"/>
              <a:ext cx="762000" cy="400110"/>
            </a:xfrm>
            <a:prstGeom prst="rect">
              <a:avLst/>
            </a:prstGeom>
            <a:noFill/>
            <a:ln w="9525">
              <a:noFill/>
              <a:miter lim="800000"/>
              <a:headEnd/>
              <a:tailEnd/>
            </a:ln>
          </p:spPr>
          <p:txBody>
            <a:bodyPr>
              <a:spAutoFit/>
            </a:bodyPr>
            <a:lstStyle/>
            <a:p>
              <a:pPr algn="ctr">
                <a:spcBef>
                  <a:spcPct val="50000"/>
                </a:spcBef>
              </a:pPr>
              <a:r>
                <a:rPr lang="en-US" sz="2000" i="1" dirty="0">
                  <a:cs typeface="Arial" pitchFamily="34" charset="0"/>
                </a:rPr>
                <a:t>I</a:t>
              </a:r>
              <a:r>
                <a:rPr lang="en-US" sz="2000" i="1" baseline="-25000" dirty="0">
                  <a:cs typeface="Arial" pitchFamily="34" charset="0"/>
                </a:rPr>
                <a:t>I0</a:t>
              </a:r>
            </a:p>
          </p:txBody>
        </p:sp>
        <p:sp>
          <p:nvSpPr>
            <p:cNvPr id="15" name="Text Box 13"/>
            <p:cNvSpPr txBox="1">
              <a:spLocks noChangeArrowheads="1"/>
            </p:cNvSpPr>
            <p:nvPr/>
          </p:nvSpPr>
          <p:spPr bwMode="auto">
            <a:xfrm>
              <a:off x="6553200" y="5486400"/>
              <a:ext cx="762000" cy="400110"/>
            </a:xfrm>
            <a:prstGeom prst="rect">
              <a:avLst/>
            </a:prstGeom>
            <a:noFill/>
            <a:ln w="9525">
              <a:noFill/>
              <a:miter lim="800000"/>
              <a:headEnd/>
              <a:tailEnd/>
            </a:ln>
          </p:spPr>
          <p:txBody>
            <a:bodyPr>
              <a:spAutoFit/>
            </a:bodyPr>
            <a:lstStyle/>
            <a:p>
              <a:pPr algn="ctr">
                <a:spcBef>
                  <a:spcPct val="50000"/>
                </a:spcBef>
              </a:pPr>
              <a:r>
                <a:rPr lang="en-US" sz="2000" i="1" dirty="0">
                  <a:cs typeface="Arial" pitchFamily="34" charset="0"/>
                </a:rPr>
                <a:t>I</a:t>
              </a:r>
              <a:r>
                <a:rPr lang="en-US" sz="2000" i="1" baseline="-25000" dirty="0">
                  <a:cs typeface="Arial" pitchFamily="34" charset="0"/>
                </a:rPr>
                <a:t>I1</a:t>
              </a:r>
            </a:p>
          </p:txBody>
        </p:sp>
        <p:sp>
          <p:nvSpPr>
            <p:cNvPr id="16" name="Text Box 14"/>
            <p:cNvSpPr txBox="1">
              <a:spLocks noChangeArrowheads="1"/>
            </p:cNvSpPr>
            <p:nvPr/>
          </p:nvSpPr>
          <p:spPr bwMode="auto">
            <a:xfrm>
              <a:off x="2514600" y="3886200"/>
              <a:ext cx="838200" cy="400110"/>
            </a:xfrm>
            <a:prstGeom prst="rect">
              <a:avLst/>
            </a:prstGeom>
            <a:noFill/>
            <a:ln w="9525">
              <a:noFill/>
              <a:miter lim="800000"/>
              <a:headEnd/>
              <a:tailEnd/>
            </a:ln>
          </p:spPr>
          <p:txBody>
            <a:bodyPr>
              <a:spAutoFit/>
            </a:bodyPr>
            <a:lstStyle/>
            <a:p>
              <a:pPr>
                <a:spcBef>
                  <a:spcPct val="50000"/>
                </a:spcBef>
              </a:pPr>
              <a:r>
                <a:rPr lang="en-US" sz="2000" i="1" dirty="0">
                  <a:cs typeface="Arial" pitchFamily="34" charset="0"/>
                </a:rPr>
                <a:t>r</a:t>
              </a:r>
              <a:endParaRPr lang="en-US" sz="2000" i="1" baseline="-25000" dirty="0">
                <a:cs typeface="Arial" pitchFamily="34" charset="0"/>
              </a:endParaRPr>
            </a:p>
          </p:txBody>
        </p:sp>
        <p:sp>
          <p:nvSpPr>
            <p:cNvPr id="17" name="Line 15"/>
            <p:cNvSpPr>
              <a:spLocks noChangeShapeType="1"/>
            </p:cNvSpPr>
            <p:nvPr/>
          </p:nvSpPr>
          <p:spPr bwMode="auto">
            <a:xfrm>
              <a:off x="5105400" y="4114800"/>
              <a:ext cx="0" cy="1371600"/>
            </a:xfrm>
            <a:prstGeom prst="line">
              <a:avLst/>
            </a:prstGeom>
            <a:noFill/>
            <a:ln w="38100">
              <a:solidFill>
                <a:schemeClr val="tx1"/>
              </a:solidFill>
              <a:prstDash val="dash"/>
              <a:round/>
              <a:headEnd/>
              <a:tailEnd/>
            </a:ln>
          </p:spPr>
          <p:txBody>
            <a:bodyPr/>
            <a:lstStyle/>
            <a:p>
              <a:endParaRPr lang="en-US" sz="2000">
                <a:cs typeface="Arial" pitchFamily="34" charset="0"/>
              </a:endParaRPr>
            </a:p>
          </p:txBody>
        </p:sp>
        <p:sp>
          <p:nvSpPr>
            <p:cNvPr id="18" name="Line 18"/>
            <p:cNvSpPr>
              <a:spLocks noChangeShapeType="1"/>
            </p:cNvSpPr>
            <p:nvPr/>
          </p:nvSpPr>
          <p:spPr bwMode="auto">
            <a:xfrm rot="691565">
              <a:off x="4953000" y="2286000"/>
              <a:ext cx="2514600" cy="2057400"/>
            </a:xfrm>
            <a:prstGeom prst="line">
              <a:avLst/>
            </a:prstGeom>
            <a:noFill/>
            <a:ln w="63500">
              <a:solidFill>
                <a:schemeClr val="tx2"/>
              </a:solidFill>
              <a:round/>
              <a:headEnd/>
              <a:tailEnd/>
            </a:ln>
          </p:spPr>
          <p:txBody>
            <a:bodyPr/>
            <a:lstStyle/>
            <a:p>
              <a:endParaRPr lang="en-US" sz="2000">
                <a:cs typeface="Arial" pitchFamily="34" charset="0"/>
              </a:endParaRPr>
            </a:p>
          </p:txBody>
        </p:sp>
        <p:sp>
          <p:nvSpPr>
            <p:cNvPr id="19" name="AutoShape 19"/>
            <p:cNvSpPr>
              <a:spLocks noChangeArrowheads="1"/>
            </p:cNvSpPr>
            <p:nvPr/>
          </p:nvSpPr>
          <p:spPr bwMode="auto">
            <a:xfrm rot="16200000" flipV="1">
              <a:off x="5219700" y="2705100"/>
              <a:ext cx="381000" cy="1219200"/>
            </a:xfrm>
            <a:prstGeom prst="upArrow">
              <a:avLst>
                <a:gd name="adj1" fmla="val 50000"/>
                <a:gd name="adj2" fmla="val 80000"/>
              </a:avLst>
            </a:prstGeom>
            <a:gradFill rotWithShape="1">
              <a:gsLst>
                <a:gs pos="0">
                  <a:srgbClr val="5E9EFF"/>
                </a:gs>
                <a:gs pos="39999">
                  <a:srgbClr val="85C2FF"/>
                </a:gs>
                <a:gs pos="70000">
                  <a:srgbClr val="C4D6EB"/>
                </a:gs>
                <a:gs pos="100000">
                  <a:srgbClr val="FFEBFA"/>
                </a:gs>
              </a:gsLst>
              <a:lin ang="5400000" scaled="0"/>
            </a:gradFill>
            <a:ln w="9525">
              <a:solidFill>
                <a:schemeClr val="tx2"/>
              </a:solidFill>
              <a:miter lim="800000"/>
              <a:headEnd/>
              <a:tailEnd/>
            </a:ln>
            <a:effectLst/>
          </p:spPr>
          <p:txBody>
            <a:bodyPr wrap="none" anchor="ctr"/>
            <a:lstStyle/>
            <a:p>
              <a:pPr>
                <a:defRPr/>
              </a:pPr>
              <a:endParaRPr lang="en-US" sz="2000">
                <a:cs typeface="Arial" pitchFamily="34" charset="0"/>
              </a:endParaRPr>
            </a:p>
          </p:txBody>
        </p:sp>
        <p:sp>
          <p:nvSpPr>
            <p:cNvPr id="20" name="Text Box 21"/>
            <p:cNvSpPr txBox="1">
              <a:spLocks noChangeArrowheads="1"/>
            </p:cNvSpPr>
            <p:nvPr/>
          </p:nvSpPr>
          <p:spPr bwMode="auto">
            <a:xfrm>
              <a:off x="7391400" y="4267201"/>
              <a:ext cx="990600" cy="400110"/>
            </a:xfrm>
            <a:prstGeom prst="rect">
              <a:avLst/>
            </a:prstGeom>
            <a:noFill/>
            <a:ln w="9525">
              <a:noFill/>
              <a:miter lim="800000"/>
              <a:headEnd/>
              <a:tailEnd/>
            </a:ln>
          </p:spPr>
          <p:txBody>
            <a:bodyPr>
              <a:spAutoFit/>
            </a:bodyPr>
            <a:lstStyle/>
            <a:p>
              <a:pPr>
                <a:spcBef>
                  <a:spcPct val="50000"/>
                </a:spcBef>
              </a:pPr>
              <a:r>
                <a:rPr lang="en-US" sz="2000" b="1" dirty="0">
                  <a:cs typeface="Arial" pitchFamily="34" charset="0"/>
                </a:rPr>
                <a:t>I</a:t>
              </a:r>
              <a:r>
                <a:rPr lang="en-US" sz="2000" b="1" baseline="-25000" dirty="0">
                  <a:cs typeface="Arial" pitchFamily="34" charset="0"/>
                </a:rPr>
                <a:t>I1</a:t>
              </a:r>
            </a:p>
          </p:txBody>
        </p:sp>
        <p:sp>
          <p:nvSpPr>
            <p:cNvPr id="21" name="Oval 28"/>
            <p:cNvSpPr>
              <a:spLocks noChangeArrowheads="1"/>
            </p:cNvSpPr>
            <p:nvPr/>
          </p:nvSpPr>
          <p:spPr bwMode="auto">
            <a:xfrm>
              <a:off x="4953000" y="3962400"/>
              <a:ext cx="228600" cy="228600"/>
            </a:xfrm>
            <a:prstGeom prst="ellipse">
              <a:avLst/>
            </a:prstGeom>
            <a:solidFill>
              <a:schemeClr val="tx1"/>
            </a:solidFill>
            <a:ln w="9525">
              <a:solidFill>
                <a:schemeClr val="tx1"/>
              </a:solidFill>
              <a:round/>
              <a:headEnd/>
              <a:tailEnd/>
            </a:ln>
          </p:spPr>
          <p:txBody>
            <a:bodyPr wrap="none" anchor="ctr"/>
            <a:lstStyle/>
            <a:p>
              <a:endParaRPr lang="en-US" sz="2000">
                <a:cs typeface="Arial" pitchFamily="34" charset="0"/>
              </a:endParaRPr>
            </a:p>
          </p:txBody>
        </p:sp>
        <p:sp>
          <p:nvSpPr>
            <p:cNvPr id="22" name="Oval 28"/>
            <p:cNvSpPr>
              <a:spLocks noChangeArrowheads="1"/>
            </p:cNvSpPr>
            <p:nvPr/>
          </p:nvSpPr>
          <p:spPr bwMode="auto">
            <a:xfrm>
              <a:off x="6705600" y="3962400"/>
              <a:ext cx="228600" cy="228600"/>
            </a:xfrm>
            <a:prstGeom prst="ellipse">
              <a:avLst/>
            </a:prstGeom>
            <a:solidFill>
              <a:schemeClr val="tx1"/>
            </a:solidFill>
            <a:ln w="9525">
              <a:solidFill>
                <a:schemeClr val="tx1"/>
              </a:solidFill>
              <a:round/>
              <a:headEnd/>
              <a:tailEnd/>
            </a:ln>
          </p:spPr>
          <p:txBody>
            <a:bodyPr wrap="none" anchor="ctr"/>
            <a:lstStyle/>
            <a:p>
              <a:endParaRPr lang="en-US" sz="2000">
                <a:cs typeface="Arial" pitchFamily="34" charset="0"/>
              </a:endParaRPr>
            </a:p>
          </p:txBody>
        </p:sp>
        <p:sp>
          <p:nvSpPr>
            <p:cNvPr id="23" name="Textfeld 22"/>
            <p:cNvSpPr txBox="1"/>
            <p:nvPr/>
          </p:nvSpPr>
          <p:spPr>
            <a:xfrm>
              <a:off x="2869676" y="3117648"/>
              <a:ext cx="184666" cy="400110"/>
            </a:xfrm>
            <a:prstGeom prst="rect">
              <a:avLst/>
            </a:prstGeom>
            <a:noFill/>
          </p:spPr>
          <p:txBody>
            <a:bodyPr wrap="none" rtlCol="0">
              <a:spAutoFit/>
            </a:bodyPr>
            <a:lstStyle/>
            <a:p>
              <a:endParaRPr lang="en-US" sz="2000" dirty="0"/>
            </a:p>
          </p:txBody>
        </p:sp>
      </p:grpSp>
      <p:sp>
        <p:nvSpPr>
          <p:cNvPr id="25" name="Rechteck 24"/>
          <p:cNvSpPr/>
          <p:nvPr/>
        </p:nvSpPr>
        <p:spPr>
          <a:xfrm>
            <a:off x="457199" y="990691"/>
            <a:ext cx="7938373" cy="646331"/>
          </a:xfrm>
          <a:prstGeom prst="rect">
            <a:avLst/>
          </a:prstGeom>
        </p:spPr>
        <p:txBody>
          <a:bodyPr wrap="square">
            <a:spAutoFit/>
          </a:bodyPr>
          <a:lstStyle/>
          <a:p>
            <a:pPr marL="285750" indent="-285750">
              <a:buFont typeface="Wingdings" charset="2"/>
              <a:buChar char="ü"/>
            </a:pPr>
            <a:r>
              <a:rPr lang="en-US" dirty="0"/>
              <a:t>If firms become more confident about future sales, and want to increase their capacity, the intended investment schedule shifts to the right.</a:t>
            </a:r>
            <a:endParaRPr lang="de-DE" dirty="0"/>
          </a:p>
        </p:txBody>
      </p:sp>
    </p:spTree>
    <p:extLst>
      <p:ext uri="{BB962C8B-B14F-4D97-AF65-F5344CB8AC3E}">
        <p14:creationId xmlns:p14="http://schemas.microsoft.com/office/powerpoint/2010/main" val="3912262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dirty="0"/>
              <a:t>Chain </a:t>
            </a:r>
            <a:r>
              <a:rPr lang="de-DE" dirty="0" err="1"/>
              <a:t>of</a:t>
            </a:r>
            <a:r>
              <a:rPr lang="de-DE" dirty="0"/>
              <a:t> </a:t>
            </a:r>
            <a:r>
              <a:rPr lang="de-DE" dirty="0" err="1"/>
              <a:t>causation</a:t>
            </a:r>
            <a:r>
              <a:rPr lang="de-DE" dirty="0"/>
              <a:t> </a:t>
            </a:r>
            <a:r>
              <a:rPr lang="de-DE" dirty="0" err="1"/>
              <a:t>for</a:t>
            </a:r>
            <a:r>
              <a:rPr lang="de-DE" dirty="0"/>
              <a:t> </a:t>
            </a:r>
            <a:r>
              <a:rPr lang="de-DE" dirty="0" err="1"/>
              <a:t>monetary</a:t>
            </a:r>
            <a:r>
              <a:rPr lang="de-DE" dirty="0"/>
              <a:t> </a:t>
            </a:r>
            <a:r>
              <a:rPr lang="de-DE" dirty="0" err="1"/>
              <a:t>policy</a:t>
            </a:r>
            <a:endParaRPr lang="en-US" dirty="0"/>
          </a:p>
        </p:txBody>
      </p:sp>
      <p:sp>
        <p:nvSpPr>
          <p:cNvPr id="4" name="Fußzeilenplatzhalter 3"/>
          <p:cNvSpPr>
            <a:spLocks noGrp="1"/>
          </p:cNvSpPr>
          <p:nvPr>
            <p:ph type="ftr" sz="quarter" idx="11"/>
          </p:nvPr>
        </p:nvSpPr>
        <p:spPr/>
        <p:txBody>
          <a:bodyPr/>
          <a:lstStyle/>
          <a:p>
            <a:r>
              <a:rPr lang="en-US" smtClean="0"/>
              <a:t>Chapter 12</a:t>
            </a:r>
            <a:endParaRPr lang="en-US" dirty="0"/>
          </a:p>
        </p:txBody>
      </p:sp>
      <p:sp>
        <p:nvSpPr>
          <p:cNvPr id="5" name="Foliennummernplatzhalter 4"/>
          <p:cNvSpPr>
            <a:spLocks noGrp="1"/>
          </p:cNvSpPr>
          <p:nvPr>
            <p:ph type="sldNum" sz="quarter" idx="12"/>
          </p:nvPr>
        </p:nvSpPr>
        <p:spPr/>
        <p:txBody>
          <a:bodyPr/>
          <a:lstStyle/>
          <a:p>
            <a:fld id="{C227DA43-3790-8B49-BEF7-6A1B08DD55C4}" type="slidenum">
              <a:rPr lang="en-US" smtClean="0"/>
              <a:t>31</a:t>
            </a:fld>
            <a:endParaRPr lang="en-US"/>
          </a:p>
        </p:txBody>
      </p:sp>
      <p:sp>
        <p:nvSpPr>
          <p:cNvPr id="16" name="Rechteck 15"/>
          <p:cNvSpPr/>
          <p:nvPr/>
        </p:nvSpPr>
        <p:spPr>
          <a:xfrm>
            <a:off x="1981200" y="1133656"/>
            <a:ext cx="4572000" cy="595035"/>
          </a:xfrm>
          <a:prstGeom prst="rect">
            <a:avLst/>
          </a:prstGeom>
        </p:spPr>
        <p:txBody>
          <a:bodyPr>
            <a:spAutoFit/>
          </a:bodyPr>
          <a:lstStyle/>
          <a:p>
            <a:pPr algn="ctr">
              <a:lnSpc>
                <a:spcPct val="120000"/>
              </a:lnSpc>
            </a:pPr>
            <a:r>
              <a:rPr lang="de-DE" sz="2800" dirty="0" err="1"/>
              <a:t>Expansionary</a:t>
            </a:r>
            <a:r>
              <a:rPr lang="de-DE" sz="2800" dirty="0"/>
              <a:t> </a:t>
            </a:r>
            <a:r>
              <a:rPr lang="de-DE" sz="2800" dirty="0" err="1"/>
              <a:t>monetary</a:t>
            </a:r>
            <a:r>
              <a:rPr lang="de-DE" sz="2800" dirty="0"/>
              <a:t> </a:t>
            </a:r>
            <a:r>
              <a:rPr lang="de-DE" sz="2800" dirty="0" err="1" smtClean="0"/>
              <a:t>policy</a:t>
            </a:r>
            <a:endParaRPr lang="de-DE" sz="2800" dirty="0"/>
          </a:p>
        </p:txBody>
      </p:sp>
      <p:sp>
        <p:nvSpPr>
          <p:cNvPr id="17" name="Pfeil nach unten 16"/>
          <p:cNvSpPr/>
          <p:nvPr/>
        </p:nvSpPr>
        <p:spPr>
          <a:xfrm>
            <a:off x="3880074" y="1869562"/>
            <a:ext cx="658603" cy="446813"/>
          </a:xfrm>
          <a:prstGeom prst="downArrow">
            <a:avLst/>
          </a:prstGeom>
          <a:noFill/>
          <a:ln>
            <a:solidFill>
              <a:srgbClr val="E46C0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0" name="Pfeil nach unten 19"/>
          <p:cNvSpPr/>
          <p:nvPr/>
        </p:nvSpPr>
        <p:spPr>
          <a:xfrm>
            <a:off x="3880074" y="4349180"/>
            <a:ext cx="658603" cy="446813"/>
          </a:xfrm>
          <a:prstGeom prst="downArrow">
            <a:avLst/>
          </a:prstGeom>
          <a:solidFill>
            <a:srgbClr val="FFFFFF"/>
          </a:solidFill>
          <a:ln>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1" name="Pfeil nach unten 20"/>
          <p:cNvSpPr/>
          <p:nvPr/>
        </p:nvSpPr>
        <p:spPr>
          <a:xfrm>
            <a:off x="3880074" y="5505060"/>
            <a:ext cx="658603" cy="446813"/>
          </a:xfrm>
          <a:prstGeom prst="downArrow">
            <a:avLst/>
          </a:prstGeom>
          <a:solidFill>
            <a:srgbClr val="FFFFFF"/>
          </a:solidFill>
          <a:ln>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2" name="Pfeil nach unten 21"/>
          <p:cNvSpPr/>
          <p:nvPr/>
        </p:nvSpPr>
        <p:spPr>
          <a:xfrm>
            <a:off x="3904576" y="3125865"/>
            <a:ext cx="658603" cy="446813"/>
          </a:xfrm>
          <a:prstGeom prst="downArrow">
            <a:avLst/>
          </a:prstGeom>
          <a:solidFill>
            <a:srgbClr val="FFFFFF"/>
          </a:solidFill>
          <a:ln>
            <a:solidFill>
              <a:srgbClr val="E46C0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3" name="Textfeld 22"/>
          <p:cNvSpPr txBox="1"/>
          <p:nvPr/>
        </p:nvSpPr>
        <p:spPr>
          <a:xfrm>
            <a:off x="1968500" y="2316375"/>
            <a:ext cx="4419600" cy="595035"/>
          </a:xfrm>
          <a:prstGeom prst="rect">
            <a:avLst/>
          </a:prstGeom>
          <a:noFill/>
        </p:spPr>
        <p:txBody>
          <a:bodyPr wrap="square" rtlCol="0">
            <a:spAutoFit/>
          </a:bodyPr>
          <a:lstStyle/>
          <a:p>
            <a:pPr algn="ctr">
              <a:lnSpc>
                <a:spcPct val="120000"/>
              </a:lnSpc>
            </a:pPr>
            <a:r>
              <a:rPr lang="de-DE" sz="2800" dirty="0" err="1"/>
              <a:t>Lower</a:t>
            </a:r>
            <a:r>
              <a:rPr lang="de-DE" sz="2800" dirty="0"/>
              <a:t> </a:t>
            </a:r>
            <a:r>
              <a:rPr lang="de-DE" sz="2800" dirty="0" err="1"/>
              <a:t>interest</a:t>
            </a:r>
            <a:r>
              <a:rPr lang="de-DE" sz="2800" dirty="0"/>
              <a:t> </a:t>
            </a:r>
            <a:r>
              <a:rPr lang="de-DE" sz="2800" dirty="0" err="1" smtClean="0"/>
              <a:t>rates</a:t>
            </a:r>
            <a:endParaRPr lang="de-DE" sz="2800" dirty="0"/>
          </a:p>
        </p:txBody>
      </p:sp>
      <p:sp>
        <p:nvSpPr>
          <p:cNvPr id="25" name="Textfeld 24"/>
          <p:cNvSpPr txBox="1"/>
          <p:nvPr/>
        </p:nvSpPr>
        <p:spPr>
          <a:xfrm>
            <a:off x="1799397" y="3645927"/>
            <a:ext cx="5527563" cy="523220"/>
          </a:xfrm>
          <a:prstGeom prst="rect">
            <a:avLst/>
          </a:prstGeom>
          <a:noFill/>
        </p:spPr>
        <p:txBody>
          <a:bodyPr wrap="square" rtlCol="0">
            <a:spAutoFit/>
          </a:bodyPr>
          <a:lstStyle/>
          <a:p>
            <a:pPr algn="ctr"/>
            <a:r>
              <a:rPr lang="de-DE" sz="2800" dirty="0"/>
              <a:t>Investment </a:t>
            </a:r>
            <a:r>
              <a:rPr lang="de-DE" sz="2800" dirty="0" err="1"/>
              <a:t>is</a:t>
            </a:r>
            <a:r>
              <a:rPr lang="de-DE" sz="2800" dirty="0"/>
              <a:t> </a:t>
            </a:r>
            <a:r>
              <a:rPr lang="de-DE" sz="2800" dirty="0" err="1" smtClean="0"/>
              <a:t>encouraged</a:t>
            </a:r>
            <a:endParaRPr lang="de-DE" dirty="0"/>
          </a:p>
        </p:txBody>
      </p:sp>
      <p:sp>
        <p:nvSpPr>
          <p:cNvPr id="26" name="Textfeld 25"/>
          <p:cNvSpPr txBox="1"/>
          <p:nvPr/>
        </p:nvSpPr>
        <p:spPr>
          <a:xfrm>
            <a:off x="1540660" y="4791236"/>
            <a:ext cx="5786300" cy="523220"/>
          </a:xfrm>
          <a:prstGeom prst="rect">
            <a:avLst/>
          </a:prstGeom>
          <a:noFill/>
        </p:spPr>
        <p:txBody>
          <a:bodyPr wrap="square" rtlCol="0">
            <a:spAutoFit/>
          </a:bodyPr>
          <a:lstStyle/>
          <a:p>
            <a:pPr algn="ctr"/>
            <a:r>
              <a:rPr lang="de-DE" sz="2800" dirty="0"/>
              <a:t>Aggregate </a:t>
            </a:r>
            <a:r>
              <a:rPr lang="de-DE" sz="2800" dirty="0" err="1"/>
              <a:t>demand</a:t>
            </a:r>
            <a:r>
              <a:rPr lang="de-DE" sz="2800" dirty="0"/>
              <a:t> </a:t>
            </a:r>
            <a:r>
              <a:rPr lang="de-DE" sz="2800" dirty="0" err="1" smtClean="0"/>
              <a:t>rises</a:t>
            </a:r>
            <a:endParaRPr lang="de-DE" sz="2800" dirty="0"/>
          </a:p>
        </p:txBody>
      </p:sp>
      <p:sp>
        <p:nvSpPr>
          <p:cNvPr id="27" name="Textfeld 26"/>
          <p:cNvSpPr txBox="1"/>
          <p:nvPr/>
        </p:nvSpPr>
        <p:spPr>
          <a:xfrm>
            <a:off x="1516158" y="5833130"/>
            <a:ext cx="6045037" cy="523220"/>
          </a:xfrm>
          <a:prstGeom prst="rect">
            <a:avLst/>
          </a:prstGeom>
          <a:noFill/>
        </p:spPr>
        <p:txBody>
          <a:bodyPr wrap="square" rtlCol="0">
            <a:spAutoFit/>
          </a:bodyPr>
          <a:lstStyle/>
          <a:p>
            <a:pPr algn="ctr"/>
            <a:r>
              <a:rPr lang="de-DE" sz="2800" dirty="0"/>
              <a:t>Equilibrium GDP </a:t>
            </a:r>
            <a:r>
              <a:rPr lang="de-DE" sz="2800" dirty="0" err="1" smtClean="0"/>
              <a:t>rises</a:t>
            </a:r>
            <a:endParaRPr lang="de-DE" sz="2800" dirty="0"/>
          </a:p>
        </p:txBody>
      </p:sp>
    </p:spTree>
    <p:extLst>
      <p:ext uri="{BB962C8B-B14F-4D97-AF65-F5344CB8AC3E}">
        <p14:creationId xmlns:p14="http://schemas.microsoft.com/office/powerpoint/2010/main" val="1995721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animBg="1"/>
      <p:bldP spid="20" grpId="0" animBg="1"/>
      <p:bldP spid="21" grpId="0" animBg="1"/>
      <p:bldP spid="22" grpId="0" animBg="1"/>
      <p:bldP spid="23" grpId="0"/>
      <p:bldP spid="25" grpId="0"/>
      <p:bldP spid="26" grpId="0"/>
      <p:bldP spid="2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a:t>How</a:t>
            </a:r>
            <a:r>
              <a:rPr lang="de-DE" dirty="0"/>
              <a:t> </a:t>
            </a:r>
            <a:r>
              <a:rPr lang="de-DE" dirty="0" err="1"/>
              <a:t>is</a:t>
            </a:r>
            <a:r>
              <a:rPr lang="de-DE" dirty="0"/>
              <a:t> </a:t>
            </a:r>
            <a:r>
              <a:rPr lang="de-DE" dirty="0" err="1"/>
              <a:t>monetary</a:t>
            </a:r>
            <a:r>
              <a:rPr lang="de-DE" dirty="0"/>
              <a:t> </a:t>
            </a:r>
            <a:r>
              <a:rPr lang="de-DE" dirty="0" err="1"/>
              <a:t>policy</a:t>
            </a:r>
            <a:r>
              <a:rPr lang="de-DE" dirty="0"/>
              <a:t> </a:t>
            </a:r>
            <a:r>
              <a:rPr lang="de-DE" dirty="0" err="1"/>
              <a:t>used</a:t>
            </a:r>
            <a:r>
              <a:rPr lang="de-DE" dirty="0"/>
              <a:t> (I)?</a:t>
            </a:r>
            <a:endParaRPr lang="en-US" dirty="0"/>
          </a:p>
        </p:txBody>
      </p:sp>
      <p:sp>
        <p:nvSpPr>
          <p:cNvPr id="3" name="Inhaltsplatzhalter 2"/>
          <p:cNvSpPr>
            <a:spLocks noGrp="1"/>
          </p:cNvSpPr>
          <p:nvPr>
            <p:ph idx="1"/>
          </p:nvPr>
        </p:nvSpPr>
        <p:spPr/>
        <p:txBody>
          <a:bodyPr/>
          <a:lstStyle/>
          <a:p>
            <a:r>
              <a:rPr lang="de-DE" dirty="0" err="1"/>
              <a:t>If</a:t>
            </a:r>
            <a:r>
              <a:rPr lang="de-DE" dirty="0"/>
              <a:t> </a:t>
            </a:r>
            <a:r>
              <a:rPr lang="de-DE" dirty="0" err="1"/>
              <a:t>there</a:t>
            </a:r>
            <a:r>
              <a:rPr lang="de-DE" dirty="0"/>
              <a:t> </a:t>
            </a:r>
            <a:r>
              <a:rPr lang="de-DE" dirty="0" err="1"/>
              <a:t>is</a:t>
            </a:r>
            <a:r>
              <a:rPr lang="de-DE" dirty="0"/>
              <a:t> a </a:t>
            </a:r>
            <a:r>
              <a:rPr lang="de-DE" dirty="0" err="1"/>
              <a:t>danger</a:t>
            </a:r>
            <a:r>
              <a:rPr lang="de-DE" dirty="0"/>
              <a:t> </a:t>
            </a:r>
            <a:r>
              <a:rPr lang="de-DE" dirty="0" err="1"/>
              <a:t>of</a:t>
            </a:r>
            <a:r>
              <a:rPr lang="de-DE" dirty="0"/>
              <a:t> </a:t>
            </a:r>
            <a:r>
              <a:rPr lang="de-DE" dirty="0" err="1"/>
              <a:t>recession</a:t>
            </a:r>
            <a:r>
              <a:rPr lang="de-DE" dirty="0"/>
              <a:t>, </a:t>
            </a:r>
            <a:r>
              <a:rPr lang="de-DE" dirty="0" err="1"/>
              <a:t>interest</a:t>
            </a:r>
            <a:r>
              <a:rPr lang="de-DE" dirty="0"/>
              <a:t> </a:t>
            </a:r>
            <a:r>
              <a:rPr lang="de-DE" dirty="0" err="1"/>
              <a:t>rates</a:t>
            </a:r>
            <a:r>
              <a:rPr lang="de-DE" dirty="0"/>
              <a:t> </a:t>
            </a:r>
            <a:r>
              <a:rPr lang="de-DE" dirty="0" err="1"/>
              <a:t>are</a:t>
            </a:r>
            <a:r>
              <a:rPr lang="de-DE" dirty="0"/>
              <a:t> </a:t>
            </a:r>
            <a:r>
              <a:rPr lang="de-DE" dirty="0" err="1"/>
              <a:t>often</a:t>
            </a:r>
            <a:r>
              <a:rPr lang="de-DE" dirty="0"/>
              <a:t> </a:t>
            </a:r>
            <a:r>
              <a:rPr lang="de-DE" dirty="0" err="1"/>
              <a:t>cut</a:t>
            </a:r>
            <a:endParaRPr lang="de-DE" dirty="0"/>
          </a:p>
          <a:p>
            <a:r>
              <a:rPr lang="de-DE" b="1" dirty="0" err="1"/>
              <a:t>expansionary</a:t>
            </a:r>
            <a:r>
              <a:rPr lang="de-DE" b="1" dirty="0"/>
              <a:t> </a:t>
            </a:r>
            <a:r>
              <a:rPr lang="de-DE" b="1" dirty="0" err="1"/>
              <a:t>monetary</a:t>
            </a:r>
            <a:r>
              <a:rPr lang="de-DE" b="1" dirty="0"/>
              <a:t> </a:t>
            </a:r>
            <a:r>
              <a:rPr lang="de-DE" b="1" dirty="0" err="1"/>
              <a:t>policy</a:t>
            </a:r>
            <a:r>
              <a:rPr lang="de-DE" b="1" dirty="0"/>
              <a:t>: </a:t>
            </a:r>
            <a:r>
              <a:rPr lang="de-DE" dirty="0" err="1"/>
              <a:t>the</a:t>
            </a:r>
            <a:r>
              <a:rPr lang="de-DE" dirty="0"/>
              <a:t> </a:t>
            </a:r>
            <a:r>
              <a:rPr lang="de-DE" dirty="0" err="1"/>
              <a:t>use</a:t>
            </a:r>
            <a:r>
              <a:rPr lang="de-DE" dirty="0"/>
              <a:t> </a:t>
            </a:r>
            <a:r>
              <a:rPr lang="de-DE" dirty="0" err="1"/>
              <a:t>of</a:t>
            </a:r>
            <a:r>
              <a:rPr lang="de-DE" dirty="0"/>
              <a:t> </a:t>
            </a:r>
            <a:r>
              <a:rPr lang="de-DE" dirty="0" err="1"/>
              <a:t>monetary</a:t>
            </a:r>
            <a:r>
              <a:rPr lang="de-DE" dirty="0"/>
              <a:t> </a:t>
            </a:r>
            <a:r>
              <a:rPr lang="de-DE" dirty="0" err="1"/>
              <a:t>policy</a:t>
            </a:r>
            <a:r>
              <a:rPr lang="de-DE" dirty="0"/>
              <a:t> </a:t>
            </a:r>
            <a:r>
              <a:rPr lang="de-DE" dirty="0" err="1"/>
              <a:t>tools</a:t>
            </a:r>
            <a:r>
              <a:rPr lang="de-DE" dirty="0"/>
              <a:t> </a:t>
            </a:r>
            <a:r>
              <a:rPr lang="de-DE" dirty="0" err="1"/>
              <a:t>to</a:t>
            </a:r>
            <a:r>
              <a:rPr lang="de-DE" dirty="0"/>
              <a:t> </a:t>
            </a:r>
            <a:r>
              <a:rPr lang="de-DE" dirty="0" err="1"/>
              <a:t>increase</a:t>
            </a:r>
            <a:r>
              <a:rPr lang="de-DE" dirty="0"/>
              <a:t> </a:t>
            </a:r>
            <a:r>
              <a:rPr lang="de-DE" dirty="0" err="1"/>
              <a:t>the</a:t>
            </a:r>
            <a:r>
              <a:rPr lang="de-DE" dirty="0"/>
              <a:t> </a:t>
            </a:r>
            <a:r>
              <a:rPr lang="de-DE" dirty="0" err="1"/>
              <a:t>money</a:t>
            </a:r>
            <a:r>
              <a:rPr lang="de-DE" dirty="0"/>
              <a:t> </a:t>
            </a:r>
            <a:r>
              <a:rPr lang="de-DE" dirty="0" err="1"/>
              <a:t>supply</a:t>
            </a:r>
            <a:r>
              <a:rPr lang="de-DE" dirty="0"/>
              <a:t>, </a:t>
            </a:r>
            <a:r>
              <a:rPr lang="de-DE" dirty="0" err="1"/>
              <a:t>lower</a:t>
            </a:r>
            <a:r>
              <a:rPr lang="de-DE" dirty="0"/>
              <a:t> </a:t>
            </a:r>
            <a:r>
              <a:rPr lang="de-DE" dirty="0" err="1"/>
              <a:t>interest</a:t>
            </a:r>
            <a:r>
              <a:rPr lang="de-DE" dirty="0"/>
              <a:t> </a:t>
            </a:r>
            <a:r>
              <a:rPr lang="de-DE" dirty="0" err="1"/>
              <a:t>rates</a:t>
            </a:r>
            <a:r>
              <a:rPr lang="de-DE" dirty="0"/>
              <a:t>, </a:t>
            </a:r>
            <a:r>
              <a:rPr lang="de-DE" dirty="0" err="1"/>
              <a:t>and</a:t>
            </a:r>
            <a:r>
              <a:rPr lang="de-DE" dirty="0"/>
              <a:t> </a:t>
            </a:r>
            <a:r>
              <a:rPr lang="de-DE" dirty="0" err="1"/>
              <a:t>stimulate</a:t>
            </a:r>
            <a:r>
              <a:rPr lang="de-DE" dirty="0"/>
              <a:t> a </a:t>
            </a:r>
            <a:r>
              <a:rPr lang="de-DE" dirty="0" err="1"/>
              <a:t>higher</a:t>
            </a:r>
            <a:r>
              <a:rPr lang="de-DE" dirty="0"/>
              <a:t> </a:t>
            </a:r>
            <a:r>
              <a:rPr lang="de-DE" dirty="0" err="1"/>
              <a:t>level</a:t>
            </a:r>
            <a:r>
              <a:rPr lang="de-DE" dirty="0"/>
              <a:t> </a:t>
            </a:r>
            <a:r>
              <a:rPr lang="de-DE" dirty="0" err="1"/>
              <a:t>of</a:t>
            </a:r>
            <a:r>
              <a:rPr lang="de-DE" dirty="0"/>
              <a:t> </a:t>
            </a:r>
            <a:r>
              <a:rPr lang="de-DE" dirty="0" err="1"/>
              <a:t>economic</a:t>
            </a:r>
            <a:r>
              <a:rPr lang="de-DE" dirty="0"/>
              <a:t> </a:t>
            </a:r>
            <a:r>
              <a:rPr lang="de-DE" dirty="0" err="1"/>
              <a:t>activity</a:t>
            </a:r>
            <a:endParaRPr lang="de-DE" dirty="0"/>
          </a:p>
          <a:p>
            <a:r>
              <a:rPr lang="de-DE" b="1" dirty="0" err="1"/>
              <a:t>accommodating</a:t>
            </a:r>
            <a:r>
              <a:rPr lang="de-DE" b="1" dirty="0"/>
              <a:t> </a:t>
            </a:r>
            <a:r>
              <a:rPr lang="de-DE" b="1" dirty="0" err="1"/>
              <a:t>monetary</a:t>
            </a:r>
            <a:r>
              <a:rPr lang="de-DE" b="1" dirty="0"/>
              <a:t> </a:t>
            </a:r>
            <a:r>
              <a:rPr lang="de-DE" b="1" dirty="0" err="1"/>
              <a:t>policy</a:t>
            </a:r>
            <a:r>
              <a:rPr lang="de-DE" b="1" dirty="0"/>
              <a:t>: </a:t>
            </a:r>
            <a:r>
              <a:rPr lang="de-DE" dirty="0" err="1"/>
              <a:t>loose</a:t>
            </a:r>
            <a:r>
              <a:rPr lang="de-DE" dirty="0"/>
              <a:t> </a:t>
            </a:r>
            <a:r>
              <a:rPr lang="de-DE" dirty="0" err="1"/>
              <a:t>or</a:t>
            </a:r>
            <a:r>
              <a:rPr lang="de-DE" dirty="0"/>
              <a:t> </a:t>
            </a:r>
            <a:r>
              <a:rPr lang="de-DE" dirty="0" err="1"/>
              <a:t>expansionary</a:t>
            </a:r>
            <a:r>
              <a:rPr lang="de-DE" dirty="0"/>
              <a:t> </a:t>
            </a:r>
            <a:r>
              <a:rPr lang="de-DE" dirty="0" err="1"/>
              <a:t>monetary</a:t>
            </a:r>
            <a:r>
              <a:rPr lang="de-DE" dirty="0"/>
              <a:t> </a:t>
            </a:r>
            <a:r>
              <a:rPr lang="de-DE" dirty="0" err="1"/>
              <a:t>policy</a:t>
            </a:r>
            <a:r>
              <a:rPr lang="de-DE" dirty="0"/>
              <a:t> </a:t>
            </a:r>
            <a:r>
              <a:rPr lang="de-DE" dirty="0" err="1"/>
              <a:t>intended</a:t>
            </a:r>
            <a:r>
              <a:rPr lang="de-DE" dirty="0"/>
              <a:t> </a:t>
            </a:r>
            <a:r>
              <a:rPr lang="de-DE" dirty="0" err="1"/>
              <a:t>to</a:t>
            </a:r>
            <a:r>
              <a:rPr lang="de-DE" dirty="0"/>
              <a:t> </a:t>
            </a:r>
            <a:r>
              <a:rPr lang="de-DE" dirty="0" err="1"/>
              <a:t>counteract</a:t>
            </a:r>
            <a:r>
              <a:rPr lang="de-DE" dirty="0"/>
              <a:t> </a:t>
            </a:r>
            <a:r>
              <a:rPr lang="de-DE" dirty="0" err="1"/>
              <a:t>recessionary</a:t>
            </a:r>
            <a:r>
              <a:rPr lang="de-DE" dirty="0"/>
              <a:t> </a:t>
            </a:r>
            <a:r>
              <a:rPr lang="de-DE" dirty="0" err="1"/>
              <a:t>tendencies</a:t>
            </a:r>
            <a:r>
              <a:rPr lang="de-DE" dirty="0"/>
              <a:t> in </a:t>
            </a:r>
            <a:r>
              <a:rPr lang="de-DE" dirty="0" err="1"/>
              <a:t>the</a:t>
            </a:r>
            <a:r>
              <a:rPr lang="de-DE" dirty="0"/>
              <a:t> </a:t>
            </a:r>
            <a:r>
              <a:rPr lang="de-DE" dirty="0" err="1"/>
              <a:t>economy</a:t>
            </a:r>
            <a:endParaRPr lang="de-DE" dirty="0"/>
          </a:p>
          <a:p>
            <a:endParaRPr lang="en-US" dirty="0"/>
          </a:p>
        </p:txBody>
      </p:sp>
      <p:sp>
        <p:nvSpPr>
          <p:cNvPr id="4" name="Fußzeilenplatzhalter 3"/>
          <p:cNvSpPr>
            <a:spLocks noGrp="1"/>
          </p:cNvSpPr>
          <p:nvPr>
            <p:ph type="ftr" sz="quarter" idx="11"/>
          </p:nvPr>
        </p:nvSpPr>
        <p:spPr/>
        <p:txBody>
          <a:bodyPr/>
          <a:lstStyle/>
          <a:p>
            <a:r>
              <a:rPr lang="en-US" smtClean="0"/>
              <a:t>Chapter 12</a:t>
            </a:r>
            <a:endParaRPr lang="en-US" dirty="0"/>
          </a:p>
        </p:txBody>
      </p:sp>
      <p:sp>
        <p:nvSpPr>
          <p:cNvPr id="5" name="Foliennummernplatzhalter 4"/>
          <p:cNvSpPr>
            <a:spLocks noGrp="1"/>
          </p:cNvSpPr>
          <p:nvPr>
            <p:ph type="sldNum" sz="quarter" idx="12"/>
          </p:nvPr>
        </p:nvSpPr>
        <p:spPr/>
        <p:txBody>
          <a:bodyPr/>
          <a:lstStyle/>
          <a:p>
            <a:fld id="{C227DA43-3790-8B49-BEF7-6A1B08DD55C4}" type="slidenum">
              <a:rPr lang="en-US" smtClean="0"/>
              <a:t>32</a:t>
            </a:fld>
            <a:endParaRPr lang="en-US"/>
          </a:p>
        </p:txBody>
      </p:sp>
    </p:spTree>
    <p:extLst>
      <p:ext uri="{BB962C8B-B14F-4D97-AF65-F5344CB8AC3E}">
        <p14:creationId xmlns:p14="http://schemas.microsoft.com/office/powerpoint/2010/main" val="2848642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a:t>How</a:t>
            </a:r>
            <a:r>
              <a:rPr lang="de-DE" dirty="0"/>
              <a:t> </a:t>
            </a:r>
            <a:r>
              <a:rPr lang="de-DE" dirty="0" err="1"/>
              <a:t>is</a:t>
            </a:r>
            <a:r>
              <a:rPr lang="de-DE" dirty="0"/>
              <a:t> </a:t>
            </a:r>
            <a:r>
              <a:rPr lang="de-DE" dirty="0" err="1"/>
              <a:t>monetary</a:t>
            </a:r>
            <a:r>
              <a:rPr lang="de-DE" dirty="0"/>
              <a:t> </a:t>
            </a:r>
            <a:r>
              <a:rPr lang="de-DE" dirty="0" err="1"/>
              <a:t>policy</a:t>
            </a:r>
            <a:r>
              <a:rPr lang="de-DE" dirty="0"/>
              <a:t> </a:t>
            </a:r>
            <a:r>
              <a:rPr lang="de-DE" dirty="0" err="1"/>
              <a:t>used</a:t>
            </a:r>
            <a:r>
              <a:rPr lang="de-DE" dirty="0"/>
              <a:t> (II)?</a:t>
            </a:r>
            <a:endParaRPr lang="en-US" dirty="0"/>
          </a:p>
        </p:txBody>
      </p:sp>
      <p:sp>
        <p:nvSpPr>
          <p:cNvPr id="3" name="Inhaltsplatzhalter 2"/>
          <p:cNvSpPr>
            <a:spLocks noGrp="1"/>
          </p:cNvSpPr>
          <p:nvPr>
            <p:ph idx="1"/>
          </p:nvPr>
        </p:nvSpPr>
        <p:spPr/>
        <p:txBody>
          <a:bodyPr/>
          <a:lstStyle/>
          <a:p>
            <a:r>
              <a:rPr lang="de-DE" dirty="0" err="1"/>
              <a:t>If</a:t>
            </a:r>
            <a:r>
              <a:rPr lang="de-DE" dirty="0"/>
              <a:t> </a:t>
            </a:r>
            <a:r>
              <a:rPr lang="de-DE" dirty="0" err="1"/>
              <a:t>there</a:t>
            </a:r>
            <a:r>
              <a:rPr lang="de-DE" dirty="0"/>
              <a:t> </a:t>
            </a:r>
            <a:r>
              <a:rPr lang="de-DE" dirty="0" err="1"/>
              <a:t>is</a:t>
            </a:r>
            <a:r>
              <a:rPr lang="de-DE" dirty="0"/>
              <a:t> a </a:t>
            </a:r>
            <a:r>
              <a:rPr lang="de-DE" dirty="0" err="1"/>
              <a:t>danger</a:t>
            </a:r>
            <a:r>
              <a:rPr lang="de-DE" dirty="0"/>
              <a:t> </a:t>
            </a:r>
            <a:r>
              <a:rPr lang="de-DE" dirty="0" err="1"/>
              <a:t>of</a:t>
            </a:r>
            <a:r>
              <a:rPr lang="de-DE" dirty="0"/>
              <a:t> </a:t>
            </a:r>
            <a:r>
              <a:rPr lang="de-DE" dirty="0" err="1"/>
              <a:t>inflationary</a:t>
            </a:r>
            <a:r>
              <a:rPr lang="de-DE" dirty="0"/>
              <a:t> </a:t>
            </a:r>
            <a:r>
              <a:rPr lang="de-DE" dirty="0" err="1"/>
              <a:t>overheating</a:t>
            </a:r>
            <a:r>
              <a:rPr lang="de-DE" dirty="0"/>
              <a:t>, </a:t>
            </a:r>
            <a:r>
              <a:rPr lang="de-DE" dirty="0" err="1"/>
              <a:t>interest</a:t>
            </a:r>
            <a:r>
              <a:rPr lang="de-DE" dirty="0"/>
              <a:t> </a:t>
            </a:r>
            <a:r>
              <a:rPr lang="de-DE" dirty="0" err="1"/>
              <a:t>rates</a:t>
            </a:r>
            <a:r>
              <a:rPr lang="de-DE" dirty="0"/>
              <a:t> </a:t>
            </a:r>
            <a:r>
              <a:rPr lang="de-DE" dirty="0" err="1"/>
              <a:t>are</a:t>
            </a:r>
            <a:r>
              <a:rPr lang="de-DE" dirty="0"/>
              <a:t> </a:t>
            </a:r>
            <a:r>
              <a:rPr lang="de-DE" dirty="0" err="1"/>
              <a:t>often</a:t>
            </a:r>
            <a:r>
              <a:rPr lang="de-DE" dirty="0"/>
              <a:t> </a:t>
            </a:r>
            <a:r>
              <a:rPr lang="de-DE" dirty="0" err="1"/>
              <a:t>increased</a:t>
            </a:r>
            <a:endParaRPr lang="de-DE" dirty="0"/>
          </a:p>
          <a:p>
            <a:r>
              <a:rPr lang="de-DE" b="1" dirty="0" err="1"/>
              <a:t>contractionary</a:t>
            </a:r>
            <a:r>
              <a:rPr lang="de-DE" b="1" dirty="0"/>
              <a:t> </a:t>
            </a:r>
            <a:r>
              <a:rPr lang="de-DE" b="1" dirty="0" err="1"/>
              <a:t>monetary</a:t>
            </a:r>
            <a:r>
              <a:rPr lang="de-DE" b="1" dirty="0"/>
              <a:t> </a:t>
            </a:r>
            <a:r>
              <a:rPr lang="de-DE" b="1" dirty="0" err="1"/>
              <a:t>policy</a:t>
            </a:r>
            <a:r>
              <a:rPr lang="de-DE" b="1" dirty="0"/>
              <a:t>: </a:t>
            </a:r>
            <a:r>
              <a:rPr lang="de-DE" dirty="0" err="1"/>
              <a:t>the</a:t>
            </a:r>
            <a:r>
              <a:rPr lang="de-DE" dirty="0"/>
              <a:t> </a:t>
            </a:r>
            <a:r>
              <a:rPr lang="de-DE" dirty="0" err="1"/>
              <a:t>use</a:t>
            </a:r>
            <a:r>
              <a:rPr lang="de-DE" dirty="0"/>
              <a:t> </a:t>
            </a:r>
            <a:r>
              <a:rPr lang="de-DE" dirty="0" err="1"/>
              <a:t>of</a:t>
            </a:r>
            <a:r>
              <a:rPr lang="de-DE" dirty="0"/>
              <a:t> </a:t>
            </a:r>
            <a:r>
              <a:rPr lang="de-DE" dirty="0" err="1"/>
              <a:t>monetary</a:t>
            </a:r>
            <a:r>
              <a:rPr lang="de-DE" dirty="0"/>
              <a:t> </a:t>
            </a:r>
            <a:r>
              <a:rPr lang="de-DE" dirty="0" err="1"/>
              <a:t>policy</a:t>
            </a:r>
            <a:r>
              <a:rPr lang="de-DE" dirty="0"/>
              <a:t> </a:t>
            </a:r>
            <a:r>
              <a:rPr lang="de-DE" dirty="0" err="1"/>
              <a:t>tools</a:t>
            </a:r>
            <a:r>
              <a:rPr lang="de-DE" dirty="0"/>
              <a:t> </a:t>
            </a:r>
            <a:r>
              <a:rPr lang="de-DE" dirty="0" err="1"/>
              <a:t>to</a:t>
            </a:r>
            <a:r>
              <a:rPr lang="de-DE" dirty="0"/>
              <a:t> </a:t>
            </a:r>
            <a:r>
              <a:rPr lang="de-DE" dirty="0" err="1"/>
              <a:t>limit</a:t>
            </a:r>
            <a:r>
              <a:rPr lang="de-DE" dirty="0"/>
              <a:t> </a:t>
            </a:r>
            <a:r>
              <a:rPr lang="de-DE" dirty="0" err="1"/>
              <a:t>the</a:t>
            </a:r>
            <a:r>
              <a:rPr lang="de-DE" dirty="0"/>
              <a:t> </a:t>
            </a:r>
            <a:r>
              <a:rPr lang="de-DE" dirty="0" err="1"/>
              <a:t>money</a:t>
            </a:r>
            <a:r>
              <a:rPr lang="de-DE" dirty="0"/>
              <a:t> </a:t>
            </a:r>
            <a:r>
              <a:rPr lang="de-DE" dirty="0" err="1"/>
              <a:t>supply</a:t>
            </a:r>
            <a:r>
              <a:rPr lang="de-DE" dirty="0"/>
              <a:t>, </a:t>
            </a:r>
            <a:r>
              <a:rPr lang="de-DE" dirty="0" err="1"/>
              <a:t>raise</a:t>
            </a:r>
            <a:r>
              <a:rPr lang="de-DE" dirty="0"/>
              <a:t> </a:t>
            </a:r>
            <a:r>
              <a:rPr lang="de-DE" dirty="0" err="1"/>
              <a:t>interest</a:t>
            </a:r>
            <a:r>
              <a:rPr lang="de-DE" dirty="0"/>
              <a:t> </a:t>
            </a:r>
            <a:r>
              <a:rPr lang="de-DE" dirty="0" err="1"/>
              <a:t>rates</a:t>
            </a:r>
            <a:r>
              <a:rPr lang="de-DE" dirty="0"/>
              <a:t>, </a:t>
            </a:r>
            <a:r>
              <a:rPr lang="de-DE" dirty="0" err="1"/>
              <a:t>and</a:t>
            </a:r>
            <a:r>
              <a:rPr lang="de-DE" dirty="0"/>
              <a:t> </a:t>
            </a:r>
            <a:r>
              <a:rPr lang="de-DE" dirty="0" err="1"/>
              <a:t>encourage</a:t>
            </a:r>
            <a:r>
              <a:rPr lang="de-DE" dirty="0"/>
              <a:t> a </a:t>
            </a:r>
            <a:r>
              <a:rPr lang="de-DE" dirty="0" err="1"/>
              <a:t>leveling</a:t>
            </a:r>
            <a:r>
              <a:rPr lang="de-DE" dirty="0"/>
              <a:t> off </a:t>
            </a:r>
            <a:r>
              <a:rPr lang="de-DE" dirty="0" err="1"/>
              <a:t>or</a:t>
            </a:r>
            <a:r>
              <a:rPr lang="de-DE" dirty="0"/>
              <a:t> </a:t>
            </a:r>
            <a:r>
              <a:rPr lang="de-DE" dirty="0" err="1"/>
              <a:t>reduction</a:t>
            </a:r>
            <a:r>
              <a:rPr lang="de-DE" dirty="0"/>
              <a:t> in </a:t>
            </a:r>
            <a:r>
              <a:rPr lang="de-DE" dirty="0" err="1"/>
              <a:t>economic</a:t>
            </a:r>
            <a:r>
              <a:rPr lang="de-DE" dirty="0"/>
              <a:t> </a:t>
            </a:r>
            <a:r>
              <a:rPr lang="de-DE" dirty="0" err="1"/>
              <a:t>activity</a:t>
            </a:r>
            <a:endParaRPr lang="de-DE" dirty="0"/>
          </a:p>
          <a:p>
            <a:endParaRPr lang="en-US" dirty="0"/>
          </a:p>
        </p:txBody>
      </p:sp>
      <p:sp>
        <p:nvSpPr>
          <p:cNvPr id="4" name="Fußzeilenplatzhalter 3"/>
          <p:cNvSpPr>
            <a:spLocks noGrp="1"/>
          </p:cNvSpPr>
          <p:nvPr>
            <p:ph type="ftr" sz="quarter" idx="11"/>
          </p:nvPr>
        </p:nvSpPr>
        <p:spPr/>
        <p:txBody>
          <a:bodyPr/>
          <a:lstStyle/>
          <a:p>
            <a:r>
              <a:rPr lang="en-US" smtClean="0"/>
              <a:t>Chapter 12</a:t>
            </a:r>
            <a:endParaRPr lang="en-US" dirty="0"/>
          </a:p>
        </p:txBody>
      </p:sp>
      <p:sp>
        <p:nvSpPr>
          <p:cNvPr id="5" name="Foliennummernplatzhalter 4"/>
          <p:cNvSpPr>
            <a:spLocks noGrp="1"/>
          </p:cNvSpPr>
          <p:nvPr>
            <p:ph type="sldNum" sz="quarter" idx="12"/>
          </p:nvPr>
        </p:nvSpPr>
        <p:spPr/>
        <p:txBody>
          <a:bodyPr/>
          <a:lstStyle/>
          <a:p>
            <a:fld id="{C227DA43-3790-8B49-BEF7-6A1B08DD55C4}" type="slidenum">
              <a:rPr lang="en-US" smtClean="0"/>
              <a:t>33</a:t>
            </a:fld>
            <a:endParaRPr lang="en-US"/>
          </a:p>
        </p:txBody>
      </p:sp>
    </p:spTree>
    <p:extLst>
      <p:ext uri="{BB962C8B-B14F-4D97-AF65-F5344CB8AC3E}">
        <p14:creationId xmlns:p14="http://schemas.microsoft.com/office/powerpoint/2010/main" val="2152699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Figure 12.4 Expansionary </a:t>
            </a:r>
            <a:r>
              <a:rPr lang="en-US" dirty="0" smtClean="0"/>
              <a:t>monetary policy </a:t>
            </a:r>
            <a:r>
              <a:rPr lang="en-US" dirty="0"/>
              <a:t>and the AE </a:t>
            </a:r>
            <a:r>
              <a:rPr lang="en-US" dirty="0" smtClean="0"/>
              <a:t>curve</a:t>
            </a:r>
            <a:r>
              <a:rPr lang="en-US" dirty="0"/>
              <a:t/>
            </a:r>
            <a:br>
              <a:rPr lang="en-US" dirty="0"/>
            </a:br>
            <a:endParaRPr lang="en-US" dirty="0"/>
          </a:p>
        </p:txBody>
      </p:sp>
      <p:sp>
        <p:nvSpPr>
          <p:cNvPr id="4" name="Fußzeilenplatzhalter 3"/>
          <p:cNvSpPr>
            <a:spLocks noGrp="1"/>
          </p:cNvSpPr>
          <p:nvPr>
            <p:ph type="ftr" sz="quarter" idx="11"/>
          </p:nvPr>
        </p:nvSpPr>
        <p:spPr/>
        <p:txBody>
          <a:bodyPr/>
          <a:lstStyle/>
          <a:p>
            <a:r>
              <a:rPr lang="en-US" smtClean="0"/>
              <a:t>Chapter 12</a:t>
            </a:r>
            <a:endParaRPr lang="en-US" dirty="0"/>
          </a:p>
        </p:txBody>
      </p:sp>
      <p:sp>
        <p:nvSpPr>
          <p:cNvPr id="5" name="Foliennummernplatzhalter 4"/>
          <p:cNvSpPr>
            <a:spLocks noGrp="1"/>
          </p:cNvSpPr>
          <p:nvPr>
            <p:ph type="sldNum" sz="quarter" idx="12"/>
          </p:nvPr>
        </p:nvSpPr>
        <p:spPr/>
        <p:txBody>
          <a:bodyPr/>
          <a:lstStyle/>
          <a:p>
            <a:fld id="{C227DA43-3790-8B49-BEF7-6A1B08DD55C4}" type="slidenum">
              <a:rPr lang="en-US" smtClean="0"/>
              <a:t>34</a:t>
            </a:fld>
            <a:endParaRPr lang="en-US"/>
          </a:p>
        </p:txBody>
      </p:sp>
      <p:grpSp>
        <p:nvGrpSpPr>
          <p:cNvPr id="6" name="Group 30"/>
          <p:cNvGrpSpPr/>
          <p:nvPr/>
        </p:nvGrpSpPr>
        <p:grpSpPr>
          <a:xfrm>
            <a:off x="618112" y="1405861"/>
            <a:ext cx="7545417" cy="5353110"/>
            <a:chOff x="836583" y="990600"/>
            <a:chExt cx="7545417" cy="5353110"/>
          </a:xfrm>
        </p:grpSpPr>
        <p:grpSp>
          <p:nvGrpSpPr>
            <p:cNvPr id="7" name="Group 2"/>
            <p:cNvGrpSpPr>
              <a:grpSpLocks/>
            </p:cNvGrpSpPr>
            <p:nvPr/>
          </p:nvGrpSpPr>
          <p:grpSpPr bwMode="auto">
            <a:xfrm>
              <a:off x="1447800" y="5105400"/>
              <a:ext cx="1143000" cy="685800"/>
              <a:chOff x="912" y="3216"/>
              <a:chExt cx="624" cy="432"/>
            </a:xfrm>
          </p:grpSpPr>
          <p:grpSp>
            <p:nvGrpSpPr>
              <p:cNvPr id="29" name="Group 3"/>
              <p:cNvGrpSpPr>
                <a:grpSpLocks/>
              </p:cNvGrpSpPr>
              <p:nvPr/>
            </p:nvGrpSpPr>
            <p:grpSpPr bwMode="auto">
              <a:xfrm>
                <a:off x="912" y="3216"/>
                <a:ext cx="384" cy="432"/>
                <a:chOff x="1728" y="720"/>
                <a:chExt cx="384" cy="432"/>
              </a:xfrm>
            </p:grpSpPr>
            <p:sp>
              <p:nvSpPr>
                <p:cNvPr id="32" name="Oval 4"/>
                <p:cNvSpPr>
                  <a:spLocks noChangeArrowheads="1"/>
                </p:cNvSpPr>
                <p:nvPr/>
              </p:nvSpPr>
              <p:spPr bwMode="auto">
                <a:xfrm>
                  <a:off x="1824" y="816"/>
                  <a:ext cx="240" cy="240"/>
                </a:xfrm>
                <a:prstGeom prst="ellipse">
                  <a:avLst/>
                </a:prstGeom>
                <a:noFill/>
                <a:ln w="9525">
                  <a:solidFill>
                    <a:schemeClr val="tx1"/>
                  </a:solidFill>
                  <a:prstDash val="dash"/>
                  <a:round/>
                  <a:headEnd/>
                  <a:tailEnd/>
                </a:ln>
              </p:spPr>
              <p:txBody>
                <a:bodyPr wrap="none" anchor="ctr"/>
                <a:lstStyle/>
                <a:p>
                  <a:endParaRPr lang="en-US" sz="2000">
                    <a:cs typeface="Arial" pitchFamily="34" charset="0"/>
                  </a:endParaRPr>
                </a:p>
              </p:txBody>
            </p:sp>
            <p:sp>
              <p:nvSpPr>
                <p:cNvPr id="33" name="Rectangle 5"/>
                <p:cNvSpPr>
                  <a:spLocks noChangeArrowheads="1"/>
                </p:cNvSpPr>
                <p:nvPr/>
              </p:nvSpPr>
              <p:spPr bwMode="auto">
                <a:xfrm>
                  <a:off x="1728" y="720"/>
                  <a:ext cx="192" cy="384"/>
                </a:xfrm>
                <a:prstGeom prst="rect">
                  <a:avLst/>
                </a:prstGeom>
                <a:solidFill>
                  <a:schemeClr val="bg1"/>
                </a:solidFill>
                <a:ln w="9525">
                  <a:noFill/>
                  <a:prstDash val="dash"/>
                  <a:miter lim="800000"/>
                  <a:headEnd/>
                  <a:tailEnd/>
                </a:ln>
              </p:spPr>
              <p:txBody>
                <a:bodyPr wrap="none" anchor="ctr"/>
                <a:lstStyle/>
                <a:p>
                  <a:endParaRPr lang="en-US" sz="2000">
                    <a:cs typeface="Arial" pitchFamily="34" charset="0"/>
                  </a:endParaRPr>
                </a:p>
              </p:txBody>
            </p:sp>
            <p:sp>
              <p:nvSpPr>
                <p:cNvPr id="34" name="Rectangle 6"/>
                <p:cNvSpPr>
                  <a:spLocks noChangeArrowheads="1"/>
                </p:cNvSpPr>
                <p:nvPr/>
              </p:nvSpPr>
              <p:spPr bwMode="auto">
                <a:xfrm rot="-5400000">
                  <a:off x="1824" y="864"/>
                  <a:ext cx="192" cy="384"/>
                </a:xfrm>
                <a:prstGeom prst="rect">
                  <a:avLst/>
                </a:prstGeom>
                <a:solidFill>
                  <a:schemeClr val="bg1"/>
                </a:solidFill>
                <a:ln w="9525">
                  <a:noFill/>
                  <a:prstDash val="dash"/>
                  <a:miter lim="800000"/>
                  <a:headEnd/>
                  <a:tailEnd/>
                </a:ln>
              </p:spPr>
              <p:txBody>
                <a:bodyPr wrap="none" anchor="ctr"/>
                <a:lstStyle/>
                <a:p>
                  <a:endParaRPr lang="en-US" sz="2000">
                    <a:cs typeface="Arial" pitchFamily="34" charset="0"/>
                  </a:endParaRPr>
                </a:p>
              </p:txBody>
            </p:sp>
          </p:grpSp>
          <p:sp>
            <p:nvSpPr>
              <p:cNvPr id="30" name="Text Box 7"/>
              <p:cNvSpPr txBox="1">
                <a:spLocks noChangeArrowheads="1"/>
              </p:cNvSpPr>
              <p:nvPr/>
            </p:nvSpPr>
            <p:spPr bwMode="auto">
              <a:xfrm>
                <a:off x="1200" y="3216"/>
                <a:ext cx="336" cy="252"/>
              </a:xfrm>
              <a:prstGeom prst="rect">
                <a:avLst/>
              </a:prstGeom>
              <a:noFill/>
              <a:ln w="9525">
                <a:noFill/>
                <a:miter lim="800000"/>
                <a:headEnd/>
                <a:tailEnd/>
              </a:ln>
            </p:spPr>
            <p:txBody>
              <a:bodyPr>
                <a:spAutoFit/>
              </a:bodyPr>
              <a:lstStyle/>
              <a:p>
                <a:pPr>
                  <a:spcBef>
                    <a:spcPct val="50000"/>
                  </a:spcBef>
                </a:pPr>
                <a:r>
                  <a:rPr lang="en-US" sz="2000">
                    <a:cs typeface="Arial" pitchFamily="34" charset="0"/>
                  </a:rPr>
                  <a:t>45</a:t>
                </a:r>
              </a:p>
            </p:txBody>
          </p:sp>
          <p:sp>
            <p:nvSpPr>
              <p:cNvPr id="31" name="Oval 8"/>
              <p:cNvSpPr>
                <a:spLocks noChangeArrowheads="1"/>
              </p:cNvSpPr>
              <p:nvPr/>
            </p:nvSpPr>
            <p:spPr bwMode="auto">
              <a:xfrm>
                <a:off x="1392" y="3216"/>
                <a:ext cx="48" cy="48"/>
              </a:xfrm>
              <a:prstGeom prst="ellipse">
                <a:avLst/>
              </a:prstGeom>
              <a:noFill/>
              <a:ln w="9525">
                <a:solidFill>
                  <a:schemeClr val="tx1"/>
                </a:solidFill>
                <a:round/>
                <a:headEnd/>
                <a:tailEnd/>
              </a:ln>
            </p:spPr>
            <p:txBody>
              <a:bodyPr wrap="none" anchor="ctr"/>
              <a:lstStyle/>
              <a:p>
                <a:endParaRPr lang="en-US" sz="2000">
                  <a:cs typeface="Arial" pitchFamily="34" charset="0"/>
                </a:endParaRPr>
              </a:p>
            </p:txBody>
          </p:sp>
        </p:grpSp>
        <p:sp>
          <p:nvSpPr>
            <p:cNvPr id="8" name="Line 9"/>
            <p:cNvSpPr>
              <a:spLocks noChangeShapeType="1"/>
            </p:cNvSpPr>
            <p:nvPr/>
          </p:nvSpPr>
          <p:spPr bwMode="auto">
            <a:xfrm>
              <a:off x="1524000" y="1524000"/>
              <a:ext cx="0" cy="3962400"/>
            </a:xfrm>
            <a:prstGeom prst="line">
              <a:avLst/>
            </a:prstGeom>
            <a:noFill/>
            <a:ln w="28575">
              <a:solidFill>
                <a:schemeClr val="tx1"/>
              </a:solidFill>
              <a:round/>
              <a:headEnd/>
              <a:tailEnd/>
            </a:ln>
          </p:spPr>
          <p:txBody>
            <a:bodyPr/>
            <a:lstStyle/>
            <a:p>
              <a:endParaRPr lang="en-US" sz="2000">
                <a:cs typeface="Arial" pitchFamily="34" charset="0"/>
              </a:endParaRPr>
            </a:p>
          </p:txBody>
        </p:sp>
        <p:sp>
          <p:nvSpPr>
            <p:cNvPr id="9" name="Line 10"/>
            <p:cNvSpPr>
              <a:spLocks noChangeShapeType="1"/>
            </p:cNvSpPr>
            <p:nvPr/>
          </p:nvSpPr>
          <p:spPr bwMode="auto">
            <a:xfrm>
              <a:off x="1524000" y="5486400"/>
              <a:ext cx="5715000" cy="0"/>
            </a:xfrm>
            <a:prstGeom prst="line">
              <a:avLst/>
            </a:prstGeom>
            <a:noFill/>
            <a:ln w="28575">
              <a:solidFill>
                <a:schemeClr val="tx1"/>
              </a:solidFill>
              <a:round/>
              <a:headEnd/>
              <a:tailEnd/>
            </a:ln>
          </p:spPr>
          <p:txBody>
            <a:bodyPr/>
            <a:lstStyle/>
            <a:p>
              <a:endParaRPr lang="en-US" sz="2000">
                <a:cs typeface="Arial" pitchFamily="34" charset="0"/>
              </a:endParaRPr>
            </a:p>
          </p:txBody>
        </p:sp>
        <p:sp>
          <p:nvSpPr>
            <p:cNvPr id="10" name="Line 11"/>
            <p:cNvSpPr>
              <a:spLocks noChangeShapeType="1"/>
            </p:cNvSpPr>
            <p:nvPr/>
          </p:nvSpPr>
          <p:spPr bwMode="auto">
            <a:xfrm flipV="1">
              <a:off x="1524000" y="2209800"/>
              <a:ext cx="3657600" cy="3276600"/>
            </a:xfrm>
            <a:prstGeom prst="line">
              <a:avLst/>
            </a:prstGeom>
            <a:noFill/>
            <a:ln w="38100">
              <a:solidFill>
                <a:schemeClr val="tx1"/>
              </a:solidFill>
              <a:prstDash val="lgDash"/>
              <a:round/>
              <a:headEnd/>
              <a:tailEnd/>
            </a:ln>
          </p:spPr>
          <p:txBody>
            <a:bodyPr/>
            <a:lstStyle/>
            <a:p>
              <a:endParaRPr lang="en-US" sz="2000">
                <a:cs typeface="Arial" pitchFamily="34" charset="0"/>
              </a:endParaRPr>
            </a:p>
          </p:txBody>
        </p:sp>
        <p:sp>
          <p:nvSpPr>
            <p:cNvPr id="11" name="Line 12"/>
            <p:cNvSpPr>
              <a:spLocks noChangeShapeType="1"/>
            </p:cNvSpPr>
            <p:nvPr/>
          </p:nvSpPr>
          <p:spPr bwMode="auto">
            <a:xfrm>
              <a:off x="1524000" y="5105400"/>
              <a:ext cx="0" cy="0"/>
            </a:xfrm>
            <a:prstGeom prst="line">
              <a:avLst/>
            </a:prstGeom>
            <a:noFill/>
            <a:ln w="9525">
              <a:solidFill>
                <a:schemeClr val="tx1"/>
              </a:solidFill>
              <a:round/>
              <a:headEnd/>
              <a:tailEnd/>
            </a:ln>
          </p:spPr>
          <p:txBody>
            <a:bodyPr/>
            <a:lstStyle/>
            <a:p>
              <a:endParaRPr lang="en-US" sz="2000">
                <a:cs typeface="Arial" pitchFamily="34" charset="0"/>
              </a:endParaRPr>
            </a:p>
          </p:txBody>
        </p:sp>
        <p:sp>
          <p:nvSpPr>
            <p:cNvPr id="12" name="Text Box 13"/>
            <p:cNvSpPr txBox="1">
              <a:spLocks noChangeArrowheads="1"/>
            </p:cNvSpPr>
            <p:nvPr/>
          </p:nvSpPr>
          <p:spPr bwMode="auto">
            <a:xfrm>
              <a:off x="3124200" y="5943600"/>
              <a:ext cx="1676400" cy="400110"/>
            </a:xfrm>
            <a:prstGeom prst="rect">
              <a:avLst/>
            </a:prstGeom>
            <a:noFill/>
            <a:ln w="9525">
              <a:noFill/>
              <a:miter lim="800000"/>
              <a:headEnd/>
              <a:tailEnd/>
            </a:ln>
          </p:spPr>
          <p:txBody>
            <a:bodyPr>
              <a:spAutoFit/>
            </a:bodyPr>
            <a:lstStyle/>
            <a:p>
              <a:pPr>
                <a:spcBef>
                  <a:spcPct val="50000"/>
                </a:spcBef>
              </a:pPr>
              <a:r>
                <a:rPr lang="en-US" sz="2000" b="1" dirty="0">
                  <a:cs typeface="Arial" pitchFamily="34" charset="0"/>
                </a:rPr>
                <a:t>Income</a:t>
              </a:r>
            </a:p>
          </p:txBody>
        </p:sp>
        <p:sp>
          <p:nvSpPr>
            <p:cNvPr id="13" name="Text Box 14"/>
            <p:cNvSpPr txBox="1">
              <a:spLocks noChangeArrowheads="1"/>
            </p:cNvSpPr>
            <p:nvPr/>
          </p:nvSpPr>
          <p:spPr bwMode="auto">
            <a:xfrm rot="16200000">
              <a:off x="-1214437" y="3041620"/>
              <a:ext cx="4502150" cy="400110"/>
            </a:xfrm>
            <a:prstGeom prst="rect">
              <a:avLst/>
            </a:prstGeom>
            <a:noFill/>
            <a:ln w="9525">
              <a:noFill/>
              <a:miter lim="800000"/>
              <a:headEnd/>
              <a:tailEnd/>
            </a:ln>
          </p:spPr>
          <p:txBody>
            <a:bodyPr>
              <a:spAutoFit/>
            </a:bodyPr>
            <a:lstStyle/>
            <a:p>
              <a:pPr>
                <a:spcBef>
                  <a:spcPct val="50000"/>
                </a:spcBef>
              </a:pPr>
              <a:r>
                <a:rPr lang="en-US" sz="2000" b="1" dirty="0">
                  <a:cs typeface="Arial" pitchFamily="34" charset="0"/>
                </a:rPr>
                <a:t>Aggregate </a:t>
              </a:r>
              <a:r>
                <a:rPr lang="en-US" sz="2000" b="1" dirty="0" smtClean="0">
                  <a:cs typeface="Arial" pitchFamily="34" charset="0"/>
                </a:rPr>
                <a:t>Expenditure </a:t>
              </a:r>
              <a:r>
                <a:rPr lang="en-US" sz="2000" b="1" dirty="0">
                  <a:cs typeface="Arial" pitchFamily="34" charset="0"/>
                </a:rPr>
                <a:t>and Output</a:t>
              </a:r>
            </a:p>
          </p:txBody>
        </p:sp>
        <p:sp>
          <p:nvSpPr>
            <p:cNvPr id="14" name="Text Box 15"/>
            <p:cNvSpPr txBox="1">
              <a:spLocks noChangeArrowheads="1"/>
            </p:cNvSpPr>
            <p:nvPr/>
          </p:nvSpPr>
          <p:spPr bwMode="auto">
            <a:xfrm>
              <a:off x="5715000" y="1905000"/>
              <a:ext cx="2667000" cy="707886"/>
            </a:xfrm>
            <a:prstGeom prst="rect">
              <a:avLst/>
            </a:prstGeom>
            <a:noFill/>
            <a:ln w="9525">
              <a:noFill/>
              <a:miter lim="800000"/>
              <a:headEnd/>
              <a:tailEnd/>
            </a:ln>
          </p:spPr>
          <p:txBody>
            <a:bodyPr>
              <a:spAutoFit/>
            </a:bodyPr>
            <a:lstStyle/>
            <a:p>
              <a:pPr>
                <a:spcBef>
                  <a:spcPct val="50000"/>
                </a:spcBef>
              </a:pPr>
              <a:r>
                <a:rPr lang="en-US" sz="2000" dirty="0" smtClean="0">
                  <a:cs typeface="Arial" pitchFamily="34" charset="0"/>
                </a:rPr>
                <a:t>AE</a:t>
              </a:r>
              <a:r>
                <a:rPr lang="en-US" sz="2000" baseline="-25000" dirty="0" smtClean="0">
                  <a:cs typeface="Arial" pitchFamily="34" charset="0"/>
                </a:rPr>
                <a:t>1 </a:t>
              </a:r>
              <a:r>
                <a:rPr lang="en-US" sz="2000" dirty="0">
                  <a:cs typeface="Arial" pitchFamily="34" charset="0"/>
                </a:rPr>
                <a:t>(with new, lower interest rate, </a:t>
              </a:r>
              <a:r>
                <a:rPr lang="en-US" sz="2000" i="1" dirty="0">
                  <a:cs typeface="Arial" pitchFamily="34" charset="0"/>
                </a:rPr>
                <a:t>r</a:t>
              </a:r>
              <a:r>
                <a:rPr lang="en-US" sz="2000" i="1" baseline="-25000" dirty="0">
                  <a:cs typeface="Arial" pitchFamily="34" charset="0"/>
                </a:rPr>
                <a:t>1</a:t>
              </a:r>
              <a:r>
                <a:rPr lang="en-US" sz="2000" dirty="0">
                  <a:cs typeface="Arial" pitchFamily="34" charset="0"/>
                </a:rPr>
                <a:t>)</a:t>
              </a:r>
            </a:p>
          </p:txBody>
        </p:sp>
        <p:sp>
          <p:nvSpPr>
            <p:cNvPr id="15" name="Line 16"/>
            <p:cNvSpPr>
              <a:spLocks noChangeShapeType="1"/>
            </p:cNvSpPr>
            <p:nvPr/>
          </p:nvSpPr>
          <p:spPr bwMode="auto">
            <a:xfrm rot="21348943" flipV="1">
              <a:off x="1458913" y="3001963"/>
              <a:ext cx="4267200" cy="1349375"/>
            </a:xfrm>
            <a:prstGeom prst="line">
              <a:avLst/>
            </a:prstGeom>
            <a:noFill/>
            <a:ln w="63500">
              <a:solidFill>
                <a:schemeClr val="tx1"/>
              </a:solidFill>
              <a:round/>
              <a:headEnd/>
              <a:tailEnd/>
            </a:ln>
          </p:spPr>
          <p:txBody>
            <a:bodyPr/>
            <a:lstStyle/>
            <a:p>
              <a:pPr>
                <a:defRPr/>
              </a:pPr>
              <a:endParaRPr lang="en-US" sz="2000">
                <a:cs typeface="Arial" pitchFamily="34" charset="0"/>
              </a:endParaRPr>
            </a:p>
          </p:txBody>
        </p:sp>
        <p:sp>
          <p:nvSpPr>
            <p:cNvPr id="16" name="Text Box 17"/>
            <p:cNvSpPr txBox="1">
              <a:spLocks noChangeArrowheads="1"/>
            </p:cNvSpPr>
            <p:nvPr/>
          </p:nvSpPr>
          <p:spPr bwMode="auto">
            <a:xfrm>
              <a:off x="5029200" y="3429000"/>
              <a:ext cx="2438400" cy="400110"/>
            </a:xfrm>
            <a:prstGeom prst="rect">
              <a:avLst/>
            </a:prstGeom>
            <a:noFill/>
            <a:ln w="9525">
              <a:noFill/>
              <a:miter lim="800000"/>
              <a:headEnd/>
              <a:tailEnd/>
            </a:ln>
          </p:spPr>
          <p:txBody>
            <a:bodyPr>
              <a:spAutoFit/>
            </a:bodyPr>
            <a:lstStyle/>
            <a:p>
              <a:pPr>
                <a:spcBef>
                  <a:spcPct val="50000"/>
                </a:spcBef>
              </a:pPr>
              <a:endParaRPr lang="en-US" sz="2000">
                <a:cs typeface="Arial" pitchFamily="34" charset="0"/>
              </a:endParaRPr>
            </a:p>
          </p:txBody>
        </p:sp>
        <p:sp>
          <p:nvSpPr>
            <p:cNvPr id="17" name="Text Box 18"/>
            <p:cNvSpPr txBox="1">
              <a:spLocks noChangeArrowheads="1"/>
            </p:cNvSpPr>
            <p:nvPr/>
          </p:nvSpPr>
          <p:spPr bwMode="auto">
            <a:xfrm>
              <a:off x="4114800" y="2286000"/>
              <a:ext cx="533400" cy="400110"/>
            </a:xfrm>
            <a:prstGeom prst="rect">
              <a:avLst/>
            </a:prstGeom>
            <a:noFill/>
            <a:ln w="9525">
              <a:noFill/>
              <a:miter lim="800000"/>
              <a:headEnd/>
              <a:tailEnd/>
            </a:ln>
          </p:spPr>
          <p:txBody>
            <a:bodyPr>
              <a:spAutoFit/>
            </a:bodyPr>
            <a:lstStyle/>
            <a:p>
              <a:pPr>
                <a:spcBef>
                  <a:spcPct val="50000"/>
                </a:spcBef>
              </a:pPr>
              <a:r>
                <a:rPr lang="en-US" sz="2000" dirty="0">
                  <a:cs typeface="Arial" pitchFamily="34" charset="0"/>
                </a:rPr>
                <a:t>E</a:t>
              </a:r>
              <a:r>
                <a:rPr lang="en-US" sz="2000" baseline="-25000" dirty="0">
                  <a:cs typeface="Arial" pitchFamily="34" charset="0"/>
                </a:rPr>
                <a:t>1</a:t>
              </a:r>
            </a:p>
          </p:txBody>
        </p:sp>
        <p:sp>
          <p:nvSpPr>
            <p:cNvPr id="18" name="Text Box 20"/>
            <p:cNvSpPr txBox="1">
              <a:spLocks noChangeArrowheads="1"/>
            </p:cNvSpPr>
            <p:nvPr/>
          </p:nvSpPr>
          <p:spPr bwMode="auto">
            <a:xfrm>
              <a:off x="2971800" y="3276600"/>
              <a:ext cx="533400" cy="400110"/>
            </a:xfrm>
            <a:prstGeom prst="rect">
              <a:avLst/>
            </a:prstGeom>
            <a:noFill/>
            <a:ln w="9525">
              <a:noFill/>
              <a:miter lim="800000"/>
              <a:headEnd/>
              <a:tailEnd/>
            </a:ln>
          </p:spPr>
          <p:txBody>
            <a:bodyPr>
              <a:spAutoFit/>
            </a:bodyPr>
            <a:lstStyle/>
            <a:p>
              <a:pPr>
                <a:spcBef>
                  <a:spcPct val="50000"/>
                </a:spcBef>
                <a:defRPr/>
              </a:pPr>
              <a:r>
                <a:rPr lang="en-US" sz="2000" dirty="0">
                  <a:cs typeface="Arial" pitchFamily="34" charset="0"/>
                </a:rPr>
                <a:t>E</a:t>
              </a:r>
              <a:r>
                <a:rPr lang="en-US" sz="2000" baseline="-25000" dirty="0">
                  <a:cs typeface="Arial" pitchFamily="34" charset="0"/>
                </a:rPr>
                <a:t>0</a:t>
              </a:r>
            </a:p>
          </p:txBody>
        </p:sp>
        <p:sp>
          <p:nvSpPr>
            <p:cNvPr id="19" name="Line 22"/>
            <p:cNvSpPr>
              <a:spLocks noChangeShapeType="1"/>
            </p:cNvSpPr>
            <p:nvPr/>
          </p:nvSpPr>
          <p:spPr bwMode="auto">
            <a:xfrm rot="21348943" flipV="1">
              <a:off x="1458913" y="2468563"/>
              <a:ext cx="4267200" cy="1349375"/>
            </a:xfrm>
            <a:prstGeom prst="line">
              <a:avLst/>
            </a:prstGeom>
            <a:noFill/>
            <a:ln w="63500">
              <a:solidFill>
                <a:schemeClr val="tx2"/>
              </a:solidFill>
              <a:round/>
              <a:headEnd/>
              <a:tailEnd/>
            </a:ln>
          </p:spPr>
          <p:txBody>
            <a:bodyPr/>
            <a:lstStyle/>
            <a:p>
              <a:endParaRPr lang="en-US" sz="2000">
                <a:cs typeface="Arial" pitchFamily="34" charset="0"/>
              </a:endParaRPr>
            </a:p>
          </p:txBody>
        </p:sp>
        <p:sp>
          <p:nvSpPr>
            <p:cNvPr id="20" name="Text Box 23"/>
            <p:cNvSpPr txBox="1">
              <a:spLocks noChangeArrowheads="1"/>
            </p:cNvSpPr>
            <p:nvPr/>
          </p:nvSpPr>
          <p:spPr bwMode="auto">
            <a:xfrm>
              <a:off x="5791200" y="2667000"/>
              <a:ext cx="2133600" cy="707886"/>
            </a:xfrm>
            <a:prstGeom prst="rect">
              <a:avLst/>
            </a:prstGeom>
            <a:noFill/>
            <a:ln w="9525">
              <a:noFill/>
              <a:miter lim="800000"/>
              <a:headEnd/>
              <a:tailEnd/>
            </a:ln>
          </p:spPr>
          <p:txBody>
            <a:bodyPr>
              <a:spAutoFit/>
            </a:bodyPr>
            <a:lstStyle/>
            <a:p>
              <a:pPr>
                <a:spcBef>
                  <a:spcPct val="50000"/>
                </a:spcBef>
                <a:defRPr/>
              </a:pPr>
              <a:r>
                <a:rPr lang="en-US" sz="2000" dirty="0">
                  <a:cs typeface="Arial" pitchFamily="34" charset="0"/>
                </a:rPr>
                <a:t> </a:t>
              </a:r>
              <a:r>
                <a:rPr lang="en-US" sz="2000" dirty="0" smtClean="0">
                  <a:cs typeface="Arial" pitchFamily="34" charset="0"/>
                </a:rPr>
                <a:t>AE</a:t>
              </a:r>
              <a:r>
                <a:rPr lang="en-US" sz="2000" baseline="-25000" dirty="0" smtClean="0">
                  <a:cs typeface="Arial" pitchFamily="34" charset="0"/>
                </a:rPr>
                <a:t>0 </a:t>
              </a:r>
              <a:r>
                <a:rPr lang="en-US" sz="2000" dirty="0">
                  <a:cs typeface="Arial" pitchFamily="34" charset="0"/>
                </a:rPr>
                <a:t>(with old interest rate, </a:t>
              </a:r>
              <a:r>
                <a:rPr lang="en-US" sz="2000" i="1" dirty="0">
                  <a:cs typeface="Arial" pitchFamily="34" charset="0"/>
                </a:rPr>
                <a:t>r</a:t>
              </a:r>
              <a:r>
                <a:rPr lang="en-US" sz="2000" i="1" baseline="-25000" dirty="0">
                  <a:cs typeface="Arial" pitchFamily="34" charset="0"/>
                </a:rPr>
                <a:t>0</a:t>
              </a:r>
              <a:r>
                <a:rPr lang="en-US" sz="2000" dirty="0">
                  <a:cs typeface="Arial" pitchFamily="34" charset="0"/>
                </a:rPr>
                <a:t>)</a:t>
              </a:r>
              <a:endParaRPr lang="en-US" sz="2000" baseline="-25000" dirty="0">
                <a:cs typeface="Arial" pitchFamily="34" charset="0"/>
              </a:endParaRPr>
            </a:p>
          </p:txBody>
        </p:sp>
        <p:sp>
          <p:nvSpPr>
            <p:cNvPr id="21" name="Line 25"/>
            <p:cNvSpPr>
              <a:spLocks noChangeShapeType="1"/>
            </p:cNvSpPr>
            <p:nvPr/>
          </p:nvSpPr>
          <p:spPr bwMode="auto">
            <a:xfrm>
              <a:off x="3581400" y="3733800"/>
              <a:ext cx="0" cy="1752600"/>
            </a:xfrm>
            <a:prstGeom prst="line">
              <a:avLst/>
            </a:prstGeom>
            <a:noFill/>
            <a:ln w="38100">
              <a:solidFill>
                <a:schemeClr val="tx1"/>
              </a:solidFill>
              <a:prstDash val="dash"/>
              <a:round/>
              <a:headEnd/>
              <a:tailEnd/>
            </a:ln>
          </p:spPr>
          <p:txBody>
            <a:bodyPr/>
            <a:lstStyle/>
            <a:p>
              <a:pPr>
                <a:defRPr/>
              </a:pPr>
              <a:endParaRPr lang="en-US" sz="2000">
                <a:cs typeface="Arial" pitchFamily="34" charset="0"/>
              </a:endParaRPr>
            </a:p>
          </p:txBody>
        </p:sp>
        <p:sp>
          <p:nvSpPr>
            <p:cNvPr id="22" name="Line 26"/>
            <p:cNvSpPr>
              <a:spLocks noChangeShapeType="1"/>
            </p:cNvSpPr>
            <p:nvPr/>
          </p:nvSpPr>
          <p:spPr bwMode="auto">
            <a:xfrm>
              <a:off x="3657600" y="5334000"/>
              <a:ext cx="914400" cy="0"/>
            </a:xfrm>
            <a:prstGeom prst="line">
              <a:avLst/>
            </a:prstGeom>
            <a:noFill/>
            <a:ln w="28575">
              <a:solidFill>
                <a:schemeClr val="tx1"/>
              </a:solidFill>
              <a:prstDash val="solid"/>
              <a:round/>
              <a:headEnd/>
              <a:tailEnd type="triangle" w="lg" len="med"/>
            </a:ln>
          </p:spPr>
          <p:txBody>
            <a:bodyPr/>
            <a:lstStyle/>
            <a:p>
              <a:endParaRPr lang="en-US" sz="2000">
                <a:cs typeface="Arial" pitchFamily="34" charset="0"/>
              </a:endParaRPr>
            </a:p>
          </p:txBody>
        </p:sp>
        <p:sp>
          <p:nvSpPr>
            <p:cNvPr id="23" name="Text Box 27"/>
            <p:cNvSpPr txBox="1">
              <a:spLocks noChangeArrowheads="1"/>
            </p:cNvSpPr>
            <p:nvPr/>
          </p:nvSpPr>
          <p:spPr bwMode="auto">
            <a:xfrm>
              <a:off x="4343400" y="5562600"/>
              <a:ext cx="838200" cy="400110"/>
            </a:xfrm>
            <a:prstGeom prst="rect">
              <a:avLst/>
            </a:prstGeom>
            <a:noFill/>
            <a:ln w="9525">
              <a:noFill/>
              <a:miter lim="800000"/>
              <a:headEnd/>
              <a:tailEnd/>
            </a:ln>
          </p:spPr>
          <p:txBody>
            <a:bodyPr>
              <a:spAutoFit/>
            </a:bodyPr>
            <a:lstStyle/>
            <a:p>
              <a:pPr>
                <a:spcBef>
                  <a:spcPct val="50000"/>
                </a:spcBef>
              </a:pPr>
              <a:r>
                <a:rPr lang="en-US" sz="2000" i="1" dirty="0">
                  <a:cs typeface="Arial" pitchFamily="34" charset="0"/>
                </a:rPr>
                <a:t>Y</a:t>
              </a:r>
              <a:r>
                <a:rPr lang="en-US" sz="2000" i="1" baseline="-25000" dirty="0">
                  <a:cs typeface="Arial" pitchFamily="34" charset="0"/>
                </a:rPr>
                <a:t>1</a:t>
              </a:r>
            </a:p>
          </p:txBody>
        </p:sp>
        <p:sp>
          <p:nvSpPr>
            <p:cNvPr id="24" name="Text Box 28"/>
            <p:cNvSpPr txBox="1">
              <a:spLocks noChangeArrowheads="1"/>
            </p:cNvSpPr>
            <p:nvPr/>
          </p:nvSpPr>
          <p:spPr bwMode="auto">
            <a:xfrm>
              <a:off x="3276600" y="5562600"/>
              <a:ext cx="838200" cy="400110"/>
            </a:xfrm>
            <a:prstGeom prst="rect">
              <a:avLst/>
            </a:prstGeom>
            <a:noFill/>
            <a:ln w="9525">
              <a:noFill/>
              <a:miter lim="800000"/>
              <a:headEnd/>
              <a:tailEnd/>
            </a:ln>
          </p:spPr>
          <p:txBody>
            <a:bodyPr>
              <a:spAutoFit/>
            </a:bodyPr>
            <a:lstStyle/>
            <a:p>
              <a:pPr>
                <a:spcBef>
                  <a:spcPct val="50000"/>
                </a:spcBef>
                <a:defRPr/>
              </a:pPr>
              <a:r>
                <a:rPr lang="en-US" sz="2000" i="1" dirty="0">
                  <a:cs typeface="Arial" pitchFamily="34" charset="0"/>
                </a:rPr>
                <a:t>Y</a:t>
              </a:r>
              <a:r>
                <a:rPr lang="en-US" sz="2000" i="1" baseline="-25000" dirty="0">
                  <a:cs typeface="Arial" pitchFamily="34" charset="0"/>
                </a:rPr>
                <a:t>0</a:t>
              </a:r>
            </a:p>
          </p:txBody>
        </p:sp>
        <p:sp>
          <p:nvSpPr>
            <p:cNvPr id="25" name="Line 29"/>
            <p:cNvSpPr>
              <a:spLocks noChangeShapeType="1"/>
            </p:cNvSpPr>
            <p:nvPr/>
          </p:nvSpPr>
          <p:spPr bwMode="auto">
            <a:xfrm>
              <a:off x="4648200" y="2743200"/>
              <a:ext cx="0" cy="2743200"/>
            </a:xfrm>
            <a:prstGeom prst="line">
              <a:avLst/>
            </a:prstGeom>
            <a:noFill/>
            <a:ln w="38100">
              <a:solidFill>
                <a:schemeClr val="tx1"/>
              </a:solidFill>
              <a:prstDash val="dash"/>
              <a:round/>
              <a:headEnd/>
              <a:tailEnd/>
            </a:ln>
          </p:spPr>
          <p:txBody>
            <a:bodyPr/>
            <a:lstStyle/>
            <a:p>
              <a:endParaRPr lang="en-US" sz="2000">
                <a:cs typeface="Arial" pitchFamily="34" charset="0"/>
              </a:endParaRPr>
            </a:p>
          </p:txBody>
        </p:sp>
        <p:sp>
          <p:nvSpPr>
            <p:cNvPr id="26" name="AutoShape 30"/>
            <p:cNvSpPr>
              <a:spLocks noChangeArrowheads="1"/>
            </p:cNvSpPr>
            <p:nvPr/>
          </p:nvSpPr>
          <p:spPr bwMode="auto">
            <a:xfrm rot="10800000" flipV="1">
              <a:off x="4876800" y="2590800"/>
              <a:ext cx="381000" cy="381000"/>
            </a:xfrm>
            <a:prstGeom prst="upArrow">
              <a:avLst>
                <a:gd name="adj1" fmla="val 50000"/>
                <a:gd name="adj2" fmla="val 25000"/>
              </a:avLst>
            </a:prstGeom>
            <a:gradFill rotWithShape="1">
              <a:gsLst>
                <a:gs pos="0">
                  <a:srgbClr val="5E9EFF"/>
                </a:gs>
                <a:gs pos="39999">
                  <a:srgbClr val="85C2FF"/>
                </a:gs>
                <a:gs pos="70000">
                  <a:srgbClr val="C4D6EB"/>
                </a:gs>
                <a:gs pos="100000">
                  <a:srgbClr val="FFEBFA"/>
                </a:gs>
              </a:gsLst>
              <a:lin ang="5400000" scaled="0"/>
            </a:gradFill>
            <a:ln w="9525">
              <a:solidFill>
                <a:schemeClr val="tx2"/>
              </a:solidFill>
              <a:miter lim="800000"/>
              <a:headEnd/>
              <a:tailEnd/>
            </a:ln>
            <a:effectLst/>
          </p:spPr>
          <p:txBody>
            <a:bodyPr wrap="none" anchor="ctr"/>
            <a:lstStyle/>
            <a:p>
              <a:pPr>
                <a:defRPr/>
              </a:pPr>
              <a:endParaRPr lang="en-US" sz="2000">
                <a:cs typeface="Arial" pitchFamily="34" charset="0"/>
              </a:endParaRPr>
            </a:p>
          </p:txBody>
        </p:sp>
        <p:sp>
          <p:nvSpPr>
            <p:cNvPr id="27" name="Oval 19"/>
            <p:cNvSpPr>
              <a:spLocks noChangeArrowheads="1"/>
            </p:cNvSpPr>
            <p:nvPr/>
          </p:nvSpPr>
          <p:spPr bwMode="auto">
            <a:xfrm>
              <a:off x="3429000" y="3581400"/>
              <a:ext cx="228600" cy="228600"/>
            </a:xfrm>
            <a:prstGeom prst="ellipse">
              <a:avLst/>
            </a:prstGeom>
            <a:solidFill>
              <a:schemeClr val="tx1"/>
            </a:solidFill>
            <a:ln w="9525">
              <a:solidFill>
                <a:schemeClr val="tx1"/>
              </a:solidFill>
              <a:round/>
              <a:headEnd/>
              <a:tailEnd/>
            </a:ln>
          </p:spPr>
          <p:txBody>
            <a:bodyPr wrap="none" anchor="ctr"/>
            <a:lstStyle/>
            <a:p>
              <a:pPr>
                <a:defRPr/>
              </a:pPr>
              <a:endParaRPr lang="en-US" sz="2000">
                <a:cs typeface="Arial" pitchFamily="34" charset="0"/>
              </a:endParaRPr>
            </a:p>
          </p:txBody>
        </p:sp>
        <p:sp>
          <p:nvSpPr>
            <p:cNvPr id="28" name="Oval 21"/>
            <p:cNvSpPr>
              <a:spLocks noChangeArrowheads="1"/>
            </p:cNvSpPr>
            <p:nvPr/>
          </p:nvSpPr>
          <p:spPr bwMode="auto">
            <a:xfrm>
              <a:off x="4495800" y="2667000"/>
              <a:ext cx="228600" cy="228600"/>
            </a:xfrm>
            <a:prstGeom prst="ellipse">
              <a:avLst/>
            </a:prstGeom>
            <a:solidFill>
              <a:schemeClr val="tx1"/>
            </a:solidFill>
            <a:ln w="9525">
              <a:solidFill>
                <a:schemeClr val="tx1"/>
              </a:solidFill>
              <a:round/>
              <a:headEnd/>
              <a:tailEnd/>
            </a:ln>
          </p:spPr>
          <p:txBody>
            <a:bodyPr wrap="none" anchor="ctr"/>
            <a:lstStyle/>
            <a:p>
              <a:endParaRPr lang="en-US" sz="2000">
                <a:cs typeface="Arial" pitchFamily="34" charset="0"/>
              </a:endParaRPr>
            </a:p>
          </p:txBody>
        </p:sp>
      </p:grpSp>
      <p:sp>
        <p:nvSpPr>
          <p:cNvPr id="35" name="Rechteck 34"/>
          <p:cNvSpPr/>
          <p:nvPr/>
        </p:nvSpPr>
        <p:spPr>
          <a:xfrm>
            <a:off x="455302" y="1231444"/>
            <a:ext cx="8088720" cy="646331"/>
          </a:xfrm>
          <a:prstGeom prst="rect">
            <a:avLst/>
          </a:prstGeom>
        </p:spPr>
        <p:txBody>
          <a:bodyPr wrap="square">
            <a:spAutoFit/>
          </a:bodyPr>
          <a:lstStyle/>
          <a:p>
            <a:pPr marL="285750" indent="-285750">
              <a:buFont typeface="Wingdings" charset="2"/>
              <a:buChar char="ü"/>
            </a:pPr>
            <a:r>
              <a:rPr lang="en-US" dirty="0"/>
              <a:t>In this model, expansionary monetary policy lowers interest rates, raises investment spending, and raises aggregate expenditure, income, and output.</a:t>
            </a:r>
            <a:endParaRPr lang="de-DE" dirty="0"/>
          </a:p>
        </p:txBody>
      </p:sp>
    </p:spTree>
    <p:extLst>
      <p:ext uri="{BB962C8B-B14F-4D97-AF65-F5344CB8AC3E}">
        <p14:creationId xmlns:p14="http://schemas.microsoft.com/office/powerpoint/2010/main" val="1762282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Figure 12.5 The ECB’s main refinancing rate and the AE Curve</a:t>
            </a:r>
            <a:br>
              <a:rPr lang="en-US" dirty="0"/>
            </a:br>
            <a:endParaRPr lang="en-US" dirty="0"/>
          </a:p>
        </p:txBody>
      </p:sp>
      <p:sp>
        <p:nvSpPr>
          <p:cNvPr id="4" name="Fußzeilenplatzhalter 3"/>
          <p:cNvSpPr>
            <a:spLocks noGrp="1"/>
          </p:cNvSpPr>
          <p:nvPr>
            <p:ph type="ftr" sz="quarter" idx="11"/>
          </p:nvPr>
        </p:nvSpPr>
        <p:spPr/>
        <p:txBody>
          <a:bodyPr/>
          <a:lstStyle/>
          <a:p>
            <a:r>
              <a:rPr lang="en-US" smtClean="0"/>
              <a:t>Chapter 12</a:t>
            </a:r>
            <a:endParaRPr lang="en-US" dirty="0"/>
          </a:p>
        </p:txBody>
      </p:sp>
      <p:sp>
        <p:nvSpPr>
          <p:cNvPr id="5" name="Foliennummernplatzhalter 4"/>
          <p:cNvSpPr>
            <a:spLocks noGrp="1"/>
          </p:cNvSpPr>
          <p:nvPr>
            <p:ph type="sldNum" sz="quarter" idx="12"/>
          </p:nvPr>
        </p:nvSpPr>
        <p:spPr/>
        <p:txBody>
          <a:bodyPr/>
          <a:lstStyle/>
          <a:p>
            <a:fld id="{C227DA43-3790-8B49-BEF7-6A1B08DD55C4}" type="slidenum">
              <a:rPr lang="en-US" smtClean="0"/>
              <a:t>35</a:t>
            </a:fld>
            <a:endParaRPr lang="en-US"/>
          </a:p>
        </p:txBody>
      </p:sp>
      <p:grpSp>
        <p:nvGrpSpPr>
          <p:cNvPr id="6" name="Group 20"/>
          <p:cNvGrpSpPr>
            <a:grpSpLocks noChangeAspect="1"/>
          </p:cNvGrpSpPr>
          <p:nvPr/>
        </p:nvGrpSpPr>
        <p:grpSpPr>
          <a:xfrm>
            <a:off x="507602" y="849433"/>
            <a:ext cx="5244805" cy="5506917"/>
            <a:chOff x="670410" y="475734"/>
            <a:chExt cx="5661253" cy="5944175"/>
          </a:xfrm>
        </p:grpSpPr>
        <p:grpSp>
          <p:nvGrpSpPr>
            <p:cNvPr id="7" name="Group 17"/>
            <p:cNvGrpSpPr/>
            <p:nvPr/>
          </p:nvGrpSpPr>
          <p:grpSpPr>
            <a:xfrm>
              <a:off x="670410" y="475734"/>
              <a:ext cx="5661253" cy="5944175"/>
              <a:chOff x="1950607" y="1524000"/>
              <a:chExt cx="4245940" cy="4458131"/>
            </a:xfrm>
          </p:grpSpPr>
          <p:sp>
            <p:nvSpPr>
              <p:cNvPr id="10" name="Line 2"/>
              <p:cNvSpPr>
                <a:spLocks noChangeShapeType="1"/>
              </p:cNvSpPr>
              <p:nvPr/>
            </p:nvSpPr>
            <p:spPr bwMode="auto">
              <a:xfrm>
                <a:off x="4724400" y="3962400"/>
                <a:ext cx="0" cy="1371600"/>
              </a:xfrm>
              <a:prstGeom prst="line">
                <a:avLst/>
              </a:prstGeom>
              <a:noFill/>
              <a:ln w="38100">
                <a:solidFill>
                  <a:schemeClr val="tx1"/>
                </a:solidFill>
                <a:prstDash val="dash"/>
                <a:round/>
                <a:headEnd/>
                <a:tailEnd/>
              </a:ln>
            </p:spPr>
            <p:txBody>
              <a:bodyPr/>
              <a:lstStyle/>
              <a:p>
                <a:endParaRPr lang="en-US">
                  <a:cs typeface="Arial" pitchFamily="34" charset="0"/>
                </a:endParaRPr>
              </a:p>
            </p:txBody>
          </p:sp>
          <p:sp>
            <p:nvSpPr>
              <p:cNvPr id="11" name="Line 3"/>
              <p:cNvSpPr>
                <a:spLocks noChangeShapeType="1"/>
              </p:cNvSpPr>
              <p:nvPr/>
            </p:nvSpPr>
            <p:spPr bwMode="auto">
              <a:xfrm rot="691565">
                <a:off x="2997200" y="2333625"/>
                <a:ext cx="2667000" cy="2209800"/>
              </a:xfrm>
              <a:prstGeom prst="line">
                <a:avLst/>
              </a:prstGeom>
              <a:noFill/>
              <a:ln w="63500">
                <a:solidFill>
                  <a:schemeClr val="tx1"/>
                </a:solidFill>
                <a:round/>
                <a:headEnd/>
                <a:tailEnd/>
              </a:ln>
            </p:spPr>
            <p:txBody>
              <a:bodyPr/>
              <a:lstStyle/>
              <a:p>
                <a:endParaRPr lang="en-US">
                  <a:cs typeface="Arial" pitchFamily="34" charset="0"/>
                </a:endParaRPr>
              </a:p>
            </p:txBody>
          </p:sp>
          <p:sp>
            <p:nvSpPr>
              <p:cNvPr id="12" name="Line 4"/>
              <p:cNvSpPr>
                <a:spLocks noChangeAspect="1" noChangeShapeType="1"/>
              </p:cNvSpPr>
              <p:nvPr/>
            </p:nvSpPr>
            <p:spPr bwMode="auto">
              <a:xfrm>
                <a:off x="2667000" y="1524000"/>
                <a:ext cx="0" cy="0"/>
              </a:xfrm>
              <a:prstGeom prst="line">
                <a:avLst/>
              </a:prstGeom>
              <a:noFill/>
              <a:ln w="28575">
                <a:solidFill>
                  <a:schemeClr val="tx1"/>
                </a:solidFill>
                <a:round/>
                <a:headEnd/>
                <a:tailEnd/>
              </a:ln>
            </p:spPr>
            <p:txBody>
              <a:bodyPr/>
              <a:lstStyle/>
              <a:p>
                <a:endParaRPr lang="en-US" dirty="0">
                  <a:cs typeface="Arial" pitchFamily="34" charset="0"/>
                </a:endParaRPr>
              </a:p>
            </p:txBody>
          </p:sp>
          <p:sp>
            <p:nvSpPr>
              <p:cNvPr id="13" name="Line 5"/>
              <p:cNvSpPr>
                <a:spLocks noChangeShapeType="1"/>
              </p:cNvSpPr>
              <p:nvPr/>
            </p:nvSpPr>
            <p:spPr bwMode="auto">
              <a:xfrm>
                <a:off x="2667000" y="5333999"/>
                <a:ext cx="3529547" cy="1"/>
              </a:xfrm>
              <a:prstGeom prst="line">
                <a:avLst/>
              </a:prstGeom>
              <a:noFill/>
              <a:ln w="28575">
                <a:solidFill>
                  <a:schemeClr val="tx1"/>
                </a:solidFill>
                <a:round/>
                <a:headEnd/>
                <a:tailEnd/>
              </a:ln>
            </p:spPr>
            <p:txBody>
              <a:bodyPr/>
              <a:lstStyle/>
              <a:p>
                <a:endParaRPr lang="en-US">
                  <a:cs typeface="Arial" pitchFamily="34" charset="0"/>
                </a:endParaRPr>
              </a:p>
            </p:txBody>
          </p:sp>
          <p:sp>
            <p:nvSpPr>
              <p:cNvPr id="14" name="Text Box 6"/>
              <p:cNvSpPr txBox="1">
                <a:spLocks noChangeArrowheads="1"/>
              </p:cNvSpPr>
              <p:nvPr/>
            </p:nvSpPr>
            <p:spPr bwMode="auto">
              <a:xfrm>
                <a:off x="3219450" y="5682049"/>
                <a:ext cx="2743200" cy="300082"/>
              </a:xfrm>
              <a:prstGeom prst="rect">
                <a:avLst/>
              </a:prstGeom>
              <a:noFill/>
              <a:ln w="9525">
                <a:noFill/>
                <a:miter lim="800000"/>
                <a:headEnd/>
                <a:tailEnd/>
              </a:ln>
            </p:spPr>
            <p:txBody>
              <a:bodyPr wrap="square">
                <a:spAutoFit/>
              </a:bodyPr>
              <a:lstStyle/>
              <a:p>
                <a:pPr>
                  <a:spcBef>
                    <a:spcPct val="50000"/>
                  </a:spcBef>
                </a:pPr>
                <a:r>
                  <a:rPr lang="en-US" b="1" dirty="0" smtClean="0">
                    <a:cs typeface="Arial" pitchFamily="34" charset="0"/>
                  </a:rPr>
                  <a:t>Aggregate Expenditure (AE)</a:t>
                </a:r>
                <a:endParaRPr lang="en-US" b="1" dirty="0">
                  <a:cs typeface="Arial" pitchFamily="34" charset="0"/>
                </a:endParaRPr>
              </a:p>
            </p:txBody>
          </p:sp>
          <p:sp>
            <p:nvSpPr>
              <p:cNvPr id="15" name="Text Box 7"/>
              <p:cNvSpPr txBox="1">
                <a:spLocks noChangeArrowheads="1"/>
              </p:cNvSpPr>
              <p:nvPr/>
            </p:nvSpPr>
            <p:spPr bwMode="auto">
              <a:xfrm rot="16200000">
                <a:off x="919549" y="3169809"/>
                <a:ext cx="2362200" cy="300083"/>
              </a:xfrm>
              <a:prstGeom prst="rect">
                <a:avLst/>
              </a:prstGeom>
              <a:noFill/>
              <a:ln w="9525">
                <a:noFill/>
                <a:miter lim="800000"/>
                <a:headEnd/>
                <a:tailEnd/>
              </a:ln>
            </p:spPr>
            <p:txBody>
              <a:bodyPr>
                <a:spAutoFit/>
              </a:bodyPr>
              <a:lstStyle/>
              <a:p>
                <a:pPr>
                  <a:spcBef>
                    <a:spcPct val="50000"/>
                  </a:spcBef>
                </a:pPr>
                <a:r>
                  <a:rPr lang="en-US" b="1" dirty="0" smtClean="0">
                    <a:cs typeface="Arial" pitchFamily="34" charset="0"/>
                  </a:rPr>
                  <a:t>Main refinancing rate </a:t>
                </a:r>
                <a:r>
                  <a:rPr lang="en-US" b="1" dirty="0">
                    <a:cs typeface="Arial" pitchFamily="34" charset="0"/>
                  </a:rPr>
                  <a:t>(</a:t>
                </a:r>
                <a:r>
                  <a:rPr lang="en-US" b="1" i="1" dirty="0">
                    <a:cs typeface="Arial" pitchFamily="34" charset="0"/>
                  </a:rPr>
                  <a:t>r </a:t>
                </a:r>
                <a:r>
                  <a:rPr lang="en-US" b="1" dirty="0">
                    <a:cs typeface="Arial" pitchFamily="34" charset="0"/>
                  </a:rPr>
                  <a:t>)</a:t>
                </a:r>
                <a:endParaRPr lang="el-GR" b="1" dirty="0">
                  <a:cs typeface="Arial" pitchFamily="34" charset="0"/>
                </a:endParaRPr>
              </a:p>
            </p:txBody>
          </p:sp>
          <p:sp>
            <p:nvSpPr>
              <p:cNvPr id="16" name="Line 8"/>
              <p:cNvSpPr>
                <a:spLocks noChangeShapeType="1"/>
              </p:cNvSpPr>
              <p:nvPr/>
            </p:nvSpPr>
            <p:spPr bwMode="auto">
              <a:xfrm flipH="1">
                <a:off x="2667000" y="2971800"/>
                <a:ext cx="1295400" cy="0"/>
              </a:xfrm>
              <a:prstGeom prst="line">
                <a:avLst/>
              </a:prstGeom>
              <a:noFill/>
              <a:ln w="38100">
                <a:solidFill>
                  <a:schemeClr val="tx1"/>
                </a:solidFill>
                <a:prstDash val="dash"/>
                <a:round/>
                <a:headEnd/>
                <a:tailEnd/>
              </a:ln>
            </p:spPr>
            <p:txBody>
              <a:bodyPr/>
              <a:lstStyle/>
              <a:p>
                <a:endParaRPr lang="en-US">
                  <a:cs typeface="Arial" pitchFamily="34" charset="0"/>
                </a:endParaRPr>
              </a:p>
            </p:txBody>
          </p:sp>
          <p:sp>
            <p:nvSpPr>
              <p:cNvPr id="17" name="Line 9"/>
              <p:cNvSpPr>
                <a:spLocks noChangeShapeType="1"/>
              </p:cNvSpPr>
              <p:nvPr/>
            </p:nvSpPr>
            <p:spPr bwMode="auto">
              <a:xfrm flipH="1">
                <a:off x="2667000" y="3962400"/>
                <a:ext cx="2057400" cy="0"/>
              </a:xfrm>
              <a:prstGeom prst="line">
                <a:avLst/>
              </a:prstGeom>
              <a:noFill/>
              <a:ln w="38100">
                <a:solidFill>
                  <a:schemeClr val="tx1"/>
                </a:solidFill>
                <a:prstDash val="dash"/>
                <a:round/>
                <a:headEnd/>
                <a:tailEnd/>
              </a:ln>
            </p:spPr>
            <p:txBody>
              <a:bodyPr/>
              <a:lstStyle/>
              <a:p>
                <a:endParaRPr lang="en-US">
                  <a:cs typeface="Arial" pitchFamily="34" charset="0"/>
                </a:endParaRPr>
              </a:p>
            </p:txBody>
          </p:sp>
          <p:sp>
            <p:nvSpPr>
              <p:cNvPr id="18" name="Text Box 10"/>
              <p:cNvSpPr txBox="1">
                <a:spLocks noChangeArrowheads="1"/>
              </p:cNvSpPr>
              <p:nvPr/>
            </p:nvSpPr>
            <p:spPr bwMode="auto">
              <a:xfrm>
                <a:off x="5486400" y="4343400"/>
                <a:ext cx="609600" cy="298993"/>
              </a:xfrm>
              <a:prstGeom prst="rect">
                <a:avLst/>
              </a:prstGeom>
              <a:noFill/>
              <a:ln w="9525">
                <a:noFill/>
                <a:miter lim="800000"/>
                <a:headEnd/>
                <a:tailEnd/>
              </a:ln>
            </p:spPr>
            <p:txBody>
              <a:bodyPr>
                <a:spAutoFit/>
              </a:bodyPr>
              <a:lstStyle/>
              <a:p>
                <a:pPr>
                  <a:spcBef>
                    <a:spcPct val="50000"/>
                  </a:spcBef>
                </a:pPr>
                <a:r>
                  <a:rPr lang="en-US" b="1" dirty="0" smtClean="0">
                    <a:cs typeface="Arial" pitchFamily="34" charset="0"/>
                  </a:rPr>
                  <a:t>AE</a:t>
                </a:r>
                <a:endParaRPr lang="en-US" b="1" baseline="-25000" dirty="0">
                  <a:cs typeface="Arial" pitchFamily="34" charset="0"/>
                </a:endParaRPr>
              </a:p>
            </p:txBody>
          </p:sp>
          <p:sp>
            <p:nvSpPr>
              <p:cNvPr id="19" name="Text Box 11"/>
              <p:cNvSpPr txBox="1">
                <a:spLocks noChangeArrowheads="1"/>
              </p:cNvSpPr>
              <p:nvPr/>
            </p:nvSpPr>
            <p:spPr bwMode="auto">
              <a:xfrm>
                <a:off x="2381250" y="2776150"/>
                <a:ext cx="838200" cy="298993"/>
              </a:xfrm>
              <a:prstGeom prst="rect">
                <a:avLst/>
              </a:prstGeom>
              <a:noFill/>
              <a:ln w="9525">
                <a:noFill/>
                <a:miter lim="800000"/>
                <a:headEnd/>
                <a:tailEnd/>
              </a:ln>
            </p:spPr>
            <p:txBody>
              <a:bodyPr>
                <a:spAutoFit/>
              </a:bodyPr>
              <a:lstStyle/>
              <a:p>
                <a:pPr>
                  <a:spcBef>
                    <a:spcPct val="50000"/>
                  </a:spcBef>
                </a:pPr>
                <a:r>
                  <a:rPr lang="en-US" i="1" dirty="0">
                    <a:cs typeface="Arial" pitchFamily="34" charset="0"/>
                  </a:rPr>
                  <a:t>r</a:t>
                </a:r>
                <a:r>
                  <a:rPr lang="en-US" i="1" baseline="-25000" dirty="0">
                    <a:cs typeface="Arial" pitchFamily="34" charset="0"/>
                  </a:rPr>
                  <a:t>0</a:t>
                </a:r>
              </a:p>
            </p:txBody>
          </p:sp>
          <p:sp>
            <p:nvSpPr>
              <p:cNvPr id="20" name="Text Box 12"/>
              <p:cNvSpPr txBox="1">
                <a:spLocks noChangeArrowheads="1"/>
              </p:cNvSpPr>
              <p:nvPr/>
            </p:nvSpPr>
            <p:spPr bwMode="auto">
              <a:xfrm>
                <a:off x="3581400" y="5410200"/>
                <a:ext cx="762000" cy="298993"/>
              </a:xfrm>
              <a:prstGeom prst="rect">
                <a:avLst/>
              </a:prstGeom>
              <a:noFill/>
              <a:ln w="9525">
                <a:noFill/>
                <a:miter lim="800000"/>
                <a:headEnd/>
                <a:tailEnd/>
              </a:ln>
            </p:spPr>
            <p:txBody>
              <a:bodyPr>
                <a:spAutoFit/>
              </a:bodyPr>
              <a:lstStyle/>
              <a:p>
                <a:pPr algn="ctr">
                  <a:spcBef>
                    <a:spcPct val="50000"/>
                  </a:spcBef>
                </a:pPr>
                <a:r>
                  <a:rPr lang="en-US" i="1" dirty="0" smtClean="0">
                    <a:cs typeface="Arial" pitchFamily="34" charset="0"/>
                  </a:rPr>
                  <a:t>AE</a:t>
                </a:r>
                <a:r>
                  <a:rPr lang="en-US" i="1" baseline="-25000" dirty="0" smtClean="0">
                    <a:cs typeface="Arial" pitchFamily="34" charset="0"/>
                  </a:rPr>
                  <a:t>0</a:t>
                </a:r>
                <a:endParaRPr lang="en-US" i="1" baseline="-25000" dirty="0">
                  <a:cs typeface="Arial" pitchFamily="34" charset="0"/>
                </a:endParaRPr>
              </a:p>
            </p:txBody>
          </p:sp>
          <p:sp>
            <p:nvSpPr>
              <p:cNvPr id="21" name="Text Box 13"/>
              <p:cNvSpPr txBox="1">
                <a:spLocks noChangeArrowheads="1"/>
              </p:cNvSpPr>
              <p:nvPr/>
            </p:nvSpPr>
            <p:spPr bwMode="auto">
              <a:xfrm>
                <a:off x="4419600" y="5410200"/>
                <a:ext cx="762000" cy="298993"/>
              </a:xfrm>
              <a:prstGeom prst="rect">
                <a:avLst/>
              </a:prstGeom>
              <a:noFill/>
              <a:ln w="9525">
                <a:noFill/>
                <a:miter lim="800000"/>
                <a:headEnd/>
                <a:tailEnd/>
              </a:ln>
            </p:spPr>
            <p:txBody>
              <a:bodyPr>
                <a:spAutoFit/>
              </a:bodyPr>
              <a:lstStyle/>
              <a:p>
                <a:pPr algn="ctr">
                  <a:spcBef>
                    <a:spcPct val="50000"/>
                  </a:spcBef>
                </a:pPr>
                <a:r>
                  <a:rPr lang="en-US" i="1" dirty="0" smtClean="0">
                    <a:cs typeface="Arial" pitchFamily="34" charset="0"/>
                  </a:rPr>
                  <a:t>AE</a:t>
                </a:r>
                <a:r>
                  <a:rPr lang="en-US" i="1" baseline="-25000" dirty="0" smtClean="0">
                    <a:cs typeface="Arial" pitchFamily="34" charset="0"/>
                  </a:rPr>
                  <a:t>1</a:t>
                </a:r>
                <a:endParaRPr lang="en-US" i="1" baseline="-25000" dirty="0">
                  <a:cs typeface="Arial" pitchFamily="34" charset="0"/>
                </a:endParaRPr>
              </a:p>
            </p:txBody>
          </p:sp>
          <p:sp>
            <p:nvSpPr>
              <p:cNvPr id="22" name="Text Box 14"/>
              <p:cNvSpPr txBox="1">
                <a:spLocks noChangeArrowheads="1"/>
              </p:cNvSpPr>
              <p:nvPr/>
            </p:nvSpPr>
            <p:spPr bwMode="auto">
              <a:xfrm>
                <a:off x="2324100" y="3804850"/>
                <a:ext cx="838200" cy="298993"/>
              </a:xfrm>
              <a:prstGeom prst="rect">
                <a:avLst/>
              </a:prstGeom>
              <a:noFill/>
              <a:ln w="9525">
                <a:noFill/>
                <a:miter lim="800000"/>
                <a:headEnd/>
                <a:tailEnd/>
              </a:ln>
            </p:spPr>
            <p:txBody>
              <a:bodyPr>
                <a:spAutoFit/>
              </a:bodyPr>
              <a:lstStyle/>
              <a:p>
                <a:pPr>
                  <a:spcBef>
                    <a:spcPct val="50000"/>
                  </a:spcBef>
                </a:pPr>
                <a:r>
                  <a:rPr lang="en-US" i="1" dirty="0">
                    <a:cs typeface="Arial" pitchFamily="34" charset="0"/>
                  </a:rPr>
                  <a:t>r</a:t>
                </a:r>
                <a:r>
                  <a:rPr lang="en-US" i="1" baseline="-25000" dirty="0">
                    <a:cs typeface="Arial" pitchFamily="34" charset="0"/>
                  </a:rPr>
                  <a:t>1</a:t>
                </a:r>
              </a:p>
            </p:txBody>
          </p:sp>
          <p:sp>
            <p:nvSpPr>
              <p:cNvPr id="23" name="Line 15"/>
              <p:cNvSpPr>
                <a:spLocks noChangeShapeType="1"/>
              </p:cNvSpPr>
              <p:nvPr/>
            </p:nvSpPr>
            <p:spPr bwMode="auto">
              <a:xfrm>
                <a:off x="3962400" y="2971800"/>
                <a:ext cx="0" cy="2362200"/>
              </a:xfrm>
              <a:prstGeom prst="line">
                <a:avLst/>
              </a:prstGeom>
              <a:noFill/>
              <a:ln w="38100">
                <a:solidFill>
                  <a:schemeClr val="tx1"/>
                </a:solidFill>
                <a:prstDash val="dash"/>
                <a:round/>
                <a:headEnd/>
                <a:tailEnd/>
              </a:ln>
            </p:spPr>
            <p:txBody>
              <a:bodyPr/>
              <a:lstStyle/>
              <a:p>
                <a:endParaRPr lang="en-US">
                  <a:cs typeface="Arial" pitchFamily="34" charset="0"/>
                </a:endParaRPr>
              </a:p>
            </p:txBody>
          </p:sp>
          <p:sp>
            <p:nvSpPr>
              <p:cNvPr id="24" name="Line 16"/>
              <p:cNvSpPr>
                <a:spLocks noChangeShapeType="1"/>
              </p:cNvSpPr>
              <p:nvPr/>
            </p:nvSpPr>
            <p:spPr bwMode="auto">
              <a:xfrm>
                <a:off x="4019550" y="4996249"/>
                <a:ext cx="609600" cy="0"/>
              </a:xfrm>
              <a:prstGeom prst="line">
                <a:avLst/>
              </a:prstGeom>
              <a:noFill/>
              <a:ln w="38100">
                <a:solidFill>
                  <a:schemeClr val="tx1"/>
                </a:solidFill>
                <a:prstDash val="solid"/>
                <a:round/>
                <a:headEnd/>
                <a:tailEnd type="triangle" w="lg" len="med"/>
              </a:ln>
            </p:spPr>
            <p:txBody>
              <a:bodyPr/>
              <a:lstStyle/>
              <a:p>
                <a:endParaRPr lang="en-US">
                  <a:cs typeface="Arial" pitchFamily="34" charset="0"/>
                </a:endParaRPr>
              </a:p>
            </p:txBody>
          </p:sp>
          <p:sp>
            <p:nvSpPr>
              <p:cNvPr id="25" name="Line 17"/>
              <p:cNvSpPr>
                <a:spLocks noChangeShapeType="1"/>
              </p:cNvSpPr>
              <p:nvPr/>
            </p:nvSpPr>
            <p:spPr bwMode="auto">
              <a:xfrm rot="5400000">
                <a:off x="2590800" y="3453199"/>
                <a:ext cx="800099" cy="0"/>
              </a:xfrm>
              <a:prstGeom prst="line">
                <a:avLst/>
              </a:prstGeom>
              <a:noFill/>
              <a:ln w="28575">
                <a:solidFill>
                  <a:schemeClr val="tx1"/>
                </a:solidFill>
                <a:prstDash val="solid"/>
                <a:round/>
                <a:headEnd/>
                <a:tailEnd type="triangle" w="lg" len="med"/>
              </a:ln>
            </p:spPr>
            <p:txBody>
              <a:bodyPr/>
              <a:lstStyle/>
              <a:p>
                <a:endParaRPr lang="en-US">
                  <a:cs typeface="Arial" pitchFamily="34" charset="0"/>
                </a:endParaRPr>
              </a:p>
            </p:txBody>
          </p:sp>
        </p:grpSp>
        <p:sp>
          <p:nvSpPr>
            <p:cNvPr id="8" name="Oval 21"/>
            <p:cNvSpPr>
              <a:spLocks noChangeArrowheads="1"/>
            </p:cNvSpPr>
            <p:nvPr/>
          </p:nvSpPr>
          <p:spPr bwMode="auto">
            <a:xfrm>
              <a:off x="3200400" y="2286000"/>
              <a:ext cx="215630" cy="228599"/>
            </a:xfrm>
            <a:prstGeom prst="ellipse">
              <a:avLst/>
            </a:prstGeom>
            <a:solidFill>
              <a:schemeClr val="tx1"/>
            </a:solidFill>
            <a:ln w="9525">
              <a:solidFill>
                <a:schemeClr val="tx1"/>
              </a:solidFill>
              <a:round/>
              <a:headEnd/>
              <a:tailEnd/>
            </a:ln>
          </p:spPr>
          <p:txBody>
            <a:bodyPr wrap="none" anchor="ctr"/>
            <a:lstStyle/>
            <a:p>
              <a:endParaRPr lang="en-US">
                <a:cs typeface="Arial" pitchFamily="34" charset="0"/>
              </a:endParaRPr>
            </a:p>
          </p:txBody>
        </p:sp>
        <p:sp>
          <p:nvSpPr>
            <p:cNvPr id="9" name="Oval 21"/>
            <p:cNvSpPr>
              <a:spLocks noChangeArrowheads="1"/>
            </p:cNvSpPr>
            <p:nvPr/>
          </p:nvSpPr>
          <p:spPr bwMode="auto">
            <a:xfrm>
              <a:off x="4280170" y="3581401"/>
              <a:ext cx="215630" cy="228599"/>
            </a:xfrm>
            <a:prstGeom prst="ellipse">
              <a:avLst/>
            </a:prstGeom>
            <a:solidFill>
              <a:schemeClr val="tx1"/>
            </a:solidFill>
            <a:ln w="9525">
              <a:solidFill>
                <a:schemeClr val="tx1"/>
              </a:solidFill>
              <a:round/>
              <a:headEnd/>
              <a:tailEnd/>
            </a:ln>
          </p:spPr>
          <p:txBody>
            <a:bodyPr wrap="none" anchor="ctr"/>
            <a:lstStyle/>
            <a:p>
              <a:endParaRPr lang="en-US">
                <a:cs typeface="Arial" pitchFamily="34" charset="0"/>
              </a:endParaRPr>
            </a:p>
          </p:txBody>
        </p:sp>
      </p:grpSp>
      <p:sp>
        <p:nvSpPr>
          <p:cNvPr id="26" name="Rechteck 25"/>
          <p:cNvSpPr/>
          <p:nvPr/>
        </p:nvSpPr>
        <p:spPr>
          <a:xfrm>
            <a:off x="4051591" y="1211589"/>
            <a:ext cx="4635209" cy="1200329"/>
          </a:xfrm>
          <a:prstGeom prst="rect">
            <a:avLst/>
          </a:prstGeom>
        </p:spPr>
        <p:txBody>
          <a:bodyPr wrap="square">
            <a:spAutoFit/>
          </a:bodyPr>
          <a:lstStyle/>
          <a:p>
            <a:pPr marL="285750" indent="-285750">
              <a:buFont typeface="Wingdings" charset="2"/>
              <a:buChar char="ü"/>
            </a:pPr>
            <a:r>
              <a:rPr lang="en-US" dirty="0"/>
              <a:t>Everything else being equal, lower interest rates lead to higher investment spending, and higher aggregate expenditure. The AE-curve is downward sloping.</a:t>
            </a:r>
            <a:endParaRPr lang="de-DE" dirty="0"/>
          </a:p>
        </p:txBody>
      </p:sp>
      <p:sp>
        <p:nvSpPr>
          <p:cNvPr id="27" name="Line 4"/>
          <p:cNvSpPr>
            <a:spLocks noChangeShapeType="1"/>
          </p:cNvSpPr>
          <p:nvPr/>
        </p:nvSpPr>
        <p:spPr bwMode="auto">
          <a:xfrm>
            <a:off x="1383293" y="1547911"/>
            <a:ext cx="0" cy="4007833"/>
          </a:xfrm>
          <a:prstGeom prst="line">
            <a:avLst/>
          </a:prstGeom>
          <a:noFill/>
          <a:ln w="28575">
            <a:solidFill>
              <a:schemeClr val="tx1"/>
            </a:solidFill>
            <a:round/>
            <a:headEnd/>
            <a:tailEnd/>
          </a:ln>
        </p:spPr>
        <p:txBody>
          <a:bodyPr/>
          <a:lstStyle/>
          <a:p>
            <a:endParaRPr lang="en-US">
              <a:latin typeface="Arial" pitchFamily="34" charset="0"/>
              <a:cs typeface="Arial" pitchFamily="34" charset="0"/>
            </a:endParaRPr>
          </a:p>
        </p:txBody>
      </p:sp>
    </p:spTree>
    <p:extLst>
      <p:ext uri="{BB962C8B-B14F-4D97-AF65-F5344CB8AC3E}">
        <p14:creationId xmlns:p14="http://schemas.microsoft.com/office/powerpoint/2010/main" val="2732586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Figure 12.6 The ECB’s reaction function</a:t>
            </a:r>
            <a:r>
              <a:rPr lang="de-DE" dirty="0">
                <a:solidFill>
                  <a:schemeClr val="tx1"/>
                </a:solidFill>
              </a:rPr>
              <a:t/>
            </a:r>
            <a:br>
              <a:rPr lang="de-DE" dirty="0">
                <a:solidFill>
                  <a:schemeClr val="tx1"/>
                </a:solidFill>
              </a:rPr>
            </a:br>
            <a:endParaRPr lang="en-US" dirty="0"/>
          </a:p>
        </p:txBody>
      </p:sp>
      <p:sp>
        <p:nvSpPr>
          <p:cNvPr id="4" name="Fußzeilenplatzhalter 3"/>
          <p:cNvSpPr>
            <a:spLocks noGrp="1"/>
          </p:cNvSpPr>
          <p:nvPr>
            <p:ph type="ftr" sz="quarter" idx="11"/>
          </p:nvPr>
        </p:nvSpPr>
        <p:spPr/>
        <p:txBody>
          <a:bodyPr/>
          <a:lstStyle/>
          <a:p>
            <a:r>
              <a:rPr lang="en-US" smtClean="0"/>
              <a:t>Chapter 12</a:t>
            </a:r>
            <a:endParaRPr lang="en-US" dirty="0"/>
          </a:p>
        </p:txBody>
      </p:sp>
      <p:sp>
        <p:nvSpPr>
          <p:cNvPr id="5" name="Foliennummernplatzhalter 4"/>
          <p:cNvSpPr>
            <a:spLocks noGrp="1"/>
          </p:cNvSpPr>
          <p:nvPr>
            <p:ph type="sldNum" sz="quarter" idx="12"/>
          </p:nvPr>
        </p:nvSpPr>
        <p:spPr/>
        <p:txBody>
          <a:bodyPr/>
          <a:lstStyle/>
          <a:p>
            <a:fld id="{C227DA43-3790-8B49-BEF7-6A1B08DD55C4}" type="slidenum">
              <a:rPr lang="en-US" smtClean="0"/>
              <a:t>36</a:t>
            </a:fld>
            <a:endParaRPr lang="en-US"/>
          </a:p>
        </p:txBody>
      </p:sp>
      <p:grpSp>
        <p:nvGrpSpPr>
          <p:cNvPr id="24" name="Gruppierung 23"/>
          <p:cNvGrpSpPr/>
          <p:nvPr/>
        </p:nvGrpSpPr>
        <p:grpSpPr>
          <a:xfrm>
            <a:off x="445532" y="1701273"/>
            <a:ext cx="6846333" cy="4712733"/>
            <a:chOff x="2221467" y="1676400"/>
            <a:chExt cx="6846333" cy="4712733"/>
          </a:xfrm>
        </p:grpSpPr>
        <p:sp>
          <p:nvSpPr>
            <p:cNvPr id="6" name="Line 2"/>
            <p:cNvSpPr>
              <a:spLocks noChangeShapeType="1"/>
            </p:cNvSpPr>
            <p:nvPr/>
          </p:nvSpPr>
          <p:spPr bwMode="auto">
            <a:xfrm>
              <a:off x="5105400" y="4114800"/>
              <a:ext cx="0" cy="1371600"/>
            </a:xfrm>
            <a:prstGeom prst="line">
              <a:avLst/>
            </a:prstGeom>
            <a:noFill/>
            <a:ln w="38100">
              <a:solidFill>
                <a:schemeClr val="tx1"/>
              </a:solidFill>
              <a:prstDash val="dash"/>
              <a:round/>
              <a:headEnd/>
              <a:tailEnd/>
            </a:ln>
          </p:spPr>
          <p:txBody>
            <a:bodyPr/>
            <a:lstStyle/>
            <a:p>
              <a:endParaRPr lang="en-US">
                <a:cs typeface="Arial" pitchFamily="34" charset="0"/>
              </a:endParaRPr>
            </a:p>
          </p:txBody>
        </p:sp>
        <p:sp>
          <p:nvSpPr>
            <p:cNvPr id="7" name="Line 3"/>
            <p:cNvSpPr>
              <a:spLocks noChangeShapeType="1"/>
            </p:cNvSpPr>
            <p:nvPr/>
          </p:nvSpPr>
          <p:spPr bwMode="auto">
            <a:xfrm>
              <a:off x="6172200" y="3124200"/>
              <a:ext cx="0" cy="2362200"/>
            </a:xfrm>
            <a:prstGeom prst="line">
              <a:avLst/>
            </a:prstGeom>
            <a:noFill/>
            <a:ln w="38100">
              <a:solidFill>
                <a:schemeClr val="tx1"/>
              </a:solidFill>
              <a:prstDash val="dash"/>
              <a:round/>
              <a:headEnd/>
              <a:tailEnd/>
            </a:ln>
          </p:spPr>
          <p:txBody>
            <a:bodyPr/>
            <a:lstStyle/>
            <a:p>
              <a:endParaRPr lang="en-US">
                <a:cs typeface="Arial" pitchFamily="34" charset="0"/>
              </a:endParaRPr>
            </a:p>
          </p:txBody>
        </p:sp>
        <p:sp>
          <p:nvSpPr>
            <p:cNvPr id="8" name="Line 4"/>
            <p:cNvSpPr>
              <a:spLocks noChangeShapeType="1"/>
            </p:cNvSpPr>
            <p:nvPr/>
          </p:nvSpPr>
          <p:spPr bwMode="auto">
            <a:xfrm rot="205222" flipH="1">
              <a:off x="4574969" y="2053461"/>
              <a:ext cx="2605321" cy="2718120"/>
            </a:xfrm>
            <a:prstGeom prst="line">
              <a:avLst/>
            </a:prstGeom>
            <a:noFill/>
            <a:ln w="63500">
              <a:solidFill>
                <a:schemeClr val="tx1"/>
              </a:solidFill>
              <a:round/>
              <a:headEnd/>
              <a:tailEnd/>
            </a:ln>
          </p:spPr>
          <p:txBody>
            <a:bodyPr/>
            <a:lstStyle/>
            <a:p>
              <a:endParaRPr lang="en-US">
                <a:cs typeface="Arial" pitchFamily="34" charset="0"/>
              </a:endParaRPr>
            </a:p>
          </p:txBody>
        </p:sp>
        <p:sp>
          <p:nvSpPr>
            <p:cNvPr id="9" name="Line 5"/>
            <p:cNvSpPr>
              <a:spLocks noChangeShapeType="1"/>
            </p:cNvSpPr>
            <p:nvPr/>
          </p:nvSpPr>
          <p:spPr bwMode="auto">
            <a:xfrm>
              <a:off x="3048000" y="1676400"/>
              <a:ext cx="0" cy="3810000"/>
            </a:xfrm>
            <a:prstGeom prst="line">
              <a:avLst/>
            </a:prstGeom>
            <a:noFill/>
            <a:ln w="28575">
              <a:solidFill>
                <a:schemeClr val="tx1"/>
              </a:solidFill>
              <a:round/>
              <a:headEnd/>
              <a:tailEnd/>
            </a:ln>
          </p:spPr>
          <p:txBody>
            <a:bodyPr/>
            <a:lstStyle/>
            <a:p>
              <a:endParaRPr lang="en-US">
                <a:cs typeface="Arial" pitchFamily="34" charset="0"/>
              </a:endParaRPr>
            </a:p>
          </p:txBody>
        </p:sp>
        <p:sp>
          <p:nvSpPr>
            <p:cNvPr id="10" name="Line 6"/>
            <p:cNvSpPr>
              <a:spLocks noChangeShapeType="1"/>
            </p:cNvSpPr>
            <p:nvPr/>
          </p:nvSpPr>
          <p:spPr bwMode="auto">
            <a:xfrm>
              <a:off x="3048000" y="5486400"/>
              <a:ext cx="5562600" cy="0"/>
            </a:xfrm>
            <a:prstGeom prst="line">
              <a:avLst/>
            </a:prstGeom>
            <a:noFill/>
            <a:ln w="28575">
              <a:solidFill>
                <a:schemeClr val="tx1"/>
              </a:solidFill>
              <a:round/>
              <a:headEnd/>
              <a:tailEnd/>
            </a:ln>
          </p:spPr>
          <p:txBody>
            <a:bodyPr/>
            <a:lstStyle/>
            <a:p>
              <a:endParaRPr lang="en-US">
                <a:cs typeface="Arial" pitchFamily="34" charset="0"/>
              </a:endParaRPr>
            </a:p>
          </p:txBody>
        </p:sp>
        <p:sp>
          <p:nvSpPr>
            <p:cNvPr id="11" name="Text Box 7"/>
            <p:cNvSpPr txBox="1">
              <a:spLocks noChangeArrowheads="1"/>
            </p:cNvSpPr>
            <p:nvPr/>
          </p:nvSpPr>
          <p:spPr bwMode="auto">
            <a:xfrm>
              <a:off x="4648199" y="6019801"/>
              <a:ext cx="2554705" cy="369332"/>
            </a:xfrm>
            <a:prstGeom prst="rect">
              <a:avLst/>
            </a:prstGeom>
            <a:noFill/>
            <a:ln w="9525">
              <a:noFill/>
              <a:miter lim="800000"/>
              <a:headEnd/>
              <a:tailEnd/>
            </a:ln>
          </p:spPr>
          <p:txBody>
            <a:bodyPr wrap="square">
              <a:spAutoFit/>
            </a:bodyPr>
            <a:lstStyle/>
            <a:p>
              <a:pPr>
                <a:spcBef>
                  <a:spcPct val="50000"/>
                </a:spcBef>
              </a:pPr>
              <a:r>
                <a:rPr lang="en-US" b="1" dirty="0" smtClean="0">
                  <a:cs typeface="Arial" pitchFamily="34" charset="0"/>
                </a:rPr>
                <a:t>Interest rate (r)</a:t>
              </a:r>
              <a:endParaRPr lang="en-US" b="1" dirty="0">
                <a:cs typeface="Arial" pitchFamily="34" charset="0"/>
              </a:endParaRPr>
            </a:p>
          </p:txBody>
        </p:sp>
        <p:sp>
          <p:nvSpPr>
            <p:cNvPr id="12" name="Text Box 8"/>
            <p:cNvSpPr txBox="1">
              <a:spLocks noChangeArrowheads="1"/>
            </p:cNvSpPr>
            <p:nvPr/>
          </p:nvSpPr>
          <p:spPr bwMode="auto">
            <a:xfrm rot="16200000">
              <a:off x="1110733" y="3015734"/>
              <a:ext cx="2590800" cy="369332"/>
            </a:xfrm>
            <a:prstGeom prst="rect">
              <a:avLst/>
            </a:prstGeom>
            <a:noFill/>
            <a:ln w="9525">
              <a:noFill/>
              <a:miter lim="800000"/>
              <a:headEnd/>
              <a:tailEnd/>
            </a:ln>
          </p:spPr>
          <p:txBody>
            <a:bodyPr>
              <a:spAutoFit/>
            </a:bodyPr>
            <a:lstStyle/>
            <a:p>
              <a:pPr>
                <a:spcBef>
                  <a:spcPct val="50000"/>
                </a:spcBef>
              </a:pPr>
              <a:r>
                <a:rPr lang="en-US" b="1" dirty="0">
                  <a:cs typeface="Arial" pitchFamily="34" charset="0"/>
                </a:rPr>
                <a:t>Inflation rate (</a:t>
              </a:r>
              <a:r>
                <a:rPr lang="el-GR" b="1" i="1" dirty="0">
                  <a:cs typeface="Arial" pitchFamily="34" charset="0"/>
                </a:rPr>
                <a:t>π</a:t>
              </a:r>
              <a:r>
                <a:rPr lang="en-US" b="1" i="1" dirty="0">
                  <a:cs typeface="Arial" pitchFamily="34" charset="0"/>
                </a:rPr>
                <a:t> </a:t>
              </a:r>
              <a:r>
                <a:rPr lang="en-US" b="1" dirty="0">
                  <a:cs typeface="Arial" pitchFamily="34" charset="0"/>
                </a:rPr>
                <a:t>)</a:t>
              </a:r>
              <a:endParaRPr lang="el-GR" b="1" dirty="0">
                <a:cs typeface="Arial" pitchFamily="34" charset="0"/>
              </a:endParaRPr>
            </a:p>
          </p:txBody>
        </p:sp>
        <p:sp>
          <p:nvSpPr>
            <p:cNvPr id="13" name="Line 9"/>
            <p:cNvSpPr>
              <a:spLocks noChangeShapeType="1"/>
            </p:cNvSpPr>
            <p:nvPr/>
          </p:nvSpPr>
          <p:spPr bwMode="auto">
            <a:xfrm flipH="1">
              <a:off x="3048000" y="3124200"/>
              <a:ext cx="2057400" cy="0"/>
            </a:xfrm>
            <a:prstGeom prst="line">
              <a:avLst/>
            </a:prstGeom>
            <a:noFill/>
            <a:ln w="38100">
              <a:solidFill>
                <a:schemeClr val="tx1"/>
              </a:solidFill>
              <a:prstDash val="dash"/>
              <a:round/>
              <a:headEnd/>
              <a:tailEnd/>
            </a:ln>
          </p:spPr>
          <p:txBody>
            <a:bodyPr/>
            <a:lstStyle/>
            <a:p>
              <a:endParaRPr lang="en-US">
                <a:cs typeface="Arial" pitchFamily="34" charset="0"/>
              </a:endParaRPr>
            </a:p>
          </p:txBody>
        </p:sp>
        <p:sp>
          <p:nvSpPr>
            <p:cNvPr id="14" name="Line 10"/>
            <p:cNvSpPr>
              <a:spLocks noChangeShapeType="1"/>
            </p:cNvSpPr>
            <p:nvPr/>
          </p:nvSpPr>
          <p:spPr bwMode="auto">
            <a:xfrm flipH="1">
              <a:off x="3048000" y="4113857"/>
              <a:ext cx="2057400" cy="941"/>
            </a:xfrm>
            <a:prstGeom prst="line">
              <a:avLst/>
            </a:prstGeom>
            <a:noFill/>
            <a:ln w="38100">
              <a:solidFill>
                <a:schemeClr val="tx1"/>
              </a:solidFill>
              <a:prstDash val="dash"/>
              <a:round/>
              <a:headEnd/>
              <a:tailEnd/>
            </a:ln>
          </p:spPr>
          <p:txBody>
            <a:bodyPr/>
            <a:lstStyle/>
            <a:p>
              <a:endParaRPr lang="en-US">
                <a:cs typeface="Arial" pitchFamily="34" charset="0"/>
              </a:endParaRPr>
            </a:p>
          </p:txBody>
        </p:sp>
        <p:sp>
          <p:nvSpPr>
            <p:cNvPr id="15" name="Text Box 14"/>
            <p:cNvSpPr txBox="1">
              <a:spLocks noChangeArrowheads="1"/>
            </p:cNvSpPr>
            <p:nvPr/>
          </p:nvSpPr>
          <p:spPr bwMode="auto">
            <a:xfrm>
              <a:off x="3258959" y="3280172"/>
              <a:ext cx="1237247" cy="646331"/>
            </a:xfrm>
            <a:prstGeom prst="rect">
              <a:avLst/>
            </a:prstGeom>
            <a:noFill/>
            <a:ln w="9525">
              <a:noFill/>
              <a:miter lim="800000"/>
              <a:headEnd/>
              <a:tailEnd/>
            </a:ln>
          </p:spPr>
          <p:txBody>
            <a:bodyPr wrap="square">
              <a:spAutoFit/>
            </a:bodyPr>
            <a:lstStyle/>
            <a:p>
              <a:pPr>
                <a:spcBef>
                  <a:spcPct val="50000"/>
                </a:spcBef>
              </a:pPr>
              <a:r>
                <a:rPr lang="en-US" dirty="0">
                  <a:cs typeface="Arial" pitchFamily="34" charset="0"/>
                </a:rPr>
                <a:t>If inflation rises…</a:t>
              </a:r>
            </a:p>
          </p:txBody>
        </p:sp>
        <p:sp>
          <p:nvSpPr>
            <p:cNvPr id="16" name="Text Box 15"/>
            <p:cNvSpPr txBox="1">
              <a:spLocks noChangeArrowheads="1"/>
            </p:cNvSpPr>
            <p:nvPr/>
          </p:nvSpPr>
          <p:spPr bwMode="auto">
            <a:xfrm>
              <a:off x="6324600" y="4224754"/>
              <a:ext cx="2743200" cy="646331"/>
            </a:xfrm>
            <a:prstGeom prst="rect">
              <a:avLst/>
            </a:prstGeom>
            <a:noFill/>
            <a:ln w="9525">
              <a:noFill/>
              <a:miter lim="800000"/>
              <a:headEnd/>
              <a:tailEnd/>
            </a:ln>
          </p:spPr>
          <p:txBody>
            <a:bodyPr>
              <a:spAutoFit/>
            </a:bodyPr>
            <a:lstStyle/>
            <a:p>
              <a:pPr>
                <a:spcBef>
                  <a:spcPct val="50000"/>
                </a:spcBef>
              </a:pPr>
              <a:r>
                <a:rPr lang="en-US" dirty="0">
                  <a:cs typeface="Arial" pitchFamily="34" charset="0"/>
                </a:rPr>
                <a:t>…the </a:t>
              </a:r>
              <a:r>
                <a:rPr lang="en-US" dirty="0" smtClean="0">
                  <a:cs typeface="Arial" pitchFamily="34" charset="0"/>
                </a:rPr>
                <a:t>ECB increases interest rates</a:t>
              </a:r>
              <a:endParaRPr lang="en-US" dirty="0">
                <a:cs typeface="Arial" pitchFamily="34" charset="0"/>
              </a:endParaRPr>
            </a:p>
          </p:txBody>
        </p:sp>
        <p:sp>
          <p:nvSpPr>
            <p:cNvPr id="17" name="Text Box 16"/>
            <p:cNvSpPr txBox="1">
              <a:spLocks noChangeArrowheads="1"/>
            </p:cNvSpPr>
            <p:nvPr/>
          </p:nvSpPr>
          <p:spPr bwMode="auto">
            <a:xfrm>
              <a:off x="4800600" y="5638800"/>
              <a:ext cx="838200" cy="369332"/>
            </a:xfrm>
            <a:prstGeom prst="rect">
              <a:avLst/>
            </a:prstGeom>
            <a:noFill/>
            <a:ln w="9525">
              <a:noFill/>
              <a:miter lim="800000"/>
              <a:headEnd/>
              <a:tailEnd/>
            </a:ln>
          </p:spPr>
          <p:txBody>
            <a:bodyPr>
              <a:spAutoFit/>
            </a:bodyPr>
            <a:lstStyle/>
            <a:p>
              <a:pPr>
                <a:spcBef>
                  <a:spcPct val="50000"/>
                </a:spcBef>
              </a:pPr>
              <a:r>
                <a:rPr lang="en-US" i="1" dirty="0" smtClean="0">
                  <a:cs typeface="Arial" pitchFamily="34" charset="0"/>
                </a:rPr>
                <a:t>r</a:t>
              </a:r>
              <a:r>
                <a:rPr lang="en-US" i="1" baseline="-25000" dirty="0">
                  <a:cs typeface="Arial" pitchFamily="34" charset="0"/>
                </a:rPr>
                <a:t>0</a:t>
              </a:r>
            </a:p>
          </p:txBody>
        </p:sp>
        <p:sp>
          <p:nvSpPr>
            <p:cNvPr id="18" name="Text Box 17"/>
            <p:cNvSpPr txBox="1">
              <a:spLocks noChangeArrowheads="1"/>
            </p:cNvSpPr>
            <p:nvPr/>
          </p:nvSpPr>
          <p:spPr bwMode="auto">
            <a:xfrm>
              <a:off x="2438400" y="2895600"/>
              <a:ext cx="762000" cy="369332"/>
            </a:xfrm>
            <a:prstGeom prst="rect">
              <a:avLst/>
            </a:prstGeom>
            <a:noFill/>
            <a:ln w="9525">
              <a:noFill/>
              <a:miter lim="800000"/>
              <a:headEnd/>
              <a:tailEnd/>
            </a:ln>
          </p:spPr>
          <p:txBody>
            <a:bodyPr>
              <a:spAutoFit/>
            </a:bodyPr>
            <a:lstStyle/>
            <a:p>
              <a:pPr algn="ctr">
                <a:spcBef>
                  <a:spcPct val="50000"/>
                </a:spcBef>
              </a:pPr>
              <a:r>
                <a:rPr lang="el-GR" i="1" dirty="0">
                  <a:cs typeface="Arial" pitchFamily="34" charset="0"/>
                </a:rPr>
                <a:t>π</a:t>
              </a:r>
              <a:r>
                <a:rPr lang="en-US" i="1" baseline="-25000" dirty="0">
                  <a:cs typeface="Arial" pitchFamily="34" charset="0"/>
                </a:rPr>
                <a:t>1</a:t>
              </a:r>
            </a:p>
          </p:txBody>
        </p:sp>
        <p:sp>
          <p:nvSpPr>
            <p:cNvPr id="19" name="Text Box 18"/>
            <p:cNvSpPr txBox="1">
              <a:spLocks noChangeArrowheads="1"/>
            </p:cNvSpPr>
            <p:nvPr/>
          </p:nvSpPr>
          <p:spPr bwMode="auto">
            <a:xfrm>
              <a:off x="2438400" y="3886200"/>
              <a:ext cx="762000" cy="369332"/>
            </a:xfrm>
            <a:prstGeom prst="rect">
              <a:avLst/>
            </a:prstGeom>
            <a:noFill/>
            <a:ln w="9525">
              <a:noFill/>
              <a:miter lim="800000"/>
              <a:headEnd/>
              <a:tailEnd/>
            </a:ln>
          </p:spPr>
          <p:txBody>
            <a:bodyPr>
              <a:spAutoFit/>
            </a:bodyPr>
            <a:lstStyle/>
            <a:p>
              <a:pPr algn="ctr">
                <a:spcBef>
                  <a:spcPct val="50000"/>
                </a:spcBef>
              </a:pPr>
              <a:r>
                <a:rPr lang="el-GR" i="1" dirty="0">
                  <a:cs typeface="Arial" pitchFamily="34" charset="0"/>
                </a:rPr>
                <a:t>π</a:t>
              </a:r>
              <a:r>
                <a:rPr lang="en-US" i="1" baseline="-25000" dirty="0">
                  <a:cs typeface="Arial" pitchFamily="34" charset="0"/>
                </a:rPr>
                <a:t>0</a:t>
              </a:r>
            </a:p>
          </p:txBody>
        </p:sp>
        <p:sp>
          <p:nvSpPr>
            <p:cNvPr id="20" name="Text Box 19"/>
            <p:cNvSpPr txBox="1">
              <a:spLocks noChangeArrowheads="1"/>
            </p:cNvSpPr>
            <p:nvPr/>
          </p:nvSpPr>
          <p:spPr bwMode="auto">
            <a:xfrm>
              <a:off x="5943600" y="5638800"/>
              <a:ext cx="838200" cy="369332"/>
            </a:xfrm>
            <a:prstGeom prst="rect">
              <a:avLst/>
            </a:prstGeom>
            <a:noFill/>
            <a:ln w="9525">
              <a:noFill/>
              <a:miter lim="800000"/>
              <a:headEnd/>
              <a:tailEnd/>
            </a:ln>
          </p:spPr>
          <p:txBody>
            <a:bodyPr>
              <a:spAutoFit/>
            </a:bodyPr>
            <a:lstStyle/>
            <a:p>
              <a:pPr>
                <a:spcBef>
                  <a:spcPct val="50000"/>
                </a:spcBef>
              </a:pPr>
              <a:r>
                <a:rPr lang="en-US" i="1" dirty="0" smtClean="0">
                  <a:cs typeface="Arial" pitchFamily="34" charset="0"/>
                </a:rPr>
                <a:t>r</a:t>
              </a:r>
              <a:r>
                <a:rPr lang="en-US" i="1" baseline="-25000" dirty="0">
                  <a:cs typeface="Arial" pitchFamily="34" charset="0"/>
                </a:rPr>
                <a:t>1</a:t>
              </a:r>
            </a:p>
          </p:txBody>
        </p:sp>
        <p:sp>
          <p:nvSpPr>
            <p:cNvPr id="21" name="Line 20"/>
            <p:cNvSpPr>
              <a:spLocks noChangeShapeType="1"/>
            </p:cNvSpPr>
            <p:nvPr/>
          </p:nvSpPr>
          <p:spPr bwMode="auto">
            <a:xfrm flipH="1">
              <a:off x="5105400" y="3124200"/>
              <a:ext cx="1066800" cy="0"/>
            </a:xfrm>
            <a:prstGeom prst="line">
              <a:avLst/>
            </a:prstGeom>
            <a:noFill/>
            <a:ln w="38100">
              <a:solidFill>
                <a:schemeClr val="tx1"/>
              </a:solidFill>
              <a:prstDash val="dash"/>
              <a:round/>
              <a:headEnd/>
              <a:tailEnd/>
            </a:ln>
          </p:spPr>
          <p:txBody>
            <a:bodyPr/>
            <a:lstStyle/>
            <a:p>
              <a:endParaRPr lang="en-US">
                <a:cs typeface="Arial" pitchFamily="34" charset="0"/>
              </a:endParaRPr>
            </a:p>
          </p:txBody>
        </p:sp>
        <p:sp>
          <p:nvSpPr>
            <p:cNvPr id="22" name="AutoShape 13"/>
            <p:cNvSpPr>
              <a:spLocks noChangeArrowheads="1"/>
            </p:cNvSpPr>
            <p:nvPr/>
          </p:nvSpPr>
          <p:spPr bwMode="auto">
            <a:xfrm>
              <a:off x="4518266" y="3165705"/>
              <a:ext cx="381000" cy="906649"/>
            </a:xfrm>
            <a:prstGeom prst="upArrow">
              <a:avLst>
                <a:gd name="adj1" fmla="val 50000"/>
                <a:gd name="adj2" fmla="val 65000"/>
              </a:avLst>
            </a:prstGeom>
            <a:gradFill rotWithShape="1">
              <a:gsLst>
                <a:gs pos="0">
                  <a:srgbClr val="5E9EFF"/>
                </a:gs>
                <a:gs pos="39999">
                  <a:srgbClr val="85C2FF"/>
                </a:gs>
                <a:gs pos="70000">
                  <a:srgbClr val="C4D6EB"/>
                </a:gs>
                <a:gs pos="100000">
                  <a:srgbClr val="FFEBFA"/>
                </a:gs>
              </a:gsLst>
              <a:lin ang="5400000" scaled="0"/>
            </a:gradFill>
            <a:ln w="9525">
              <a:solidFill>
                <a:schemeClr val="tx2"/>
              </a:solidFill>
              <a:miter lim="800000"/>
              <a:headEnd/>
              <a:tailEnd/>
            </a:ln>
            <a:effectLst/>
          </p:spPr>
          <p:txBody>
            <a:bodyPr wrap="none" anchor="ctr"/>
            <a:lstStyle/>
            <a:p>
              <a:pPr algn="ctr">
                <a:defRPr/>
              </a:pPr>
              <a:r>
                <a:rPr lang="en-US" b="1" dirty="0">
                  <a:cs typeface="Arial" pitchFamily="34" charset="0"/>
                </a:rPr>
                <a:t>A</a:t>
              </a:r>
            </a:p>
          </p:txBody>
        </p:sp>
        <p:sp>
          <p:nvSpPr>
            <p:cNvPr id="23" name="AutoShape 13"/>
            <p:cNvSpPr>
              <a:spLocks noChangeArrowheads="1"/>
            </p:cNvSpPr>
            <p:nvPr/>
          </p:nvSpPr>
          <p:spPr bwMode="auto">
            <a:xfrm rot="16200000" flipH="1" flipV="1">
              <a:off x="5435468" y="3935533"/>
              <a:ext cx="381000" cy="891934"/>
            </a:xfrm>
            <a:prstGeom prst="upArrow">
              <a:avLst>
                <a:gd name="adj1" fmla="val 50000"/>
                <a:gd name="adj2" fmla="val 65000"/>
              </a:avLst>
            </a:prstGeom>
            <a:gradFill rotWithShape="1">
              <a:gsLst>
                <a:gs pos="0">
                  <a:srgbClr val="5E9EFF"/>
                </a:gs>
                <a:gs pos="39999">
                  <a:srgbClr val="85C2FF"/>
                </a:gs>
                <a:gs pos="70000">
                  <a:srgbClr val="C4D6EB"/>
                </a:gs>
                <a:gs pos="100000">
                  <a:srgbClr val="FFEBFA"/>
                </a:gs>
              </a:gsLst>
              <a:lin ang="5400000" scaled="0"/>
            </a:gradFill>
            <a:ln w="9525">
              <a:solidFill>
                <a:schemeClr val="tx2"/>
              </a:solidFill>
              <a:miter lim="800000"/>
              <a:headEnd/>
              <a:tailEnd/>
            </a:ln>
            <a:effectLst/>
          </p:spPr>
          <p:txBody>
            <a:bodyPr vert="vert270" wrap="none" anchor="ctr"/>
            <a:lstStyle/>
            <a:p>
              <a:pPr algn="ctr">
                <a:defRPr/>
              </a:pPr>
              <a:r>
                <a:rPr lang="en-US" b="1" dirty="0" smtClean="0">
                  <a:cs typeface="Arial" pitchFamily="34" charset="0"/>
                </a:rPr>
                <a:t>B</a:t>
              </a:r>
              <a:endParaRPr lang="en-US" b="1" dirty="0">
                <a:cs typeface="Arial" pitchFamily="34" charset="0"/>
              </a:endParaRPr>
            </a:p>
          </p:txBody>
        </p:sp>
      </p:grpSp>
      <p:sp>
        <p:nvSpPr>
          <p:cNvPr id="25" name="Rechteck 24"/>
          <p:cNvSpPr/>
          <p:nvPr/>
        </p:nvSpPr>
        <p:spPr>
          <a:xfrm>
            <a:off x="597932" y="1054942"/>
            <a:ext cx="7847124" cy="646331"/>
          </a:xfrm>
          <a:prstGeom prst="rect">
            <a:avLst/>
          </a:prstGeom>
        </p:spPr>
        <p:txBody>
          <a:bodyPr wrap="square">
            <a:spAutoFit/>
          </a:bodyPr>
          <a:lstStyle/>
          <a:p>
            <a:pPr marL="285750" indent="-285750">
              <a:buFont typeface="Wingdings" charset="2"/>
              <a:buChar char="ü"/>
            </a:pPr>
            <a:r>
              <a:rPr lang="en-US" dirty="0"/>
              <a:t>As the ECB’s primary objective is to keep inflation low and stable, it will react to increases in inflationary pressure with hikes in its main refinancing rate</a:t>
            </a:r>
            <a:endParaRPr lang="de-DE" dirty="0"/>
          </a:p>
        </p:txBody>
      </p:sp>
    </p:spTree>
    <p:extLst>
      <p:ext uri="{BB962C8B-B14F-4D97-AF65-F5344CB8AC3E}">
        <p14:creationId xmlns:p14="http://schemas.microsoft.com/office/powerpoint/2010/main" val="2839696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en-US" dirty="0" smtClean="0"/>
              <a:t>Monetary Policies in Practice</a:t>
            </a:r>
            <a:endParaRPr lang="en-US" dirty="0"/>
          </a:p>
        </p:txBody>
      </p:sp>
      <p:sp>
        <p:nvSpPr>
          <p:cNvPr id="3" name="Untertitel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69700274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855" y="274638"/>
            <a:ext cx="8229600" cy="850106"/>
          </a:xfrm>
        </p:spPr>
        <p:txBody>
          <a:bodyPr>
            <a:noAutofit/>
          </a:bodyPr>
          <a:lstStyle/>
          <a:p>
            <a:r>
              <a:rPr lang="en-US" dirty="0"/>
              <a:t>Figure 12.7 </a:t>
            </a:r>
            <a:r>
              <a:rPr lang="en-US" dirty="0" smtClean="0"/>
              <a:t>Monetary policy </a:t>
            </a:r>
            <a:r>
              <a:rPr lang="en-US" dirty="0"/>
              <a:t>and </a:t>
            </a:r>
            <a:r>
              <a:rPr lang="en-US" dirty="0" smtClean="0"/>
              <a:t>investment</a:t>
            </a:r>
            <a:r>
              <a:rPr lang="en-US" dirty="0"/>
              <a:t>, </a:t>
            </a:r>
            <a:r>
              <a:rPr lang="en-US" dirty="0" smtClean="0"/>
              <a:t/>
            </a:r>
            <a:br>
              <a:rPr lang="en-US" dirty="0" smtClean="0"/>
            </a:br>
            <a:r>
              <a:rPr lang="en-US" dirty="0" smtClean="0"/>
              <a:t>1999</a:t>
            </a:r>
            <a:r>
              <a:rPr lang="en-US" dirty="0"/>
              <a:t>–2015</a:t>
            </a:r>
            <a:endParaRPr lang="de-DE" dirty="0"/>
          </a:p>
        </p:txBody>
      </p:sp>
      <p:sp>
        <p:nvSpPr>
          <p:cNvPr id="4" name="Fußzeilenplatzhalter 3"/>
          <p:cNvSpPr>
            <a:spLocks noGrp="1"/>
          </p:cNvSpPr>
          <p:nvPr>
            <p:ph type="ftr" sz="quarter" idx="11"/>
          </p:nvPr>
        </p:nvSpPr>
        <p:spPr/>
        <p:txBody>
          <a:bodyPr/>
          <a:lstStyle/>
          <a:p>
            <a:r>
              <a:rPr lang="en-US" smtClean="0"/>
              <a:t>Chapter 12</a:t>
            </a:r>
            <a:endParaRPr lang="en-US" dirty="0"/>
          </a:p>
        </p:txBody>
      </p:sp>
      <p:sp>
        <p:nvSpPr>
          <p:cNvPr id="5" name="Foliennummernplatzhalter 4"/>
          <p:cNvSpPr>
            <a:spLocks noGrp="1"/>
          </p:cNvSpPr>
          <p:nvPr>
            <p:ph type="sldNum" sz="quarter" idx="12"/>
          </p:nvPr>
        </p:nvSpPr>
        <p:spPr/>
        <p:txBody>
          <a:bodyPr/>
          <a:lstStyle/>
          <a:p>
            <a:fld id="{C227DA43-3790-8B49-BEF7-6A1B08DD55C4}" type="slidenum">
              <a:rPr lang="en-US" smtClean="0"/>
              <a:t>38</a:t>
            </a:fld>
            <a:endParaRPr lang="en-US"/>
          </a:p>
        </p:txBody>
      </p:sp>
      <p:graphicFrame>
        <p:nvGraphicFramePr>
          <p:cNvPr id="6" name="Chart 1"/>
          <p:cNvGraphicFramePr>
            <a:graphicFrameLocks noChangeAspect="1"/>
          </p:cNvGraphicFramePr>
          <p:nvPr>
            <p:extLst>
              <p:ext uri="{D42A27DB-BD31-4B8C-83A1-F6EECF244321}">
                <p14:modId xmlns:p14="http://schemas.microsoft.com/office/powerpoint/2010/main" val="3905406250"/>
              </p:ext>
            </p:extLst>
          </p:nvPr>
        </p:nvGraphicFramePr>
        <p:xfrm>
          <a:off x="495672" y="1530331"/>
          <a:ext cx="7199985" cy="4743533"/>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4"/>
          <p:cNvSpPr txBox="1">
            <a:spLocks noChangeArrowheads="1"/>
          </p:cNvSpPr>
          <p:nvPr/>
        </p:nvSpPr>
        <p:spPr bwMode="auto">
          <a:xfrm rot="16200000">
            <a:off x="-1587146" y="3698143"/>
            <a:ext cx="3827081" cy="338554"/>
          </a:xfrm>
          <a:prstGeom prst="rect">
            <a:avLst/>
          </a:prstGeom>
          <a:noFill/>
          <a:ln w="9525">
            <a:noFill/>
            <a:miter lim="800000"/>
            <a:headEnd/>
            <a:tailEnd/>
          </a:ln>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600" dirty="0">
                <a:cs typeface="Arial" pitchFamily="34" charset="0"/>
              </a:rPr>
              <a:t>ECB Main</a:t>
            </a:r>
            <a:r>
              <a:rPr lang="en-US" sz="1600" baseline="0" dirty="0">
                <a:cs typeface="Arial" pitchFamily="34" charset="0"/>
              </a:rPr>
              <a:t> Refinancing Rate </a:t>
            </a:r>
            <a:r>
              <a:rPr lang="en-US" sz="1600" dirty="0">
                <a:cs typeface="Arial" pitchFamily="34" charset="0"/>
              </a:rPr>
              <a:t>(%)</a:t>
            </a:r>
          </a:p>
        </p:txBody>
      </p:sp>
      <p:sp>
        <p:nvSpPr>
          <p:cNvPr id="9" name="Rechteck 8"/>
          <p:cNvSpPr/>
          <p:nvPr/>
        </p:nvSpPr>
        <p:spPr>
          <a:xfrm>
            <a:off x="7427563" y="5730624"/>
            <a:ext cx="1716438" cy="543240"/>
          </a:xfrm>
          <a:prstGeom prst="rect">
            <a:avLst/>
          </a:prstGeom>
        </p:spPr>
        <p:txBody>
          <a:bodyPr wrap="square">
            <a:spAutoFit/>
          </a:bodyPr>
          <a:lstStyle/>
          <a:p>
            <a:r>
              <a:rPr lang="en-US" sz="1400" i="1" dirty="0"/>
              <a:t>Source: </a:t>
            </a:r>
            <a:r>
              <a:rPr lang="en-US" sz="1400" dirty="0"/>
              <a:t>Eurostat and ECB, 2016.</a:t>
            </a:r>
            <a:endParaRPr lang="de-DE" sz="1400" dirty="0"/>
          </a:p>
        </p:txBody>
      </p:sp>
    </p:spTree>
    <p:extLst>
      <p:ext uri="{BB962C8B-B14F-4D97-AF65-F5344CB8AC3E}">
        <p14:creationId xmlns:p14="http://schemas.microsoft.com/office/powerpoint/2010/main" val="29472362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27330"/>
            <a:ext cx="8229600" cy="723582"/>
          </a:xfrm>
        </p:spPr>
        <p:txBody>
          <a:bodyPr>
            <a:normAutofit/>
          </a:bodyPr>
          <a:lstStyle/>
          <a:p>
            <a:r>
              <a:rPr lang="de-DE" dirty="0" err="1" smtClean="0"/>
              <a:t>Figure</a:t>
            </a:r>
            <a:r>
              <a:rPr lang="de-DE" dirty="0" smtClean="0"/>
              <a:t> 12.7 </a:t>
            </a:r>
            <a:r>
              <a:rPr lang="de-DE" dirty="0" err="1" smtClean="0"/>
              <a:t>Monetary</a:t>
            </a:r>
            <a:r>
              <a:rPr lang="de-DE" dirty="0" smtClean="0"/>
              <a:t> </a:t>
            </a:r>
            <a:r>
              <a:rPr lang="de-DE" dirty="0" err="1" smtClean="0"/>
              <a:t>policy</a:t>
            </a:r>
            <a:r>
              <a:rPr lang="de-DE" dirty="0" smtClean="0"/>
              <a:t> </a:t>
            </a:r>
            <a:r>
              <a:rPr lang="de-DE" dirty="0" err="1" smtClean="0"/>
              <a:t>and</a:t>
            </a:r>
            <a:r>
              <a:rPr lang="de-DE" dirty="0" smtClean="0"/>
              <a:t> Investment</a:t>
            </a:r>
            <a:endParaRPr lang="de-DE" dirty="0"/>
          </a:p>
        </p:txBody>
      </p:sp>
      <p:sp>
        <p:nvSpPr>
          <p:cNvPr id="4" name="Fußzeilenplatzhalter 3"/>
          <p:cNvSpPr>
            <a:spLocks noGrp="1"/>
          </p:cNvSpPr>
          <p:nvPr>
            <p:ph type="ftr" sz="quarter" idx="11"/>
          </p:nvPr>
        </p:nvSpPr>
        <p:spPr/>
        <p:txBody>
          <a:bodyPr/>
          <a:lstStyle/>
          <a:p>
            <a:r>
              <a:rPr lang="en-US" smtClean="0"/>
              <a:t>Chapter 12</a:t>
            </a:r>
            <a:endParaRPr lang="en-US" dirty="0"/>
          </a:p>
        </p:txBody>
      </p:sp>
      <p:sp>
        <p:nvSpPr>
          <p:cNvPr id="5" name="Foliennummernplatzhalter 4"/>
          <p:cNvSpPr>
            <a:spLocks noGrp="1"/>
          </p:cNvSpPr>
          <p:nvPr>
            <p:ph type="sldNum" sz="quarter" idx="12"/>
          </p:nvPr>
        </p:nvSpPr>
        <p:spPr/>
        <p:txBody>
          <a:bodyPr/>
          <a:lstStyle/>
          <a:p>
            <a:fld id="{C227DA43-3790-8B49-BEF7-6A1B08DD55C4}" type="slidenum">
              <a:rPr lang="en-US" smtClean="0"/>
              <a:t>39</a:t>
            </a:fld>
            <a:endParaRPr lang="en-US"/>
          </a:p>
        </p:txBody>
      </p:sp>
      <p:graphicFrame>
        <p:nvGraphicFramePr>
          <p:cNvPr id="8" name="Chart 1"/>
          <p:cNvGraphicFramePr>
            <a:graphicFrameLocks/>
          </p:cNvGraphicFramePr>
          <p:nvPr>
            <p:extLst>
              <p:ext uri="{D42A27DB-BD31-4B8C-83A1-F6EECF244321}">
                <p14:modId xmlns:p14="http://schemas.microsoft.com/office/powerpoint/2010/main" val="2401913661"/>
              </p:ext>
            </p:extLst>
          </p:nvPr>
        </p:nvGraphicFramePr>
        <p:xfrm>
          <a:off x="398462" y="950912"/>
          <a:ext cx="8356600" cy="28956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Chart 1"/>
          <p:cNvGraphicFramePr>
            <a:graphicFrameLocks/>
          </p:cNvGraphicFramePr>
          <p:nvPr>
            <p:extLst>
              <p:ext uri="{D42A27DB-BD31-4B8C-83A1-F6EECF244321}">
                <p14:modId xmlns:p14="http://schemas.microsoft.com/office/powerpoint/2010/main" val="450655069"/>
              </p:ext>
            </p:extLst>
          </p:nvPr>
        </p:nvGraphicFramePr>
        <p:xfrm>
          <a:off x="388938" y="3436938"/>
          <a:ext cx="8362950" cy="2914649"/>
        </p:xfrm>
        <a:graphic>
          <a:graphicData uri="http://schemas.openxmlformats.org/drawingml/2006/chart">
            <c:chart xmlns:c="http://schemas.openxmlformats.org/drawingml/2006/chart" xmlns:r="http://schemas.openxmlformats.org/officeDocument/2006/relationships" r:id="rId3"/>
          </a:graphicData>
        </a:graphic>
      </p:graphicFrame>
      <p:sp>
        <p:nvSpPr>
          <p:cNvPr id="10" name="Rechteck 9"/>
          <p:cNvSpPr/>
          <p:nvPr/>
        </p:nvSpPr>
        <p:spPr>
          <a:xfrm>
            <a:off x="6863683" y="6178619"/>
            <a:ext cx="1716438" cy="543240"/>
          </a:xfrm>
          <a:prstGeom prst="rect">
            <a:avLst/>
          </a:prstGeom>
        </p:spPr>
        <p:txBody>
          <a:bodyPr wrap="square">
            <a:spAutoFit/>
          </a:bodyPr>
          <a:lstStyle/>
          <a:p>
            <a:r>
              <a:rPr lang="en-US" sz="1400" i="1" dirty="0"/>
              <a:t>Source: </a:t>
            </a:r>
            <a:r>
              <a:rPr lang="en-US" sz="1400" dirty="0"/>
              <a:t>Eurostat and ECB, 2016.</a:t>
            </a:r>
            <a:endParaRPr lang="de-DE" sz="1400" dirty="0"/>
          </a:p>
        </p:txBody>
      </p:sp>
    </p:spTree>
    <p:extLst>
      <p:ext uri="{BB962C8B-B14F-4D97-AF65-F5344CB8AC3E}">
        <p14:creationId xmlns:p14="http://schemas.microsoft.com/office/powerpoint/2010/main" val="99953797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855" y="274638"/>
            <a:ext cx="8229600" cy="850106"/>
          </a:xfrm>
        </p:spPr>
        <p:txBody>
          <a:bodyPr>
            <a:noAutofit/>
          </a:bodyPr>
          <a:lstStyle/>
          <a:p>
            <a:r>
              <a:rPr lang="en-US" dirty="0"/>
              <a:t>Figure 12.7 </a:t>
            </a:r>
            <a:r>
              <a:rPr lang="en-US" dirty="0" smtClean="0"/>
              <a:t>Monetary policy </a:t>
            </a:r>
            <a:r>
              <a:rPr lang="en-US" dirty="0"/>
              <a:t>and </a:t>
            </a:r>
            <a:r>
              <a:rPr lang="en-US" dirty="0" smtClean="0"/>
              <a:t>investment</a:t>
            </a:r>
            <a:r>
              <a:rPr lang="en-US" dirty="0"/>
              <a:t>, </a:t>
            </a:r>
            <a:r>
              <a:rPr lang="en-US" dirty="0" smtClean="0"/>
              <a:t/>
            </a:r>
            <a:br>
              <a:rPr lang="en-US" dirty="0" smtClean="0"/>
            </a:br>
            <a:r>
              <a:rPr lang="en-US" dirty="0" smtClean="0"/>
              <a:t>1999</a:t>
            </a:r>
            <a:r>
              <a:rPr lang="en-US" dirty="0"/>
              <a:t>–2015</a:t>
            </a:r>
            <a:endParaRPr lang="de-DE" dirty="0"/>
          </a:p>
        </p:txBody>
      </p:sp>
      <p:sp>
        <p:nvSpPr>
          <p:cNvPr id="4" name="Fußzeilenplatzhalter 3"/>
          <p:cNvSpPr>
            <a:spLocks noGrp="1"/>
          </p:cNvSpPr>
          <p:nvPr>
            <p:ph type="ftr" sz="quarter" idx="11"/>
          </p:nvPr>
        </p:nvSpPr>
        <p:spPr/>
        <p:txBody>
          <a:bodyPr/>
          <a:lstStyle/>
          <a:p>
            <a:r>
              <a:rPr lang="en-US" smtClean="0"/>
              <a:t>Chapter 12</a:t>
            </a:r>
            <a:endParaRPr lang="en-US" dirty="0"/>
          </a:p>
        </p:txBody>
      </p:sp>
      <p:sp>
        <p:nvSpPr>
          <p:cNvPr id="5" name="Foliennummernplatzhalter 4"/>
          <p:cNvSpPr>
            <a:spLocks noGrp="1"/>
          </p:cNvSpPr>
          <p:nvPr>
            <p:ph type="sldNum" sz="quarter" idx="12"/>
          </p:nvPr>
        </p:nvSpPr>
        <p:spPr/>
        <p:txBody>
          <a:bodyPr/>
          <a:lstStyle/>
          <a:p>
            <a:fld id="{C227DA43-3790-8B49-BEF7-6A1B08DD55C4}" type="slidenum">
              <a:rPr lang="en-US" smtClean="0"/>
              <a:t>40</a:t>
            </a:fld>
            <a:endParaRPr lang="en-US"/>
          </a:p>
        </p:txBody>
      </p:sp>
      <p:graphicFrame>
        <p:nvGraphicFramePr>
          <p:cNvPr id="6" name="Chart 1"/>
          <p:cNvGraphicFramePr>
            <a:graphicFrameLocks noChangeAspect="1"/>
          </p:cNvGraphicFramePr>
          <p:nvPr>
            <p:extLst>
              <p:ext uri="{D42A27DB-BD31-4B8C-83A1-F6EECF244321}">
                <p14:modId xmlns:p14="http://schemas.microsoft.com/office/powerpoint/2010/main" val="4249124764"/>
              </p:ext>
            </p:extLst>
          </p:nvPr>
        </p:nvGraphicFramePr>
        <p:xfrm>
          <a:off x="495672" y="1530331"/>
          <a:ext cx="7199985" cy="4743533"/>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4"/>
          <p:cNvSpPr txBox="1">
            <a:spLocks noChangeArrowheads="1"/>
          </p:cNvSpPr>
          <p:nvPr/>
        </p:nvSpPr>
        <p:spPr bwMode="auto">
          <a:xfrm rot="16200000">
            <a:off x="-1587146" y="3667365"/>
            <a:ext cx="3827081" cy="400110"/>
          </a:xfrm>
          <a:prstGeom prst="rect">
            <a:avLst/>
          </a:prstGeom>
          <a:noFill/>
          <a:ln w="9525">
            <a:noFill/>
            <a:miter lim="800000"/>
            <a:headEnd/>
            <a:tailEnd/>
          </a:ln>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000" dirty="0" smtClean="0">
                <a:cs typeface="Arial" pitchFamily="34" charset="0"/>
              </a:rPr>
              <a:t>ECB Main</a:t>
            </a:r>
            <a:r>
              <a:rPr lang="en-US" sz="2000" baseline="0" dirty="0" smtClean="0">
                <a:cs typeface="Arial" pitchFamily="34" charset="0"/>
              </a:rPr>
              <a:t> Refinancing </a:t>
            </a:r>
            <a:r>
              <a:rPr lang="en-US" sz="2000" baseline="0" dirty="0">
                <a:cs typeface="Arial" pitchFamily="34" charset="0"/>
              </a:rPr>
              <a:t>Rate </a:t>
            </a:r>
            <a:r>
              <a:rPr lang="en-US" sz="2000" dirty="0">
                <a:cs typeface="Arial" pitchFamily="34" charset="0"/>
              </a:rPr>
              <a:t>(%</a:t>
            </a:r>
            <a:r>
              <a:rPr lang="en-US" sz="2000" dirty="0" smtClean="0">
                <a:cs typeface="Arial" pitchFamily="34" charset="0"/>
              </a:rPr>
              <a:t>)</a:t>
            </a:r>
            <a:endParaRPr lang="en-US" sz="2000" dirty="0">
              <a:cs typeface="Arial" pitchFamily="34" charset="0"/>
            </a:endParaRPr>
          </a:p>
        </p:txBody>
      </p:sp>
      <p:sp>
        <p:nvSpPr>
          <p:cNvPr id="9" name="Rechteck 8"/>
          <p:cNvSpPr/>
          <p:nvPr/>
        </p:nvSpPr>
        <p:spPr>
          <a:xfrm>
            <a:off x="7427563" y="5730624"/>
            <a:ext cx="1716438" cy="543240"/>
          </a:xfrm>
          <a:prstGeom prst="rect">
            <a:avLst/>
          </a:prstGeom>
        </p:spPr>
        <p:txBody>
          <a:bodyPr wrap="square">
            <a:spAutoFit/>
          </a:bodyPr>
          <a:lstStyle/>
          <a:p>
            <a:r>
              <a:rPr lang="en-US" sz="1400" i="1" dirty="0"/>
              <a:t>Source: </a:t>
            </a:r>
            <a:r>
              <a:rPr lang="en-US" sz="1400" dirty="0"/>
              <a:t>Eurostat and ECB, 2016.</a:t>
            </a:r>
            <a:endParaRPr lang="de-DE" sz="1400" dirty="0"/>
          </a:p>
        </p:txBody>
      </p:sp>
    </p:spTree>
    <p:extLst>
      <p:ext uri="{BB962C8B-B14F-4D97-AF65-F5344CB8AC3E}">
        <p14:creationId xmlns:p14="http://schemas.microsoft.com/office/powerpoint/2010/main" val="300151469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855" y="274638"/>
            <a:ext cx="8229600" cy="850106"/>
          </a:xfrm>
        </p:spPr>
        <p:txBody>
          <a:bodyPr>
            <a:noAutofit/>
          </a:bodyPr>
          <a:lstStyle/>
          <a:p>
            <a:r>
              <a:rPr lang="en-US" dirty="0"/>
              <a:t>Figure 12.7 </a:t>
            </a:r>
            <a:r>
              <a:rPr lang="en-US" dirty="0" smtClean="0"/>
              <a:t>Monetary policy </a:t>
            </a:r>
            <a:r>
              <a:rPr lang="en-US" dirty="0"/>
              <a:t>and </a:t>
            </a:r>
            <a:r>
              <a:rPr lang="en-US" dirty="0" smtClean="0"/>
              <a:t>investment</a:t>
            </a:r>
            <a:r>
              <a:rPr lang="en-US" dirty="0"/>
              <a:t>, </a:t>
            </a:r>
            <a:r>
              <a:rPr lang="en-US" dirty="0" smtClean="0"/>
              <a:t/>
            </a:r>
            <a:br>
              <a:rPr lang="en-US" dirty="0" smtClean="0"/>
            </a:br>
            <a:r>
              <a:rPr lang="en-US" dirty="0" smtClean="0"/>
              <a:t>1999</a:t>
            </a:r>
            <a:r>
              <a:rPr lang="en-US" dirty="0"/>
              <a:t>–2015</a:t>
            </a:r>
            <a:endParaRPr lang="de-DE" dirty="0"/>
          </a:p>
        </p:txBody>
      </p:sp>
      <p:sp>
        <p:nvSpPr>
          <p:cNvPr id="4" name="Fußzeilenplatzhalter 3"/>
          <p:cNvSpPr>
            <a:spLocks noGrp="1"/>
          </p:cNvSpPr>
          <p:nvPr>
            <p:ph type="ftr" sz="quarter" idx="11"/>
          </p:nvPr>
        </p:nvSpPr>
        <p:spPr/>
        <p:txBody>
          <a:bodyPr/>
          <a:lstStyle/>
          <a:p>
            <a:r>
              <a:rPr lang="en-US" smtClean="0"/>
              <a:t>Chapter 12</a:t>
            </a:r>
            <a:endParaRPr lang="en-US" dirty="0"/>
          </a:p>
        </p:txBody>
      </p:sp>
      <p:sp>
        <p:nvSpPr>
          <p:cNvPr id="5" name="Foliennummernplatzhalter 4"/>
          <p:cNvSpPr>
            <a:spLocks noGrp="1"/>
          </p:cNvSpPr>
          <p:nvPr>
            <p:ph type="sldNum" sz="quarter" idx="12"/>
          </p:nvPr>
        </p:nvSpPr>
        <p:spPr/>
        <p:txBody>
          <a:bodyPr/>
          <a:lstStyle/>
          <a:p>
            <a:fld id="{C227DA43-3790-8B49-BEF7-6A1B08DD55C4}" type="slidenum">
              <a:rPr lang="en-US" smtClean="0"/>
              <a:t>41</a:t>
            </a:fld>
            <a:endParaRPr lang="en-US"/>
          </a:p>
        </p:txBody>
      </p:sp>
      <p:graphicFrame>
        <p:nvGraphicFramePr>
          <p:cNvPr id="6" name="Chart 1"/>
          <p:cNvGraphicFramePr>
            <a:graphicFrameLocks noChangeAspect="1"/>
          </p:cNvGraphicFramePr>
          <p:nvPr>
            <p:extLst>
              <p:ext uri="{D42A27DB-BD31-4B8C-83A1-F6EECF244321}">
                <p14:modId xmlns:p14="http://schemas.microsoft.com/office/powerpoint/2010/main" val="3769283032"/>
              </p:ext>
            </p:extLst>
          </p:nvPr>
        </p:nvGraphicFramePr>
        <p:xfrm>
          <a:off x="495672" y="1530331"/>
          <a:ext cx="7199985" cy="4743533"/>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4"/>
          <p:cNvSpPr txBox="1">
            <a:spLocks noChangeArrowheads="1"/>
          </p:cNvSpPr>
          <p:nvPr/>
        </p:nvSpPr>
        <p:spPr bwMode="auto">
          <a:xfrm rot="16200000">
            <a:off x="-1587146" y="3667365"/>
            <a:ext cx="3827081" cy="400110"/>
          </a:xfrm>
          <a:prstGeom prst="rect">
            <a:avLst/>
          </a:prstGeom>
          <a:noFill/>
          <a:ln w="9525">
            <a:noFill/>
            <a:miter lim="800000"/>
            <a:headEnd/>
            <a:tailEnd/>
          </a:ln>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000" dirty="0">
                <a:cs typeface="Arial" pitchFamily="34" charset="0"/>
              </a:rPr>
              <a:t>ECB Main</a:t>
            </a:r>
            <a:r>
              <a:rPr lang="en-US" sz="2000" baseline="0" dirty="0">
                <a:cs typeface="Arial" pitchFamily="34" charset="0"/>
              </a:rPr>
              <a:t> Refinancing Rate </a:t>
            </a:r>
            <a:r>
              <a:rPr lang="en-US" sz="2000" dirty="0">
                <a:cs typeface="Arial" pitchFamily="34" charset="0"/>
              </a:rPr>
              <a:t>(%)</a:t>
            </a:r>
          </a:p>
        </p:txBody>
      </p:sp>
      <p:sp>
        <p:nvSpPr>
          <p:cNvPr id="9" name="Rechteck 8"/>
          <p:cNvSpPr/>
          <p:nvPr/>
        </p:nvSpPr>
        <p:spPr>
          <a:xfrm>
            <a:off x="7427563" y="5730624"/>
            <a:ext cx="1716438" cy="543240"/>
          </a:xfrm>
          <a:prstGeom prst="rect">
            <a:avLst/>
          </a:prstGeom>
        </p:spPr>
        <p:txBody>
          <a:bodyPr wrap="square">
            <a:spAutoFit/>
          </a:bodyPr>
          <a:lstStyle/>
          <a:p>
            <a:r>
              <a:rPr lang="en-US" sz="1400" i="1" dirty="0"/>
              <a:t>Source: </a:t>
            </a:r>
            <a:r>
              <a:rPr lang="en-US" sz="1400" dirty="0"/>
              <a:t>Eurostat and ECB, 2016.</a:t>
            </a:r>
            <a:endParaRPr lang="de-DE" sz="1400" dirty="0"/>
          </a:p>
        </p:txBody>
      </p:sp>
      <p:sp>
        <p:nvSpPr>
          <p:cNvPr id="3" name="Rechteckige Legende 2"/>
          <p:cNvSpPr/>
          <p:nvPr/>
        </p:nvSpPr>
        <p:spPr>
          <a:xfrm>
            <a:off x="4703758" y="2165256"/>
            <a:ext cx="3368684" cy="936107"/>
          </a:xfrm>
          <a:prstGeom prst="wedgeRectCallout">
            <a:avLst>
              <a:gd name="adj1" fmla="val -116504"/>
              <a:gd name="adj2" fmla="val 34232"/>
            </a:avLst>
          </a:prstGeom>
          <a:solidFill>
            <a:srgbClr val="FFFFFF"/>
          </a:solidFill>
          <a:ln w="57150" cmpd="sng">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2200" dirty="0">
                <a:solidFill>
                  <a:srgbClr val="000000"/>
                </a:solidFill>
              </a:rPr>
              <a:t>2001–</a:t>
            </a:r>
            <a:r>
              <a:rPr lang="en-US" sz="2200" dirty="0" smtClean="0">
                <a:solidFill>
                  <a:srgbClr val="000000"/>
                </a:solidFill>
              </a:rPr>
              <a:t>3: </a:t>
            </a:r>
            <a:r>
              <a:rPr lang="en-US" sz="2200" dirty="0">
                <a:solidFill>
                  <a:srgbClr val="000000"/>
                </a:solidFill>
              </a:rPr>
              <a:t>the </a:t>
            </a:r>
            <a:r>
              <a:rPr lang="en-US" sz="2200" dirty="0" smtClean="0">
                <a:solidFill>
                  <a:srgbClr val="000000"/>
                </a:solidFill>
              </a:rPr>
              <a:t>ECB steadily </a:t>
            </a:r>
            <a:r>
              <a:rPr lang="en-US" sz="2200" dirty="0">
                <a:solidFill>
                  <a:srgbClr val="000000"/>
                </a:solidFill>
              </a:rPr>
              <a:t>pushed interest rates down</a:t>
            </a:r>
            <a:r>
              <a:rPr lang="de-DE" sz="2200" dirty="0">
                <a:solidFill>
                  <a:srgbClr val="000000"/>
                </a:solidFill>
              </a:rPr>
              <a:t> </a:t>
            </a:r>
            <a:endParaRPr lang="en-US" sz="2200" dirty="0">
              <a:solidFill>
                <a:srgbClr val="000000"/>
              </a:solidFill>
            </a:endParaRPr>
          </a:p>
        </p:txBody>
      </p:sp>
    </p:spTree>
    <p:extLst>
      <p:ext uri="{BB962C8B-B14F-4D97-AF65-F5344CB8AC3E}">
        <p14:creationId xmlns:p14="http://schemas.microsoft.com/office/powerpoint/2010/main" val="288976026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Figure 12.7 </a:t>
            </a:r>
            <a:r>
              <a:rPr lang="en-US" dirty="0" smtClean="0"/>
              <a:t>Monetary policy and Investment</a:t>
            </a:r>
            <a:r>
              <a:rPr lang="en-US" dirty="0"/>
              <a:t>, </a:t>
            </a:r>
            <a:r>
              <a:rPr lang="en-US" dirty="0" smtClean="0"/>
              <a:t/>
            </a:r>
            <a:br>
              <a:rPr lang="en-US" dirty="0" smtClean="0"/>
            </a:br>
            <a:r>
              <a:rPr lang="en-US" dirty="0" smtClean="0"/>
              <a:t>1999</a:t>
            </a:r>
            <a:r>
              <a:rPr lang="en-US" dirty="0"/>
              <a:t>–2015</a:t>
            </a:r>
            <a:r>
              <a:rPr lang="de-DE" dirty="0"/>
              <a:t/>
            </a:r>
            <a:br>
              <a:rPr lang="de-DE" dirty="0"/>
            </a:br>
            <a:endParaRPr lang="en-US" dirty="0"/>
          </a:p>
        </p:txBody>
      </p:sp>
      <p:sp>
        <p:nvSpPr>
          <p:cNvPr id="4" name="Fußzeilenplatzhalter 3"/>
          <p:cNvSpPr>
            <a:spLocks noGrp="1"/>
          </p:cNvSpPr>
          <p:nvPr>
            <p:ph type="ftr" sz="quarter" idx="11"/>
          </p:nvPr>
        </p:nvSpPr>
        <p:spPr/>
        <p:txBody>
          <a:bodyPr/>
          <a:lstStyle/>
          <a:p>
            <a:r>
              <a:rPr lang="en-US" smtClean="0"/>
              <a:t>Chapter 12</a:t>
            </a:r>
            <a:endParaRPr lang="en-US" dirty="0"/>
          </a:p>
        </p:txBody>
      </p:sp>
      <p:sp>
        <p:nvSpPr>
          <p:cNvPr id="5" name="Foliennummernplatzhalter 4"/>
          <p:cNvSpPr>
            <a:spLocks noGrp="1"/>
          </p:cNvSpPr>
          <p:nvPr>
            <p:ph type="sldNum" sz="quarter" idx="12"/>
          </p:nvPr>
        </p:nvSpPr>
        <p:spPr/>
        <p:txBody>
          <a:bodyPr/>
          <a:lstStyle/>
          <a:p>
            <a:fld id="{C227DA43-3790-8B49-BEF7-6A1B08DD55C4}" type="slidenum">
              <a:rPr lang="en-US" smtClean="0"/>
              <a:t>42</a:t>
            </a:fld>
            <a:endParaRPr lang="en-US"/>
          </a:p>
        </p:txBody>
      </p:sp>
      <p:graphicFrame>
        <p:nvGraphicFramePr>
          <p:cNvPr id="6" name="Chart 1"/>
          <p:cNvGraphicFramePr>
            <a:graphicFrameLocks noChangeAspect="1"/>
          </p:cNvGraphicFramePr>
          <p:nvPr>
            <p:extLst>
              <p:ext uri="{D42A27DB-BD31-4B8C-83A1-F6EECF244321}">
                <p14:modId xmlns:p14="http://schemas.microsoft.com/office/powerpoint/2010/main" val="3010362313"/>
              </p:ext>
            </p:extLst>
          </p:nvPr>
        </p:nvGraphicFramePr>
        <p:xfrm>
          <a:off x="1441870" y="2105668"/>
          <a:ext cx="6479987" cy="4450904"/>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2"/>
          <p:cNvSpPr txBox="1">
            <a:spLocks noChangeArrowheads="1"/>
          </p:cNvSpPr>
          <p:nvPr/>
        </p:nvSpPr>
        <p:spPr bwMode="auto">
          <a:xfrm rot="16200000">
            <a:off x="-1716823" y="3672959"/>
            <a:ext cx="5200647" cy="707886"/>
          </a:xfrm>
          <a:prstGeom prst="rect">
            <a:avLst/>
          </a:prstGeom>
          <a:noFill/>
          <a:ln w="9525">
            <a:noFill/>
            <a:miter lim="800000"/>
            <a:headEnd/>
            <a:tailEnd/>
          </a:ln>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000" b="1" dirty="0">
                <a:cs typeface="Arial" pitchFamily="34" charset="0"/>
              </a:rPr>
              <a:t>Private Fixed Investment </a:t>
            </a:r>
          </a:p>
          <a:p>
            <a:pPr algn="ctr"/>
            <a:r>
              <a:rPr lang="en-US" sz="2000" b="1" dirty="0">
                <a:cs typeface="Arial" pitchFamily="34" charset="0"/>
              </a:rPr>
              <a:t>(billions of 2010 chained euros)</a:t>
            </a:r>
          </a:p>
        </p:txBody>
      </p:sp>
      <p:sp>
        <p:nvSpPr>
          <p:cNvPr id="8" name="Rechteck 7"/>
          <p:cNvSpPr/>
          <p:nvPr/>
        </p:nvSpPr>
        <p:spPr>
          <a:xfrm>
            <a:off x="495671" y="1182338"/>
            <a:ext cx="7619499" cy="923330"/>
          </a:xfrm>
          <a:prstGeom prst="rect">
            <a:avLst/>
          </a:prstGeom>
        </p:spPr>
        <p:txBody>
          <a:bodyPr wrap="square">
            <a:spAutoFit/>
          </a:bodyPr>
          <a:lstStyle/>
          <a:p>
            <a:pPr marL="285750" indent="-285750">
              <a:buFont typeface="Wingdings" charset="2"/>
              <a:buChar char="ü"/>
            </a:pPr>
            <a:r>
              <a:rPr lang="en-US" dirty="0"/>
              <a:t>In 2001–3, from 2008 on, and after 2011, interest rate cuts helped spur residential and nonresidential investment, although the responses were slow.</a:t>
            </a:r>
            <a:endParaRPr lang="de-DE" dirty="0"/>
          </a:p>
        </p:txBody>
      </p:sp>
    </p:spTree>
    <p:extLst>
      <p:ext uri="{BB962C8B-B14F-4D97-AF65-F5344CB8AC3E}">
        <p14:creationId xmlns:p14="http://schemas.microsoft.com/office/powerpoint/2010/main" val="3308250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Figure 12.8 Expansionary </a:t>
            </a:r>
            <a:r>
              <a:rPr lang="en-US" dirty="0" smtClean="0"/>
              <a:t>monetary policy </a:t>
            </a:r>
            <a:r>
              <a:rPr lang="en-US" dirty="0"/>
              <a:t>in an </a:t>
            </a:r>
            <a:r>
              <a:rPr lang="en-US" dirty="0" smtClean="0"/>
              <a:t>environment </a:t>
            </a:r>
            <a:r>
              <a:rPr lang="en-US" dirty="0"/>
              <a:t>of </a:t>
            </a:r>
            <a:r>
              <a:rPr lang="en-US" dirty="0" smtClean="0"/>
              <a:t>pessimism</a:t>
            </a:r>
            <a:r>
              <a:rPr lang="en-US" dirty="0"/>
              <a:t/>
            </a:r>
            <a:br>
              <a:rPr lang="en-US" dirty="0"/>
            </a:br>
            <a:endParaRPr lang="en-US" dirty="0"/>
          </a:p>
        </p:txBody>
      </p:sp>
      <p:sp>
        <p:nvSpPr>
          <p:cNvPr id="4" name="Fußzeilenplatzhalter 3"/>
          <p:cNvSpPr>
            <a:spLocks noGrp="1"/>
          </p:cNvSpPr>
          <p:nvPr>
            <p:ph type="ftr" sz="quarter" idx="11"/>
          </p:nvPr>
        </p:nvSpPr>
        <p:spPr/>
        <p:txBody>
          <a:bodyPr/>
          <a:lstStyle/>
          <a:p>
            <a:r>
              <a:rPr lang="en-US" smtClean="0"/>
              <a:t>Chapter 12</a:t>
            </a:r>
            <a:endParaRPr lang="en-US" dirty="0"/>
          </a:p>
        </p:txBody>
      </p:sp>
      <p:sp>
        <p:nvSpPr>
          <p:cNvPr id="5" name="Foliennummernplatzhalter 4"/>
          <p:cNvSpPr>
            <a:spLocks noGrp="1"/>
          </p:cNvSpPr>
          <p:nvPr>
            <p:ph type="sldNum" sz="quarter" idx="12"/>
          </p:nvPr>
        </p:nvSpPr>
        <p:spPr/>
        <p:txBody>
          <a:bodyPr/>
          <a:lstStyle/>
          <a:p>
            <a:fld id="{C227DA43-3790-8B49-BEF7-6A1B08DD55C4}" type="slidenum">
              <a:rPr lang="en-US" smtClean="0"/>
              <a:t>43</a:t>
            </a:fld>
            <a:endParaRPr lang="en-US"/>
          </a:p>
        </p:txBody>
      </p:sp>
      <p:grpSp>
        <p:nvGrpSpPr>
          <p:cNvPr id="28" name="Gruppierung 27"/>
          <p:cNvGrpSpPr>
            <a:grpSpLocks noChangeAspect="1"/>
          </p:cNvGrpSpPr>
          <p:nvPr/>
        </p:nvGrpSpPr>
        <p:grpSpPr>
          <a:xfrm>
            <a:off x="650671" y="2085230"/>
            <a:ext cx="7200592" cy="4351866"/>
            <a:chOff x="2057400" y="1676400"/>
            <a:chExt cx="7848600" cy="4743510"/>
          </a:xfrm>
        </p:grpSpPr>
        <p:sp>
          <p:nvSpPr>
            <p:cNvPr id="6" name="Line 2"/>
            <p:cNvSpPr>
              <a:spLocks noChangeShapeType="1"/>
            </p:cNvSpPr>
            <p:nvPr/>
          </p:nvSpPr>
          <p:spPr bwMode="auto">
            <a:xfrm>
              <a:off x="6019800" y="3200400"/>
              <a:ext cx="0" cy="2286000"/>
            </a:xfrm>
            <a:prstGeom prst="line">
              <a:avLst/>
            </a:prstGeom>
            <a:noFill/>
            <a:ln w="38100">
              <a:solidFill>
                <a:schemeClr val="tx1"/>
              </a:solidFill>
              <a:prstDash val="dash"/>
              <a:round/>
              <a:headEnd/>
              <a:tailEnd/>
            </a:ln>
          </p:spPr>
          <p:txBody>
            <a:bodyPr/>
            <a:lstStyle/>
            <a:p>
              <a:endParaRPr lang="en-US">
                <a:cs typeface="Arial" pitchFamily="34" charset="0"/>
              </a:endParaRPr>
            </a:p>
          </p:txBody>
        </p:sp>
        <p:sp>
          <p:nvSpPr>
            <p:cNvPr id="7" name="Line 3"/>
            <p:cNvSpPr>
              <a:spLocks noChangeShapeType="1"/>
            </p:cNvSpPr>
            <p:nvPr/>
          </p:nvSpPr>
          <p:spPr bwMode="auto">
            <a:xfrm rot="691565">
              <a:off x="3390900" y="2468564"/>
              <a:ext cx="2489200" cy="2085975"/>
            </a:xfrm>
            <a:prstGeom prst="line">
              <a:avLst/>
            </a:prstGeom>
            <a:noFill/>
            <a:ln w="63500">
              <a:solidFill>
                <a:schemeClr val="tx2"/>
              </a:solidFill>
              <a:round/>
              <a:headEnd/>
              <a:tailEnd/>
            </a:ln>
          </p:spPr>
          <p:txBody>
            <a:bodyPr/>
            <a:lstStyle/>
            <a:p>
              <a:endParaRPr lang="en-US">
                <a:cs typeface="Arial" pitchFamily="34" charset="0"/>
              </a:endParaRPr>
            </a:p>
          </p:txBody>
        </p:sp>
        <p:sp>
          <p:nvSpPr>
            <p:cNvPr id="8" name="Line 4"/>
            <p:cNvSpPr>
              <a:spLocks noChangeShapeType="1"/>
            </p:cNvSpPr>
            <p:nvPr/>
          </p:nvSpPr>
          <p:spPr bwMode="auto">
            <a:xfrm>
              <a:off x="3048000" y="1676400"/>
              <a:ext cx="0" cy="3810000"/>
            </a:xfrm>
            <a:prstGeom prst="line">
              <a:avLst/>
            </a:prstGeom>
            <a:noFill/>
            <a:ln w="28575">
              <a:solidFill>
                <a:schemeClr val="tx1"/>
              </a:solidFill>
              <a:round/>
              <a:headEnd/>
              <a:tailEnd/>
            </a:ln>
          </p:spPr>
          <p:txBody>
            <a:bodyPr/>
            <a:lstStyle/>
            <a:p>
              <a:endParaRPr lang="en-US">
                <a:cs typeface="Arial" pitchFamily="34" charset="0"/>
              </a:endParaRPr>
            </a:p>
          </p:txBody>
        </p:sp>
        <p:sp>
          <p:nvSpPr>
            <p:cNvPr id="9" name="Line 5"/>
            <p:cNvSpPr>
              <a:spLocks noChangeShapeType="1"/>
            </p:cNvSpPr>
            <p:nvPr/>
          </p:nvSpPr>
          <p:spPr bwMode="auto">
            <a:xfrm>
              <a:off x="3048000" y="5486400"/>
              <a:ext cx="5334000" cy="0"/>
            </a:xfrm>
            <a:prstGeom prst="line">
              <a:avLst/>
            </a:prstGeom>
            <a:noFill/>
            <a:ln w="28575">
              <a:solidFill>
                <a:schemeClr val="tx1"/>
              </a:solidFill>
              <a:round/>
              <a:headEnd/>
              <a:tailEnd/>
            </a:ln>
          </p:spPr>
          <p:txBody>
            <a:bodyPr/>
            <a:lstStyle/>
            <a:p>
              <a:endParaRPr lang="en-US">
                <a:cs typeface="Arial" pitchFamily="34" charset="0"/>
              </a:endParaRPr>
            </a:p>
          </p:txBody>
        </p:sp>
        <p:sp>
          <p:nvSpPr>
            <p:cNvPr id="10" name="Text Box 6"/>
            <p:cNvSpPr txBox="1">
              <a:spLocks noChangeArrowheads="1"/>
            </p:cNvSpPr>
            <p:nvPr/>
          </p:nvSpPr>
          <p:spPr bwMode="auto">
            <a:xfrm>
              <a:off x="5715000" y="6019800"/>
              <a:ext cx="3657600" cy="400110"/>
            </a:xfrm>
            <a:prstGeom prst="rect">
              <a:avLst/>
            </a:prstGeom>
            <a:noFill/>
            <a:ln w="9525">
              <a:noFill/>
              <a:miter lim="800000"/>
              <a:headEnd/>
              <a:tailEnd/>
            </a:ln>
          </p:spPr>
          <p:txBody>
            <a:bodyPr wrap="square">
              <a:spAutoFit/>
            </a:bodyPr>
            <a:lstStyle/>
            <a:p>
              <a:pPr>
                <a:spcBef>
                  <a:spcPct val="50000"/>
                </a:spcBef>
              </a:pPr>
              <a:r>
                <a:rPr lang="en-US" sz="2000" b="1" dirty="0">
                  <a:cs typeface="Arial" pitchFamily="34" charset="0"/>
                </a:rPr>
                <a:t>Intended Investment (</a:t>
              </a:r>
              <a:r>
                <a:rPr lang="en-US" sz="2000" b="1" i="1" dirty="0">
                  <a:cs typeface="Arial" pitchFamily="34" charset="0"/>
                </a:rPr>
                <a:t>I</a:t>
              </a:r>
              <a:r>
                <a:rPr lang="en-US" sz="2000" b="1" i="1" baseline="-25000" dirty="0">
                  <a:cs typeface="Arial" pitchFamily="34" charset="0"/>
                </a:rPr>
                <a:t>I</a:t>
              </a:r>
              <a:r>
                <a:rPr lang="en-US" sz="2000" b="1" dirty="0">
                  <a:cs typeface="Arial" pitchFamily="34" charset="0"/>
                </a:rPr>
                <a:t>)</a:t>
              </a:r>
            </a:p>
          </p:txBody>
        </p:sp>
        <p:sp>
          <p:nvSpPr>
            <p:cNvPr id="11" name="Text Box 7"/>
            <p:cNvSpPr txBox="1">
              <a:spLocks noChangeAspect="1" noChangeArrowheads="1"/>
            </p:cNvSpPr>
            <p:nvPr/>
          </p:nvSpPr>
          <p:spPr bwMode="auto">
            <a:xfrm rot="16200000">
              <a:off x="1074738" y="2811464"/>
              <a:ext cx="2362200" cy="396875"/>
            </a:xfrm>
            <a:prstGeom prst="rect">
              <a:avLst/>
            </a:prstGeom>
            <a:noFill/>
            <a:ln w="9525">
              <a:noFill/>
              <a:miter lim="800000"/>
              <a:headEnd/>
              <a:tailEnd/>
            </a:ln>
          </p:spPr>
          <p:txBody>
            <a:bodyPr>
              <a:spAutoFit/>
            </a:bodyPr>
            <a:lstStyle/>
            <a:p>
              <a:pPr>
                <a:spcBef>
                  <a:spcPct val="50000"/>
                </a:spcBef>
              </a:pPr>
              <a:r>
                <a:rPr lang="en-US" sz="2000" b="1" dirty="0">
                  <a:cs typeface="Arial" pitchFamily="34" charset="0"/>
                </a:rPr>
                <a:t>Interest rate (</a:t>
              </a:r>
              <a:r>
                <a:rPr lang="en-US" sz="2000" b="1" i="1" dirty="0">
                  <a:cs typeface="Arial" pitchFamily="34" charset="0"/>
                </a:rPr>
                <a:t>r </a:t>
              </a:r>
              <a:r>
                <a:rPr lang="en-US" sz="2000" b="1" dirty="0">
                  <a:cs typeface="Arial" pitchFamily="34" charset="0"/>
                </a:rPr>
                <a:t>)</a:t>
              </a:r>
              <a:endParaRPr lang="el-GR" sz="2000" b="1" dirty="0">
                <a:cs typeface="Arial" pitchFamily="34" charset="0"/>
              </a:endParaRPr>
            </a:p>
          </p:txBody>
        </p:sp>
        <p:sp>
          <p:nvSpPr>
            <p:cNvPr id="12" name="Text Box 10"/>
            <p:cNvSpPr txBox="1">
              <a:spLocks noChangeArrowheads="1"/>
            </p:cNvSpPr>
            <p:nvPr/>
          </p:nvSpPr>
          <p:spPr bwMode="auto">
            <a:xfrm>
              <a:off x="5715000" y="5562600"/>
              <a:ext cx="762000" cy="402570"/>
            </a:xfrm>
            <a:prstGeom prst="rect">
              <a:avLst/>
            </a:prstGeom>
            <a:noFill/>
            <a:ln w="9525">
              <a:noFill/>
              <a:miter lim="800000"/>
              <a:headEnd/>
              <a:tailEnd/>
            </a:ln>
          </p:spPr>
          <p:txBody>
            <a:bodyPr>
              <a:spAutoFit/>
            </a:bodyPr>
            <a:lstStyle/>
            <a:p>
              <a:pPr algn="ctr">
                <a:spcBef>
                  <a:spcPct val="50000"/>
                </a:spcBef>
              </a:pPr>
              <a:r>
                <a:rPr lang="en-US" i="1" dirty="0" smtClean="0">
                  <a:cs typeface="Arial" pitchFamily="34" charset="0"/>
                </a:rPr>
                <a:t>I*</a:t>
              </a:r>
              <a:endParaRPr lang="en-US" i="1" baseline="-25000" dirty="0">
                <a:cs typeface="Arial" pitchFamily="34" charset="0"/>
              </a:endParaRPr>
            </a:p>
          </p:txBody>
        </p:sp>
        <p:sp>
          <p:nvSpPr>
            <p:cNvPr id="13" name="Text Box 11"/>
            <p:cNvSpPr txBox="1">
              <a:spLocks noChangeArrowheads="1"/>
            </p:cNvSpPr>
            <p:nvPr/>
          </p:nvSpPr>
          <p:spPr bwMode="auto">
            <a:xfrm>
              <a:off x="4724400" y="5562600"/>
              <a:ext cx="762000" cy="402570"/>
            </a:xfrm>
            <a:prstGeom prst="rect">
              <a:avLst/>
            </a:prstGeom>
            <a:noFill/>
            <a:ln w="9525">
              <a:noFill/>
              <a:miter lim="800000"/>
              <a:headEnd/>
              <a:tailEnd/>
            </a:ln>
          </p:spPr>
          <p:txBody>
            <a:bodyPr>
              <a:spAutoFit/>
            </a:bodyPr>
            <a:lstStyle/>
            <a:p>
              <a:pPr algn="ctr">
                <a:spcBef>
                  <a:spcPct val="50000"/>
                </a:spcBef>
              </a:pPr>
              <a:r>
                <a:rPr lang="en-US" i="1" dirty="0" smtClean="0">
                  <a:cs typeface="Arial" pitchFamily="34" charset="0"/>
                </a:rPr>
                <a:t>I**</a:t>
              </a:r>
              <a:endParaRPr lang="en-US" i="1" baseline="-25000" dirty="0">
                <a:cs typeface="Arial" pitchFamily="34" charset="0"/>
              </a:endParaRPr>
            </a:p>
          </p:txBody>
        </p:sp>
        <p:sp>
          <p:nvSpPr>
            <p:cNvPr id="14" name="Text Box 12"/>
            <p:cNvSpPr txBox="1">
              <a:spLocks noChangeArrowheads="1"/>
            </p:cNvSpPr>
            <p:nvPr/>
          </p:nvSpPr>
          <p:spPr bwMode="auto">
            <a:xfrm>
              <a:off x="2514600" y="3886201"/>
              <a:ext cx="838200" cy="366713"/>
            </a:xfrm>
            <a:prstGeom prst="rect">
              <a:avLst/>
            </a:prstGeom>
            <a:noFill/>
            <a:ln w="9525">
              <a:noFill/>
              <a:miter lim="800000"/>
              <a:headEnd/>
              <a:tailEnd/>
            </a:ln>
          </p:spPr>
          <p:txBody>
            <a:bodyPr>
              <a:spAutoFit/>
            </a:bodyPr>
            <a:lstStyle/>
            <a:p>
              <a:pPr>
                <a:spcBef>
                  <a:spcPct val="50000"/>
                </a:spcBef>
              </a:pPr>
              <a:r>
                <a:rPr lang="en-US" dirty="0">
                  <a:cs typeface="Arial" pitchFamily="34" charset="0"/>
                </a:rPr>
                <a:t>5%</a:t>
              </a:r>
              <a:endParaRPr lang="en-US" baseline="-25000" dirty="0">
                <a:cs typeface="Arial" pitchFamily="34" charset="0"/>
              </a:endParaRPr>
            </a:p>
          </p:txBody>
        </p:sp>
        <p:sp>
          <p:nvSpPr>
            <p:cNvPr id="15" name="Line 13"/>
            <p:cNvSpPr>
              <a:spLocks noChangeShapeType="1"/>
            </p:cNvSpPr>
            <p:nvPr/>
          </p:nvSpPr>
          <p:spPr bwMode="auto">
            <a:xfrm>
              <a:off x="5105400" y="4114800"/>
              <a:ext cx="0" cy="1371600"/>
            </a:xfrm>
            <a:prstGeom prst="line">
              <a:avLst/>
            </a:prstGeom>
            <a:noFill/>
            <a:ln w="38100">
              <a:solidFill>
                <a:schemeClr val="tx1"/>
              </a:solidFill>
              <a:prstDash val="dash"/>
              <a:round/>
              <a:headEnd/>
              <a:tailEnd/>
            </a:ln>
          </p:spPr>
          <p:txBody>
            <a:bodyPr/>
            <a:lstStyle/>
            <a:p>
              <a:endParaRPr lang="en-US">
                <a:cs typeface="Arial" pitchFamily="34" charset="0"/>
              </a:endParaRPr>
            </a:p>
          </p:txBody>
        </p:sp>
        <p:sp>
          <p:nvSpPr>
            <p:cNvPr id="16" name="Line 14"/>
            <p:cNvSpPr>
              <a:spLocks noChangeShapeType="1"/>
            </p:cNvSpPr>
            <p:nvPr/>
          </p:nvSpPr>
          <p:spPr bwMode="auto">
            <a:xfrm rot="691565">
              <a:off x="4892675" y="2347913"/>
              <a:ext cx="2514600" cy="2057400"/>
            </a:xfrm>
            <a:prstGeom prst="line">
              <a:avLst/>
            </a:prstGeom>
            <a:noFill/>
            <a:ln w="63500">
              <a:solidFill>
                <a:schemeClr val="tx1"/>
              </a:solidFill>
              <a:round/>
              <a:headEnd/>
              <a:tailEnd/>
            </a:ln>
          </p:spPr>
          <p:txBody>
            <a:bodyPr/>
            <a:lstStyle/>
            <a:p>
              <a:pPr>
                <a:defRPr/>
              </a:pPr>
              <a:endParaRPr lang="en-US">
                <a:cs typeface="Arial" pitchFamily="34" charset="0"/>
              </a:endParaRPr>
            </a:p>
          </p:txBody>
        </p:sp>
        <p:sp>
          <p:nvSpPr>
            <p:cNvPr id="17" name="AutoShape 15"/>
            <p:cNvSpPr>
              <a:spLocks noChangeArrowheads="1"/>
            </p:cNvSpPr>
            <p:nvPr/>
          </p:nvSpPr>
          <p:spPr bwMode="auto">
            <a:xfrm rot="5400000" flipH="1" flipV="1">
              <a:off x="4800600" y="2286000"/>
              <a:ext cx="457200" cy="1219200"/>
            </a:xfrm>
            <a:prstGeom prst="upArrow">
              <a:avLst>
                <a:gd name="adj1" fmla="val 50000"/>
                <a:gd name="adj2" fmla="val 80000"/>
              </a:avLst>
            </a:prstGeom>
            <a:gradFill rotWithShape="1">
              <a:gsLst>
                <a:gs pos="0">
                  <a:srgbClr val="5E9EFF"/>
                </a:gs>
                <a:gs pos="39999">
                  <a:srgbClr val="85C2FF"/>
                </a:gs>
                <a:gs pos="70000">
                  <a:srgbClr val="C4D6EB"/>
                </a:gs>
                <a:gs pos="100000">
                  <a:srgbClr val="FFEBFA"/>
                </a:gs>
              </a:gsLst>
              <a:lin ang="5400000" scaled="0"/>
            </a:gradFill>
            <a:ln w="9525">
              <a:solidFill>
                <a:schemeClr val="tx2"/>
              </a:solidFill>
              <a:miter lim="800000"/>
              <a:headEnd/>
              <a:tailEnd/>
            </a:ln>
            <a:effectLst/>
          </p:spPr>
          <p:txBody>
            <a:bodyPr vert="vert" wrap="none" anchor="ctr"/>
            <a:lstStyle/>
            <a:p>
              <a:pPr algn="ctr">
                <a:defRPr/>
              </a:pPr>
              <a:r>
                <a:rPr lang="en-US" b="1" dirty="0">
                  <a:cs typeface="Arial" pitchFamily="34" charset="0"/>
                </a:rPr>
                <a:t>A</a:t>
              </a:r>
            </a:p>
          </p:txBody>
        </p:sp>
        <p:sp>
          <p:nvSpPr>
            <p:cNvPr id="18" name="Text Box 16"/>
            <p:cNvSpPr txBox="1">
              <a:spLocks noChangeArrowheads="1"/>
            </p:cNvSpPr>
            <p:nvPr/>
          </p:nvSpPr>
          <p:spPr bwMode="auto">
            <a:xfrm>
              <a:off x="3657600" y="1676401"/>
              <a:ext cx="609600" cy="519113"/>
            </a:xfrm>
            <a:prstGeom prst="rect">
              <a:avLst/>
            </a:prstGeom>
            <a:noFill/>
            <a:ln w="9525">
              <a:noFill/>
              <a:miter lim="800000"/>
              <a:headEnd/>
              <a:tailEnd/>
            </a:ln>
          </p:spPr>
          <p:txBody>
            <a:bodyPr>
              <a:spAutoFit/>
            </a:bodyPr>
            <a:lstStyle/>
            <a:p>
              <a:pPr>
                <a:spcBef>
                  <a:spcPct val="50000"/>
                </a:spcBef>
              </a:pPr>
              <a:r>
                <a:rPr lang="en-US" sz="2800" b="1" dirty="0">
                  <a:cs typeface="Arial" pitchFamily="34" charset="0"/>
                </a:rPr>
                <a:t>I</a:t>
              </a:r>
              <a:r>
                <a:rPr lang="en-US" sz="2800" b="1" baseline="-25000" dirty="0">
                  <a:cs typeface="Arial" pitchFamily="34" charset="0"/>
                </a:rPr>
                <a:t>I1</a:t>
              </a:r>
            </a:p>
          </p:txBody>
        </p:sp>
        <p:sp>
          <p:nvSpPr>
            <p:cNvPr id="19" name="Text Box 17"/>
            <p:cNvSpPr txBox="1">
              <a:spLocks noChangeArrowheads="1"/>
            </p:cNvSpPr>
            <p:nvPr/>
          </p:nvSpPr>
          <p:spPr bwMode="auto">
            <a:xfrm>
              <a:off x="2514600" y="2971801"/>
              <a:ext cx="838200" cy="366713"/>
            </a:xfrm>
            <a:prstGeom prst="rect">
              <a:avLst/>
            </a:prstGeom>
            <a:noFill/>
            <a:ln w="9525">
              <a:noFill/>
              <a:miter lim="800000"/>
              <a:headEnd/>
              <a:tailEnd/>
            </a:ln>
          </p:spPr>
          <p:txBody>
            <a:bodyPr>
              <a:spAutoFit/>
            </a:bodyPr>
            <a:lstStyle/>
            <a:p>
              <a:pPr>
                <a:spcBef>
                  <a:spcPct val="50000"/>
                </a:spcBef>
              </a:pPr>
              <a:r>
                <a:rPr lang="en-US" dirty="0">
                  <a:cs typeface="Arial" pitchFamily="34" charset="0"/>
                </a:rPr>
                <a:t>8%</a:t>
              </a:r>
              <a:endParaRPr lang="en-US" baseline="-25000" dirty="0">
                <a:cs typeface="Arial" pitchFamily="34" charset="0"/>
              </a:endParaRPr>
            </a:p>
          </p:txBody>
        </p:sp>
        <p:sp>
          <p:nvSpPr>
            <p:cNvPr id="20" name="Line 18"/>
            <p:cNvSpPr>
              <a:spLocks noChangeShapeType="1"/>
            </p:cNvSpPr>
            <p:nvPr/>
          </p:nvSpPr>
          <p:spPr bwMode="auto">
            <a:xfrm flipH="1">
              <a:off x="3048000" y="3200400"/>
              <a:ext cx="4648200" cy="0"/>
            </a:xfrm>
            <a:prstGeom prst="line">
              <a:avLst/>
            </a:prstGeom>
            <a:noFill/>
            <a:ln w="63500">
              <a:solidFill>
                <a:schemeClr val="tx1"/>
              </a:solidFill>
              <a:round/>
              <a:headEnd/>
              <a:tailEnd/>
            </a:ln>
          </p:spPr>
          <p:txBody>
            <a:bodyPr/>
            <a:lstStyle/>
            <a:p>
              <a:pPr>
                <a:defRPr/>
              </a:pPr>
              <a:endParaRPr lang="en-US">
                <a:cs typeface="Arial" pitchFamily="34" charset="0"/>
              </a:endParaRPr>
            </a:p>
          </p:txBody>
        </p:sp>
        <p:sp>
          <p:nvSpPr>
            <p:cNvPr id="21" name="Line 19"/>
            <p:cNvSpPr>
              <a:spLocks noChangeShapeType="1"/>
            </p:cNvSpPr>
            <p:nvPr/>
          </p:nvSpPr>
          <p:spPr bwMode="auto">
            <a:xfrm flipH="1">
              <a:off x="5181600" y="5334000"/>
              <a:ext cx="762000" cy="0"/>
            </a:xfrm>
            <a:prstGeom prst="line">
              <a:avLst/>
            </a:prstGeom>
            <a:noFill/>
            <a:ln w="38100">
              <a:solidFill>
                <a:schemeClr val="tx1"/>
              </a:solidFill>
              <a:prstDash val="solid"/>
              <a:round/>
              <a:headEnd/>
              <a:tailEnd type="triangle" w="lg" len="med"/>
            </a:ln>
          </p:spPr>
          <p:txBody>
            <a:bodyPr/>
            <a:lstStyle/>
            <a:p>
              <a:endParaRPr lang="en-US">
                <a:cs typeface="Arial" pitchFamily="34" charset="0"/>
              </a:endParaRPr>
            </a:p>
          </p:txBody>
        </p:sp>
        <p:sp>
          <p:nvSpPr>
            <p:cNvPr id="22" name="Line 28"/>
            <p:cNvSpPr>
              <a:spLocks noChangeShapeType="1"/>
            </p:cNvSpPr>
            <p:nvPr/>
          </p:nvSpPr>
          <p:spPr bwMode="auto">
            <a:xfrm flipH="1">
              <a:off x="3048000" y="4038600"/>
              <a:ext cx="4648200" cy="0"/>
            </a:xfrm>
            <a:prstGeom prst="line">
              <a:avLst/>
            </a:prstGeom>
            <a:noFill/>
            <a:ln w="63500">
              <a:solidFill>
                <a:schemeClr val="tx2"/>
              </a:solidFill>
              <a:round/>
              <a:headEnd/>
              <a:tailEnd/>
            </a:ln>
          </p:spPr>
          <p:txBody>
            <a:bodyPr/>
            <a:lstStyle/>
            <a:p>
              <a:endParaRPr lang="en-US">
                <a:cs typeface="Arial" pitchFamily="34" charset="0"/>
              </a:endParaRPr>
            </a:p>
          </p:txBody>
        </p:sp>
        <p:sp>
          <p:nvSpPr>
            <p:cNvPr id="23" name="AutoShape 29"/>
            <p:cNvSpPr>
              <a:spLocks noChangeArrowheads="1"/>
            </p:cNvSpPr>
            <p:nvPr/>
          </p:nvSpPr>
          <p:spPr bwMode="auto">
            <a:xfrm flipH="1" flipV="1">
              <a:off x="7391400" y="3276600"/>
              <a:ext cx="457200" cy="685800"/>
            </a:xfrm>
            <a:prstGeom prst="upArrow">
              <a:avLst>
                <a:gd name="adj1" fmla="val 50000"/>
                <a:gd name="adj2" fmla="val 45000"/>
              </a:avLst>
            </a:prstGeom>
            <a:gradFill rotWithShape="1">
              <a:gsLst>
                <a:gs pos="0">
                  <a:srgbClr val="5E9EFF"/>
                </a:gs>
                <a:gs pos="39999">
                  <a:srgbClr val="85C2FF"/>
                </a:gs>
                <a:gs pos="70000">
                  <a:srgbClr val="C4D6EB"/>
                </a:gs>
                <a:gs pos="100000">
                  <a:srgbClr val="FFEBFA"/>
                </a:gs>
              </a:gsLst>
              <a:lin ang="5400000" scaled="0"/>
            </a:gradFill>
            <a:ln w="9525">
              <a:solidFill>
                <a:schemeClr val="tx2"/>
              </a:solidFill>
              <a:miter lim="800000"/>
              <a:headEnd/>
              <a:tailEnd/>
            </a:ln>
            <a:effectLst/>
          </p:spPr>
          <p:txBody>
            <a:bodyPr vert="horz" wrap="none" anchor="ctr"/>
            <a:lstStyle/>
            <a:p>
              <a:pPr>
                <a:defRPr/>
              </a:pPr>
              <a:endParaRPr lang="en-US" dirty="0">
                <a:cs typeface="Arial" pitchFamily="34" charset="0"/>
              </a:endParaRPr>
            </a:p>
          </p:txBody>
        </p:sp>
        <p:sp>
          <p:nvSpPr>
            <p:cNvPr id="24" name="Text Box 30"/>
            <p:cNvSpPr txBox="1">
              <a:spLocks noChangeArrowheads="1"/>
            </p:cNvSpPr>
            <p:nvPr/>
          </p:nvSpPr>
          <p:spPr bwMode="auto">
            <a:xfrm>
              <a:off x="7010400" y="2743200"/>
              <a:ext cx="2895600" cy="457200"/>
            </a:xfrm>
            <a:prstGeom prst="rect">
              <a:avLst/>
            </a:prstGeom>
            <a:noFill/>
            <a:ln w="9525">
              <a:noFill/>
              <a:miter lim="800000"/>
              <a:headEnd/>
              <a:tailEnd/>
            </a:ln>
          </p:spPr>
          <p:txBody>
            <a:bodyPr>
              <a:spAutoFit/>
            </a:bodyPr>
            <a:lstStyle/>
            <a:p>
              <a:pPr>
                <a:spcBef>
                  <a:spcPct val="50000"/>
                </a:spcBef>
                <a:defRPr/>
              </a:pPr>
              <a:r>
                <a:rPr lang="en-US" sz="2000" dirty="0">
                  <a:cs typeface="Arial" pitchFamily="34" charset="0"/>
                </a:rPr>
                <a:t>Original Target Rate</a:t>
              </a:r>
              <a:r>
                <a:rPr lang="en-US" sz="2400" dirty="0">
                  <a:cs typeface="Arial" pitchFamily="34" charset="0"/>
                </a:rPr>
                <a:t> </a:t>
              </a:r>
            </a:p>
          </p:txBody>
        </p:sp>
        <p:sp>
          <p:nvSpPr>
            <p:cNvPr id="25" name="Text Box 31"/>
            <p:cNvSpPr txBox="1">
              <a:spLocks noChangeArrowheads="1"/>
            </p:cNvSpPr>
            <p:nvPr/>
          </p:nvSpPr>
          <p:spPr bwMode="auto">
            <a:xfrm>
              <a:off x="7239000" y="4038600"/>
              <a:ext cx="2438400" cy="457200"/>
            </a:xfrm>
            <a:prstGeom prst="rect">
              <a:avLst/>
            </a:prstGeom>
            <a:noFill/>
            <a:ln w="9525">
              <a:noFill/>
              <a:miter lim="800000"/>
              <a:headEnd/>
              <a:tailEnd/>
            </a:ln>
          </p:spPr>
          <p:txBody>
            <a:bodyPr>
              <a:spAutoFit/>
            </a:bodyPr>
            <a:lstStyle/>
            <a:p>
              <a:pPr>
                <a:spcBef>
                  <a:spcPct val="50000"/>
                </a:spcBef>
              </a:pPr>
              <a:r>
                <a:rPr lang="en-US" sz="2000" dirty="0">
                  <a:cs typeface="Arial" pitchFamily="34" charset="0"/>
                </a:rPr>
                <a:t>New Target Rate</a:t>
              </a:r>
              <a:r>
                <a:rPr lang="en-US" sz="2400" dirty="0">
                  <a:cs typeface="Arial" pitchFamily="34" charset="0"/>
                </a:rPr>
                <a:t> </a:t>
              </a:r>
            </a:p>
          </p:txBody>
        </p:sp>
        <p:sp>
          <p:nvSpPr>
            <p:cNvPr id="26" name="Text Box 32"/>
            <p:cNvSpPr txBox="1">
              <a:spLocks noChangeArrowheads="1"/>
            </p:cNvSpPr>
            <p:nvPr/>
          </p:nvSpPr>
          <p:spPr bwMode="auto">
            <a:xfrm>
              <a:off x="5257800" y="1676401"/>
              <a:ext cx="609600" cy="519113"/>
            </a:xfrm>
            <a:prstGeom prst="rect">
              <a:avLst/>
            </a:prstGeom>
            <a:noFill/>
            <a:ln w="9525">
              <a:noFill/>
              <a:miter lim="800000"/>
              <a:headEnd/>
              <a:tailEnd/>
            </a:ln>
          </p:spPr>
          <p:txBody>
            <a:bodyPr>
              <a:spAutoFit/>
            </a:bodyPr>
            <a:lstStyle/>
            <a:p>
              <a:pPr>
                <a:spcBef>
                  <a:spcPct val="50000"/>
                </a:spcBef>
                <a:defRPr/>
              </a:pPr>
              <a:r>
                <a:rPr lang="en-US" sz="2800" b="1" dirty="0">
                  <a:cs typeface="Arial" pitchFamily="34" charset="0"/>
                </a:rPr>
                <a:t>I</a:t>
              </a:r>
              <a:r>
                <a:rPr lang="en-US" sz="2800" b="1" baseline="-25000" dirty="0">
                  <a:cs typeface="Arial" pitchFamily="34" charset="0"/>
                </a:rPr>
                <a:t>I0</a:t>
              </a:r>
            </a:p>
          </p:txBody>
        </p:sp>
        <p:sp>
          <p:nvSpPr>
            <p:cNvPr id="27" name="TextBox 29"/>
            <p:cNvSpPr txBox="1"/>
            <p:nvPr/>
          </p:nvSpPr>
          <p:spPr>
            <a:xfrm>
              <a:off x="7449312" y="3352800"/>
              <a:ext cx="381000" cy="369332"/>
            </a:xfrm>
            <a:prstGeom prst="rect">
              <a:avLst/>
            </a:prstGeom>
            <a:noFill/>
          </p:spPr>
          <p:txBody>
            <a:bodyPr wrap="square" rtlCol="0">
              <a:spAutoFit/>
            </a:bodyPr>
            <a:lstStyle/>
            <a:p>
              <a:r>
                <a:rPr lang="en-US" b="1" dirty="0">
                  <a:cs typeface="Arial" pitchFamily="34" charset="0"/>
                </a:rPr>
                <a:t>B</a:t>
              </a:r>
            </a:p>
          </p:txBody>
        </p:sp>
      </p:grpSp>
      <p:sp>
        <p:nvSpPr>
          <p:cNvPr id="29" name="Rechteck 28"/>
          <p:cNvSpPr/>
          <p:nvPr/>
        </p:nvSpPr>
        <p:spPr>
          <a:xfrm>
            <a:off x="419100" y="1216813"/>
            <a:ext cx="8267700" cy="923330"/>
          </a:xfrm>
          <a:prstGeom prst="rect">
            <a:avLst/>
          </a:prstGeom>
        </p:spPr>
        <p:txBody>
          <a:bodyPr wrap="square">
            <a:spAutoFit/>
          </a:bodyPr>
          <a:lstStyle/>
          <a:p>
            <a:pPr marL="285750" indent="-285750">
              <a:buFont typeface="Wingdings" charset="2"/>
              <a:buChar char="ü"/>
            </a:pPr>
            <a:r>
              <a:rPr lang="en-US" dirty="0"/>
              <a:t>If investors become pessimistic (shift A), the level of intended investment can still fall, even though </a:t>
            </a:r>
            <a:r>
              <a:rPr lang="en-US" dirty="0" smtClean="0"/>
              <a:t>ECB </a:t>
            </a:r>
            <a:r>
              <a:rPr lang="en-US" dirty="0"/>
              <a:t>actions lower the interest rate (shift B). The net effect is that intended investment falls from I</a:t>
            </a:r>
            <a:r>
              <a:rPr lang="en-US" baseline="-25000" dirty="0"/>
              <a:t>I</a:t>
            </a:r>
            <a:r>
              <a:rPr lang="en-US" dirty="0"/>
              <a:t>* to I</a:t>
            </a:r>
            <a:r>
              <a:rPr lang="en-US" baseline="-25000" dirty="0"/>
              <a:t>I</a:t>
            </a:r>
            <a:r>
              <a:rPr lang="en-US" dirty="0"/>
              <a:t>**</a:t>
            </a:r>
            <a:endParaRPr lang="de-DE" dirty="0"/>
          </a:p>
        </p:txBody>
      </p:sp>
    </p:spTree>
    <p:extLst>
      <p:ext uri="{BB962C8B-B14F-4D97-AF65-F5344CB8AC3E}">
        <p14:creationId xmlns:p14="http://schemas.microsoft.com/office/powerpoint/2010/main" val="2396884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855" y="274638"/>
            <a:ext cx="8229600" cy="850106"/>
          </a:xfrm>
        </p:spPr>
        <p:txBody>
          <a:bodyPr>
            <a:noAutofit/>
          </a:bodyPr>
          <a:lstStyle/>
          <a:p>
            <a:r>
              <a:rPr lang="en-US" dirty="0"/>
              <a:t>Figure 12.7 </a:t>
            </a:r>
            <a:r>
              <a:rPr lang="en-US" dirty="0" smtClean="0"/>
              <a:t>Monetary policy </a:t>
            </a:r>
            <a:r>
              <a:rPr lang="en-US" dirty="0"/>
              <a:t>and </a:t>
            </a:r>
            <a:r>
              <a:rPr lang="en-US" dirty="0" smtClean="0"/>
              <a:t>investment</a:t>
            </a:r>
            <a:r>
              <a:rPr lang="en-US" dirty="0"/>
              <a:t>, </a:t>
            </a:r>
            <a:r>
              <a:rPr lang="en-US" dirty="0" smtClean="0"/>
              <a:t/>
            </a:r>
            <a:br>
              <a:rPr lang="en-US" dirty="0" smtClean="0"/>
            </a:br>
            <a:r>
              <a:rPr lang="en-US" dirty="0" smtClean="0"/>
              <a:t>1999</a:t>
            </a:r>
            <a:r>
              <a:rPr lang="en-US" dirty="0"/>
              <a:t>–2015</a:t>
            </a:r>
            <a:endParaRPr lang="de-DE" dirty="0"/>
          </a:p>
        </p:txBody>
      </p:sp>
      <p:sp>
        <p:nvSpPr>
          <p:cNvPr id="4" name="Fußzeilenplatzhalter 3"/>
          <p:cNvSpPr>
            <a:spLocks noGrp="1"/>
          </p:cNvSpPr>
          <p:nvPr>
            <p:ph type="ftr" sz="quarter" idx="11"/>
          </p:nvPr>
        </p:nvSpPr>
        <p:spPr/>
        <p:txBody>
          <a:bodyPr/>
          <a:lstStyle/>
          <a:p>
            <a:r>
              <a:rPr lang="en-US" dirty="0" smtClean="0"/>
              <a:t>Chapter 12</a:t>
            </a:r>
            <a:endParaRPr lang="en-US" dirty="0"/>
          </a:p>
        </p:txBody>
      </p:sp>
      <p:sp>
        <p:nvSpPr>
          <p:cNvPr id="5" name="Foliennummernplatzhalter 4"/>
          <p:cNvSpPr>
            <a:spLocks noGrp="1"/>
          </p:cNvSpPr>
          <p:nvPr>
            <p:ph type="sldNum" sz="quarter" idx="12"/>
          </p:nvPr>
        </p:nvSpPr>
        <p:spPr/>
        <p:txBody>
          <a:bodyPr/>
          <a:lstStyle/>
          <a:p>
            <a:fld id="{C227DA43-3790-8B49-BEF7-6A1B08DD55C4}" type="slidenum">
              <a:rPr lang="en-US" smtClean="0"/>
              <a:t>44</a:t>
            </a:fld>
            <a:endParaRPr lang="en-US"/>
          </a:p>
        </p:txBody>
      </p:sp>
      <p:graphicFrame>
        <p:nvGraphicFramePr>
          <p:cNvPr id="6" name="Chart 1"/>
          <p:cNvGraphicFramePr>
            <a:graphicFrameLocks noChangeAspect="1"/>
          </p:cNvGraphicFramePr>
          <p:nvPr>
            <p:extLst>
              <p:ext uri="{D42A27DB-BD31-4B8C-83A1-F6EECF244321}">
                <p14:modId xmlns:p14="http://schemas.microsoft.com/office/powerpoint/2010/main" val="318628317"/>
              </p:ext>
            </p:extLst>
          </p:nvPr>
        </p:nvGraphicFramePr>
        <p:xfrm>
          <a:off x="597272" y="1530331"/>
          <a:ext cx="7199985" cy="4743533"/>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4"/>
          <p:cNvSpPr txBox="1">
            <a:spLocks noChangeArrowheads="1"/>
          </p:cNvSpPr>
          <p:nvPr/>
        </p:nvSpPr>
        <p:spPr bwMode="auto">
          <a:xfrm rot="16200000">
            <a:off x="-1587146" y="3667365"/>
            <a:ext cx="3827081" cy="400110"/>
          </a:xfrm>
          <a:prstGeom prst="rect">
            <a:avLst/>
          </a:prstGeom>
          <a:noFill/>
          <a:ln w="9525">
            <a:noFill/>
            <a:miter lim="800000"/>
            <a:headEnd/>
            <a:tailEnd/>
          </a:ln>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000" dirty="0">
                <a:cs typeface="Arial" pitchFamily="34" charset="0"/>
              </a:rPr>
              <a:t>ECB Main</a:t>
            </a:r>
            <a:r>
              <a:rPr lang="en-US" sz="2000" baseline="0" dirty="0">
                <a:cs typeface="Arial" pitchFamily="34" charset="0"/>
              </a:rPr>
              <a:t> Refinancing Rate </a:t>
            </a:r>
            <a:r>
              <a:rPr lang="en-US" sz="2000" dirty="0">
                <a:cs typeface="Arial" pitchFamily="34" charset="0"/>
              </a:rPr>
              <a:t>(%)</a:t>
            </a:r>
          </a:p>
        </p:txBody>
      </p:sp>
      <p:sp>
        <p:nvSpPr>
          <p:cNvPr id="9" name="Rechteck 8"/>
          <p:cNvSpPr/>
          <p:nvPr/>
        </p:nvSpPr>
        <p:spPr>
          <a:xfrm>
            <a:off x="7427563" y="5730624"/>
            <a:ext cx="1716438" cy="543240"/>
          </a:xfrm>
          <a:prstGeom prst="rect">
            <a:avLst/>
          </a:prstGeom>
        </p:spPr>
        <p:txBody>
          <a:bodyPr wrap="square">
            <a:spAutoFit/>
          </a:bodyPr>
          <a:lstStyle/>
          <a:p>
            <a:r>
              <a:rPr lang="en-US" sz="1400" i="1" dirty="0"/>
              <a:t>Source: </a:t>
            </a:r>
            <a:r>
              <a:rPr lang="en-US" sz="1400" dirty="0"/>
              <a:t>Eurostat and ECB, 2016.</a:t>
            </a:r>
            <a:endParaRPr lang="de-DE" sz="1400" dirty="0"/>
          </a:p>
        </p:txBody>
      </p:sp>
      <p:sp>
        <p:nvSpPr>
          <p:cNvPr id="10" name="Rechteckige Legende 9"/>
          <p:cNvSpPr/>
          <p:nvPr/>
        </p:nvSpPr>
        <p:spPr>
          <a:xfrm>
            <a:off x="7112002" y="1659467"/>
            <a:ext cx="1794932" cy="1553633"/>
          </a:xfrm>
          <a:prstGeom prst="wedgeRectCallout">
            <a:avLst>
              <a:gd name="adj1" fmla="val -165155"/>
              <a:gd name="adj2" fmla="val 13051"/>
            </a:avLst>
          </a:prstGeom>
          <a:solidFill>
            <a:srgbClr val="FFFFFF"/>
          </a:solidFill>
          <a:ln w="57150" cmpd="sng">
            <a:solidFill>
              <a:srgbClr val="E46C0A"/>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2200" dirty="0" smtClean="0">
                <a:solidFill>
                  <a:srgbClr val="000000"/>
                </a:solidFill>
              </a:rPr>
              <a:t>late 2008: expansionary monetary stance</a:t>
            </a:r>
            <a:endParaRPr lang="en-US" sz="2200" dirty="0">
              <a:solidFill>
                <a:srgbClr val="000000"/>
              </a:solidFill>
            </a:endParaRPr>
          </a:p>
        </p:txBody>
      </p:sp>
      <p:sp>
        <p:nvSpPr>
          <p:cNvPr id="12" name="Rechteckige Legende 11"/>
          <p:cNvSpPr/>
          <p:nvPr/>
        </p:nvSpPr>
        <p:spPr>
          <a:xfrm>
            <a:off x="1079500" y="4430838"/>
            <a:ext cx="1663700" cy="1157162"/>
          </a:xfrm>
          <a:prstGeom prst="wedgeRectCallout">
            <a:avLst>
              <a:gd name="adj1" fmla="val 111009"/>
              <a:gd name="adj2" fmla="val -144710"/>
            </a:avLst>
          </a:prstGeom>
          <a:solidFill>
            <a:srgbClr val="FFFFFF"/>
          </a:solidFill>
          <a:ln w="57150" cmpd="sng">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lIns="108000" tIns="46800" rIns="108000" bIns="46800" rtlCol="0" anchor="t" anchorCtr="0"/>
          <a:lstStyle/>
          <a:p>
            <a:r>
              <a:rPr lang="en-US" sz="2200" dirty="0" smtClean="0">
                <a:solidFill>
                  <a:srgbClr val="000000"/>
                </a:solidFill>
              </a:rPr>
              <a:t>2005</a:t>
            </a:r>
            <a:r>
              <a:rPr lang="en-US" sz="2200" dirty="0">
                <a:solidFill>
                  <a:srgbClr val="000000"/>
                </a:solidFill>
              </a:rPr>
              <a:t>-</a:t>
            </a:r>
            <a:r>
              <a:rPr lang="en-US" sz="2200" dirty="0" smtClean="0">
                <a:solidFill>
                  <a:srgbClr val="000000"/>
                </a:solidFill>
              </a:rPr>
              <a:t>2008</a:t>
            </a:r>
          </a:p>
          <a:p>
            <a:r>
              <a:rPr lang="en-US" sz="2200" dirty="0" smtClean="0">
                <a:solidFill>
                  <a:srgbClr val="000000"/>
                </a:solidFill>
              </a:rPr>
              <a:t>inflationary pressures</a:t>
            </a:r>
            <a:endParaRPr lang="en-US" sz="2200" dirty="0">
              <a:solidFill>
                <a:schemeClr val="tx1"/>
              </a:solidFill>
            </a:endParaRPr>
          </a:p>
        </p:txBody>
      </p:sp>
      <p:sp>
        <p:nvSpPr>
          <p:cNvPr id="15" name="Rechteckige Legende 14"/>
          <p:cNvSpPr/>
          <p:nvPr/>
        </p:nvSpPr>
        <p:spPr>
          <a:xfrm>
            <a:off x="7112001" y="3454400"/>
            <a:ext cx="1794933" cy="2133600"/>
          </a:xfrm>
          <a:prstGeom prst="wedgeRectCallout">
            <a:avLst>
              <a:gd name="adj1" fmla="val -162091"/>
              <a:gd name="adj2" fmla="val -15428"/>
            </a:avLst>
          </a:prstGeom>
          <a:solidFill>
            <a:srgbClr val="FFFFFF"/>
          </a:solidFill>
          <a:ln w="57150" cmpd="sng">
            <a:solidFill>
              <a:srgbClr val="E46C0A"/>
            </a:solidFill>
          </a:ln>
          <a:effectLst/>
        </p:spPr>
        <p:style>
          <a:lnRef idx="1">
            <a:schemeClr val="accent1"/>
          </a:lnRef>
          <a:fillRef idx="3">
            <a:schemeClr val="accent1"/>
          </a:fillRef>
          <a:effectRef idx="2">
            <a:schemeClr val="accent1"/>
          </a:effectRef>
          <a:fontRef idx="minor">
            <a:schemeClr val="lt1"/>
          </a:fontRef>
        </p:style>
        <p:txBody>
          <a:bodyPr rtlCol="0" anchor="t" anchorCtr="0"/>
          <a:lstStyle/>
          <a:p>
            <a:r>
              <a:rPr lang="en-US" sz="2200" dirty="0" smtClean="0">
                <a:solidFill>
                  <a:srgbClr val="000000"/>
                </a:solidFill>
              </a:rPr>
              <a:t>9/15 default of Lehman Brothers</a:t>
            </a:r>
          </a:p>
          <a:p>
            <a:r>
              <a:rPr lang="en-US" sz="2200" dirty="0" smtClean="0">
                <a:solidFill>
                  <a:srgbClr val="000000"/>
                </a:solidFill>
              </a:rPr>
              <a:t>financial crisis and deep recession</a:t>
            </a:r>
            <a:endParaRPr lang="en-US" sz="2200" dirty="0">
              <a:solidFill>
                <a:srgbClr val="000000"/>
              </a:solidFill>
            </a:endParaRPr>
          </a:p>
        </p:txBody>
      </p:sp>
    </p:spTree>
    <p:extLst>
      <p:ext uri="{BB962C8B-B14F-4D97-AF65-F5344CB8AC3E}">
        <p14:creationId xmlns:p14="http://schemas.microsoft.com/office/powerpoint/2010/main" val="357670831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855" y="274638"/>
            <a:ext cx="8229600" cy="850106"/>
          </a:xfrm>
        </p:spPr>
        <p:txBody>
          <a:bodyPr>
            <a:noAutofit/>
          </a:bodyPr>
          <a:lstStyle/>
          <a:p>
            <a:r>
              <a:rPr lang="en-US" dirty="0"/>
              <a:t>Figure 12.7 </a:t>
            </a:r>
            <a:r>
              <a:rPr lang="en-US" dirty="0" smtClean="0"/>
              <a:t>Monetary policy </a:t>
            </a:r>
            <a:r>
              <a:rPr lang="en-US" dirty="0"/>
              <a:t>and </a:t>
            </a:r>
            <a:r>
              <a:rPr lang="en-US" dirty="0" smtClean="0"/>
              <a:t>investment</a:t>
            </a:r>
            <a:r>
              <a:rPr lang="en-US" dirty="0"/>
              <a:t>, </a:t>
            </a:r>
            <a:r>
              <a:rPr lang="en-US" dirty="0" smtClean="0"/>
              <a:t/>
            </a:r>
            <a:br>
              <a:rPr lang="en-US" dirty="0" smtClean="0"/>
            </a:br>
            <a:r>
              <a:rPr lang="en-US" dirty="0" smtClean="0"/>
              <a:t>1999</a:t>
            </a:r>
            <a:r>
              <a:rPr lang="en-US" dirty="0"/>
              <a:t>–2015</a:t>
            </a:r>
            <a:endParaRPr lang="de-DE" dirty="0"/>
          </a:p>
        </p:txBody>
      </p:sp>
      <p:sp>
        <p:nvSpPr>
          <p:cNvPr id="4" name="Fußzeilenplatzhalter 3"/>
          <p:cNvSpPr>
            <a:spLocks noGrp="1"/>
          </p:cNvSpPr>
          <p:nvPr>
            <p:ph type="ftr" sz="quarter" idx="11"/>
          </p:nvPr>
        </p:nvSpPr>
        <p:spPr/>
        <p:txBody>
          <a:bodyPr/>
          <a:lstStyle/>
          <a:p>
            <a:r>
              <a:rPr lang="en-US" dirty="0" smtClean="0"/>
              <a:t>Chapter 12</a:t>
            </a:r>
            <a:endParaRPr lang="en-US" dirty="0"/>
          </a:p>
        </p:txBody>
      </p:sp>
      <p:sp>
        <p:nvSpPr>
          <p:cNvPr id="5" name="Foliennummernplatzhalter 4"/>
          <p:cNvSpPr>
            <a:spLocks noGrp="1"/>
          </p:cNvSpPr>
          <p:nvPr>
            <p:ph type="sldNum" sz="quarter" idx="12"/>
          </p:nvPr>
        </p:nvSpPr>
        <p:spPr/>
        <p:txBody>
          <a:bodyPr/>
          <a:lstStyle/>
          <a:p>
            <a:fld id="{C227DA43-3790-8B49-BEF7-6A1B08DD55C4}" type="slidenum">
              <a:rPr lang="en-US" smtClean="0"/>
              <a:t>45</a:t>
            </a:fld>
            <a:endParaRPr lang="en-US"/>
          </a:p>
        </p:txBody>
      </p:sp>
      <p:graphicFrame>
        <p:nvGraphicFramePr>
          <p:cNvPr id="6" name="Chart 1"/>
          <p:cNvGraphicFramePr>
            <a:graphicFrameLocks noChangeAspect="1"/>
          </p:cNvGraphicFramePr>
          <p:nvPr>
            <p:extLst>
              <p:ext uri="{D42A27DB-BD31-4B8C-83A1-F6EECF244321}">
                <p14:modId xmlns:p14="http://schemas.microsoft.com/office/powerpoint/2010/main" val="145609337"/>
              </p:ext>
            </p:extLst>
          </p:nvPr>
        </p:nvGraphicFramePr>
        <p:xfrm>
          <a:off x="597272" y="1530331"/>
          <a:ext cx="7199985" cy="4743533"/>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4"/>
          <p:cNvSpPr txBox="1">
            <a:spLocks noChangeArrowheads="1"/>
          </p:cNvSpPr>
          <p:nvPr/>
        </p:nvSpPr>
        <p:spPr bwMode="auto">
          <a:xfrm rot="16200000">
            <a:off x="-1587146" y="3667365"/>
            <a:ext cx="3827081" cy="400110"/>
          </a:xfrm>
          <a:prstGeom prst="rect">
            <a:avLst/>
          </a:prstGeom>
          <a:noFill/>
          <a:ln w="9525">
            <a:noFill/>
            <a:miter lim="800000"/>
            <a:headEnd/>
            <a:tailEnd/>
          </a:ln>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000" dirty="0">
                <a:cs typeface="Arial" pitchFamily="34" charset="0"/>
              </a:rPr>
              <a:t>ECB Main</a:t>
            </a:r>
            <a:r>
              <a:rPr lang="en-US" sz="2000" baseline="0" dirty="0">
                <a:cs typeface="Arial" pitchFamily="34" charset="0"/>
              </a:rPr>
              <a:t> Refinancing Rate </a:t>
            </a:r>
            <a:r>
              <a:rPr lang="en-US" sz="2000" dirty="0">
                <a:cs typeface="Arial" pitchFamily="34" charset="0"/>
              </a:rPr>
              <a:t>(%)</a:t>
            </a:r>
          </a:p>
        </p:txBody>
      </p:sp>
      <p:sp>
        <p:nvSpPr>
          <p:cNvPr id="9" name="Rechteck 8"/>
          <p:cNvSpPr/>
          <p:nvPr/>
        </p:nvSpPr>
        <p:spPr>
          <a:xfrm>
            <a:off x="7427563" y="5730624"/>
            <a:ext cx="1716438" cy="543240"/>
          </a:xfrm>
          <a:prstGeom prst="rect">
            <a:avLst/>
          </a:prstGeom>
        </p:spPr>
        <p:txBody>
          <a:bodyPr wrap="square">
            <a:spAutoFit/>
          </a:bodyPr>
          <a:lstStyle/>
          <a:p>
            <a:r>
              <a:rPr lang="en-US" sz="1400" i="1" dirty="0"/>
              <a:t>Source: </a:t>
            </a:r>
            <a:r>
              <a:rPr lang="en-US" sz="1400" dirty="0"/>
              <a:t>Eurostat and ECB, 2016.</a:t>
            </a:r>
            <a:endParaRPr lang="de-DE" sz="1400" dirty="0"/>
          </a:p>
        </p:txBody>
      </p:sp>
      <p:sp>
        <p:nvSpPr>
          <p:cNvPr id="11" name="Rechteckige Legende 10"/>
          <p:cNvSpPr/>
          <p:nvPr/>
        </p:nvSpPr>
        <p:spPr>
          <a:xfrm>
            <a:off x="6807200" y="1124744"/>
            <a:ext cx="2336801" cy="829135"/>
          </a:xfrm>
          <a:prstGeom prst="wedgeRectCallout">
            <a:avLst>
              <a:gd name="adj1" fmla="val -96899"/>
              <a:gd name="adj2" fmla="val 345324"/>
            </a:avLst>
          </a:prstGeom>
          <a:solidFill>
            <a:srgbClr val="FFFFFF"/>
          </a:solidFill>
          <a:ln w="57150" cmpd="sng">
            <a:solidFill>
              <a:srgbClr val="E46C0A"/>
            </a:solidFill>
          </a:ln>
          <a:effectLst/>
        </p:spPr>
        <p:style>
          <a:lnRef idx="1">
            <a:schemeClr val="accent1"/>
          </a:lnRef>
          <a:fillRef idx="3">
            <a:schemeClr val="accent1"/>
          </a:fillRef>
          <a:effectRef idx="2">
            <a:schemeClr val="accent1"/>
          </a:effectRef>
          <a:fontRef idx="minor">
            <a:schemeClr val="lt1"/>
          </a:fontRef>
        </p:style>
        <p:txBody>
          <a:bodyPr rtlCol="0" anchor="t" anchorCtr="0"/>
          <a:lstStyle/>
          <a:p>
            <a:r>
              <a:rPr lang="en-US" sz="2200" dirty="0" smtClean="0">
                <a:solidFill>
                  <a:srgbClr val="000000"/>
                </a:solidFill>
              </a:rPr>
              <a:t>2011: investment started to pick up</a:t>
            </a:r>
          </a:p>
        </p:txBody>
      </p:sp>
      <p:sp>
        <p:nvSpPr>
          <p:cNvPr id="13" name="Rechteckige Legende 12"/>
          <p:cNvSpPr/>
          <p:nvPr/>
        </p:nvSpPr>
        <p:spPr>
          <a:xfrm>
            <a:off x="6807200" y="3664743"/>
            <a:ext cx="2336801" cy="1466057"/>
          </a:xfrm>
          <a:prstGeom prst="wedgeRectCallout">
            <a:avLst>
              <a:gd name="adj1" fmla="val -63565"/>
              <a:gd name="adj2" fmla="val 41918"/>
            </a:avLst>
          </a:prstGeom>
          <a:solidFill>
            <a:srgbClr val="FFFFFF"/>
          </a:solidFill>
          <a:ln w="57150" cmpd="sng">
            <a:solidFill>
              <a:srgbClr val="E46C0A"/>
            </a:solidFill>
          </a:ln>
          <a:effectLst/>
        </p:spPr>
        <p:style>
          <a:lnRef idx="1">
            <a:schemeClr val="accent1"/>
          </a:lnRef>
          <a:fillRef idx="3">
            <a:schemeClr val="accent1"/>
          </a:fillRef>
          <a:effectRef idx="2">
            <a:schemeClr val="accent1"/>
          </a:effectRef>
          <a:fontRef idx="minor">
            <a:schemeClr val="lt1"/>
          </a:fontRef>
        </p:style>
        <p:txBody>
          <a:bodyPr rtlCol="0" anchor="t" anchorCtr="0"/>
          <a:lstStyle/>
          <a:p>
            <a:r>
              <a:rPr lang="en-US" sz="2200" dirty="0" smtClean="0">
                <a:solidFill>
                  <a:srgbClr val="000000"/>
                </a:solidFill>
              </a:rPr>
              <a:t>fear of double-dip recession</a:t>
            </a:r>
          </a:p>
          <a:p>
            <a:r>
              <a:rPr lang="en-US" sz="2200" dirty="0" smtClean="0">
                <a:solidFill>
                  <a:srgbClr val="000000"/>
                </a:solidFill>
              </a:rPr>
              <a:t>mid 2011-2016</a:t>
            </a:r>
          </a:p>
          <a:p>
            <a:r>
              <a:rPr lang="en-US" sz="2200" dirty="0" smtClean="0">
                <a:solidFill>
                  <a:srgbClr val="000000"/>
                </a:solidFill>
              </a:rPr>
              <a:t>interest-rate cuts</a:t>
            </a:r>
          </a:p>
        </p:txBody>
      </p:sp>
    </p:spTree>
    <p:extLst>
      <p:ext uri="{BB962C8B-B14F-4D97-AF65-F5344CB8AC3E}">
        <p14:creationId xmlns:p14="http://schemas.microsoft.com/office/powerpoint/2010/main" val="248042839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smtClean="0"/>
              <a:t>Unconventional measures of the ECB</a:t>
            </a:r>
            <a:endParaRPr lang="en-US" dirty="0"/>
          </a:p>
        </p:txBody>
      </p:sp>
      <p:sp>
        <p:nvSpPr>
          <p:cNvPr id="3" name="Inhaltsplatzhalter 2"/>
          <p:cNvSpPr>
            <a:spLocks noGrp="1"/>
          </p:cNvSpPr>
          <p:nvPr>
            <p:ph idx="1"/>
          </p:nvPr>
        </p:nvSpPr>
        <p:spPr/>
        <p:txBody>
          <a:bodyPr/>
          <a:lstStyle/>
          <a:p>
            <a:pPr marL="0" indent="0">
              <a:buNone/>
            </a:pPr>
            <a:r>
              <a:rPr lang="en-US" dirty="0" smtClean="0"/>
              <a:t>Since 2008/9: Interest rate cuts were not sufficient to stabilize </a:t>
            </a:r>
            <a:r>
              <a:rPr lang="en-US" dirty="0"/>
              <a:t>the </a:t>
            </a:r>
            <a:r>
              <a:rPr lang="en-US" dirty="0" smtClean="0"/>
              <a:t>economy</a:t>
            </a:r>
          </a:p>
          <a:p>
            <a:pPr marL="0" indent="0">
              <a:buNone/>
            </a:pPr>
            <a:endParaRPr lang="en-US" dirty="0" smtClean="0"/>
          </a:p>
          <a:p>
            <a:r>
              <a:rPr lang="en-US" dirty="0" smtClean="0"/>
              <a:t>2012: Mario </a:t>
            </a:r>
            <a:r>
              <a:rPr lang="en-US" dirty="0" err="1" smtClean="0"/>
              <a:t>Draghi</a:t>
            </a:r>
            <a:r>
              <a:rPr lang="en-US" dirty="0" smtClean="0"/>
              <a:t> promises to do</a:t>
            </a:r>
            <a:br>
              <a:rPr lang="en-US" dirty="0" smtClean="0"/>
            </a:br>
            <a:r>
              <a:rPr lang="en-US" dirty="0" smtClean="0"/>
              <a:t>“Whatever it takes” to preserve the</a:t>
            </a:r>
            <a:br>
              <a:rPr lang="en-US" dirty="0" smtClean="0"/>
            </a:br>
            <a:r>
              <a:rPr lang="en-US" dirty="0" smtClean="0"/>
              <a:t>Euro</a:t>
            </a:r>
          </a:p>
          <a:p>
            <a:r>
              <a:rPr lang="en-US" dirty="0" smtClean="0"/>
              <a:t>2012: ECB starts to buy government</a:t>
            </a:r>
            <a:br>
              <a:rPr lang="en-US" dirty="0" smtClean="0"/>
            </a:br>
            <a:r>
              <a:rPr lang="en-US" dirty="0" smtClean="0"/>
              <a:t>bonds</a:t>
            </a:r>
          </a:p>
          <a:p>
            <a:r>
              <a:rPr lang="en-US" dirty="0" smtClean="0"/>
              <a:t>2014: negative deposit rate</a:t>
            </a:r>
          </a:p>
          <a:p>
            <a:r>
              <a:rPr lang="en-US" dirty="0" smtClean="0"/>
              <a:t>2015: quantitative easing</a:t>
            </a:r>
          </a:p>
          <a:p>
            <a:endParaRPr lang="en-US" dirty="0" smtClean="0"/>
          </a:p>
        </p:txBody>
      </p:sp>
      <p:sp>
        <p:nvSpPr>
          <p:cNvPr id="4" name="Fußzeilenplatzhalter 3"/>
          <p:cNvSpPr>
            <a:spLocks noGrp="1"/>
          </p:cNvSpPr>
          <p:nvPr>
            <p:ph type="ftr" sz="quarter" idx="11"/>
          </p:nvPr>
        </p:nvSpPr>
        <p:spPr/>
        <p:txBody>
          <a:bodyPr/>
          <a:lstStyle/>
          <a:p>
            <a:r>
              <a:rPr lang="en-US" smtClean="0"/>
              <a:t>Chapter 12</a:t>
            </a:r>
            <a:endParaRPr lang="en-US" dirty="0"/>
          </a:p>
        </p:txBody>
      </p:sp>
      <p:sp>
        <p:nvSpPr>
          <p:cNvPr id="5" name="Foliennummernplatzhalter 4"/>
          <p:cNvSpPr>
            <a:spLocks noGrp="1"/>
          </p:cNvSpPr>
          <p:nvPr>
            <p:ph type="sldNum" sz="quarter" idx="12"/>
          </p:nvPr>
        </p:nvSpPr>
        <p:spPr/>
        <p:txBody>
          <a:bodyPr/>
          <a:lstStyle/>
          <a:p>
            <a:fld id="{C227DA43-3790-8B49-BEF7-6A1B08DD55C4}" type="slidenum">
              <a:rPr lang="en-US" smtClean="0"/>
              <a:t>46</a:t>
            </a:fld>
            <a:endParaRPr lang="en-US"/>
          </a:p>
        </p:txBody>
      </p:sp>
      <p:pic>
        <p:nvPicPr>
          <p:cNvPr id="6" name="Bild 5" descr="Mario_Draghi_World_Economic_Forum_2013_crop.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64000" y="2540001"/>
            <a:ext cx="2880000" cy="3073500"/>
          </a:xfrm>
          <a:prstGeom prst="rect">
            <a:avLst/>
          </a:prstGeom>
        </p:spPr>
      </p:pic>
      <p:sp>
        <p:nvSpPr>
          <p:cNvPr id="7" name="Textplatzhalter 3"/>
          <p:cNvSpPr txBox="1">
            <a:spLocks/>
          </p:cNvSpPr>
          <p:nvPr/>
        </p:nvSpPr>
        <p:spPr>
          <a:xfrm>
            <a:off x="6264000" y="5613501"/>
            <a:ext cx="2880000" cy="553604"/>
          </a:xfrm>
          <a:prstGeom prst="rect">
            <a:avLst/>
          </a:prstGeom>
        </p:spPr>
        <p:txBody>
          <a:bodyPr>
            <a:normAutofit fontScale="32500" lnSpcReduction="20000"/>
          </a:bodyPr>
          <a:lstStyle>
            <a:lvl1pPr marL="342900" indent="-342900" algn="l" defTabSz="457200" rtl="0" eaLnBrk="1" latinLnBrk="0" hangingPunct="1">
              <a:lnSpc>
                <a:spcPct val="150000"/>
              </a:lnSpc>
              <a:spcBef>
                <a:spcPct val="20000"/>
              </a:spcBef>
              <a:spcAft>
                <a:spcPts val="0"/>
              </a:spcAft>
              <a:buClrTx/>
              <a:buSzPct val="100000"/>
              <a:buFont typeface="Wingdings" charset="2"/>
              <a:buChar char="§"/>
              <a:defRPr sz="2000" kern="1200">
                <a:solidFill>
                  <a:schemeClr val="tx1"/>
                </a:solidFill>
                <a:latin typeface="+mn-lt"/>
                <a:ea typeface="+mn-ea"/>
                <a:cs typeface="+mn-cs"/>
              </a:defRPr>
            </a:lvl1pPr>
            <a:lvl2pPr marL="742950" indent="-285750" algn="l" defTabSz="457200" rtl="0" eaLnBrk="1" latinLnBrk="0" hangingPunct="1">
              <a:lnSpc>
                <a:spcPct val="150000"/>
              </a:lnSpc>
              <a:spcBef>
                <a:spcPct val="20000"/>
              </a:spcBef>
              <a:spcAft>
                <a:spcPts val="0"/>
              </a:spcAft>
              <a:buFont typeface="Arial"/>
              <a:buChar char="–"/>
              <a:defRPr sz="20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dirty="0" smtClean="0"/>
              <a:t>By World Economic Forum (Flickr: Special Address: Mario Draghi)</a:t>
            </a:r>
            <a:br>
              <a:rPr lang="en-US" dirty="0" smtClean="0"/>
            </a:br>
            <a:r>
              <a:rPr lang="en-US" dirty="0" smtClean="0"/>
              <a:t> [CC BY-SA 2.0 (http://creativecommons.org/licenses/by-sa/2.0)], </a:t>
            </a:r>
            <a:br>
              <a:rPr lang="en-US" dirty="0" smtClean="0"/>
            </a:br>
            <a:r>
              <a:rPr lang="en-US" dirty="0" smtClean="0"/>
              <a:t>via Wikimedia Commons</a:t>
            </a:r>
            <a:endParaRPr lang="de-DE" dirty="0"/>
          </a:p>
        </p:txBody>
      </p:sp>
    </p:spTree>
    <p:extLst>
      <p:ext uri="{BB962C8B-B14F-4D97-AF65-F5344CB8AC3E}">
        <p14:creationId xmlns:p14="http://schemas.microsoft.com/office/powerpoint/2010/main" val="245569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Quantitative </a:t>
            </a:r>
            <a:r>
              <a:rPr lang="en-US" dirty="0" smtClean="0"/>
              <a:t>easing</a:t>
            </a:r>
            <a:endParaRPr lang="en-US" dirty="0"/>
          </a:p>
        </p:txBody>
      </p:sp>
      <p:sp>
        <p:nvSpPr>
          <p:cNvPr id="3" name="Fußzeilenplatzhalter 2"/>
          <p:cNvSpPr>
            <a:spLocks noGrp="1"/>
          </p:cNvSpPr>
          <p:nvPr>
            <p:ph type="ftr" sz="quarter" idx="11"/>
          </p:nvPr>
        </p:nvSpPr>
        <p:spPr/>
        <p:txBody>
          <a:bodyPr/>
          <a:lstStyle/>
          <a:p>
            <a:r>
              <a:rPr lang="en-US" smtClean="0"/>
              <a:t>Chapter 12</a:t>
            </a:r>
            <a:endParaRPr lang="en-US" dirty="0"/>
          </a:p>
        </p:txBody>
      </p:sp>
      <p:sp>
        <p:nvSpPr>
          <p:cNvPr id="4" name="Foliennummernplatzhalter 3"/>
          <p:cNvSpPr>
            <a:spLocks noGrp="1"/>
          </p:cNvSpPr>
          <p:nvPr>
            <p:ph type="sldNum" sz="quarter" idx="12"/>
          </p:nvPr>
        </p:nvSpPr>
        <p:spPr/>
        <p:txBody>
          <a:bodyPr/>
          <a:lstStyle/>
          <a:p>
            <a:fld id="{C227DA43-3790-8B49-BEF7-6A1B08DD55C4}" type="slidenum">
              <a:rPr lang="en-US" smtClean="0"/>
              <a:t>47</a:t>
            </a:fld>
            <a:endParaRPr lang="en-US"/>
          </a:p>
        </p:txBody>
      </p:sp>
      <p:sp>
        <p:nvSpPr>
          <p:cNvPr id="5" name="Textplatzhalter 4"/>
          <p:cNvSpPr>
            <a:spLocks noGrp="1"/>
          </p:cNvSpPr>
          <p:nvPr>
            <p:ph type="body" sz="quarter" idx="13"/>
          </p:nvPr>
        </p:nvSpPr>
        <p:spPr>
          <a:xfrm>
            <a:off x="457200" y="1556792"/>
            <a:ext cx="8229600" cy="1914541"/>
          </a:xfrm>
        </p:spPr>
        <p:txBody>
          <a:bodyPr/>
          <a:lstStyle/>
          <a:p>
            <a:r>
              <a:rPr lang="en-US" dirty="0"/>
              <a:t>The purchase of financial assets including long-term bonds by the ECB, creating more monetary reserves and lowering long-term interest rates</a:t>
            </a:r>
          </a:p>
          <a:p>
            <a:endParaRPr lang="en-US" dirty="0"/>
          </a:p>
        </p:txBody>
      </p:sp>
      <p:sp>
        <p:nvSpPr>
          <p:cNvPr id="6" name="Textfeld 5"/>
          <p:cNvSpPr txBox="1"/>
          <p:nvPr/>
        </p:nvSpPr>
        <p:spPr>
          <a:xfrm>
            <a:off x="815340" y="3334425"/>
            <a:ext cx="7634393" cy="4056495"/>
          </a:xfrm>
          <a:prstGeom prst="rect">
            <a:avLst/>
          </a:prstGeom>
          <a:noFill/>
        </p:spPr>
        <p:txBody>
          <a:bodyPr wrap="square" rtlCol="0">
            <a:spAutoFit/>
          </a:bodyPr>
          <a:lstStyle/>
          <a:p>
            <a:pPr>
              <a:lnSpc>
                <a:spcPct val="130000"/>
              </a:lnSpc>
              <a:buClr>
                <a:schemeClr val="accent6">
                  <a:lumMod val="75000"/>
                </a:schemeClr>
              </a:buClr>
              <a:buSzPct val="80000"/>
            </a:pPr>
            <a:r>
              <a:rPr lang="en-US" sz="2800" dirty="0" smtClean="0"/>
              <a:t>Hopes:</a:t>
            </a:r>
          </a:p>
          <a:p>
            <a:pPr marL="457200" indent="-457200">
              <a:lnSpc>
                <a:spcPct val="130000"/>
              </a:lnSpc>
              <a:buClr>
                <a:schemeClr val="accent6">
                  <a:lumMod val="75000"/>
                </a:schemeClr>
              </a:buClr>
              <a:buSzPct val="80000"/>
              <a:buFont typeface="Wingdings" charset="2"/>
              <a:buChar char="ü"/>
            </a:pPr>
            <a:r>
              <a:rPr lang="en-US" sz="2800" dirty="0" smtClean="0"/>
              <a:t>get banks to lend more to firms and households</a:t>
            </a:r>
          </a:p>
          <a:p>
            <a:pPr marL="457200" indent="-457200">
              <a:buClr>
                <a:schemeClr val="accent6">
                  <a:lumMod val="75000"/>
                </a:schemeClr>
              </a:buClr>
              <a:buSzPct val="80000"/>
              <a:buFont typeface="Wingdings" charset="2"/>
              <a:buChar char="ü"/>
            </a:pPr>
            <a:r>
              <a:rPr lang="en-US" sz="2800" dirty="0"/>
              <a:t>get households and other investors to invest in more risky </a:t>
            </a:r>
            <a:r>
              <a:rPr lang="en-US" sz="2800" dirty="0" smtClean="0"/>
              <a:t>assets</a:t>
            </a:r>
          </a:p>
          <a:p>
            <a:pPr marL="457200" indent="-457200">
              <a:buClr>
                <a:schemeClr val="accent6">
                  <a:lumMod val="75000"/>
                </a:schemeClr>
              </a:buClr>
              <a:buSzPct val="80000"/>
              <a:buFont typeface="Wingdings" charset="2"/>
              <a:buChar char="ü"/>
            </a:pPr>
            <a:r>
              <a:rPr lang="en-US" sz="2800" dirty="0"/>
              <a:t>provide corporations with finance through non-banks</a:t>
            </a:r>
          </a:p>
          <a:p>
            <a:pPr marL="457200" indent="-457200">
              <a:lnSpc>
                <a:spcPct val="130000"/>
              </a:lnSpc>
              <a:buClr>
                <a:schemeClr val="accent6">
                  <a:lumMod val="75000"/>
                </a:schemeClr>
              </a:buClr>
              <a:buSzPct val="80000"/>
              <a:buFont typeface="Wingdings" charset="2"/>
              <a:buChar char="ü"/>
            </a:pPr>
            <a:endParaRPr lang="en-US" sz="2800" dirty="0"/>
          </a:p>
          <a:p>
            <a:pPr marL="457200" indent="-457200">
              <a:lnSpc>
                <a:spcPct val="130000"/>
              </a:lnSpc>
              <a:buClr>
                <a:schemeClr val="accent6">
                  <a:lumMod val="75000"/>
                </a:schemeClr>
              </a:buClr>
              <a:buSzPct val="80000"/>
              <a:buFont typeface="Wingdings" charset="2"/>
              <a:buChar char="ü"/>
            </a:pPr>
            <a:endParaRPr lang="en-US" sz="2800" dirty="0" smtClean="0"/>
          </a:p>
        </p:txBody>
      </p:sp>
    </p:spTree>
    <p:extLst>
      <p:ext uri="{BB962C8B-B14F-4D97-AF65-F5344CB8AC3E}">
        <p14:creationId xmlns:p14="http://schemas.microsoft.com/office/powerpoint/2010/main" val="2889343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2016: No normalization of monetary policy</a:t>
            </a:r>
            <a:endParaRPr lang="en-US" dirty="0"/>
          </a:p>
        </p:txBody>
      </p:sp>
      <p:sp>
        <p:nvSpPr>
          <p:cNvPr id="3" name="Inhaltsplatzhalter 2"/>
          <p:cNvSpPr>
            <a:spLocks noGrp="1"/>
          </p:cNvSpPr>
          <p:nvPr>
            <p:ph idx="1"/>
          </p:nvPr>
        </p:nvSpPr>
        <p:spPr/>
        <p:txBody>
          <a:bodyPr/>
          <a:lstStyle/>
          <a:p>
            <a:r>
              <a:rPr lang="en-US" dirty="0" smtClean="0"/>
              <a:t>yields for German government bonds below 0 percent</a:t>
            </a:r>
          </a:p>
          <a:p>
            <a:r>
              <a:rPr lang="en-US" dirty="0" smtClean="0"/>
              <a:t>economy recovered and investment slowly picking up</a:t>
            </a:r>
          </a:p>
          <a:p>
            <a:r>
              <a:rPr lang="en-US" dirty="0" smtClean="0"/>
              <a:t>unemployment still high</a:t>
            </a:r>
          </a:p>
          <a:p>
            <a:r>
              <a:rPr lang="en-US" dirty="0" smtClean="0"/>
              <a:t>inflation around 0 percent</a:t>
            </a:r>
          </a:p>
          <a:p>
            <a:r>
              <a:rPr lang="en-US" dirty="0" smtClean="0"/>
              <a:t>critics:</a:t>
            </a:r>
          </a:p>
          <a:p>
            <a:pPr lvl="1"/>
            <a:r>
              <a:rPr lang="en-US" dirty="0" smtClean="0"/>
              <a:t>low interest rates as a way to “expropriate savers”</a:t>
            </a:r>
          </a:p>
          <a:p>
            <a:pPr lvl="1"/>
            <a:r>
              <a:rPr lang="en-US" dirty="0" smtClean="0"/>
              <a:t>fueling financial bubbles or causing inflation to rise</a:t>
            </a:r>
          </a:p>
          <a:p>
            <a:endParaRPr lang="en-US" dirty="0"/>
          </a:p>
        </p:txBody>
      </p:sp>
      <p:sp>
        <p:nvSpPr>
          <p:cNvPr id="4" name="Fußzeilenplatzhalter 3"/>
          <p:cNvSpPr>
            <a:spLocks noGrp="1"/>
          </p:cNvSpPr>
          <p:nvPr>
            <p:ph type="ftr" sz="quarter" idx="11"/>
          </p:nvPr>
        </p:nvSpPr>
        <p:spPr/>
        <p:txBody>
          <a:bodyPr/>
          <a:lstStyle/>
          <a:p>
            <a:r>
              <a:rPr lang="en-US" smtClean="0"/>
              <a:t>Chapter 12</a:t>
            </a:r>
            <a:endParaRPr lang="en-US"/>
          </a:p>
        </p:txBody>
      </p:sp>
      <p:sp>
        <p:nvSpPr>
          <p:cNvPr id="5" name="Foliennummernplatzhalter 4"/>
          <p:cNvSpPr>
            <a:spLocks noGrp="1"/>
          </p:cNvSpPr>
          <p:nvPr>
            <p:ph type="sldNum" sz="quarter" idx="12"/>
          </p:nvPr>
        </p:nvSpPr>
        <p:spPr/>
        <p:txBody>
          <a:bodyPr/>
          <a:lstStyle/>
          <a:p>
            <a:fld id="{C227DA43-3790-8B49-BEF7-6A1B08DD55C4}" type="slidenum">
              <a:rPr lang="en-US" smtClean="0"/>
              <a:t>48</a:t>
            </a:fld>
            <a:endParaRPr lang="en-US"/>
          </a:p>
        </p:txBody>
      </p:sp>
    </p:spTree>
    <p:extLst>
      <p:ext uri="{BB962C8B-B14F-4D97-AF65-F5344CB8AC3E}">
        <p14:creationId xmlns:p14="http://schemas.microsoft.com/office/powerpoint/2010/main" val="979999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91066" y="274638"/>
            <a:ext cx="8229600" cy="778098"/>
          </a:xfrm>
        </p:spPr>
        <p:txBody>
          <a:bodyPr>
            <a:noAutofit/>
          </a:bodyPr>
          <a:lstStyle/>
          <a:p>
            <a:r>
              <a:rPr lang="en-US" dirty="0" smtClean="0"/>
              <a:t>Why was </a:t>
            </a:r>
            <a:r>
              <a:rPr lang="en-US" dirty="0"/>
              <a:t>t</a:t>
            </a:r>
            <a:r>
              <a:rPr lang="en-US" dirty="0" smtClean="0"/>
              <a:t>here </a:t>
            </a:r>
            <a:r>
              <a:rPr lang="en-US" dirty="0"/>
              <a:t>s</a:t>
            </a:r>
            <a:r>
              <a:rPr lang="en-US" dirty="0" smtClean="0"/>
              <a:t>uch a weak </a:t>
            </a:r>
            <a:r>
              <a:rPr lang="en-US" dirty="0"/>
              <a:t>r</a:t>
            </a:r>
            <a:r>
              <a:rPr lang="en-US" dirty="0" smtClean="0"/>
              <a:t>eaction to such a strong monetary stimulus?</a:t>
            </a:r>
            <a:endParaRPr lang="en-US" dirty="0"/>
          </a:p>
        </p:txBody>
      </p:sp>
      <p:sp>
        <p:nvSpPr>
          <p:cNvPr id="3" name="Inhaltsplatzhalter 2"/>
          <p:cNvSpPr>
            <a:spLocks noGrp="1"/>
          </p:cNvSpPr>
          <p:nvPr>
            <p:ph idx="1"/>
          </p:nvPr>
        </p:nvSpPr>
        <p:spPr/>
        <p:txBody>
          <a:bodyPr>
            <a:normAutofit/>
          </a:bodyPr>
          <a:lstStyle/>
          <a:p>
            <a:pPr marL="0" indent="0">
              <a:buNone/>
            </a:pPr>
            <a:r>
              <a:rPr lang="en-US" dirty="0" smtClean="0"/>
              <a:t>Possible reason I:</a:t>
            </a:r>
          </a:p>
          <a:p>
            <a:pPr>
              <a:lnSpc>
                <a:spcPct val="100000"/>
              </a:lnSpc>
            </a:pPr>
            <a:r>
              <a:rPr lang="en-US" dirty="0" smtClean="0"/>
              <a:t>nominal interest rates were low, </a:t>
            </a:r>
            <a:br>
              <a:rPr lang="en-US" dirty="0" smtClean="0"/>
            </a:br>
            <a:r>
              <a:rPr lang="en-US" dirty="0" smtClean="0"/>
              <a:t>real interest rates have </a:t>
            </a:r>
            <a:r>
              <a:rPr lang="en-US" u="sng" dirty="0" smtClean="0"/>
              <a:t>not</a:t>
            </a:r>
            <a:r>
              <a:rPr lang="en-US" dirty="0" smtClean="0"/>
              <a:t> been very low</a:t>
            </a:r>
          </a:p>
          <a:p>
            <a:pPr>
              <a:lnSpc>
                <a:spcPct val="100000"/>
              </a:lnSpc>
            </a:pPr>
            <a:endParaRPr lang="en-US" dirty="0"/>
          </a:p>
          <a:p>
            <a:pPr marL="0" indent="0">
              <a:lnSpc>
                <a:spcPct val="100000"/>
              </a:lnSpc>
              <a:buNone/>
            </a:pPr>
            <a:r>
              <a:rPr lang="en-US" b="1" u="sng" dirty="0" smtClean="0">
                <a:solidFill>
                  <a:schemeClr val="accent6">
                    <a:lumMod val="75000"/>
                  </a:schemeClr>
                </a:solidFill>
              </a:rPr>
              <a:t>Real interest rate</a:t>
            </a:r>
          </a:p>
          <a:p>
            <a:pPr marL="0" indent="0">
              <a:lnSpc>
                <a:spcPct val="100000"/>
              </a:lnSpc>
              <a:buNone/>
            </a:pPr>
            <a:r>
              <a:rPr lang="en-US" dirty="0" smtClean="0">
                <a:solidFill>
                  <a:schemeClr val="accent6">
                    <a:lumMod val="75000"/>
                  </a:schemeClr>
                </a:solidFill>
              </a:rPr>
              <a:t>Nominal interest rate minus inflation</a:t>
            </a:r>
          </a:p>
          <a:p>
            <a:pPr marL="0" indent="0">
              <a:lnSpc>
                <a:spcPct val="110000"/>
              </a:lnSpc>
              <a:buNone/>
            </a:pPr>
            <a:endParaRPr lang="en-US" dirty="0" smtClean="0">
              <a:solidFill>
                <a:schemeClr val="accent6">
                  <a:lumMod val="75000"/>
                </a:schemeClr>
              </a:solidFill>
            </a:endParaRPr>
          </a:p>
          <a:p>
            <a:pPr marL="800100" lvl="2" indent="0">
              <a:buNone/>
            </a:pPr>
            <a:endParaRPr lang="en-US" dirty="0">
              <a:solidFill>
                <a:schemeClr val="accent6">
                  <a:lumMod val="75000"/>
                </a:schemeClr>
              </a:solidFill>
            </a:endParaRPr>
          </a:p>
        </p:txBody>
      </p:sp>
      <p:sp>
        <p:nvSpPr>
          <p:cNvPr id="4" name="Fußzeilenplatzhalter 3"/>
          <p:cNvSpPr>
            <a:spLocks noGrp="1"/>
          </p:cNvSpPr>
          <p:nvPr>
            <p:ph type="ftr" sz="quarter" idx="11"/>
          </p:nvPr>
        </p:nvSpPr>
        <p:spPr/>
        <p:txBody>
          <a:bodyPr/>
          <a:lstStyle/>
          <a:p>
            <a:r>
              <a:rPr lang="en-US" smtClean="0"/>
              <a:t>Chapter 12</a:t>
            </a:r>
            <a:endParaRPr lang="en-US"/>
          </a:p>
        </p:txBody>
      </p:sp>
      <p:sp>
        <p:nvSpPr>
          <p:cNvPr id="5" name="Foliennummernplatzhalter 4"/>
          <p:cNvSpPr>
            <a:spLocks noGrp="1"/>
          </p:cNvSpPr>
          <p:nvPr>
            <p:ph type="sldNum" sz="quarter" idx="12"/>
          </p:nvPr>
        </p:nvSpPr>
        <p:spPr/>
        <p:txBody>
          <a:bodyPr/>
          <a:lstStyle/>
          <a:p>
            <a:fld id="{C227DA43-3790-8B49-BEF7-6A1B08DD55C4}" type="slidenum">
              <a:rPr lang="en-US" smtClean="0"/>
              <a:t>49</a:t>
            </a:fld>
            <a:endParaRPr lang="en-US"/>
          </a:p>
        </p:txBody>
      </p:sp>
      <p:graphicFrame>
        <p:nvGraphicFramePr>
          <p:cNvPr id="8" name="Objekt 7"/>
          <p:cNvGraphicFramePr>
            <a:graphicFrameLocks noChangeAspect="1"/>
          </p:cNvGraphicFramePr>
          <p:nvPr>
            <p:extLst>
              <p:ext uri="{D42A27DB-BD31-4B8C-83A1-F6EECF244321}">
                <p14:modId xmlns:p14="http://schemas.microsoft.com/office/powerpoint/2010/main" val="307352568"/>
              </p:ext>
            </p:extLst>
          </p:nvPr>
        </p:nvGraphicFramePr>
        <p:xfrm>
          <a:off x="3023870" y="4813598"/>
          <a:ext cx="1484972" cy="448945"/>
        </p:xfrm>
        <a:graphic>
          <a:graphicData uri="http://schemas.openxmlformats.org/presentationml/2006/ole">
            <mc:AlternateContent xmlns:mc="http://schemas.openxmlformats.org/markup-compatibility/2006">
              <mc:Choice xmlns:v="urn:schemas-microsoft-com:vml" Requires="v">
                <p:oleObj spid="_x0000_s4108" name="Equation" r:id="rId3" imgW="545760" imgH="164880" progId="Equation.DSMT4">
                  <p:embed/>
                </p:oleObj>
              </mc:Choice>
              <mc:Fallback>
                <p:oleObj name="Equation" r:id="rId3" imgW="545760" imgH="164880" progId="Equation.DSMT4">
                  <p:embed/>
                  <p:pic>
                    <p:nvPicPr>
                      <p:cNvPr id="0" name=""/>
                      <p:cNvPicPr/>
                      <p:nvPr/>
                    </p:nvPicPr>
                    <p:blipFill>
                      <a:blip r:embed="rId4"/>
                      <a:stretch>
                        <a:fillRect/>
                      </a:stretch>
                    </p:blipFill>
                    <p:spPr>
                      <a:xfrm>
                        <a:off x="3023870" y="4813598"/>
                        <a:ext cx="1484972" cy="448945"/>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2047043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allAtOnce" bldLvl="4"/>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91066" y="274638"/>
            <a:ext cx="8229600" cy="778098"/>
          </a:xfrm>
        </p:spPr>
        <p:txBody>
          <a:bodyPr>
            <a:noAutofit/>
          </a:bodyPr>
          <a:lstStyle/>
          <a:p>
            <a:r>
              <a:rPr lang="en-US" dirty="0" smtClean="0"/>
              <a:t>Why was </a:t>
            </a:r>
            <a:r>
              <a:rPr lang="en-US" dirty="0"/>
              <a:t>t</a:t>
            </a:r>
            <a:r>
              <a:rPr lang="en-US" dirty="0" smtClean="0"/>
              <a:t>here </a:t>
            </a:r>
            <a:r>
              <a:rPr lang="en-US" dirty="0"/>
              <a:t>s</a:t>
            </a:r>
            <a:r>
              <a:rPr lang="en-US" dirty="0" smtClean="0"/>
              <a:t>uch a weak </a:t>
            </a:r>
            <a:r>
              <a:rPr lang="en-US" dirty="0"/>
              <a:t>r</a:t>
            </a:r>
            <a:r>
              <a:rPr lang="en-US" dirty="0" smtClean="0"/>
              <a:t>eaction to such a strong monetary stimulus?</a:t>
            </a:r>
            <a:endParaRPr lang="en-US" dirty="0"/>
          </a:p>
        </p:txBody>
      </p:sp>
      <p:sp>
        <p:nvSpPr>
          <p:cNvPr id="3" name="Inhaltsplatzhalter 2"/>
          <p:cNvSpPr>
            <a:spLocks noGrp="1"/>
          </p:cNvSpPr>
          <p:nvPr>
            <p:ph idx="1"/>
          </p:nvPr>
        </p:nvSpPr>
        <p:spPr/>
        <p:txBody>
          <a:bodyPr/>
          <a:lstStyle/>
          <a:p>
            <a:pPr marL="0" indent="0">
              <a:buNone/>
            </a:pPr>
            <a:r>
              <a:rPr lang="en-US" dirty="0" smtClean="0"/>
              <a:t>Possible reason II: </a:t>
            </a:r>
          </a:p>
          <a:p>
            <a:r>
              <a:rPr lang="en-US" dirty="0" smtClean="0"/>
              <a:t>existence of </a:t>
            </a:r>
            <a:r>
              <a:rPr lang="en-US" dirty="0" err="1" smtClean="0"/>
              <a:t>of</a:t>
            </a:r>
            <a:r>
              <a:rPr lang="en-US" dirty="0" smtClean="0"/>
              <a:t> a liquidity trap</a:t>
            </a:r>
          </a:p>
          <a:p>
            <a:pPr marL="914400" lvl="1" indent="-514350"/>
            <a:r>
              <a:rPr lang="en-US" dirty="0" smtClean="0"/>
              <a:t>a situation in which interest rates are so low that the central bank finds it impossible to reduce them further</a:t>
            </a:r>
          </a:p>
          <a:p>
            <a:pPr marL="914400" lvl="1" indent="-514350"/>
            <a:r>
              <a:rPr lang="en-US" dirty="0" smtClean="0"/>
              <a:t>banks engage in credit rationing to ensure their own profitability and deny loans to some potential borrowers</a:t>
            </a:r>
          </a:p>
          <a:p>
            <a:pPr marL="1314450" lvl="2" indent="-514350"/>
            <a:endParaRPr lang="en-US" dirty="0"/>
          </a:p>
        </p:txBody>
      </p:sp>
      <p:sp>
        <p:nvSpPr>
          <p:cNvPr id="4" name="Fußzeilenplatzhalter 3"/>
          <p:cNvSpPr>
            <a:spLocks noGrp="1"/>
          </p:cNvSpPr>
          <p:nvPr>
            <p:ph type="ftr" sz="quarter" idx="11"/>
          </p:nvPr>
        </p:nvSpPr>
        <p:spPr/>
        <p:txBody>
          <a:bodyPr/>
          <a:lstStyle/>
          <a:p>
            <a:r>
              <a:rPr lang="en-US" smtClean="0"/>
              <a:t>Chapter 12</a:t>
            </a:r>
            <a:endParaRPr lang="en-US"/>
          </a:p>
        </p:txBody>
      </p:sp>
      <p:sp>
        <p:nvSpPr>
          <p:cNvPr id="5" name="Foliennummernplatzhalter 4"/>
          <p:cNvSpPr>
            <a:spLocks noGrp="1"/>
          </p:cNvSpPr>
          <p:nvPr>
            <p:ph type="sldNum" sz="quarter" idx="12"/>
          </p:nvPr>
        </p:nvSpPr>
        <p:spPr/>
        <p:txBody>
          <a:bodyPr/>
          <a:lstStyle/>
          <a:p>
            <a:fld id="{C227DA43-3790-8B49-BEF7-6A1B08DD55C4}" type="slidenum">
              <a:rPr lang="en-US" smtClean="0"/>
              <a:t>50</a:t>
            </a:fld>
            <a:endParaRPr lang="en-US"/>
          </a:p>
        </p:txBody>
      </p:sp>
    </p:spTree>
    <p:extLst>
      <p:ext uri="{BB962C8B-B14F-4D97-AF65-F5344CB8AC3E}">
        <p14:creationId xmlns:p14="http://schemas.microsoft.com/office/powerpoint/2010/main" val="1276565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4"/>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91066" y="274638"/>
            <a:ext cx="8229600" cy="778098"/>
          </a:xfrm>
        </p:spPr>
        <p:txBody>
          <a:bodyPr>
            <a:noAutofit/>
          </a:bodyPr>
          <a:lstStyle/>
          <a:p>
            <a:r>
              <a:rPr lang="en-US" dirty="0" smtClean="0"/>
              <a:t>Why was </a:t>
            </a:r>
            <a:r>
              <a:rPr lang="en-US" dirty="0"/>
              <a:t>t</a:t>
            </a:r>
            <a:r>
              <a:rPr lang="en-US" dirty="0" smtClean="0"/>
              <a:t>here </a:t>
            </a:r>
            <a:r>
              <a:rPr lang="en-US" dirty="0"/>
              <a:t>s</a:t>
            </a:r>
            <a:r>
              <a:rPr lang="en-US" dirty="0" smtClean="0"/>
              <a:t>uch a weak </a:t>
            </a:r>
            <a:r>
              <a:rPr lang="en-US" dirty="0"/>
              <a:t>r</a:t>
            </a:r>
            <a:r>
              <a:rPr lang="en-US" dirty="0" smtClean="0"/>
              <a:t>eaction to such a strong monetary stimulus?</a:t>
            </a:r>
            <a:endParaRPr lang="en-US" dirty="0"/>
          </a:p>
        </p:txBody>
      </p:sp>
      <p:sp>
        <p:nvSpPr>
          <p:cNvPr id="3" name="Inhaltsplatzhalter 2"/>
          <p:cNvSpPr>
            <a:spLocks noGrp="1"/>
          </p:cNvSpPr>
          <p:nvPr>
            <p:ph idx="1"/>
          </p:nvPr>
        </p:nvSpPr>
        <p:spPr/>
        <p:txBody>
          <a:bodyPr/>
          <a:lstStyle/>
          <a:p>
            <a:pPr marL="0" indent="0">
              <a:buNone/>
            </a:pPr>
            <a:r>
              <a:rPr lang="en-US" dirty="0" smtClean="0"/>
              <a:t>Possible reason III: </a:t>
            </a:r>
          </a:p>
          <a:p>
            <a:r>
              <a:rPr lang="en-US" dirty="0" smtClean="0"/>
              <a:t>problems in the banking sector</a:t>
            </a:r>
          </a:p>
          <a:p>
            <a:pPr marL="914400" lvl="1" indent="-514350"/>
            <a:r>
              <a:rPr lang="en-US" dirty="0" smtClean="0"/>
              <a:t>in a situation with problems in the banking sector, banks might refrain from lending even if interest rates fall</a:t>
            </a:r>
          </a:p>
          <a:p>
            <a:pPr marL="914400" lvl="1" indent="-514350"/>
            <a:r>
              <a:rPr lang="en-US" dirty="0" smtClean="0"/>
              <a:t>a cut in interest rates then does not translate into an increase in aggregate demand any more</a:t>
            </a:r>
          </a:p>
          <a:p>
            <a:pPr marL="1314450" lvl="2" indent="-514350"/>
            <a:endParaRPr lang="en-US" dirty="0"/>
          </a:p>
        </p:txBody>
      </p:sp>
      <p:sp>
        <p:nvSpPr>
          <p:cNvPr id="4" name="Fußzeilenplatzhalter 3"/>
          <p:cNvSpPr>
            <a:spLocks noGrp="1"/>
          </p:cNvSpPr>
          <p:nvPr>
            <p:ph type="ftr" sz="quarter" idx="11"/>
          </p:nvPr>
        </p:nvSpPr>
        <p:spPr/>
        <p:txBody>
          <a:bodyPr/>
          <a:lstStyle/>
          <a:p>
            <a:r>
              <a:rPr lang="en-US" smtClean="0"/>
              <a:t>Chapter 12</a:t>
            </a:r>
            <a:endParaRPr lang="en-US"/>
          </a:p>
        </p:txBody>
      </p:sp>
      <p:sp>
        <p:nvSpPr>
          <p:cNvPr id="5" name="Foliennummernplatzhalter 4"/>
          <p:cNvSpPr>
            <a:spLocks noGrp="1"/>
          </p:cNvSpPr>
          <p:nvPr>
            <p:ph type="sldNum" sz="quarter" idx="12"/>
          </p:nvPr>
        </p:nvSpPr>
        <p:spPr/>
        <p:txBody>
          <a:bodyPr/>
          <a:lstStyle/>
          <a:p>
            <a:fld id="{C227DA43-3790-8B49-BEF7-6A1B08DD55C4}" type="slidenum">
              <a:rPr lang="en-US" smtClean="0"/>
              <a:t>51</a:t>
            </a:fld>
            <a:endParaRPr lang="en-US"/>
          </a:p>
        </p:txBody>
      </p:sp>
    </p:spTree>
    <p:extLst>
      <p:ext uri="{BB962C8B-B14F-4D97-AF65-F5344CB8AC3E}">
        <p14:creationId xmlns:p14="http://schemas.microsoft.com/office/powerpoint/2010/main" val="2059842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4"/>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Figure 12.9 The ECB’s main refinancing rate and the AE Curve when there are problems in the banking sector</a:t>
            </a:r>
            <a:br>
              <a:rPr lang="en-US" dirty="0"/>
            </a:br>
            <a:endParaRPr lang="en-US" dirty="0"/>
          </a:p>
        </p:txBody>
      </p:sp>
      <p:sp>
        <p:nvSpPr>
          <p:cNvPr id="4" name="Fußzeilenplatzhalter 3"/>
          <p:cNvSpPr>
            <a:spLocks noGrp="1"/>
          </p:cNvSpPr>
          <p:nvPr>
            <p:ph type="ftr" sz="quarter" idx="11"/>
          </p:nvPr>
        </p:nvSpPr>
        <p:spPr/>
        <p:txBody>
          <a:bodyPr/>
          <a:lstStyle/>
          <a:p>
            <a:r>
              <a:rPr lang="en-US" smtClean="0"/>
              <a:t>Chapter 12</a:t>
            </a:r>
            <a:endParaRPr lang="en-US" dirty="0"/>
          </a:p>
        </p:txBody>
      </p:sp>
      <p:sp>
        <p:nvSpPr>
          <p:cNvPr id="5" name="Foliennummernplatzhalter 4"/>
          <p:cNvSpPr>
            <a:spLocks noGrp="1"/>
          </p:cNvSpPr>
          <p:nvPr>
            <p:ph type="sldNum" sz="quarter" idx="12"/>
          </p:nvPr>
        </p:nvSpPr>
        <p:spPr/>
        <p:txBody>
          <a:bodyPr/>
          <a:lstStyle/>
          <a:p>
            <a:fld id="{C227DA43-3790-8B49-BEF7-6A1B08DD55C4}" type="slidenum">
              <a:rPr lang="en-US" smtClean="0"/>
              <a:t>52</a:t>
            </a:fld>
            <a:endParaRPr lang="en-US"/>
          </a:p>
        </p:txBody>
      </p:sp>
      <p:grpSp>
        <p:nvGrpSpPr>
          <p:cNvPr id="6" name="Group 17"/>
          <p:cNvGrpSpPr>
            <a:grpSpLocks noChangeAspect="1"/>
          </p:cNvGrpSpPr>
          <p:nvPr/>
        </p:nvGrpSpPr>
        <p:grpSpPr>
          <a:xfrm>
            <a:off x="504446" y="1721668"/>
            <a:ext cx="5346936" cy="4722285"/>
            <a:chOff x="1758009" y="1524000"/>
            <a:chExt cx="5176191" cy="4571479"/>
          </a:xfrm>
        </p:grpSpPr>
        <p:sp>
          <p:nvSpPr>
            <p:cNvPr id="7" name="Line 3"/>
            <p:cNvSpPr>
              <a:spLocks noChangeShapeType="1"/>
            </p:cNvSpPr>
            <p:nvPr/>
          </p:nvSpPr>
          <p:spPr bwMode="auto">
            <a:xfrm rot="691565">
              <a:off x="3053805" y="2384786"/>
              <a:ext cx="2200078" cy="1851680"/>
            </a:xfrm>
            <a:prstGeom prst="line">
              <a:avLst/>
            </a:prstGeom>
            <a:noFill/>
            <a:ln w="63500">
              <a:solidFill>
                <a:schemeClr val="tx1"/>
              </a:solidFill>
              <a:round/>
              <a:headEnd/>
              <a:tailEnd/>
            </a:ln>
          </p:spPr>
          <p:txBody>
            <a:bodyPr/>
            <a:lstStyle/>
            <a:p>
              <a:endParaRPr lang="en-US" sz="2000">
                <a:cs typeface="Arial" pitchFamily="34" charset="0"/>
              </a:endParaRPr>
            </a:p>
          </p:txBody>
        </p:sp>
        <p:sp>
          <p:nvSpPr>
            <p:cNvPr id="8" name="Line 4"/>
            <p:cNvSpPr>
              <a:spLocks noChangeShapeType="1"/>
            </p:cNvSpPr>
            <p:nvPr/>
          </p:nvSpPr>
          <p:spPr bwMode="auto">
            <a:xfrm>
              <a:off x="2667000" y="1524000"/>
              <a:ext cx="0" cy="3810000"/>
            </a:xfrm>
            <a:prstGeom prst="line">
              <a:avLst/>
            </a:prstGeom>
            <a:noFill/>
            <a:ln w="28575">
              <a:solidFill>
                <a:schemeClr val="tx1"/>
              </a:solidFill>
              <a:round/>
              <a:headEnd/>
              <a:tailEnd/>
            </a:ln>
          </p:spPr>
          <p:txBody>
            <a:bodyPr/>
            <a:lstStyle/>
            <a:p>
              <a:endParaRPr lang="en-US" sz="2000">
                <a:cs typeface="Arial" pitchFamily="34" charset="0"/>
              </a:endParaRPr>
            </a:p>
          </p:txBody>
        </p:sp>
        <p:sp>
          <p:nvSpPr>
            <p:cNvPr id="9" name="Line 5"/>
            <p:cNvSpPr>
              <a:spLocks noChangeShapeType="1"/>
            </p:cNvSpPr>
            <p:nvPr/>
          </p:nvSpPr>
          <p:spPr bwMode="auto">
            <a:xfrm>
              <a:off x="2667000" y="5334000"/>
              <a:ext cx="4267200" cy="0"/>
            </a:xfrm>
            <a:prstGeom prst="line">
              <a:avLst/>
            </a:prstGeom>
            <a:noFill/>
            <a:ln w="28575">
              <a:solidFill>
                <a:schemeClr val="tx1"/>
              </a:solidFill>
              <a:round/>
              <a:headEnd/>
              <a:tailEnd/>
            </a:ln>
          </p:spPr>
          <p:txBody>
            <a:bodyPr/>
            <a:lstStyle/>
            <a:p>
              <a:endParaRPr lang="en-US" sz="2000">
                <a:cs typeface="Arial" pitchFamily="34" charset="0"/>
              </a:endParaRPr>
            </a:p>
          </p:txBody>
        </p:sp>
        <p:sp>
          <p:nvSpPr>
            <p:cNvPr id="10" name="Text Box 6"/>
            <p:cNvSpPr txBox="1">
              <a:spLocks noChangeArrowheads="1"/>
            </p:cNvSpPr>
            <p:nvPr/>
          </p:nvSpPr>
          <p:spPr bwMode="auto">
            <a:xfrm>
              <a:off x="3219450" y="5682049"/>
              <a:ext cx="3589956" cy="387332"/>
            </a:xfrm>
            <a:prstGeom prst="rect">
              <a:avLst/>
            </a:prstGeom>
            <a:noFill/>
            <a:ln w="9525">
              <a:noFill/>
              <a:miter lim="800000"/>
              <a:headEnd/>
              <a:tailEnd/>
            </a:ln>
          </p:spPr>
          <p:txBody>
            <a:bodyPr wrap="square">
              <a:spAutoFit/>
            </a:bodyPr>
            <a:lstStyle/>
            <a:p>
              <a:pPr>
                <a:spcBef>
                  <a:spcPct val="50000"/>
                </a:spcBef>
              </a:pPr>
              <a:r>
                <a:rPr lang="en-US" sz="2000" b="1" dirty="0" smtClean="0">
                  <a:cs typeface="Arial" pitchFamily="34" charset="0"/>
                </a:rPr>
                <a:t>Aggregate Expenditure (AE)</a:t>
              </a:r>
              <a:endParaRPr lang="en-US" sz="2000" b="1" dirty="0">
                <a:cs typeface="Arial" pitchFamily="34" charset="0"/>
              </a:endParaRPr>
            </a:p>
          </p:txBody>
        </p:sp>
        <p:sp>
          <p:nvSpPr>
            <p:cNvPr id="11" name="Text Box 7"/>
            <p:cNvSpPr txBox="1">
              <a:spLocks noChangeArrowheads="1"/>
            </p:cNvSpPr>
            <p:nvPr/>
          </p:nvSpPr>
          <p:spPr bwMode="auto">
            <a:xfrm rot="16200000">
              <a:off x="919550" y="2735736"/>
              <a:ext cx="2362200" cy="685281"/>
            </a:xfrm>
            <a:prstGeom prst="rect">
              <a:avLst/>
            </a:prstGeom>
            <a:noFill/>
            <a:ln w="9525">
              <a:noFill/>
              <a:miter lim="800000"/>
              <a:headEnd/>
              <a:tailEnd/>
            </a:ln>
          </p:spPr>
          <p:txBody>
            <a:bodyPr>
              <a:spAutoFit/>
            </a:bodyPr>
            <a:lstStyle/>
            <a:p>
              <a:pPr>
                <a:spcBef>
                  <a:spcPct val="50000"/>
                </a:spcBef>
              </a:pPr>
              <a:r>
                <a:rPr lang="en-US" sz="2000" b="1" dirty="0" smtClean="0">
                  <a:cs typeface="Arial" pitchFamily="34" charset="0"/>
                </a:rPr>
                <a:t>Main refinancing rate </a:t>
              </a:r>
              <a:r>
                <a:rPr lang="en-US" sz="2000" b="1" dirty="0">
                  <a:cs typeface="Arial" pitchFamily="34" charset="0"/>
                </a:rPr>
                <a:t>(</a:t>
              </a:r>
              <a:r>
                <a:rPr lang="en-US" sz="2000" b="1" i="1" dirty="0">
                  <a:cs typeface="Arial" pitchFamily="34" charset="0"/>
                </a:rPr>
                <a:t>r </a:t>
              </a:r>
              <a:r>
                <a:rPr lang="en-US" sz="2000" b="1" dirty="0">
                  <a:cs typeface="Arial" pitchFamily="34" charset="0"/>
                </a:rPr>
                <a:t>)</a:t>
              </a:r>
              <a:endParaRPr lang="el-GR" sz="2000" b="1" dirty="0">
                <a:cs typeface="Arial" pitchFamily="34" charset="0"/>
              </a:endParaRPr>
            </a:p>
          </p:txBody>
        </p:sp>
        <p:sp>
          <p:nvSpPr>
            <p:cNvPr id="12" name="Line 8"/>
            <p:cNvSpPr>
              <a:spLocks noChangeShapeType="1"/>
            </p:cNvSpPr>
            <p:nvPr/>
          </p:nvSpPr>
          <p:spPr bwMode="auto">
            <a:xfrm flipH="1" flipV="1">
              <a:off x="2667000" y="4424752"/>
              <a:ext cx="2351116" cy="5146"/>
            </a:xfrm>
            <a:prstGeom prst="line">
              <a:avLst/>
            </a:prstGeom>
            <a:noFill/>
            <a:ln w="38100">
              <a:solidFill>
                <a:schemeClr val="tx1"/>
              </a:solidFill>
              <a:prstDash val="dash"/>
              <a:round/>
              <a:headEnd/>
              <a:tailEnd/>
            </a:ln>
          </p:spPr>
          <p:txBody>
            <a:bodyPr/>
            <a:lstStyle/>
            <a:p>
              <a:endParaRPr lang="en-US" sz="2000">
                <a:cs typeface="Arial" pitchFamily="34" charset="0"/>
              </a:endParaRPr>
            </a:p>
          </p:txBody>
        </p:sp>
        <p:sp>
          <p:nvSpPr>
            <p:cNvPr id="13" name="Line 9"/>
            <p:cNvSpPr>
              <a:spLocks noChangeShapeType="1"/>
            </p:cNvSpPr>
            <p:nvPr/>
          </p:nvSpPr>
          <p:spPr bwMode="auto">
            <a:xfrm flipH="1">
              <a:off x="2667000" y="4985131"/>
              <a:ext cx="2363585" cy="1"/>
            </a:xfrm>
            <a:prstGeom prst="line">
              <a:avLst/>
            </a:prstGeom>
            <a:noFill/>
            <a:ln w="38100">
              <a:solidFill>
                <a:schemeClr val="tx1"/>
              </a:solidFill>
              <a:prstDash val="dash"/>
              <a:round/>
              <a:headEnd/>
              <a:tailEnd/>
            </a:ln>
          </p:spPr>
          <p:txBody>
            <a:bodyPr/>
            <a:lstStyle/>
            <a:p>
              <a:endParaRPr lang="en-US" sz="2000">
                <a:cs typeface="Arial" pitchFamily="34" charset="0"/>
              </a:endParaRPr>
            </a:p>
          </p:txBody>
        </p:sp>
        <p:sp>
          <p:nvSpPr>
            <p:cNvPr id="14" name="Text Box 10"/>
            <p:cNvSpPr txBox="1">
              <a:spLocks noChangeArrowheads="1"/>
            </p:cNvSpPr>
            <p:nvPr/>
          </p:nvSpPr>
          <p:spPr bwMode="auto">
            <a:xfrm>
              <a:off x="4949724" y="3541485"/>
              <a:ext cx="609600" cy="392415"/>
            </a:xfrm>
            <a:prstGeom prst="rect">
              <a:avLst/>
            </a:prstGeom>
            <a:noFill/>
            <a:ln w="9525">
              <a:noFill/>
              <a:miter lim="800000"/>
              <a:headEnd/>
              <a:tailEnd/>
            </a:ln>
          </p:spPr>
          <p:txBody>
            <a:bodyPr>
              <a:spAutoFit/>
            </a:bodyPr>
            <a:lstStyle/>
            <a:p>
              <a:pPr>
                <a:spcBef>
                  <a:spcPct val="50000"/>
                </a:spcBef>
              </a:pPr>
              <a:r>
                <a:rPr lang="en-US" sz="2000" b="1" dirty="0" smtClean="0">
                  <a:cs typeface="Arial" pitchFamily="34" charset="0"/>
                </a:rPr>
                <a:t>AE</a:t>
              </a:r>
              <a:endParaRPr lang="en-US" sz="2000" b="1" baseline="-25000" dirty="0">
                <a:cs typeface="Arial" pitchFamily="34" charset="0"/>
              </a:endParaRPr>
            </a:p>
          </p:txBody>
        </p:sp>
        <p:sp>
          <p:nvSpPr>
            <p:cNvPr id="15" name="Text Box 11"/>
            <p:cNvSpPr txBox="1">
              <a:spLocks noChangeArrowheads="1"/>
            </p:cNvSpPr>
            <p:nvPr/>
          </p:nvSpPr>
          <p:spPr bwMode="auto">
            <a:xfrm>
              <a:off x="2295773" y="4259476"/>
              <a:ext cx="838200" cy="387332"/>
            </a:xfrm>
            <a:prstGeom prst="rect">
              <a:avLst/>
            </a:prstGeom>
            <a:noFill/>
            <a:ln w="9525">
              <a:noFill/>
              <a:miter lim="800000"/>
              <a:headEnd/>
              <a:tailEnd/>
            </a:ln>
          </p:spPr>
          <p:txBody>
            <a:bodyPr>
              <a:spAutoFit/>
            </a:bodyPr>
            <a:lstStyle/>
            <a:p>
              <a:pPr>
                <a:spcBef>
                  <a:spcPct val="50000"/>
                </a:spcBef>
              </a:pPr>
              <a:r>
                <a:rPr lang="en-US" sz="2000" i="1" dirty="0">
                  <a:cs typeface="Arial" pitchFamily="34" charset="0"/>
                </a:rPr>
                <a:t>r</a:t>
              </a:r>
              <a:r>
                <a:rPr lang="en-US" sz="2000" i="1" baseline="-25000" dirty="0">
                  <a:cs typeface="Arial" pitchFamily="34" charset="0"/>
                </a:rPr>
                <a:t>0</a:t>
              </a:r>
            </a:p>
          </p:txBody>
        </p:sp>
        <p:sp>
          <p:nvSpPr>
            <p:cNvPr id="16" name="Text Box 12"/>
            <p:cNvSpPr txBox="1">
              <a:spLocks noChangeArrowheads="1"/>
            </p:cNvSpPr>
            <p:nvPr/>
          </p:nvSpPr>
          <p:spPr bwMode="auto">
            <a:xfrm>
              <a:off x="4235279" y="5410199"/>
              <a:ext cx="1578142" cy="685280"/>
            </a:xfrm>
            <a:prstGeom prst="rect">
              <a:avLst/>
            </a:prstGeom>
            <a:noFill/>
            <a:ln w="9525">
              <a:noFill/>
              <a:miter lim="800000"/>
              <a:headEnd/>
              <a:tailEnd/>
            </a:ln>
          </p:spPr>
          <p:txBody>
            <a:bodyPr wrap="square">
              <a:spAutoFit/>
            </a:bodyPr>
            <a:lstStyle/>
            <a:p>
              <a:pPr algn="ctr">
                <a:spcBef>
                  <a:spcPct val="50000"/>
                </a:spcBef>
              </a:pPr>
              <a:r>
                <a:rPr lang="en-US" sz="2000" i="1" dirty="0" smtClean="0">
                  <a:cs typeface="Arial" pitchFamily="34" charset="0"/>
                </a:rPr>
                <a:t>AE</a:t>
              </a:r>
              <a:r>
                <a:rPr lang="en-US" sz="2000" i="1" baseline="-25000" dirty="0" smtClean="0">
                  <a:cs typeface="Arial" pitchFamily="34" charset="0"/>
                </a:rPr>
                <a:t>0</a:t>
              </a:r>
              <a:r>
                <a:rPr lang="en-US" sz="2000" i="1" dirty="0" smtClean="0">
                  <a:cs typeface="Arial" pitchFamily="34" charset="0"/>
                </a:rPr>
                <a:t>=AE</a:t>
              </a:r>
              <a:r>
                <a:rPr lang="en-US" sz="2000" i="1" baseline="-25000" dirty="0" smtClean="0">
                  <a:cs typeface="Arial" pitchFamily="34" charset="0"/>
                </a:rPr>
                <a:t>1</a:t>
              </a:r>
              <a:endParaRPr lang="en-US" sz="2000" i="1" baseline="-25000" dirty="0">
                <a:cs typeface="Arial" pitchFamily="34" charset="0"/>
              </a:endParaRPr>
            </a:p>
            <a:p>
              <a:pPr algn="ctr">
                <a:spcBef>
                  <a:spcPct val="50000"/>
                </a:spcBef>
              </a:pPr>
              <a:endParaRPr lang="en-US" sz="2000" i="1" baseline="-25000" dirty="0">
                <a:cs typeface="Arial" pitchFamily="34" charset="0"/>
              </a:endParaRPr>
            </a:p>
          </p:txBody>
        </p:sp>
        <p:sp>
          <p:nvSpPr>
            <p:cNvPr id="17" name="Text Box 14"/>
            <p:cNvSpPr txBox="1">
              <a:spLocks noChangeArrowheads="1"/>
            </p:cNvSpPr>
            <p:nvPr/>
          </p:nvSpPr>
          <p:spPr bwMode="auto">
            <a:xfrm>
              <a:off x="2295773" y="4820470"/>
              <a:ext cx="838200" cy="387332"/>
            </a:xfrm>
            <a:prstGeom prst="rect">
              <a:avLst/>
            </a:prstGeom>
            <a:noFill/>
            <a:ln w="9525">
              <a:noFill/>
              <a:miter lim="800000"/>
              <a:headEnd/>
              <a:tailEnd/>
            </a:ln>
          </p:spPr>
          <p:txBody>
            <a:bodyPr>
              <a:spAutoFit/>
            </a:bodyPr>
            <a:lstStyle/>
            <a:p>
              <a:pPr>
                <a:spcBef>
                  <a:spcPct val="50000"/>
                </a:spcBef>
              </a:pPr>
              <a:r>
                <a:rPr lang="en-US" sz="2000" i="1" dirty="0">
                  <a:cs typeface="Arial" pitchFamily="34" charset="0"/>
                </a:rPr>
                <a:t>r</a:t>
              </a:r>
              <a:r>
                <a:rPr lang="en-US" sz="2000" i="1" baseline="-25000" dirty="0">
                  <a:cs typeface="Arial" pitchFamily="34" charset="0"/>
                </a:rPr>
                <a:t>1</a:t>
              </a:r>
            </a:p>
          </p:txBody>
        </p:sp>
        <p:sp>
          <p:nvSpPr>
            <p:cNvPr id="18" name="Line 17"/>
            <p:cNvSpPr>
              <a:spLocks noChangeShapeType="1"/>
            </p:cNvSpPr>
            <p:nvPr/>
          </p:nvSpPr>
          <p:spPr bwMode="auto">
            <a:xfrm rot="5400000">
              <a:off x="2858798" y="4721268"/>
              <a:ext cx="440638" cy="2"/>
            </a:xfrm>
            <a:prstGeom prst="line">
              <a:avLst/>
            </a:prstGeom>
            <a:noFill/>
            <a:ln w="28575">
              <a:solidFill>
                <a:schemeClr val="tx1"/>
              </a:solidFill>
              <a:prstDash val="solid"/>
              <a:round/>
              <a:headEnd/>
              <a:tailEnd type="triangle" w="lg" len="med"/>
            </a:ln>
          </p:spPr>
          <p:txBody>
            <a:bodyPr/>
            <a:lstStyle/>
            <a:p>
              <a:endParaRPr lang="en-US" sz="2000">
                <a:cs typeface="Arial" pitchFamily="34" charset="0"/>
              </a:endParaRPr>
            </a:p>
          </p:txBody>
        </p:sp>
      </p:grpSp>
      <p:sp>
        <p:nvSpPr>
          <p:cNvPr id="19" name="Oval 21"/>
          <p:cNvSpPr>
            <a:spLocks noChangeArrowheads="1"/>
          </p:cNvSpPr>
          <p:nvPr/>
        </p:nvSpPr>
        <p:spPr bwMode="auto">
          <a:xfrm>
            <a:off x="3777158" y="4643407"/>
            <a:ext cx="215630" cy="228599"/>
          </a:xfrm>
          <a:prstGeom prst="ellipse">
            <a:avLst/>
          </a:prstGeom>
          <a:solidFill>
            <a:schemeClr val="tx1"/>
          </a:solidFill>
          <a:ln w="9525">
            <a:solidFill>
              <a:schemeClr val="tx1"/>
            </a:solidFill>
            <a:round/>
            <a:headEnd/>
            <a:tailEnd/>
          </a:ln>
        </p:spPr>
        <p:txBody>
          <a:bodyPr wrap="none" anchor="ctr"/>
          <a:lstStyle/>
          <a:p>
            <a:endParaRPr lang="en-US" dirty="0">
              <a:cs typeface="Arial" pitchFamily="34" charset="0"/>
            </a:endParaRPr>
          </a:p>
        </p:txBody>
      </p:sp>
      <p:sp>
        <p:nvSpPr>
          <p:cNvPr id="20" name="Oval 21"/>
          <p:cNvSpPr>
            <a:spLocks noChangeArrowheads="1"/>
          </p:cNvSpPr>
          <p:nvPr/>
        </p:nvSpPr>
        <p:spPr bwMode="auto">
          <a:xfrm>
            <a:off x="3793808" y="5492285"/>
            <a:ext cx="215630" cy="228599"/>
          </a:xfrm>
          <a:prstGeom prst="ellipse">
            <a:avLst/>
          </a:prstGeom>
          <a:solidFill>
            <a:schemeClr val="tx1"/>
          </a:solidFill>
          <a:ln w="9525">
            <a:solidFill>
              <a:schemeClr val="tx1"/>
            </a:solidFill>
            <a:round/>
            <a:headEnd/>
            <a:tailEnd/>
          </a:ln>
        </p:spPr>
        <p:txBody>
          <a:bodyPr wrap="none" anchor="ctr"/>
          <a:lstStyle/>
          <a:p>
            <a:endParaRPr lang="en-US" dirty="0">
              <a:cs typeface="Arial" pitchFamily="34" charset="0"/>
            </a:endParaRPr>
          </a:p>
        </p:txBody>
      </p:sp>
      <p:cxnSp>
        <p:nvCxnSpPr>
          <p:cNvPr id="21" name="Gerader Verbinder 23"/>
          <p:cNvCxnSpPr>
            <a:stCxn id="7" idx="1"/>
            <a:endCxn id="20" idx="4"/>
          </p:cNvCxnSpPr>
          <p:nvPr/>
        </p:nvCxnSpPr>
        <p:spPr>
          <a:xfrm>
            <a:off x="3901623" y="4731381"/>
            <a:ext cx="0" cy="989503"/>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Rechteck 21"/>
          <p:cNvSpPr/>
          <p:nvPr/>
        </p:nvSpPr>
        <p:spPr>
          <a:xfrm>
            <a:off x="3178958" y="1525724"/>
            <a:ext cx="5507841" cy="923330"/>
          </a:xfrm>
          <a:prstGeom prst="rect">
            <a:avLst/>
          </a:prstGeom>
        </p:spPr>
        <p:txBody>
          <a:bodyPr wrap="square">
            <a:spAutoFit/>
          </a:bodyPr>
          <a:lstStyle/>
          <a:p>
            <a:pPr marL="285750" indent="-285750">
              <a:buFont typeface="Wingdings" charset="2"/>
              <a:buChar char="ü"/>
            </a:pPr>
            <a:r>
              <a:rPr lang="en-US" dirty="0"/>
              <a:t>If there are problems in the banking system, from a certain point onwards cuts in the interest no longer translate in an increase of aggregate demand.</a:t>
            </a:r>
            <a:endParaRPr lang="de-DE" dirty="0"/>
          </a:p>
        </p:txBody>
      </p:sp>
    </p:spTree>
    <p:extLst>
      <p:ext uri="{BB962C8B-B14F-4D97-AF65-F5344CB8AC3E}">
        <p14:creationId xmlns:p14="http://schemas.microsoft.com/office/powerpoint/2010/main" val="4234760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Does that mean that the ECB’s efforts are fruitless?</a:t>
            </a:r>
            <a:endParaRPr lang="en-US" dirty="0"/>
          </a:p>
        </p:txBody>
      </p:sp>
      <p:sp>
        <p:nvSpPr>
          <p:cNvPr id="3" name="Inhaltsplatzhalter 2"/>
          <p:cNvSpPr>
            <a:spLocks noGrp="1"/>
          </p:cNvSpPr>
          <p:nvPr>
            <p:ph idx="1"/>
          </p:nvPr>
        </p:nvSpPr>
        <p:spPr/>
        <p:txBody>
          <a:bodyPr>
            <a:normAutofit/>
          </a:bodyPr>
          <a:lstStyle/>
          <a:p>
            <a:pPr marL="0" indent="0">
              <a:buNone/>
            </a:pPr>
            <a:r>
              <a:rPr lang="en-US" dirty="0" smtClean="0"/>
              <a:t>No!</a:t>
            </a:r>
          </a:p>
          <a:p>
            <a:pPr>
              <a:lnSpc>
                <a:spcPct val="120000"/>
              </a:lnSpc>
            </a:pPr>
            <a:r>
              <a:rPr lang="en-US" dirty="0"/>
              <a:t>o</a:t>
            </a:r>
            <a:r>
              <a:rPr lang="en-US" dirty="0" smtClean="0"/>
              <a:t>ver </a:t>
            </a:r>
            <a:r>
              <a:rPr lang="en-US" dirty="0"/>
              <a:t>a longer period, low interest rates may help businesses to pay back debt and banks to accumulate profits</a:t>
            </a:r>
            <a:r>
              <a:rPr lang="de-DE" dirty="0"/>
              <a:t> </a:t>
            </a:r>
            <a:endParaRPr lang="en-US" dirty="0" smtClean="0"/>
          </a:p>
          <a:p>
            <a:pPr>
              <a:lnSpc>
                <a:spcPct val="120000"/>
              </a:lnSpc>
            </a:pPr>
            <a:r>
              <a:rPr lang="en-US" dirty="0"/>
              <a:t>a</a:t>
            </a:r>
            <a:r>
              <a:rPr lang="en-US" dirty="0" smtClean="0"/>
              <a:t>s </a:t>
            </a:r>
            <a:r>
              <a:rPr lang="en-US" dirty="0"/>
              <a:t>of </a:t>
            </a:r>
            <a:r>
              <a:rPr lang="en-US" dirty="0" smtClean="0"/>
              <a:t>2016, banks </a:t>
            </a:r>
            <a:r>
              <a:rPr lang="en-US" dirty="0"/>
              <a:t>in the euro-area </a:t>
            </a:r>
            <a:r>
              <a:rPr lang="en-US" dirty="0" smtClean="0"/>
              <a:t>made new </a:t>
            </a:r>
            <a:r>
              <a:rPr lang="en-US" dirty="0"/>
              <a:t>loans to </a:t>
            </a:r>
            <a:r>
              <a:rPr lang="en-US" dirty="0" smtClean="0"/>
              <a:t>households </a:t>
            </a:r>
            <a:r>
              <a:rPr lang="en-US" dirty="0"/>
              <a:t>(even if not yet to firms</a:t>
            </a:r>
            <a:r>
              <a:rPr lang="en-US" dirty="0" smtClean="0"/>
              <a:t>)</a:t>
            </a:r>
          </a:p>
          <a:p>
            <a:pPr>
              <a:lnSpc>
                <a:spcPct val="120000"/>
              </a:lnSpc>
            </a:pPr>
            <a:r>
              <a:rPr lang="en-US" dirty="0" smtClean="0"/>
              <a:t>increase in the overall </a:t>
            </a:r>
            <a:r>
              <a:rPr lang="en-US" dirty="0"/>
              <a:t>amount of loans </a:t>
            </a:r>
            <a:endParaRPr lang="en-US" dirty="0" smtClean="0"/>
          </a:p>
          <a:p>
            <a:endParaRPr lang="en-US" dirty="0"/>
          </a:p>
        </p:txBody>
      </p:sp>
      <p:sp>
        <p:nvSpPr>
          <p:cNvPr id="4" name="Fußzeilenplatzhalter 3"/>
          <p:cNvSpPr>
            <a:spLocks noGrp="1"/>
          </p:cNvSpPr>
          <p:nvPr>
            <p:ph type="ftr" sz="quarter" idx="11"/>
          </p:nvPr>
        </p:nvSpPr>
        <p:spPr/>
        <p:txBody>
          <a:bodyPr/>
          <a:lstStyle/>
          <a:p>
            <a:r>
              <a:rPr lang="en-US" smtClean="0"/>
              <a:t>Chapter 12</a:t>
            </a:r>
            <a:endParaRPr lang="en-US" dirty="0"/>
          </a:p>
        </p:txBody>
      </p:sp>
      <p:sp>
        <p:nvSpPr>
          <p:cNvPr id="5" name="Foliennummernplatzhalter 4"/>
          <p:cNvSpPr>
            <a:spLocks noGrp="1"/>
          </p:cNvSpPr>
          <p:nvPr>
            <p:ph type="sldNum" sz="quarter" idx="12"/>
          </p:nvPr>
        </p:nvSpPr>
        <p:spPr/>
        <p:txBody>
          <a:bodyPr/>
          <a:lstStyle/>
          <a:p>
            <a:fld id="{C227DA43-3790-8B49-BEF7-6A1B08DD55C4}" type="slidenum">
              <a:rPr lang="en-US" smtClean="0"/>
              <a:t>53</a:t>
            </a:fld>
            <a:endParaRPr lang="en-US"/>
          </a:p>
        </p:txBody>
      </p:sp>
    </p:spTree>
    <p:extLst>
      <p:ext uri="{BB962C8B-B14F-4D97-AF65-F5344CB8AC3E}">
        <p14:creationId xmlns:p14="http://schemas.microsoft.com/office/powerpoint/2010/main" val="4284994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Concerns about The ECB’s monetary policy</a:t>
            </a:r>
            <a:endParaRPr lang="en-US" dirty="0"/>
          </a:p>
        </p:txBody>
      </p:sp>
      <p:sp>
        <p:nvSpPr>
          <p:cNvPr id="3" name="Inhaltsplatzhalter 2"/>
          <p:cNvSpPr>
            <a:spLocks noGrp="1"/>
          </p:cNvSpPr>
          <p:nvPr>
            <p:ph idx="1"/>
          </p:nvPr>
        </p:nvSpPr>
        <p:spPr/>
        <p:txBody>
          <a:bodyPr/>
          <a:lstStyle/>
          <a:p>
            <a:r>
              <a:rPr lang="en-US" dirty="0" smtClean="0"/>
              <a:t>money might go to the wrong places, creating bubbles </a:t>
            </a:r>
            <a:r>
              <a:rPr lang="en-US" dirty="0"/>
              <a:t>in asset prices</a:t>
            </a:r>
          </a:p>
          <a:p>
            <a:r>
              <a:rPr lang="en-US" dirty="0"/>
              <a:t>increase in excess reserves might in the future lead to a sudden outbreak of </a:t>
            </a:r>
            <a:r>
              <a:rPr lang="en-US" dirty="0" smtClean="0"/>
              <a:t>inflation</a:t>
            </a:r>
            <a:endParaRPr lang="en-US" dirty="0"/>
          </a:p>
          <a:p>
            <a:r>
              <a:rPr lang="en-US" dirty="0"/>
              <a:t>negative interest rates might depress banks’ profitability and further keep them from lending</a:t>
            </a:r>
            <a:endParaRPr lang="de-DE" dirty="0"/>
          </a:p>
          <a:p>
            <a:endParaRPr lang="en-US" dirty="0"/>
          </a:p>
        </p:txBody>
      </p:sp>
      <p:sp>
        <p:nvSpPr>
          <p:cNvPr id="4" name="Fußzeilenplatzhalter 3"/>
          <p:cNvSpPr>
            <a:spLocks noGrp="1"/>
          </p:cNvSpPr>
          <p:nvPr>
            <p:ph type="ftr" sz="quarter" idx="11"/>
          </p:nvPr>
        </p:nvSpPr>
        <p:spPr/>
        <p:txBody>
          <a:bodyPr/>
          <a:lstStyle/>
          <a:p>
            <a:r>
              <a:rPr lang="en-US" smtClean="0"/>
              <a:t>Chapter 12</a:t>
            </a:r>
            <a:endParaRPr lang="en-US" dirty="0"/>
          </a:p>
        </p:txBody>
      </p:sp>
      <p:sp>
        <p:nvSpPr>
          <p:cNvPr id="5" name="Foliennummernplatzhalter 4"/>
          <p:cNvSpPr>
            <a:spLocks noGrp="1"/>
          </p:cNvSpPr>
          <p:nvPr>
            <p:ph type="sldNum" sz="quarter" idx="12"/>
          </p:nvPr>
        </p:nvSpPr>
        <p:spPr/>
        <p:txBody>
          <a:bodyPr/>
          <a:lstStyle/>
          <a:p>
            <a:fld id="{C227DA43-3790-8B49-BEF7-6A1B08DD55C4}" type="slidenum">
              <a:rPr lang="en-US" smtClean="0"/>
              <a:t>54</a:t>
            </a:fld>
            <a:endParaRPr lang="en-US"/>
          </a:p>
        </p:txBody>
      </p:sp>
    </p:spTree>
    <p:extLst>
      <p:ext uri="{BB962C8B-B14F-4D97-AF65-F5344CB8AC3E}">
        <p14:creationId xmlns:p14="http://schemas.microsoft.com/office/powerpoint/2010/main" val="150982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en-US" dirty="0" smtClean="0"/>
              <a:t>The Theory of Money, Prices, and Inflation</a:t>
            </a:r>
            <a:endParaRPr lang="en-US" dirty="0"/>
          </a:p>
        </p:txBody>
      </p:sp>
      <p:sp>
        <p:nvSpPr>
          <p:cNvPr id="3" name="Untertitel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212062059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1" name="Rectangle 2"/>
          <p:cNvSpPr>
            <a:spLocks noGrp="1" noChangeArrowheads="1"/>
          </p:cNvSpPr>
          <p:nvPr>
            <p:ph type="title"/>
          </p:nvPr>
        </p:nvSpPr>
        <p:spPr>
          <a:xfrm>
            <a:off x="684213" y="333375"/>
            <a:ext cx="7918450" cy="515938"/>
          </a:xfrm>
        </p:spPr>
        <p:txBody>
          <a:bodyPr>
            <a:noAutofit/>
          </a:bodyPr>
          <a:lstStyle/>
          <a:p>
            <a:pPr eaLnBrk="1" hangingPunct="1"/>
            <a:r>
              <a:rPr lang="en-US" dirty="0" smtClean="0"/>
              <a:t>Quantity equation</a:t>
            </a:r>
          </a:p>
        </p:txBody>
      </p:sp>
      <p:sp>
        <p:nvSpPr>
          <p:cNvPr id="547843" name="Rectangle 3"/>
          <p:cNvSpPr>
            <a:spLocks noGrp="1" noChangeArrowheads="1"/>
          </p:cNvSpPr>
          <p:nvPr>
            <p:ph type="body" idx="1"/>
          </p:nvPr>
        </p:nvSpPr>
        <p:spPr>
          <a:xfrm>
            <a:off x="611188" y="981075"/>
            <a:ext cx="7772400" cy="4419600"/>
          </a:xfrm>
        </p:spPr>
        <p:txBody>
          <a:bodyPr>
            <a:normAutofit lnSpcReduction="10000"/>
          </a:bodyPr>
          <a:lstStyle/>
          <a:p>
            <a:pPr eaLnBrk="1" hangingPunct="1"/>
            <a:r>
              <a:rPr lang="en-US" b="1" dirty="0" smtClean="0"/>
              <a:t>Quantity equation: </a:t>
            </a:r>
            <a:r>
              <a:rPr lang="en-US" i="1" dirty="0" smtClean="0"/>
              <a:t>M × V = P × Y</a:t>
            </a:r>
            <a:r>
              <a:rPr lang="en-US" dirty="0" smtClean="0"/>
              <a:t>, where </a:t>
            </a:r>
            <a:r>
              <a:rPr lang="en-US" i="1" dirty="0" smtClean="0"/>
              <a:t>M </a:t>
            </a:r>
            <a:r>
              <a:rPr lang="en-US" dirty="0" smtClean="0"/>
              <a:t>is the money supply, V is the velocity of money, </a:t>
            </a:r>
            <a:r>
              <a:rPr lang="en-US" i="1" dirty="0" smtClean="0"/>
              <a:t>P </a:t>
            </a:r>
            <a:r>
              <a:rPr lang="en-US" dirty="0" smtClean="0"/>
              <a:t>is the price level and </a:t>
            </a:r>
            <a:r>
              <a:rPr lang="en-US" i="1" dirty="0" smtClean="0"/>
              <a:t>Y </a:t>
            </a:r>
            <a:r>
              <a:rPr lang="en-US" dirty="0" smtClean="0"/>
              <a:t>is real output</a:t>
            </a:r>
          </a:p>
          <a:p>
            <a:pPr eaLnBrk="1" hangingPunct="1"/>
            <a:r>
              <a:rPr lang="en-US" b="1" dirty="0" smtClean="0"/>
              <a:t>Velocity of money: </a:t>
            </a:r>
            <a:r>
              <a:rPr lang="en-US" dirty="0" smtClean="0"/>
              <a:t>the number of times a euro has to change hands in a year, in order to support the level of output and exchange represented by nominal GDP</a:t>
            </a:r>
          </a:p>
          <a:p>
            <a:pPr eaLnBrk="1" hangingPunct="1"/>
            <a:endParaRPr lang="en-US" dirty="0" smtClean="0"/>
          </a:p>
          <a:p>
            <a:pPr eaLnBrk="1" hangingPunct="1"/>
            <a:endParaRPr lang="en-US" dirty="0" smtClean="0"/>
          </a:p>
        </p:txBody>
      </p:sp>
      <p:pic>
        <p:nvPicPr>
          <p:cNvPr id="547844" name="Picture 4"/>
          <p:cNvPicPr>
            <a:picLocks noChangeAspect="1" noChangeArrowheads="1"/>
          </p:cNvPicPr>
          <p:nvPr/>
        </p:nvPicPr>
        <p:blipFill>
          <a:blip r:embed="rId2" cstate="print"/>
          <a:srcRect/>
          <a:stretch>
            <a:fillRect/>
          </a:stretch>
        </p:blipFill>
        <p:spPr bwMode="auto">
          <a:xfrm>
            <a:off x="3373967" y="4908550"/>
            <a:ext cx="1727200" cy="984250"/>
          </a:xfrm>
          <a:prstGeom prst="rect">
            <a:avLst/>
          </a:prstGeom>
          <a:noFill/>
          <a:ln w="9525">
            <a:noFill/>
            <a:miter lim="800000"/>
            <a:headEnd/>
            <a:tailEnd/>
          </a:ln>
        </p:spPr>
      </p:pic>
      <p:sp>
        <p:nvSpPr>
          <p:cNvPr id="2" name="Fußzeilenplatzhalter 1"/>
          <p:cNvSpPr>
            <a:spLocks noGrp="1"/>
          </p:cNvSpPr>
          <p:nvPr>
            <p:ph type="ftr" sz="quarter" idx="11"/>
          </p:nvPr>
        </p:nvSpPr>
        <p:spPr/>
        <p:txBody>
          <a:bodyPr/>
          <a:lstStyle/>
          <a:p>
            <a:r>
              <a:rPr lang="en-US" smtClean="0"/>
              <a:t>Chapter 12</a:t>
            </a:r>
            <a:endParaRPr lang="en-US"/>
          </a:p>
        </p:txBody>
      </p:sp>
      <p:sp>
        <p:nvSpPr>
          <p:cNvPr id="3" name="Foliennummernplatzhalter 2"/>
          <p:cNvSpPr>
            <a:spLocks noGrp="1"/>
          </p:cNvSpPr>
          <p:nvPr>
            <p:ph type="sldNum" sz="quarter" idx="12"/>
          </p:nvPr>
        </p:nvSpPr>
        <p:spPr/>
        <p:txBody>
          <a:bodyPr/>
          <a:lstStyle/>
          <a:p>
            <a:fld id="{C227DA43-3790-8B49-BEF7-6A1B08DD55C4}" type="slidenum">
              <a:rPr lang="en-US" smtClean="0"/>
              <a:t>56</a:t>
            </a:fld>
            <a:endParaRPr lang="en-US"/>
          </a:p>
        </p:txBody>
      </p:sp>
    </p:spTree>
    <p:extLst>
      <p:ext uri="{BB962C8B-B14F-4D97-AF65-F5344CB8AC3E}">
        <p14:creationId xmlns:p14="http://schemas.microsoft.com/office/powerpoint/2010/main" val="945014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4784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4784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478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7843" grpId="0" build="p" bldLvl="5"/>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2"/>
          <p:cNvSpPr>
            <a:spLocks noGrp="1" noChangeArrowheads="1"/>
          </p:cNvSpPr>
          <p:nvPr>
            <p:ph type="title"/>
          </p:nvPr>
        </p:nvSpPr>
        <p:spPr>
          <a:xfrm>
            <a:off x="684213" y="260350"/>
            <a:ext cx="7772400" cy="762000"/>
          </a:xfrm>
        </p:spPr>
        <p:txBody>
          <a:bodyPr>
            <a:noAutofit/>
          </a:bodyPr>
          <a:lstStyle/>
          <a:p>
            <a:pPr eaLnBrk="1" hangingPunct="1"/>
            <a:r>
              <a:rPr lang="de-DE" dirty="0" err="1" smtClean="0"/>
              <a:t>What</a:t>
            </a:r>
            <a:r>
              <a:rPr lang="de-DE" dirty="0" smtClean="0"/>
              <a:t> </a:t>
            </a:r>
            <a:r>
              <a:rPr lang="de-DE" dirty="0" err="1" smtClean="0"/>
              <a:t>does</a:t>
            </a:r>
            <a:r>
              <a:rPr lang="de-DE" dirty="0" smtClean="0"/>
              <a:t> </a:t>
            </a:r>
            <a:r>
              <a:rPr lang="de-DE" dirty="0" err="1" smtClean="0"/>
              <a:t>the</a:t>
            </a:r>
            <a:r>
              <a:rPr lang="de-DE" dirty="0" smtClean="0"/>
              <a:t> </a:t>
            </a:r>
            <a:r>
              <a:rPr lang="de-DE" dirty="0" err="1" smtClean="0"/>
              <a:t>quantity</a:t>
            </a:r>
            <a:r>
              <a:rPr lang="de-DE" dirty="0" smtClean="0"/>
              <a:t> </a:t>
            </a:r>
            <a:r>
              <a:rPr lang="de-DE" dirty="0" err="1" smtClean="0"/>
              <a:t>equation</a:t>
            </a:r>
            <a:r>
              <a:rPr lang="de-DE" dirty="0" smtClean="0"/>
              <a:t> </a:t>
            </a:r>
            <a:r>
              <a:rPr lang="de-DE" dirty="0" err="1" smtClean="0"/>
              <a:t>mean</a:t>
            </a:r>
            <a:r>
              <a:rPr lang="de-DE" dirty="0" smtClean="0"/>
              <a:t>?</a:t>
            </a:r>
          </a:p>
        </p:txBody>
      </p:sp>
      <p:sp>
        <p:nvSpPr>
          <p:cNvPr id="49156" name="Rectangle 3"/>
          <p:cNvSpPr>
            <a:spLocks noGrp="1" noChangeArrowheads="1"/>
          </p:cNvSpPr>
          <p:nvPr>
            <p:ph type="body" idx="1"/>
          </p:nvPr>
        </p:nvSpPr>
        <p:spPr>
          <a:xfrm>
            <a:off x="684213" y="1412875"/>
            <a:ext cx="7772400" cy="4419600"/>
          </a:xfrm>
        </p:spPr>
        <p:txBody>
          <a:bodyPr>
            <a:normAutofit fontScale="92500"/>
          </a:bodyPr>
          <a:lstStyle/>
          <a:p>
            <a:pPr eaLnBrk="1" hangingPunct="1"/>
            <a:r>
              <a:rPr lang="de-DE" dirty="0" err="1"/>
              <a:t>b</a:t>
            </a:r>
            <a:r>
              <a:rPr lang="de-DE" dirty="0" err="1" smtClean="0"/>
              <a:t>y</a:t>
            </a:r>
            <a:r>
              <a:rPr lang="de-DE" dirty="0" smtClean="0"/>
              <a:t> </a:t>
            </a:r>
            <a:r>
              <a:rPr lang="de-DE" dirty="0" err="1" smtClean="0"/>
              <a:t>itself</a:t>
            </a:r>
            <a:r>
              <a:rPr lang="de-DE" dirty="0" smtClean="0"/>
              <a:t>, </a:t>
            </a:r>
            <a:r>
              <a:rPr lang="de-DE" dirty="0" err="1" smtClean="0"/>
              <a:t>it</a:t>
            </a:r>
            <a:r>
              <a:rPr lang="de-DE" dirty="0" smtClean="0"/>
              <a:t> </a:t>
            </a:r>
            <a:r>
              <a:rPr lang="de-DE" dirty="0" err="1" smtClean="0"/>
              <a:t>is</a:t>
            </a:r>
            <a:r>
              <a:rPr lang="de-DE" dirty="0" smtClean="0"/>
              <a:t> just an </a:t>
            </a:r>
            <a:r>
              <a:rPr lang="de-DE" dirty="0" err="1" smtClean="0"/>
              <a:t>accounting</a:t>
            </a:r>
            <a:r>
              <a:rPr lang="de-DE" dirty="0" smtClean="0"/>
              <a:t> </a:t>
            </a:r>
            <a:r>
              <a:rPr lang="de-DE" dirty="0" err="1" smtClean="0"/>
              <a:t>identity</a:t>
            </a:r>
            <a:endParaRPr lang="de-DE" dirty="0" smtClean="0"/>
          </a:p>
          <a:p>
            <a:pPr eaLnBrk="1" hangingPunct="1"/>
            <a:r>
              <a:rPr lang="de-DE" dirty="0" err="1"/>
              <a:t>w</a:t>
            </a:r>
            <a:r>
              <a:rPr lang="de-DE" dirty="0" err="1" smtClean="0"/>
              <a:t>hen</a:t>
            </a:r>
            <a:r>
              <a:rPr lang="de-DE" dirty="0" smtClean="0"/>
              <a:t> </a:t>
            </a:r>
            <a:r>
              <a:rPr lang="de-DE" dirty="0" err="1" smtClean="0"/>
              <a:t>assuming</a:t>
            </a:r>
            <a:r>
              <a:rPr lang="de-DE" dirty="0" smtClean="0"/>
              <a:t> </a:t>
            </a:r>
            <a:r>
              <a:rPr lang="de-DE" dirty="0" err="1" smtClean="0"/>
              <a:t>that</a:t>
            </a:r>
            <a:r>
              <a:rPr lang="de-DE" dirty="0" smtClean="0"/>
              <a:t> </a:t>
            </a:r>
            <a:r>
              <a:rPr lang="de-DE" dirty="0" err="1" smtClean="0"/>
              <a:t>the</a:t>
            </a:r>
            <a:r>
              <a:rPr lang="de-DE" dirty="0" smtClean="0"/>
              <a:t> </a:t>
            </a:r>
            <a:r>
              <a:rPr lang="de-DE" dirty="0" err="1" smtClean="0"/>
              <a:t>velocity</a:t>
            </a:r>
            <a:r>
              <a:rPr lang="de-DE" dirty="0" smtClean="0"/>
              <a:t> </a:t>
            </a:r>
            <a:r>
              <a:rPr lang="de-DE" dirty="0" err="1" smtClean="0"/>
              <a:t>of</a:t>
            </a:r>
            <a:r>
              <a:rPr lang="de-DE" dirty="0" smtClean="0"/>
              <a:t> </a:t>
            </a:r>
            <a:r>
              <a:rPr lang="de-DE" dirty="0" err="1" smtClean="0"/>
              <a:t>money</a:t>
            </a:r>
            <a:r>
              <a:rPr lang="de-DE" dirty="0" smtClean="0"/>
              <a:t> </a:t>
            </a:r>
            <a:r>
              <a:rPr lang="de-DE" dirty="0" err="1" smtClean="0"/>
              <a:t>remains</a:t>
            </a:r>
            <a:r>
              <a:rPr lang="de-DE" dirty="0" smtClean="0"/>
              <a:t> </a:t>
            </a:r>
            <a:r>
              <a:rPr lang="de-DE" dirty="0" err="1" smtClean="0"/>
              <a:t>constant</a:t>
            </a:r>
            <a:r>
              <a:rPr lang="de-DE" dirty="0" smtClean="0"/>
              <a:t>, </a:t>
            </a:r>
            <a:r>
              <a:rPr lang="de-DE" dirty="0" err="1" smtClean="0"/>
              <a:t>then</a:t>
            </a:r>
            <a:r>
              <a:rPr lang="de-DE" dirty="0" smtClean="0"/>
              <a:t> </a:t>
            </a:r>
            <a:r>
              <a:rPr lang="de-DE" dirty="0" err="1" smtClean="0"/>
              <a:t>it</a:t>
            </a:r>
            <a:r>
              <a:rPr lang="de-DE" dirty="0" smtClean="0"/>
              <a:t> </a:t>
            </a:r>
            <a:r>
              <a:rPr lang="de-DE" dirty="0" err="1" smtClean="0"/>
              <a:t>becomes</a:t>
            </a:r>
            <a:r>
              <a:rPr lang="de-DE" dirty="0" smtClean="0"/>
              <a:t> </a:t>
            </a:r>
            <a:r>
              <a:rPr lang="de-DE" dirty="0" err="1" smtClean="0"/>
              <a:t>the</a:t>
            </a:r>
            <a:r>
              <a:rPr lang="de-DE" dirty="0" smtClean="0"/>
              <a:t> </a:t>
            </a:r>
            <a:r>
              <a:rPr lang="de-DE" u="sng" dirty="0" err="1" smtClean="0"/>
              <a:t>quantity</a:t>
            </a:r>
            <a:r>
              <a:rPr lang="de-DE" u="sng" dirty="0" smtClean="0"/>
              <a:t> </a:t>
            </a:r>
            <a:r>
              <a:rPr lang="de-DE" u="sng" dirty="0" err="1" smtClean="0"/>
              <a:t>theory</a:t>
            </a:r>
            <a:r>
              <a:rPr lang="de-DE" u="sng" dirty="0" smtClean="0"/>
              <a:t> </a:t>
            </a:r>
            <a:r>
              <a:rPr lang="de-DE" u="sng" dirty="0" err="1" smtClean="0"/>
              <a:t>of</a:t>
            </a:r>
            <a:r>
              <a:rPr lang="de-DE" u="sng" dirty="0" smtClean="0"/>
              <a:t> </a:t>
            </a:r>
            <a:r>
              <a:rPr lang="de-DE" u="sng" dirty="0" err="1" smtClean="0"/>
              <a:t>money</a:t>
            </a:r>
            <a:endParaRPr lang="de-DE" u="sng" dirty="0" smtClean="0"/>
          </a:p>
          <a:p>
            <a:pPr eaLnBrk="1" hangingPunct="1"/>
            <a:r>
              <a:rPr lang="de-DE" b="1" dirty="0" err="1" smtClean="0"/>
              <a:t>quantity</a:t>
            </a:r>
            <a:r>
              <a:rPr lang="de-DE" b="1" dirty="0" smtClean="0"/>
              <a:t> </a:t>
            </a:r>
            <a:r>
              <a:rPr lang="de-DE" b="1" dirty="0" err="1" smtClean="0"/>
              <a:t>theory</a:t>
            </a:r>
            <a:r>
              <a:rPr lang="de-DE" b="1" dirty="0" smtClean="0"/>
              <a:t> </a:t>
            </a:r>
            <a:r>
              <a:rPr lang="de-DE" b="1" dirty="0" err="1" smtClean="0"/>
              <a:t>of</a:t>
            </a:r>
            <a:r>
              <a:rPr lang="de-DE" b="1" dirty="0" smtClean="0"/>
              <a:t> </a:t>
            </a:r>
            <a:r>
              <a:rPr lang="de-DE" b="1" dirty="0" err="1" smtClean="0"/>
              <a:t>money</a:t>
            </a:r>
            <a:r>
              <a:rPr lang="de-DE" b="1" dirty="0" smtClean="0"/>
              <a:t>: </a:t>
            </a:r>
            <a:r>
              <a:rPr lang="de-DE" dirty="0" err="1" smtClean="0"/>
              <a:t>the</a:t>
            </a:r>
            <a:r>
              <a:rPr lang="de-DE" dirty="0" smtClean="0"/>
              <a:t> </a:t>
            </a:r>
            <a:r>
              <a:rPr lang="de-DE" dirty="0" err="1" smtClean="0"/>
              <a:t>theory</a:t>
            </a:r>
            <a:r>
              <a:rPr lang="de-DE" dirty="0" smtClean="0"/>
              <a:t> </a:t>
            </a:r>
            <a:r>
              <a:rPr lang="de-DE" dirty="0" err="1" smtClean="0"/>
              <a:t>that</a:t>
            </a:r>
            <a:r>
              <a:rPr lang="de-DE" dirty="0" smtClean="0"/>
              <a:t> </a:t>
            </a:r>
            <a:r>
              <a:rPr lang="de-DE" dirty="0" err="1" smtClean="0"/>
              <a:t>money</a:t>
            </a:r>
            <a:r>
              <a:rPr lang="de-DE" dirty="0" smtClean="0"/>
              <a:t> </a:t>
            </a:r>
            <a:r>
              <a:rPr lang="de-DE" dirty="0" err="1" smtClean="0"/>
              <a:t>supply</a:t>
            </a:r>
            <a:r>
              <a:rPr lang="de-DE" dirty="0" smtClean="0"/>
              <a:t> </a:t>
            </a:r>
            <a:r>
              <a:rPr lang="de-DE" dirty="0" err="1" smtClean="0"/>
              <a:t>is</a:t>
            </a:r>
            <a:r>
              <a:rPr lang="de-DE" dirty="0" smtClean="0"/>
              <a:t> </a:t>
            </a:r>
            <a:r>
              <a:rPr lang="de-DE" dirty="0" err="1" smtClean="0"/>
              <a:t>directly</a:t>
            </a:r>
            <a:r>
              <a:rPr lang="de-DE" dirty="0" smtClean="0"/>
              <a:t> </a:t>
            </a:r>
            <a:r>
              <a:rPr lang="de-DE" dirty="0" err="1" smtClean="0"/>
              <a:t>related</a:t>
            </a:r>
            <a:r>
              <a:rPr lang="de-DE" dirty="0" smtClean="0"/>
              <a:t> </a:t>
            </a:r>
            <a:r>
              <a:rPr lang="de-DE" dirty="0" err="1" smtClean="0"/>
              <a:t>to</a:t>
            </a:r>
            <a:r>
              <a:rPr lang="de-DE" dirty="0" smtClean="0"/>
              <a:t> nominal GDP, </a:t>
            </a:r>
            <a:r>
              <a:rPr lang="de-DE" dirty="0" err="1" smtClean="0"/>
              <a:t>according</a:t>
            </a:r>
            <a:r>
              <a:rPr lang="de-DE" dirty="0" smtClean="0"/>
              <a:t> </a:t>
            </a:r>
            <a:r>
              <a:rPr lang="de-DE" dirty="0" err="1" smtClean="0"/>
              <a:t>to</a:t>
            </a:r>
            <a:r>
              <a:rPr lang="de-DE" dirty="0" smtClean="0"/>
              <a:t> </a:t>
            </a:r>
            <a:r>
              <a:rPr lang="de-DE" dirty="0" err="1" smtClean="0"/>
              <a:t>the</a:t>
            </a:r>
            <a:r>
              <a:rPr lang="de-DE" dirty="0" smtClean="0"/>
              <a:t> </a:t>
            </a:r>
            <a:r>
              <a:rPr lang="de-DE" dirty="0" err="1" smtClean="0"/>
              <a:t>equation</a:t>
            </a:r>
            <a:endParaRPr lang="de-DE" u="sng" dirty="0" smtClean="0"/>
          </a:p>
        </p:txBody>
      </p:sp>
      <p:cxnSp>
        <p:nvCxnSpPr>
          <p:cNvPr id="3" name="Gerade Verbindung 2"/>
          <p:cNvCxnSpPr/>
          <p:nvPr/>
        </p:nvCxnSpPr>
        <p:spPr>
          <a:xfrm>
            <a:off x="3877733" y="5384802"/>
            <a:ext cx="186266"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2" name="Fußzeilenplatzhalter 11"/>
          <p:cNvSpPr>
            <a:spLocks noGrp="1"/>
          </p:cNvSpPr>
          <p:nvPr>
            <p:ph type="ftr" sz="quarter" idx="11"/>
          </p:nvPr>
        </p:nvSpPr>
        <p:spPr/>
        <p:txBody>
          <a:bodyPr/>
          <a:lstStyle/>
          <a:p>
            <a:r>
              <a:rPr lang="en-US" dirty="0" smtClean="0"/>
              <a:t>Chapter 12</a:t>
            </a:r>
            <a:endParaRPr lang="en-US" dirty="0"/>
          </a:p>
        </p:txBody>
      </p:sp>
      <p:sp>
        <p:nvSpPr>
          <p:cNvPr id="13" name="Foliennummernplatzhalter 12"/>
          <p:cNvSpPr>
            <a:spLocks noGrp="1"/>
          </p:cNvSpPr>
          <p:nvPr>
            <p:ph type="sldNum" sz="quarter" idx="12"/>
          </p:nvPr>
        </p:nvSpPr>
        <p:spPr/>
        <p:txBody>
          <a:bodyPr/>
          <a:lstStyle/>
          <a:p>
            <a:fld id="{C227DA43-3790-8B49-BEF7-6A1B08DD55C4}" type="slidenum">
              <a:rPr lang="en-US" smtClean="0"/>
              <a:t>57</a:t>
            </a:fld>
            <a:endParaRPr lang="en-US"/>
          </a:p>
        </p:txBody>
      </p:sp>
      <p:sp>
        <p:nvSpPr>
          <p:cNvPr id="2" name="Textfeld 1"/>
          <p:cNvSpPr txBox="1"/>
          <p:nvPr/>
        </p:nvSpPr>
        <p:spPr>
          <a:xfrm>
            <a:off x="3347864" y="5373216"/>
            <a:ext cx="2675467" cy="369332"/>
          </a:xfrm>
          <a:prstGeom prst="rect">
            <a:avLst/>
          </a:prstGeom>
          <a:noFill/>
        </p:spPr>
        <p:txBody>
          <a:bodyPr wrap="square" rtlCol="0">
            <a:spAutoFit/>
          </a:bodyPr>
          <a:lstStyle/>
          <a:p>
            <a:r>
              <a:rPr lang="de-DE" i="1" dirty="0"/>
              <a:t>M × V = P × </a:t>
            </a:r>
            <a:r>
              <a:rPr lang="de-DE" i="1" dirty="0" smtClean="0"/>
              <a:t>Y</a:t>
            </a:r>
            <a:endParaRPr lang="de-DE" dirty="0"/>
          </a:p>
        </p:txBody>
      </p:sp>
    </p:spTree>
    <p:extLst>
      <p:ext uri="{BB962C8B-B14F-4D97-AF65-F5344CB8AC3E}">
        <p14:creationId xmlns:p14="http://schemas.microsoft.com/office/powerpoint/2010/main" val="3358131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915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915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915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6" grpId="0" build="p"/>
      <p:bldP spid="2"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a:t>Classical</a:t>
            </a:r>
            <a:r>
              <a:rPr lang="de-DE" dirty="0"/>
              <a:t> </a:t>
            </a:r>
            <a:r>
              <a:rPr lang="de-DE" dirty="0" err="1" smtClean="0"/>
              <a:t>monetary</a:t>
            </a:r>
            <a:r>
              <a:rPr lang="de-DE" dirty="0" smtClean="0"/>
              <a:t> </a:t>
            </a:r>
            <a:r>
              <a:rPr lang="de-DE" dirty="0" err="1" smtClean="0"/>
              <a:t>theory</a:t>
            </a:r>
            <a:endParaRPr lang="en-US" dirty="0"/>
          </a:p>
        </p:txBody>
      </p:sp>
      <p:sp>
        <p:nvSpPr>
          <p:cNvPr id="3" name="Inhaltsplatzhalter 2"/>
          <p:cNvSpPr>
            <a:spLocks noGrp="1"/>
          </p:cNvSpPr>
          <p:nvPr>
            <p:ph idx="1"/>
          </p:nvPr>
        </p:nvSpPr>
        <p:spPr/>
        <p:txBody>
          <a:bodyPr>
            <a:normAutofit fontScale="77500" lnSpcReduction="20000"/>
          </a:bodyPr>
          <a:lstStyle/>
          <a:p>
            <a:r>
              <a:rPr lang="de-DE" dirty="0" err="1"/>
              <a:t>Builds</a:t>
            </a:r>
            <a:r>
              <a:rPr lang="de-DE" dirty="0"/>
              <a:t> on </a:t>
            </a:r>
            <a:r>
              <a:rPr lang="de-DE" dirty="0" err="1"/>
              <a:t>quantity</a:t>
            </a:r>
            <a:r>
              <a:rPr lang="de-DE" dirty="0"/>
              <a:t> </a:t>
            </a:r>
            <a:r>
              <a:rPr lang="de-DE" dirty="0" err="1"/>
              <a:t>theory</a:t>
            </a:r>
            <a:endParaRPr lang="de-DE" dirty="0"/>
          </a:p>
          <a:p>
            <a:r>
              <a:rPr lang="de-DE" dirty="0"/>
              <a:t>Plus: </a:t>
            </a:r>
            <a:r>
              <a:rPr lang="de-DE" dirty="0" err="1"/>
              <a:t>Remeber</a:t>
            </a:r>
            <a:r>
              <a:rPr lang="de-DE" dirty="0"/>
              <a:t> </a:t>
            </a:r>
            <a:r>
              <a:rPr lang="de-DE" dirty="0" err="1"/>
              <a:t>that</a:t>
            </a:r>
            <a:r>
              <a:rPr lang="de-DE" dirty="0"/>
              <a:t> </a:t>
            </a:r>
            <a:r>
              <a:rPr lang="de-DE" dirty="0" err="1"/>
              <a:t>output</a:t>
            </a:r>
            <a:r>
              <a:rPr lang="de-DE" dirty="0"/>
              <a:t> </a:t>
            </a:r>
            <a:r>
              <a:rPr lang="de-DE" dirty="0" err="1"/>
              <a:t>is</a:t>
            </a:r>
            <a:r>
              <a:rPr lang="de-DE" dirty="0"/>
              <a:t> </a:t>
            </a:r>
            <a:r>
              <a:rPr lang="de-DE" dirty="0" err="1"/>
              <a:t>always</a:t>
            </a:r>
            <a:r>
              <a:rPr lang="de-DE" dirty="0"/>
              <a:t> </a:t>
            </a:r>
            <a:r>
              <a:rPr lang="de-DE" dirty="0" err="1"/>
              <a:t>at</a:t>
            </a:r>
            <a:r>
              <a:rPr lang="de-DE" dirty="0"/>
              <a:t> </a:t>
            </a:r>
            <a:r>
              <a:rPr lang="de-DE" dirty="0" err="1"/>
              <a:t>full</a:t>
            </a:r>
            <a:r>
              <a:rPr lang="de-DE" dirty="0"/>
              <a:t> </a:t>
            </a:r>
            <a:r>
              <a:rPr lang="de-DE" dirty="0" err="1"/>
              <a:t>employment</a:t>
            </a:r>
            <a:r>
              <a:rPr lang="de-DE" dirty="0"/>
              <a:t> </a:t>
            </a:r>
            <a:r>
              <a:rPr lang="de-DE" dirty="0" err="1"/>
              <a:t>output</a:t>
            </a:r>
            <a:r>
              <a:rPr lang="de-DE" dirty="0"/>
              <a:t> in </a:t>
            </a:r>
            <a:r>
              <a:rPr lang="de-DE" dirty="0" err="1"/>
              <a:t>classical</a:t>
            </a:r>
            <a:r>
              <a:rPr lang="de-DE" dirty="0"/>
              <a:t> </a:t>
            </a:r>
            <a:r>
              <a:rPr lang="de-DE" dirty="0" err="1"/>
              <a:t>theory</a:t>
            </a:r>
            <a:endParaRPr lang="de-DE" dirty="0"/>
          </a:p>
          <a:p>
            <a:r>
              <a:rPr lang="de-DE" dirty="0" err="1"/>
              <a:t>Hence</a:t>
            </a:r>
            <a:r>
              <a:rPr lang="de-DE" dirty="0"/>
              <a:t>: </a:t>
            </a:r>
          </a:p>
          <a:p>
            <a:r>
              <a:rPr lang="de-DE" dirty="0"/>
              <a:t>Thus, in </a:t>
            </a:r>
            <a:r>
              <a:rPr lang="de-DE" dirty="0" err="1"/>
              <a:t>this</a:t>
            </a:r>
            <a:r>
              <a:rPr lang="de-DE" dirty="0"/>
              <a:t> </a:t>
            </a:r>
            <a:r>
              <a:rPr lang="de-DE" dirty="0" err="1"/>
              <a:t>theory</a:t>
            </a:r>
            <a:r>
              <a:rPr lang="de-DE" dirty="0"/>
              <a:t>, a </a:t>
            </a:r>
            <a:r>
              <a:rPr lang="de-DE" dirty="0" err="1"/>
              <a:t>central</a:t>
            </a:r>
            <a:r>
              <a:rPr lang="de-DE" dirty="0"/>
              <a:t> </a:t>
            </a:r>
            <a:r>
              <a:rPr lang="de-DE" dirty="0" err="1"/>
              <a:t>bank</a:t>
            </a:r>
            <a:r>
              <a:rPr lang="de-DE" dirty="0"/>
              <a:t> </a:t>
            </a:r>
            <a:r>
              <a:rPr lang="de-DE" dirty="0" err="1"/>
              <a:t>can</a:t>
            </a:r>
            <a:r>
              <a:rPr lang="de-DE" dirty="0"/>
              <a:t> </a:t>
            </a:r>
            <a:r>
              <a:rPr lang="de-DE" dirty="0" err="1"/>
              <a:t>only</a:t>
            </a:r>
            <a:r>
              <a:rPr lang="de-DE" dirty="0"/>
              <a:t> </a:t>
            </a:r>
            <a:r>
              <a:rPr lang="de-DE" dirty="0" err="1"/>
              <a:t>influence</a:t>
            </a:r>
            <a:r>
              <a:rPr lang="de-DE" dirty="0"/>
              <a:t> P </a:t>
            </a:r>
            <a:r>
              <a:rPr lang="de-DE" dirty="0" err="1"/>
              <a:t>with</a:t>
            </a:r>
            <a:r>
              <a:rPr lang="de-DE" dirty="0"/>
              <a:t> a </a:t>
            </a:r>
            <a:r>
              <a:rPr lang="de-DE" dirty="0" err="1"/>
              <a:t>change</a:t>
            </a:r>
            <a:r>
              <a:rPr lang="de-DE" dirty="0"/>
              <a:t> in </a:t>
            </a:r>
            <a:r>
              <a:rPr lang="de-DE" dirty="0" err="1"/>
              <a:t>the</a:t>
            </a:r>
            <a:r>
              <a:rPr lang="de-DE" dirty="0"/>
              <a:t> </a:t>
            </a:r>
            <a:r>
              <a:rPr lang="de-DE" dirty="0" err="1"/>
              <a:t>money</a:t>
            </a:r>
            <a:r>
              <a:rPr lang="de-DE" dirty="0"/>
              <a:t> </a:t>
            </a:r>
            <a:r>
              <a:rPr lang="de-DE" dirty="0" err="1"/>
              <a:t>supply</a:t>
            </a:r>
            <a:endParaRPr lang="de-DE" dirty="0"/>
          </a:p>
          <a:p>
            <a:r>
              <a:rPr lang="de-DE" b="1" dirty="0" err="1"/>
              <a:t>monetary</a:t>
            </a:r>
            <a:r>
              <a:rPr lang="de-DE" b="1" dirty="0"/>
              <a:t> </a:t>
            </a:r>
            <a:r>
              <a:rPr lang="de-DE" b="1" dirty="0" err="1"/>
              <a:t>neutrality</a:t>
            </a:r>
            <a:r>
              <a:rPr lang="de-DE" b="1" dirty="0"/>
              <a:t>: </a:t>
            </a:r>
            <a:r>
              <a:rPr lang="de-DE" dirty="0" err="1"/>
              <a:t>the</a:t>
            </a:r>
            <a:r>
              <a:rPr lang="de-DE" dirty="0"/>
              <a:t> </a:t>
            </a:r>
            <a:r>
              <a:rPr lang="de-DE" dirty="0" err="1"/>
              <a:t>idea</a:t>
            </a:r>
            <a:r>
              <a:rPr lang="de-DE" dirty="0"/>
              <a:t> </a:t>
            </a:r>
            <a:r>
              <a:rPr lang="de-DE" dirty="0" err="1"/>
              <a:t>that</a:t>
            </a:r>
            <a:r>
              <a:rPr lang="de-DE" dirty="0"/>
              <a:t> </a:t>
            </a:r>
            <a:r>
              <a:rPr lang="de-DE" dirty="0" err="1"/>
              <a:t>changes</a:t>
            </a:r>
            <a:r>
              <a:rPr lang="de-DE" dirty="0"/>
              <a:t> in </a:t>
            </a:r>
            <a:r>
              <a:rPr lang="de-DE" dirty="0" err="1"/>
              <a:t>the</a:t>
            </a:r>
            <a:r>
              <a:rPr lang="de-DE" dirty="0"/>
              <a:t> </a:t>
            </a:r>
            <a:r>
              <a:rPr lang="de-DE" dirty="0" err="1"/>
              <a:t>money</a:t>
            </a:r>
            <a:r>
              <a:rPr lang="de-DE" dirty="0"/>
              <a:t> </a:t>
            </a:r>
            <a:r>
              <a:rPr lang="de-DE" dirty="0" err="1"/>
              <a:t>supply</a:t>
            </a:r>
            <a:r>
              <a:rPr lang="de-DE" dirty="0"/>
              <a:t> </a:t>
            </a:r>
            <a:r>
              <a:rPr lang="de-DE" dirty="0" err="1"/>
              <a:t>may</a:t>
            </a:r>
            <a:r>
              <a:rPr lang="de-DE" dirty="0"/>
              <a:t> </a:t>
            </a:r>
            <a:r>
              <a:rPr lang="de-DE" dirty="0" err="1"/>
              <a:t>affect</a:t>
            </a:r>
            <a:r>
              <a:rPr lang="de-DE" dirty="0"/>
              <a:t> </a:t>
            </a:r>
            <a:r>
              <a:rPr lang="de-DE" dirty="0" err="1"/>
              <a:t>only</a:t>
            </a:r>
            <a:r>
              <a:rPr lang="de-DE" dirty="0"/>
              <a:t> </a:t>
            </a:r>
            <a:r>
              <a:rPr lang="de-DE" dirty="0" err="1"/>
              <a:t>prices</a:t>
            </a:r>
            <a:r>
              <a:rPr lang="de-DE" dirty="0"/>
              <a:t>, </a:t>
            </a:r>
            <a:r>
              <a:rPr lang="de-DE" dirty="0" err="1"/>
              <a:t>while</a:t>
            </a:r>
            <a:r>
              <a:rPr lang="de-DE" dirty="0"/>
              <a:t> </a:t>
            </a:r>
            <a:r>
              <a:rPr lang="de-DE" dirty="0" err="1"/>
              <a:t>leaving</a:t>
            </a:r>
            <a:r>
              <a:rPr lang="de-DE" dirty="0"/>
              <a:t> </a:t>
            </a:r>
            <a:r>
              <a:rPr lang="de-DE" dirty="0" err="1"/>
              <a:t>output</a:t>
            </a:r>
            <a:r>
              <a:rPr lang="de-DE" dirty="0"/>
              <a:t> </a:t>
            </a:r>
            <a:r>
              <a:rPr lang="de-DE" dirty="0" err="1"/>
              <a:t>unchanged</a:t>
            </a:r>
            <a:endParaRPr lang="de-DE" dirty="0"/>
          </a:p>
          <a:p>
            <a:r>
              <a:rPr lang="de-DE" b="1" dirty="0" err="1"/>
              <a:t>money</a:t>
            </a:r>
            <a:r>
              <a:rPr lang="de-DE" b="1" dirty="0"/>
              <a:t> </a:t>
            </a:r>
            <a:r>
              <a:rPr lang="de-DE" b="1" dirty="0" err="1"/>
              <a:t>supply</a:t>
            </a:r>
            <a:r>
              <a:rPr lang="de-DE" b="1" dirty="0"/>
              <a:t> </a:t>
            </a:r>
            <a:r>
              <a:rPr lang="de-DE" b="1" dirty="0" err="1"/>
              <a:t>rule</a:t>
            </a:r>
            <a:r>
              <a:rPr lang="de-DE" b="1" dirty="0"/>
              <a:t>: </a:t>
            </a:r>
            <a:r>
              <a:rPr lang="de-DE" dirty="0" err="1"/>
              <a:t>committing</a:t>
            </a:r>
            <a:r>
              <a:rPr lang="de-DE" dirty="0"/>
              <a:t> </a:t>
            </a:r>
            <a:r>
              <a:rPr lang="de-DE" dirty="0" err="1"/>
              <a:t>to</a:t>
            </a:r>
            <a:r>
              <a:rPr lang="de-DE" dirty="0"/>
              <a:t> </a:t>
            </a:r>
            <a:r>
              <a:rPr lang="de-DE" dirty="0" err="1"/>
              <a:t>letting</a:t>
            </a:r>
            <a:r>
              <a:rPr lang="de-DE" dirty="0"/>
              <a:t> </a:t>
            </a:r>
            <a:r>
              <a:rPr lang="de-DE" dirty="0" err="1"/>
              <a:t>the</a:t>
            </a:r>
            <a:r>
              <a:rPr lang="de-DE" dirty="0"/>
              <a:t> </a:t>
            </a:r>
            <a:r>
              <a:rPr lang="de-DE" dirty="0" err="1"/>
              <a:t>money</a:t>
            </a:r>
            <a:r>
              <a:rPr lang="de-DE" dirty="0"/>
              <a:t> </a:t>
            </a:r>
            <a:r>
              <a:rPr lang="de-DE" dirty="0" err="1"/>
              <a:t>supply</a:t>
            </a:r>
            <a:r>
              <a:rPr lang="de-DE" dirty="0"/>
              <a:t> </a:t>
            </a:r>
            <a:r>
              <a:rPr lang="de-DE" dirty="0" err="1"/>
              <a:t>grow</a:t>
            </a:r>
            <a:r>
              <a:rPr lang="de-DE" dirty="0"/>
              <a:t> </a:t>
            </a:r>
            <a:r>
              <a:rPr lang="de-DE" dirty="0" err="1"/>
              <a:t>at</a:t>
            </a:r>
            <a:r>
              <a:rPr lang="de-DE" dirty="0"/>
              <a:t> a </a:t>
            </a:r>
            <a:r>
              <a:rPr lang="de-DE" dirty="0" err="1"/>
              <a:t>fixed</a:t>
            </a:r>
            <a:r>
              <a:rPr lang="de-DE" dirty="0"/>
              <a:t> </a:t>
            </a:r>
            <a:r>
              <a:rPr lang="de-DE" dirty="0" err="1"/>
              <a:t>percentage</a:t>
            </a:r>
            <a:r>
              <a:rPr lang="de-DE" dirty="0"/>
              <a:t> rate per </a:t>
            </a:r>
            <a:r>
              <a:rPr lang="de-DE" dirty="0" err="1"/>
              <a:t>year</a:t>
            </a:r>
            <a:endParaRPr lang="de-DE" dirty="0"/>
          </a:p>
          <a:p>
            <a:endParaRPr lang="en-US" dirty="0"/>
          </a:p>
        </p:txBody>
      </p:sp>
      <p:sp>
        <p:nvSpPr>
          <p:cNvPr id="4" name="Fußzeilenplatzhalter 3"/>
          <p:cNvSpPr>
            <a:spLocks noGrp="1"/>
          </p:cNvSpPr>
          <p:nvPr>
            <p:ph type="ftr" sz="quarter" idx="11"/>
          </p:nvPr>
        </p:nvSpPr>
        <p:spPr/>
        <p:txBody>
          <a:bodyPr/>
          <a:lstStyle/>
          <a:p>
            <a:r>
              <a:rPr lang="en-US" smtClean="0"/>
              <a:t>Chapter 12</a:t>
            </a:r>
            <a:endParaRPr lang="en-US"/>
          </a:p>
        </p:txBody>
      </p:sp>
      <p:sp>
        <p:nvSpPr>
          <p:cNvPr id="5" name="Foliennummernplatzhalter 4"/>
          <p:cNvSpPr>
            <a:spLocks noGrp="1"/>
          </p:cNvSpPr>
          <p:nvPr>
            <p:ph type="sldNum" sz="quarter" idx="12"/>
          </p:nvPr>
        </p:nvSpPr>
        <p:spPr/>
        <p:txBody>
          <a:bodyPr/>
          <a:lstStyle/>
          <a:p>
            <a:fld id="{C227DA43-3790-8B49-BEF7-6A1B08DD55C4}" type="slidenum">
              <a:rPr lang="en-US" smtClean="0"/>
              <a:t>58</a:t>
            </a:fld>
            <a:endParaRPr lang="en-US"/>
          </a:p>
        </p:txBody>
      </p:sp>
      <p:pic>
        <p:nvPicPr>
          <p:cNvPr id="6" name="Picture 4"/>
          <p:cNvPicPr>
            <a:picLocks noChangeAspect="1" noChangeArrowheads="1"/>
          </p:cNvPicPr>
          <p:nvPr/>
        </p:nvPicPr>
        <p:blipFill>
          <a:blip r:embed="rId2" cstate="print"/>
          <a:srcRect/>
          <a:stretch>
            <a:fillRect/>
          </a:stretch>
        </p:blipFill>
        <p:spPr bwMode="auto">
          <a:xfrm>
            <a:off x="1756806" y="2779412"/>
            <a:ext cx="2233612" cy="482600"/>
          </a:xfrm>
          <a:prstGeom prst="rect">
            <a:avLst/>
          </a:prstGeom>
          <a:noFill/>
          <a:ln w="9525">
            <a:noFill/>
            <a:miter lim="800000"/>
            <a:headEnd/>
            <a:tailEnd/>
          </a:ln>
        </p:spPr>
      </p:pic>
    </p:spTree>
    <p:extLst>
      <p:ext uri="{BB962C8B-B14F-4D97-AF65-F5344CB8AC3E}">
        <p14:creationId xmlns:p14="http://schemas.microsoft.com/office/powerpoint/2010/main" val="1307489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a:t>Monetarism</a:t>
            </a:r>
            <a:endParaRPr lang="en-US" dirty="0"/>
          </a:p>
        </p:txBody>
      </p:sp>
      <p:sp>
        <p:nvSpPr>
          <p:cNvPr id="3" name="Inhaltsplatzhalter 2"/>
          <p:cNvSpPr>
            <a:spLocks noGrp="1"/>
          </p:cNvSpPr>
          <p:nvPr>
            <p:ph idx="1"/>
          </p:nvPr>
        </p:nvSpPr>
        <p:spPr/>
        <p:txBody>
          <a:bodyPr>
            <a:normAutofit/>
          </a:bodyPr>
          <a:lstStyle/>
          <a:p>
            <a:r>
              <a:rPr lang="de-DE" dirty="0" smtClean="0"/>
              <a:t>a </a:t>
            </a:r>
            <a:r>
              <a:rPr lang="de-DE" dirty="0" err="1"/>
              <a:t>theory</a:t>
            </a:r>
            <a:r>
              <a:rPr lang="de-DE" dirty="0"/>
              <a:t> </a:t>
            </a:r>
            <a:r>
              <a:rPr lang="de-DE" dirty="0" err="1"/>
              <a:t>associated</a:t>
            </a:r>
            <a:r>
              <a:rPr lang="de-DE" dirty="0"/>
              <a:t> </a:t>
            </a:r>
            <a:r>
              <a:rPr lang="de-DE" dirty="0" err="1" smtClean="0"/>
              <a:t>with</a:t>
            </a:r>
            <a:r>
              <a:rPr lang="de-DE" dirty="0" smtClean="0"/>
              <a:t> </a:t>
            </a:r>
            <a:r>
              <a:rPr lang="de-DE" dirty="0"/>
              <a:t>Milton </a:t>
            </a:r>
            <a:r>
              <a:rPr lang="de-DE" dirty="0" smtClean="0"/>
              <a:t>Friedman, </a:t>
            </a:r>
            <a:r>
              <a:rPr lang="de-DE" dirty="0" err="1" smtClean="0"/>
              <a:t>which</a:t>
            </a:r>
            <a:r>
              <a:rPr lang="de-DE" dirty="0" smtClean="0"/>
              <a:t> </a:t>
            </a:r>
            <a:r>
              <a:rPr lang="de-DE" dirty="0" err="1" smtClean="0"/>
              <a:t>claims</a:t>
            </a:r>
            <a:r>
              <a:rPr lang="de-DE" dirty="0" smtClean="0"/>
              <a:t> </a:t>
            </a:r>
            <a:r>
              <a:rPr lang="de-DE" dirty="0" err="1" smtClean="0"/>
              <a:t>that</a:t>
            </a:r>
            <a:r>
              <a:rPr lang="de-DE" dirty="0" smtClean="0"/>
              <a:t> </a:t>
            </a:r>
            <a:r>
              <a:rPr lang="de-DE" dirty="0" err="1" smtClean="0"/>
              <a:t>macroeconomic</a:t>
            </a:r>
            <a:r>
              <a:rPr lang="de-DE" dirty="0" smtClean="0"/>
              <a:t> </a:t>
            </a:r>
            <a:r>
              <a:rPr lang="de-DE" dirty="0" err="1" smtClean="0"/>
              <a:t>objectives</a:t>
            </a:r>
            <a:r>
              <a:rPr lang="de-DE" dirty="0" smtClean="0"/>
              <a:t> </a:t>
            </a:r>
            <a:r>
              <a:rPr lang="de-DE" dirty="0" err="1"/>
              <a:t>are</a:t>
            </a:r>
            <a:r>
              <a:rPr lang="de-DE" dirty="0"/>
              <a:t> </a:t>
            </a:r>
            <a:r>
              <a:rPr lang="de-DE" dirty="0" err="1"/>
              <a:t>best</a:t>
            </a:r>
            <a:r>
              <a:rPr lang="de-DE" dirty="0"/>
              <a:t> </a:t>
            </a:r>
            <a:r>
              <a:rPr lang="de-DE" dirty="0" err="1"/>
              <a:t>met</a:t>
            </a:r>
            <a:r>
              <a:rPr lang="de-DE" dirty="0"/>
              <a:t> </a:t>
            </a:r>
            <a:r>
              <a:rPr lang="de-DE" dirty="0" err="1"/>
              <a:t>by</a:t>
            </a:r>
            <a:r>
              <a:rPr lang="de-DE" dirty="0"/>
              <a:t> </a:t>
            </a:r>
            <a:r>
              <a:rPr lang="de-DE" dirty="0" err="1"/>
              <a:t>having</a:t>
            </a:r>
            <a:r>
              <a:rPr lang="de-DE" dirty="0"/>
              <a:t> </a:t>
            </a:r>
            <a:r>
              <a:rPr lang="de-DE" dirty="0" err="1"/>
              <a:t>the</a:t>
            </a:r>
            <a:r>
              <a:rPr lang="de-DE" dirty="0"/>
              <a:t> </a:t>
            </a:r>
            <a:r>
              <a:rPr lang="de-DE" dirty="0" err="1"/>
              <a:t>money</a:t>
            </a:r>
            <a:r>
              <a:rPr lang="de-DE" dirty="0"/>
              <a:t> </a:t>
            </a:r>
            <a:r>
              <a:rPr lang="de-DE" dirty="0" err="1"/>
              <a:t>supply</a:t>
            </a:r>
            <a:r>
              <a:rPr lang="de-DE" dirty="0"/>
              <a:t> </a:t>
            </a:r>
            <a:r>
              <a:rPr lang="de-DE" dirty="0" err="1"/>
              <a:t>grow</a:t>
            </a:r>
            <a:r>
              <a:rPr lang="de-DE" dirty="0"/>
              <a:t> </a:t>
            </a:r>
            <a:r>
              <a:rPr lang="de-DE" dirty="0" err="1"/>
              <a:t>at</a:t>
            </a:r>
            <a:r>
              <a:rPr lang="de-DE" dirty="0"/>
              <a:t> a </a:t>
            </a:r>
            <a:r>
              <a:rPr lang="de-DE" dirty="0" err="1"/>
              <a:t>steady</a:t>
            </a:r>
            <a:r>
              <a:rPr lang="de-DE" dirty="0"/>
              <a:t> rate</a:t>
            </a:r>
          </a:p>
          <a:p>
            <a:r>
              <a:rPr lang="de-DE" dirty="0" err="1" smtClean="0"/>
              <a:t>believes</a:t>
            </a:r>
            <a:r>
              <a:rPr lang="de-DE" dirty="0" smtClean="0"/>
              <a:t> </a:t>
            </a:r>
            <a:r>
              <a:rPr lang="de-DE" dirty="0"/>
              <a:t>in power </a:t>
            </a:r>
            <a:r>
              <a:rPr lang="de-DE" dirty="0" err="1"/>
              <a:t>of</a:t>
            </a:r>
            <a:r>
              <a:rPr lang="de-DE" dirty="0"/>
              <a:t> </a:t>
            </a:r>
            <a:r>
              <a:rPr lang="de-DE" dirty="0" err="1"/>
              <a:t>monetary</a:t>
            </a:r>
            <a:r>
              <a:rPr lang="de-DE" dirty="0"/>
              <a:t> </a:t>
            </a:r>
            <a:r>
              <a:rPr lang="de-DE" dirty="0" err="1"/>
              <a:t>policy</a:t>
            </a:r>
            <a:endParaRPr lang="de-DE" dirty="0"/>
          </a:p>
          <a:p>
            <a:r>
              <a:rPr lang="de-DE" dirty="0" err="1" smtClean="0"/>
              <a:t>doubts</a:t>
            </a:r>
            <a:r>
              <a:rPr lang="de-DE" dirty="0" smtClean="0"/>
              <a:t> </a:t>
            </a:r>
            <a:r>
              <a:rPr lang="de-DE" dirty="0" err="1"/>
              <a:t>that</a:t>
            </a:r>
            <a:r>
              <a:rPr lang="de-DE" dirty="0"/>
              <a:t> </a:t>
            </a:r>
            <a:r>
              <a:rPr lang="de-DE" dirty="0" err="1"/>
              <a:t>monetary</a:t>
            </a:r>
            <a:r>
              <a:rPr lang="de-DE" dirty="0"/>
              <a:t> </a:t>
            </a:r>
            <a:r>
              <a:rPr lang="de-DE" dirty="0" err="1"/>
              <a:t>policy</a:t>
            </a:r>
            <a:r>
              <a:rPr lang="de-DE" dirty="0"/>
              <a:t> will </a:t>
            </a:r>
            <a:r>
              <a:rPr lang="de-DE" dirty="0" err="1"/>
              <a:t>more</a:t>
            </a:r>
            <a:r>
              <a:rPr lang="de-DE" dirty="0"/>
              <a:t> </a:t>
            </a:r>
            <a:r>
              <a:rPr lang="de-DE" dirty="0" err="1"/>
              <a:t>often</a:t>
            </a:r>
            <a:r>
              <a:rPr lang="de-DE" dirty="0"/>
              <a:t> do </a:t>
            </a:r>
            <a:r>
              <a:rPr lang="de-DE" dirty="0" err="1"/>
              <a:t>harm</a:t>
            </a:r>
            <a:r>
              <a:rPr lang="de-DE" dirty="0"/>
              <a:t> </a:t>
            </a:r>
            <a:r>
              <a:rPr lang="de-DE" dirty="0" err="1"/>
              <a:t>than</a:t>
            </a:r>
            <a:r>
              <a:rPr lang="de-DE" dirty="0"/>
              <a:t> </a:t>
            </a:r>
            <a:r>
              <a:rPr lang="de-DE" dirty="0" err="1"/>
              <a:t>good</a:t>
            </a:r>
            <a:r>
              <a:rPr lang="de-DE" dirty="0"/>
              <a:t> </a:t>
            </a:r>
            <a:r>
              <a:rPr lang="de-DE" dirty="0" err="1"/>
              <a:t>by</a:t>
            </a:r>
            <a:r>
              <a:rPr lang="de-DE" dirty="0"/>
              <a:t> </a:t>
            </a:r>
            <a:r>
              <a:rPr lang="de-DE" dirty="0" err="1"/>
              <a:t>using</a:t>
            </a:r>
            <a:r>
              <a:rPr lang="de-DE" dirty="0"/>
              <a:t> </a:t>
            </a:r>
            <a:r>
              <a:rPr lang="de-DE" dirty="0" err="1"/>
              <a:t>monetary</a:t>
            </a:r>
            <a:r>
              <a:rPr lang="de-DE" dirty="0"/>
              <a:t> </a:t>
            </a:r>
            <a:r>
              <a:rPr lang="de-DE" dirty="0" err="1"/>
              <a:t>policy</a:t>
            </a:r>
            <a:endParaRPr lang="de-DE" dirty="0"/>
          </a:p>
          <a:p>
            <a:endParaRPr lang="en-US" dirty="0"/>
          </a:p>
        </p:txBody>
      </p:sp>
      <p:sp>
        <p:nvSpPr>
          <p:cNvPr id="4" name="Fußzeilenplatzhalter 3"/>
          <p:cNvSpPr>
            <a:spLocks noGrp="1"/>
          </p:cNvSpPr>
          <p:nvPr>
            <p:ph type="ftr" sz="quarter" idx="11"/>
          </p:nvPr>
        </p:nvSpPr>
        <p:spPr/>
        <p:txBody>
          <a:bodyPr/>
          <a:lstStyle/>
          <a:p>
            <a:r>
              <a:rPr lang="en-US" smtClean="0"/>
              <a:t>Chapter 12</a:t>
            </a:r>
            <a:endParaRPr lang="en-US"/>
          </a:p>
        </p:txBody>
      </p:sp>
      <p:sp>
        <p:nvSpPr>
          <p:cNvPr id="5" name="Foliennummernplatzhalter 4"/>
          <p:cNvSpPr>
            <a:spLocks noGrp="1"/>
          </p:cNvSpPr>
          <p:nvPr>
            <p:ph type="sldNum" sz="quarter" idx="12"/>
          </p:nvPr>
        </p:nvSpPr>
        <p:spPr/>
        <p:txBody>
          <a:bodyPr/>
          <a:lstStyle/>
          <a:p>
            <a:fld id="{C227DA43-3790-8B49-BEF7-6A1B08DD55C4}" type="slidenum">
              <a:rPr lang="en-US" smtClean="0"/>
              <a:t>59</a:t>
            </a:fld>
            <a:endParaRPr lang="en-US"/>
          </a:p>
        </p:txBody>
      </p:sp>
    </p:spTree>
    <p:extLst>
      <p:ext uri="{BB962C8B-B14F-4D97-AF65-F5344CB8AC3E}">
        <p14:creationId xmlns:p14="http://schemas.microsoft.com/office/powerpoint/2010/main" val="1948297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Friedman and Schwartz on the Great Depression</a:t>
            </a:r>
            <a:endParaRPr lang="en-US" dirty="0"/>
          </a:p>
        </p:txBody>
      </p:sp>
      <p:sp>
        <p:nvSpPr>
          <p:cNvPr id="3" name="Inhaltsplatzhalter 2"/>
          <p:cNvSpPr>
            <a:spLocks noGrp="1"/>
          </p:cNvSpPr>
          <p:nvPr>
            <p:ph idx="1"/>
          </p:nvPr>
        </p:nvSpPr>
        <p:spPr/>
        <p:txBody>
          <a:bodyPr>
            <a:normAutofit lnSpcReduction="10000"/>
          </a:bodyPr>
          <a:lstStyle/>
          <a:p>
            <a:r>
              <a:rPr lang="de-DE" dirty="0" smtClean="0"/>
              <a:t>Friedman </a:t>
            </a:r>
            <a:r>
              <a:rPr lang="de-DE" dirty="0" err="1" smtClean="0"/>
              <a:t>and</a:t>
            </a:r>
            <a:r>
              <a:rPr lang="de-DE" dirty="0" smtClean="0"/>
              <a:t> Schwartz </a:t>
            </a:r>
            <a:r>
              <a:rPr lang="de-DE" dirty="0" err="1"/>
              <a:t>believed</a:t>
            </a:r>
            <a:r>
              <a:rPr lang="de-DE" dirty="0"/>
              <a:t> </a:t>
            </a:r>
            <a:r>
              <a:rPr lang="de-DE" dirty="0" err="1"/>
              <a:t>that</a:t>
            </a:r>
            <a:r>
              <a:rPr lang="de-DE" dirty="0"/>
              <a:t> </a:t>
            </a:r>
            <a:r>
              <a:rPr lang="de-DE" dirty="0" err="1"/>
              <a:t>the</a:t>
            </a:r>
            <a:r>
              <a:rPr lang="de-DE" dirty="0"/>
              <a:t> US Federal Reserve </a:t>
            </a:r>
            <a:r>
              <a:rPr lang="de-DE" dirty="0" err="1"/>
              <a:t>made</a:t>
            </a:r>
            <a:r>
              <a:rPr lang="de-DE" dirty="0"/>
              <a:t> Great Depression </a:t>
            </a:r>
            <a:r>
              <a:rPr lang="de-DE" dirty="0" err="1"/>
              <a:t>much</a:t>
            </a:r>
            <a:r>
              <a:rPr lang="de-DE" dirty="0"/>
              <a:t> </a:t>
            </a:r>
            <a:r>
              <a:rPr lang="de-DE" dirty="0" err="1"/>
              <a:t>worse</a:t>
            </a:r>
            <a:r>
              <a:rPr lang="de-DE" dirty="0" smtClean="0"/>
              <a:t>:</a:t>
            </a:r>
          </a:p>
          <a:p>
            <a:endParaRPr lang="de-DE" dirty="0"/>
          </a:p>
          <a:p>
            <a:endParaRPr lang="de-DE" dirty="0" smtClean="0"/>
          </a:p>
          <a:p>
            <a:pPr>
              <a:buFont typeface="Wingdings" charset="2"/>
              <a:buChar char="Ø"/>
            </a:pPr>
            <a:r>
              <a:rPr lang="en-US" dirty="0" smtClean="0"/>
              <a:t>they argued: the contraction in the money supply caused the reductions in the price level and real GDP</a:t>
            </a:r>
          </a:p>
          <a:p>
            <a:pPr>
              <a:buFont typeface="Wingdings" charset="2"/>
              <a:buChar char="Ø"/>
            </a:pPr>
            <a:r>
              <a:rPr lang="en-US" dirty="0" smtClean="0"/>
              <a:t>Friedman: money supply should grow at a steady rate</a:t>
            </a:r>
            <a:endParaRPr lang="en-US" dirty="0"/>
          </a:p>
        </p:txBody>
      </p:sp>
      <p:sp>
        <p:nvSpPr>
          <p:cNvPr id="4" name="Fußzeilenplatzhalter 3"/>
          <p:cNvSpPr>
            <a:spLocks noGrp="1"/>
          </p:cNvSpPr>
          <p:nvPr>
            <p:ph type="ftr" sz="quarter" idx="11"/>
          </p:nvPr>
        </p:nvSpPr>
        <p:spPr/>
        <p:txBody>
          <a:bodyPr/>
          <a:lstStyle/>
          <a:p>
            <a:r>
              <a:rPr lang="en-US" smtClean="0"/>
              <a:t>Chapter 12</a:t>
            </a:r>
            <a:endParaRPr lang="en-US"/>
          </a:p>
        </p:txBody>
      </p:sp>
      <p:sp>
        <p:nvSpPr>
          <p:cNvPr id="5" name="Foliennummernplatzhalter 4"/>
          <p:cNvSpPr>
            <a:spLocks noGrp="1"/>
          </p:cNvSpPr>
          <p:nvPr>
            <p:ph type="sldNum" sz="quarter" idx="12"/>
          </p:nvPr>
        </p:nvSpPr>
        <p:spPr/>
        <p:txBody>
          <a:bodyPr/>
          <a:lstStyle/>
          <a:p>
            <a:fld id="{C227DA43-3790-8B49-BEF7-6A1B08DD55C4}" type="slidenum">
              <a:rPr lang="en-US" smtClean="0"/>
              <a:t>60</a:t>
            </a:fld>
            <a:endParaRPr lang="en-US"/>
          </a:p>
        </p:txBody>
      </p:sp>
      <p:pic>
        <p:nvPicPr>
          <p:cNvPr id="6" name="Picture 4"/>
          <p:cNvPicPr>
            <a:picLocks noChangeAspect="1" noChangeArrowheads="1"/>
          </p:cNvPicPr>
          <p:nvPr/>
        </p:nvPicPr>
        <p:blipFill>
          <a:blip r:embed="rId2" cstate="print"/>
          <a:srcRect/>
          <a:stretch>
            <a:fillRect/>
          </a:stretch>
        </p:blipFill>
        <p:spPr bwMode="auto">
          <a:xfrm>
            <a:off x="960437" y="2894518"/>
            <a:ext cx="2016125" cy="1044575"/>
          </a:xfrm>
          <a:prstGeom prst="rect">
            <a:avLst/>
          </a:prstGeom>
          <a:noFill/>
          <a:ln w="9525">
            <a:noFill/>
            <a:miter lim="800000"/>
            <a:headEnd/>
            <a:tailEnd/>
          </a:ln>
        </p:spPr>
      </p:pic>
    </p:spTree>
    <p:extLst>
      <p:ext uri="{BB962C8B-B14F-4D97-AF65-F5344CB8AC3E}">
        <p14:creationId xmlns:p14="http://schemas.microsoft.com/office/powerpoint/2010/main" val="3355078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1"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3" grpId="1"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Money </a:t>
            </a:r>
            <a:r>
              <a:rPr lang="de-DE" dirty="0" err="1"/>
              <a:t>and</a:t>
            </a:r>
            <a:r>
              <a:rPr lang="de-DE" dirty="0"/>
              <a:t> </a:t>
            </a:r>
            <a:r>
              <a:rPr lang="de-DE" dirty="0" err="1" smtClean="0"/>
              <a:t>hyperinflation</a:t>
            </a:r>
            <a:endParaRPr lang="en-US" dirty="0"/>
          </a:p>
        </p:txBody>
      </p:sp>
      <p:sp>
        <p:nvSpPr>
          <p:cNvPr id="3" name="Inhaltsplatzhalter 2"/>
          <p:cNvSpPr>
            <a:spLocks noGrp="1"/>
          </p:cNvSpPr>
          <p:nvPr>
            <p:ph idx="1"/>
          </p:nvPr>
        </p:nvSpPr>
        <p:spPr/>
        <p:txBody>
          <a:bodyPr>
            <a:normAutofit fontScale="92500" lnSpcReduction="10000"/>
          </a:bodyPr>
          <a:lstStyle/>
          <a:p>
            <a:r>
              <a:rPr lang="de-DE" dirty="0" err="1" smtClean="0"/>
              <a:t>hyperinflation</a:t>
            </a:r>
            <a:r>
              <a:rPr lang="de-DE" dirty="0" smtClean="0"/>
              <a:t> </a:t>
            </a:r>
            <a:r>
              <a:rPr lang="de-DE" dirty="0" err="1"/>
              <a:t>happens</a:t>
            </a:r>
            <a:r>
              <a:rPr lang="de-DE" dirty="0"/>
              <a:t> </a:t>
            </a:r>
            <a:r>
              <a:rPr lang="de-DE" dirty="0" err="1"/>
              <a:t>if</a:t>
            </a:r>
            <a:r>
              <a:rPr lang="de-DE" dirty="0"/>
              <a:t> </a:t>
            </a:r>
            <a:r>
              <a:rPr lang="de-DE" dirty="0" err="1"/>
              <a:t>government</a:t>
            </a:r>
            <a:r>
              <a:rPr lang="de-DE" dirty="0"/>
              <a:t> </a:t>
            </a:r>
            <a:r>
              <a:rPr lang="de-DE" dirty="0" err="1"/>
              <a:t>uses</a:t>
            </a:r>
            <a:r>
              <a:rPr lang="de-DE" dirty="0"/>
              <a:t> </a:t>
            </a:r>
            <a:r>
              <a:rPr lang="de-DE" dirty="0" err="1"/>
              <a:t>the</a:t>
            </a:r>
            <a:r>
              <a:rPr lang="de-DE" dirty="0"/>
              <a:t> </a:t>
            </a:r>
            <a:r>
              <a:rPr lang="de-DE" dirty="0" err="1"/>
              <a:t>printing</a:t>
            </a:r>
            <a:r>
              <a:rPr lang="de-DE" dirty="0"/>
              <a:t> press</a:t>
            </a:r>
          </a:p>
          <a:p>
            <a:r>
              <a:rPr lang="de-DE" b="1" dirty="0" err="1"/>
              <a:t>monetizing</a:t>
            </a:r>
            <a:r>
              <a:rPr lang="de-DE" b="1" dirty="0"/>
              <a:t> </a:t>
            </a:r>
            <a:r>
              <a:rPr lang="de-DE" b="1" dirty="0" err="1"/>
              <a:t>the</a:t>
            </a:r>
            <a:r>
              <a:rPr lang="de-DE" b="1" dirty="0"/>
              <a:t> </a:t>
            </a:r>
            <a:r>
              <a:rPr lang="de-DE" b="1" dirty="0" err="1"/>
              <a:t>deficit</a:t>
            </a:r>
            <a:r>
              <a:rPr lang="de-DE" b="1" dirty="0"/>
              <a:t>: </a:t>
            </a:r>
            <a:r>
              <a:rPr lang="de-DE" dirty="0" err="1"/>
              <a:t>when</a:t>
            </a:r>
            <a:r>
              <a:rPr lang="de-DE" dirty="0"/>
              <a:t> a </a:t>
            </a:r>
            <a:r>
              <a:rPr lang="de-DE" dirty="0" err="1"/>
              <a:t>central</a:t>
            </a:r>
            <a:r>
              <a:rPr lang="de-DE" dirty="0"/>
              <a:t> </a:t>
            </a:r>
            <a:r>
              <a:rPr lang="de-DE" dirty="0" err="1"/>
              <a:t>bank</a:t>
            </a:r>
            <a:r>
              <a:rPr lang="de-DE" dirty="0"/>
              <a:t> </a:t>
            </a:r>
            <a:r>
              <a:rPr lang="de-DE" dirty="0" err="1"/>
              <a:t>buys</a:t>
            </a:r>
            <a:r>
              <a:rPr lang="de-DE" dirty="0"/>
              <a:t> </a:t>
            </a:r>
            <a:r>
              <a:rPr lang="de-DE" dirty="0" err="1"/>
              <a:t>government</a:t>
            </a:r>
            <a:r>
              <a:rPr lang="de-DE" dirty="0"/>
              <a:t> </a:t>
            </a:r>
            <a:r>
              <a:rPr lang="de-DE" dirty="0" err="1"/>
              <a:t>debt</a:t>
            </a:r>
            <a:r>
              <a:rPr lang="de-DE" dirty="0"/>
              <a:t> </a:t>
            </a:r>
            <a:r>
              <a:rPr lang="de-DE" dirty="0" err="1"/>
              <a:t>as</a:t>
            </a:r>
            <a:r>
              <a:rPr lang="de-DE" dirty="0"/>
              <a:t> </a:t>
            </a:r>
            <a:r>
              <a:rPr lang="de-DE" dirty="0" err="1"/>
              <a:t>it</a:t>
            </a:r>
            <a:r>
              <a:rPr lang="de-DE" dirty="0"/>
              <a:t> </a:t>
            </a:r>
            <a:r>
              <a:rPr lang="de-DE" dirty="0" err="1"/>
              <a:t>is</a:t>
            </a:r>
            <a:r>
              <a:rPr lang="de-DE" dirty="0"/>
              <a:t> </a:t>
            </a:r>
            <a:r>
              <a:rPr lang="de-DE" dirty="0" err="1"/>
              <a:t>issued</a:t>
            </a:r>
            <a:r>
              <a:rPr lang="de-DE" dirty="0"/>
              <a:t> (</a:t>
            </a:r>
            <a:r>
              <a:rPr lang="de-DE" dirty="0" err="1"/>
              <a:t>equivalent</a:t>
            </a:r>
            <a:r>
              <a:rPr lang="de-DE" dirty="0"/>
              <a:t> </a:t>
            </a:r>
            <a:r>
              <a:rPr lang="de-DE" dirty="0" err="1"/>
              <a:t>to</a:t>
            </a:r>
            <a:r>
              <a:rPr lang="de-DE" dirty="0"/>
              <a:t> "</a:t>
            </a:r>
            <a:r>
              <a:rPr lang="de-DE" dirty="0" err="1"/>
              <a:t>running</a:t>
            </a:r>
            <a:r>
              <a:rPr lang="de-DE" dirty="0"/>
              <a:t> </a:t>
            </a:r>
            <a:r>
              <a:rPr lang="de-DE" dirty="0" err="1"/>
              <a:t>the</a:t>
            </a:r>
            <a:r>
              <a:rPr lang="de-DE" dirty="0"/>
              <a:t> </a:t>
            </a:r>
            <a:r>
              <a:rPr lang="de-DE" dirty="0" err="1"/>
              <a:t>printing</a:t>
            </a:r>
            <a:r>
              <a:rPr lang="de-DE" dirty="0"/>
              <a:t> </a:t>
            </a:r>
            <a:r>
              <a:rPr lang="de-DE" dirty="0" err="1"/>
              <a:t>presses</a:t>
            </a:r>
            <a:r>
              <a:rPr lang="de-DE" dirty="0"/>
              <a:t>")</a:t>
            </a:r>
          </a:p>
          <a:p>
            <a:r>
              <a:rPr lang="de-DE" dirty="0" smtClean="0"/>
              <a:t>in </a:t>
            </a:r>
            <a:r>
              <a:rPr lang="de-DE" dirty="0"/>
              <a:t>a </a:t>
            </a:r>
            <a:r>
              <a:rPr lang="de-DE" dirty="0" err="1"/>
              <a:t>situation</a:t>
            </a:r>
            <a:r>
              <a:rPr lang="de-DE" dirty="0"/>
              <a:t> </a:t>
            </a:r>
            <a:r>
              <a:rPr lang="de-DE" dirty="0" err="1"/>
              <a:t>of</a:t>
            </a:r>
            <a:r>
              <a:rPr lang="de-DE" dirty="0"/>
              <a:t> </a:t>
            </a:r>
            <a:r>
              <a:rPr lang="de-DE" dirty="0" err="1"/>
              <a:t>hyperinflation</a:t>
            </a:r>
            <a:r>
              <a:rPr lang="de-DE" dirty="0"/>
              <a:t>, </a:t>
            </a:r>
            <a:r>
              <a:rPr lang="de-DE" dirty="0" err="1"/>
              <a:t>people</a:t>
            </a:r>
            <a:r>
              <a:rPr lang="de-DE" dirty="0"/>
              <a:t> </a:t>
            </a:r>
            <a:r>
              <a:rPr lang="de-DE" dirty="0" err="1"/>
              <a:t>want</a:t>
            </a:r>
            <a:r>
              <a:rPr lang="de-DE" dirty="0"/>
              <a:t> </a:t>
            </a:r>
            <a:r>
              <a:rPr lang="de-DE" dirty="0" err="1"/>
              <a:t>to</a:t>
            </a:r>
            <a:r>
              <a:rPr lang="de-DE" dirty="0"/>
              <a:t> pass on </a:t>
            </a:r>
            <a:r>
              <a:rPr lang="de-DE" dirty="0" err="1"/>
              <a:t>money</a:t>
            </a:r>
            <a:r>
              <a:rPr lang="de-DE" dirty="0"/>
              <a:t> </a:t>
            </a:r>
            <a:r>
              <a:rPr lang="de-DE" dirty="0" err="1"/>
              <a:t>as</a:t>
            </a:r>
            <a:r>
              <a:rPr lang="de-DE" dirty="0"/>
              <a:t> </a:t>
            </a:r>
            <a:r>
              <a:rPr lang="de-DE" dirty="0" err="1"/>
              <a:t>quickly</a:t>
            </a:r>
            <a:r>
              <a:rPr lang="de-DE" dirty="0"/>
              <a:t> </a:t>
            </a:r>
            <a:r>
              <a:rPr lang="de-DE" dirty="0" err="1"/>
              <a:t>as</a:t>
            </a:r>
            <a:r>
              <a:rPr lang="de-DE" dirty="0"/>
              <a:t> </a:t>
            </a:r>
            <a:r>
              <a:rPr lang="de-DE" dirty="0" err="1"/>
              <a:t>possible</a:t>
            </a:r>
            <a:endParaRPr lang="de-DE" dirty="0"/>
          </a:p>
          <a:p>
            <a:r>
              <a:rPr lang="de-DE" dirty="0" err="1" smtClean="0"/>
              <a:t>this</a:t>
            </a:r>
            <a:r>
              <a:rPr lang="de-DE" dirty="0" smtClean="0"/>
              <a:t> </a:t>
            </a:r>
            <a:r>
              <a:rPr lang="de-DE" dirty="0" err="1"/>
              <a:t>might</a:t>
            </a:r>
            <a:r>
              <a:rPr lang="de-DE" dirty="0"/>
              <a:t> </a:t>
            </a:r>
            <a:r>
              <a:rPr lang="de-DE" dirty="0" err="1"/>
              <a:t>make</a:t>
            </a:r>
            <a:r>
              <a:rPr lang="de-DE" dirty="0"/>
              <a:t> </a:t>
            </a:r>
            <a:r>
              <a:rPr lang="de-DE" dirty="0" err="1"/>
              <a:t>inflation</a:t>
            </a:r>
            <a:r>
              <a:rPr lang="de-DE" dirty="0"/>
              <a:t> </a:t>
            </a:r>
            <a:r>
              <a:rPr lang="de-DE" dirty="0" err="1"/>
              <a:t>worse</a:t>
            </a:r>
            <a:r>
              <a:rPr lang="de-DE" dirty="0"/>
              <a:t>:</a:t>
            </a:r>
            <a:endParaRPr lang="en-US" dirty="0"/>
          </a:p>
        </p:txBody>
      </p:sp>
      <p:sp>
        <p:nvSpPr>
          <p:cNvPr id="4" name="Fußzeilenplatzhalter 3"/>
          <p:cNvSpPr>
            <a:spLocks noGrp="1"/>
          </p:cNvSpPr>
          <p:nvPr>
            <p:ph type="ftr" sz="quarter" idx="11"/>
          </p:nvPr>
        </p:nvSpPr>
        <p:spPr/>
        <p:txBody>
          <a:bodyPr/>
          <a:lstStyle/>
          <a:p>
            <a:r>
              <a:rPr lang="en-US" smtClean="0"/>
              <a:t>Chapter 12</a:t>
            </a:r>
            <a:endParaRPr lang="en-US"/>
          </a:p>
        </p:txBody>
      </p:sp>
      <p:sp>
        <p:nvSpPr>
          <p:cNvPr id="5" name="Foliennummernplatzhalter 4"/>
          <p:cNvSpPr>
            <a:spLocks noGrp="1"/>
          </p:cNvSpPr>
          <p:nvPr>
            <p:ph type="sldNum" sz="quarter" idx="12"/>
          </p:nvPr>
        </p:nvSpPr>
        <p:spPr/>
        <p:txBody>
          <a:bodyPr/>
          <a:lstStyle/>
          <a:p>
            <a:fld id="{C227DA43-3790-8B49-BEF7-6A1B08DD55C4}" type="slidenum">
              <a:rPr lang="en-US" smtClean="0"/>
              <a:t>61</a:t>
            </a:fld>
            <a:endParaRPr lang="en-US"/>
          </a:p>
        </p:txBody>
      </p:sp>
      <p:pic>
        <p:nvPicPr>
          <p:cNvPr id="7" name="Picture 4"/>
          <p:cNvPicPr>
            <a:picLocks noChangeAspect="1" noChangeArrowheads="1"/>
          </p:cNvPicPr>
          <p:nvPr/>
        </p:nvPicPr>
        <p:blipFill>
          <a:blip r:embed="rId2" cstate="print"/>
          <a:srcRect/>
          <a:stretch>
            <a:fillRect/>
          </a:stretch>
        </p:blipFill>
        <p:spPr bwMode="auto">
          <a:xfrm>
            <a:off x="5667111" y="5396442"/>
            <a:ext cx="2449512" cy="1266825"/>
          </a:xfrm>
          <a:prstGeom prst="rect">
            <a:avLst/>
          </a:prstGeom>
          <a:noFill/>
          <a:ln w="9525">
            <a:noFill/>
            <a:miter lim="800000"/>
            <a:headEnd/>
            <a:tailEnd/>
          </a:ln>
        </p:spPr>
      </p:pic>
    </p:spTree>
    <p:extLst>
      <p:ext uri="{BB962C8B-B14F-4D97-AF65-F5344CB8AC3E}">
        <p14:creationId xmlns:p14="http://schemas.microsoft.com/office/powerpoint/2010/main" val="3449138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en-US" dirty="0" smtClean="0"/>
              <a:t>Complications and Policy Controversies</a:t>
            </a:r>
            <a:endParaRPr lang="en-US" dirty="0"/>
          </a:p>
        </p:txBody>
      </p:sp>
      <p:sp>
        <p:nvSpPr>
          <p:cNvPr id="3" name="Untertitel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504059297"/>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The ECB’s dilemma</a:t>
            </a:r>
            <a:endParaRPr lang="en-US" dirty="0"/>
          </a:p>
        </p:txBody>
      </p:sp>
      <p:sp>
        <p:nvSpPr>
          <p:cNvPr id="3" name="Inhaltsplatzhalter 2"/>
          <p:cNvSpPr>
            <a:spLocks noGrp="1"/>
          </p:cNvSpPr>
          <p:nvPr>
            <p:ph idx="1"/>
          </p:nvPr>
        </p:nvSpPr>
        <p:spPr/>
        <p:txBody>
          <a:bodyPr>
            <a:normAutofit/>
          </a:bodyPr>
          <a:lstStyle/>
          <a:p>
            <a:r>
              <a:rPr lang="de-DE" dirty="0" err="1" smtClean="0"/>
              <a:t>it</a:t>
            </a:r>
            <a:r>
              <a:rPr lang="de-DE" dirty="0" smtClean="0"/>
              <a:t> </a:t>
            </a:r>
            <a:r>
              <a:rPr lang="de-DE" dirty="0" err="1"/>
              <a:t>sounds</a:t>
            </a:r>
            <a:r>
              <a:rPr lang="de-DE" dirty="0"/>
              <a:t> easy: </a:t>
            </a:r>
            <a:r>
              <a:rPr lang="de-DE" dirty="0" err="1" smtClean="0"/>
              <a:t>cut</a:t>
            </a:r>
            <a:r>
              <a:rPr lang="de-DE" dirty="0" smtClean="0"/>
              <a:t> </a:t>
            </a:r>
            <a:r>
              <a:rPr lang="de-DE" dirty="0" err="1"/>
              <a:t>interest</a:t>
            </a:r>
            <a:r>
              <a:rPr lang="de-DE" dirty="0"/>
              <a:t> </a:t>
            </a:r>
            <a:r>
              <a:rPr lang="de-DE" dirty="0" err="1"/>
              <a:t>rates</a:t>
            </a:r>
            <a:r>
              <a:rPr lang="de-DE" dirty="0"/>
              <a:t> in a </a:t>
            </a:r>
            <a:r>
              <a:rPr lang="de-DE" dirty="0" err="1"/>
              <a:t>downturn</a:t>
            </a:r>
            <a:r>
              <a:rPr lang="de-DE" dirty="0"/>
              <a:t>, </a:t>
            </a:r>
            <a:r>
              <a:rPr lang="de-DE" dirty="0" err="1"/>
              <a:t>increase</a:t>
            </a:r>
            <a:r>
              <a:rPr lang="de-DE" dirty="0"/>
              <a:t> </a:t>
            </a:r>
            <a:r>
              <a:rPr lang="de-DE" dirty="0" err="1"/>
              <a:t>them</a:t>
            </a:r>
            <a:r>
              <a:rPr lang="de-DE" dirty="0"/>
              <a:t> in an </a:t>
            </a:r>
            <a:r>
              <a:rPr lang="de-DE" dirty="0" err="1"/>
              <a:t>upswing</a:t>
            </a:r>
            <a:r>
              <a:rPr lang="de-DE" dirty="0"/>
              <a:t>…</a:t>
            </a:r>
          </a:p>
          <a:p>
            <a:r>
              <a:rPr lang="de-DE" dirty="0"/>
              <a:t>…but </a:t>
            </a:r>
            <a:r>
              <a:rPr lang="de-DE" dirty="0" err="1"/>
              <a:t>there</a:t>
            </a:r>
            <a:r>
              <a:rPr lang="de-DE" dirty="0"/>
              <a:t> </a:t>
            </a:r>
            <a:r>
              <a:rPr lang="de-DE" dirty="0" err="1"/>
              <a:t>are</a:t>
            </a:r>
            <a:r>
              <a:rPr lang="de-DE" dirty="0"/>
              <a:t> a </a:t>
            </a:r>
            <a:r>
              <a:rPr lang="de-DE" dirty="0" err="1"/>
              <a:t>lot</a:t>
            </a:r>
            <a:r>
              <a:rPr lang="de-DE" dirty="0"/>
              <a:t> </a:t>
            </a:r>
            <a:r>
              <a:rPr lang="de-DE" dirty="0" err="1"/>
              <a:t>of</a:t>
            </a:r>
            <a:r>
              <a:rPr lang="de-DE" dirty="0"/>
              <a:t> </a:t>
            </a:r>
            <a:r>
              <a:rPr lang="de-DE" dirty="0" err="1"/>
              <a:t>unanswered</a:t>
            </a:r>
            <a:r>
              <a:rPr lang="de-DE" dirty="0"/>
              <a:t> </a:t>
            </a:r>
            <a:r>
              <a:rPr lang="de-DE" dirty="0" err="1"/>
              <a:t>questions</a:t>
            </a:r>
            <a:endParaRPr lang="de-DE" dirty="0"/>
          </a:p>
          <a:p>
            <a:pPr lvl="1"/>
            <a:r>
              <a:rPr lang="de-DE" dirty="0" err="1"/>
              <a:t>What</a:t>
            </a:r>
            <a:r>
              <a:rPr lang="de-DE" dirty="0"/>
              <a:t> </a:t>
            </a:r>
            <a:r>
              <a:rPr lang="de-DE" dirty="0" err="1"/>
              <a:t>amount</a:t>
            </a:r>
            <a:r>
              <a:rPr lang="de-DE" dirty="0"/>
              <a:t> </a:t>
            </a:r>
            <a:r>
              <a:rPr lang="de-DE" dirty="0" err="1"/>
              <a:t>of</a:t>
            </a:r>
            <a:r>
              <a:rPr lang="de-DE" dirty="0"/>
              <a:t> </a:t>
            </a:r>
            <a:r>
              <a:rPr lang="de-DE" dirty="0" err="1"/>
              <a:t>inflation</a:t>
            </a:r>
            <a:r>
              <a:rPr lang="de-DE" dirty="0"/>
              <a:t> </a:t>
            </a:r>
            <a:r>
              <a:rPr lang="de-DE" dirty="0" err="1"/>
              <a:t>is</a:t>
            </a:r>
            <a:r>
              <a:rPr lang="de-DE" dirty="0"/>
              <a:t> </a:t>
            </a:r>
            <a:r>
              <a:rPr lang="de-DE" dirty="0" err="1"/>
              <a:t>acceptable</a:t>
            </a:r>
            <a:r>
              <a:rPr lang="de-DE" dirty="0"/>
              <a:t>?</a:t>
            </a:r>
          </a:p>
          <a:p>
            <a:pPr lvl="1"/>
            <a:r>
              <a:rPr lang="de-DE" dirty="0" err="1"/>
              <a:t>How</a:t>
            </a:r>
            <a:r>
              <a:rPr lang="de-DE" dirty="0"/>
              <a:t> </a:t>
            </a:r>
            <a:r>
              <a:rPr lang="de-DE" dirty="0" err="1"/>
              <a:t>early</a:t>
            </a:r>
            <a:r>
              <a:rPr lang="de-DE" dirty="0"/>
              <a:t> do </a:t>
            </a:r>
            <a:r>
              <a:rPr lang="de-DE" dirty="0" err="1"/>
              <a:t>you</a:t>
            </a:r>
            <a:r>
              <a:rPr lang="de-DE" dirty="0"/>
              <a:t> </a:t>
            </a:r>
            <a:r>
              <a:rPr lang="de-DE" dirty="0" err="1"/>
              <a:t>need</a:t>
            </a:r>
            <a:r>
              <a:rPr lang="de-DE" dirty="0"/>
              <a:t> </a:t>
            </a:r>
            <a:r>
              <a:rPr lang="de-DE" dirty="0" err="1"/>
              <a:t>to</a:t>
            </a:r>
            <a:r>
              <a:rPr lang="de-DE" dirty="0"/>
              <a:t> </a:t>
            </a:r>
            <a:r>
              <a:rPr lang="de-DE" dirty="0" err="1"/>
              <a:t>dampen</a:t>
            </a:r>
            <a:r>
              <a:rPr lang="de-DE" dirty="0"/>
              <a:t> </a:t>
            </a:r>
            <a:r>
              <a:rPr lang="de-DE" dirty="0" err="1"/>
              <a:t>growth</a:t>
            </a:r>
            <a:r>
              <a:rPr lang="de-DE" dirty="0"/>
              <a:t> so </a:t>
            </a:r>
            <a:r>
              <a:rPr lang="de-DE" dirty="0" err="1"/>
              <a:t>that</a:t>
            </a:r>
            <a:r>
              <a:rPr lang="de-DE" dirty="0"/>
              <a:t> </a:t>
            </a:r>
            <a:r>
              <a:rPr lang="de-DE" dirty="0" err="1"/>
              <a:t>inflation</a:t>
            </a:r>
            <a:r>
              <a:rPr lang="de-DE" dirty="0"/>
              <a:t> </a:t>
            </a:r>
            <a:r>
              <a:rPr lang="de-DE" dirty="0" err="1"/>
              <a:t>does</a:t>
            </a:r>
            <a:r>
              <a:rPr lang="de-DE" dirty="0"/>
              <a:t> not pick </a:t>
            </a:r>
            <a:r>
              <a:rPr lang="de-DE" dirty="0" err="1"/>
              <a:t>up</a:t>
            </a:r>
            <a:r>
              <a:rPr lang="de-DE" dirty="0"/>
              <a:t>?</a:t>
            </a:r>
          </a:p>
          <a:p>
            <a:pPr lvl="1"/>
            <a:r>
              <a:rPr lang="de-DE" dirty="0" err="1"/>
              <a:t>How</a:t>
            </a:r>
            <a:r>
              <a:rPr lang="de-DE" dirty="0"/>
              <a:t> </a:t>
            </a:r>
            <a:r>
              <a:rPr lang="de-DE" dirty="0" err="1"/>
              <a:t>to</a:t>
            </a:r>
            <a:r>
              <a:rPr lang="de-DE" dirty="0"/>
              <a:t> deal </a:t>
            </a:r>
            <a:r>
              <a:rPr lang="de-DE" dirty="0" err="1"/>
              <a:t>with</a:t>
            </a:r>
            <a:r>
              <a:rPr lang="de-DE" dirty="0"/>
              <a:t> </a:t>
            </a:r>
            <a:r>
              <a:rPr lang="de-DE" dirty="0" err="1"/>
              <a:t>imported</a:t>
            </a:r>
            <a:r>
              <a:rPr lang="de-DE" dirty="0"/>
              <a:t> </a:t>
            </a:r>
            <a:r>
              <a:rPr lang="de-DE" dirty="0" err="1"/>
              <a:t>inflation</a:t>
            </a:r>
            <a:r>
              <a:rPr lang="de-DE" dirty="0"/>
              <a:t>?</a:t>
            </a:r>
          </a:p>
          <a:p>
            <a:endParaRPr lang="en-US" dirty="0"/>
          </a:p>
        </p:txBody>
      </p:sp>
      <p:sp>
        <p:nvSpPr>
          <p:cNvPr id="4" name="Fußzeilenplatzhalter 3"/>
          <p:cNvSpPr>
            <a:spLocks noGrp="1"/>
          </p:cNvSpPr>
          <p:nvPr>
            <p:ph type="ftr" sz="quarter" idx="11"/>
          </p:nvPr>
        </p:nvSpPr>
        <p:spPr/>
        <p:txBody>
          <a:bodyPr/>
          <a:lstStyle/>
          <a:p>
            <a:r>
              <a:rPr lang="en-US" smtClean="0"/>
              <a:t>Chapter 12</a:t>
            </a:r>
            <a:endParaRPr lang="en-US" dirty="0"/>
          </a:p>
        </p:txBody>
      </p:sp>
      <p:sp>
        <p:nvSpPr>
          <p:cNvPr id="5" name="Foliennummernplatzhalter 4"/>
          <p:cNvSpPr>
            <a:spLocks noGrp="1"/>
          </p:cNvSpPr>
          <p:nvPr>
            <p:ph type="sldNum" sz="quarter" idx="12"/>
          </p:nvPr>
        </p:nvSpPr>
        <p:spPr/>
        <p:txBody>
          <a:bodyPr/>
          <a:lstStyle/>
          <a:p>
            <a:fld id="{C227DA43-3790-8B49-BEF7-6A1B08DD55C4}" type="slidenum">
              <a:rPr lang="en-US" smtClean="0"/>
              <a:t>63</a:t>
            </a:fld>
            <a:endParaRPr lang="en-US"/>
          </a:p>
        </p:txBody>
      </p:sp>
    </p:spTree>
    <p:extLst>
      <p:ext uri="{BB962C8B-B14F-4D97-AF65-F5344CB8AC3E}">
        <p14:creationId xmlns:p14="http://schemas.microsoft.com/office/powerpoint/2010/main" val="2503776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What about timing?</a:t>
            </a:r>
            <a:endParaRPr lang="en-US" dirty="0"/>
          </a:p>
        </p:txBody>
      </p:sp>
      <p:sp>
        <p:nvSpPr>
          <p:cNvPr id="3" name="Inhaltsplatzhalter 2"/>
          <p:cNvSpPr>
            <a:spLocks noGrp="1"/>
          </p:cNvSpPr>
          <p:nvPr>
            <p:ph idx="1"/>
          </p:nvPr>
        </p:nvSpPr>
        <p:spPr/>
        <p:txBody>
          <a:bodyPr>
            <a:normAutofit fontScale="92500" lnSpcReduction="10000"/>
          </a:bodyPr>
          <a:lstStyle/>
          <a:p>
            <a:r>
              <a:rPr lang="de-DE" dirty="0" smtClean="0"/>
              <a:t>Inside lag:</a:t>
            </a:r>
          </a:p>
          <a:p>
            <a:pPr lvl="1"/>
            <a:r>
              <a:rPr lang="de-DE" dirty="0" err="1" smtClean="0"/>
              <a:t>decisions</a:t>
            </a:r>
            <a:r>
              <a:rPr lang="de-DE" dirty="0" smtClean="0"/>
              <a:t> </a:t>
            </a:r>
            <a:r>
              <a:rPr lang="de-DE" dirty="0" err="1" smtClean="0"/>
              <a:t>about</a:t>
            </a:r>
            <a:r>
              <a:rPr lang="de-DE" dirty="0" smtClean="0"/>
              <a:t> </a:t>
            </a:r>
            <a:r>
              <a:rPr lang="de-DE" dirty="0" err="1" smtClean="0"/>
              <a:t>monetary</a:t>
            </a:r>
            <a:r>
              <a:rPr lang="de-DE" dirty="0" smtClean="0"/>
              <a:t> </a:t>
            </a:r>
            <a:r>
              <a:rPr lang="de-DE" dirty="0" err="1" smtClean="0"/>
              <a:t>policy</a:t>
            </a:r>
            <a:r>
              <a:rPr lang="de-DE" dirty="0" smtClean="0"/>
              <a:t> </a:t>
            </a:r>
            <a:r>
              <a:rPr lang="de-DE" dirty="0" err="1" smtClean="0"/>
              <a:t>can</a:t>
            </a:r>
            <a:r>
              <a:rPr lang="de-DE" dirty="0" smtClean="0"/>
              <a:t> </a:t>
            </a:r>
            <a:r>
              <a:rPr lang="de-DE" dirty="0" err="1" smtClean="0"/>
              <a:t>be</a:t>
            </a:r>
            <a:r>
              <a:rPr lang="de-DE" dirty="0" smtClean="0"/>
              <a:t> </a:t>
            </a:r>
            <a:r>
              <a:rPr lang="de-DE" dirty="0" err="1" smtClean="0"/>
              <a:t>made</a:t>
            </a:r>
            <a:r>
              <a:rPr lang="de-DE" dirty="0" smtClean="0"/>
              <a:t> quick (</a:t>
            </a:r>
            <a:r>
              <a:rPr lang="de-DE" dirty="0" err="1" smtClean="0"/>
              <a:t>ECB‘s</a:t>
            </a:r>
            <a:r>
              <a:rPr lang="de-DE" dirty="0" smtClean="0"/>
              <a:t> </a:t>
            </a:r>
            <a:r>
              <a:rPr lang="de-DE" dirty="0" err="1" smtClean="0"/>
              <a:t>Governing</a:t>
            </a:r>
            <a:r>
              <a:rPr lang="de-DE" dirty="0" smtClean="0"/>
              <a:t> Council </a:t>
            </a:r>
            <a:r>
              <a:rPr lang="de-DE" dirty="0" err="1" smtClean="0"/>
              <a:t>meets</a:t>
            </a:r>
            <a:r>
              <a:rPr lang="de-DE" dirty="0" smtClean="0"/>
              <a:t> </a:t>
            </a:r>
            <a:r>
              <a:rPr lang="de-DE" dirty="0" err="1" smtClean="0"/>
              <a:t>every</a:t>
            </a:r>
            <a:r>
              <a:rPr lang="de-DE" dirty="0" smtClean="0"/>
              <a:t> </a:t>
            </a:r>
            <a:r>
              <a:rPr lang="de-DE" dirty="0" err="1" smtClean="0"/>
              <a:t>two</a:t>
            </a:r>
            <a:r>
              <a:rPr lang="de-DE" dirty="0" smtClean="0"/>
              <a:t> </a:t>
            </a:r>
            <a:r>
              <a:rPr lang="de-DE" dirty="0" err="1" smtClean="0"/>
              <a:t>weeks</a:t>
            </a:r>
            <a:r>
              <a:rPr lang="de-DE" dirty="0" smtClean="0"/>
              <a:t>; </a:t>
            </a:r>
            <a:r>
              <a:rPr lang="de-DE" dirty="0" err="1" smtClean="0"/>
              <a:t>decisions</a:t>
            </a:r>
            <a:r>
              <a:rPr lang="de-DE" dirty="0" smtClean="0"/>
              <a:t> on </a:t>
            </a:r>
            <a:r>
              <a:rPr lang="de-DE" dirty="0" err="1" smtClean="0"/>
              <a:t>interest</a:t>
            </a:r>
            <a:r>
              <a:rPr lang="de-DE" dirty="0" smtClean="0"/>
              <a:t> </a:t>
            </a:r>
            <a:r>
              <a:rPr lang="de-DE" dirty="0" err="1" smtClean="0"/>
              <a:t>rates</a:t>
            </a:r>
            <a:r>
              <a:rPr lang="de-DE" dirty="0" smtClean="0"/>
              <a:t> </a:t>
            </a:r>
            <a:r>
              <a:rPr lang="de-DE" dirty="0" err="1" smtClean="0"/>
              <a:t>every</a:t>
            </a:r>
            <a:r>
              <a:rPr lang="de-DE" dirty="0" smtClean="0"/>
              <a:t> </a:t>
            </a:r>
            <a:r>
              <a:rPr lang="de-DE" dirty="0" err="1" smtClean="0"/>
              <a:t>six</a:t>
            </a:r>
            <a:r>
              <a:rPr lang="de-DE" dirty="0" smtClean="0"/>
              <a:t> </a:t>
            </a:r>
            <a:r>
              <a:rPr lang="de-DE" dirty="0" err="1" smtClean="0"/>
              <a:t>weeks</a:t>
            </a:r>
            <a:r>
              <a:rPr lang="de-DE" dirty="0" smtClean="0"/>
              <a:t>)</a:t>
            </a:r>
          </a:p>
          <a:p>
            <a:r>
              <a:rPr lang="de-DE" dirty="0" smtClean="0"/>
              <a:t>Outside lag:</a:t>
            </a:r>
          </a:p>
          <a:p>
            <a:pPr lvl="1"/>
            <a:r>
              <a:rPr lang="en-US" dirty="0" smtClean="0"/>
              <a:t>monetary policy has only an effect on aggregate demand as people change their (long-term) plans abound investment and spending</a:t>
            </a:r>
          </a:p>
          <a:p>
            <a:pPr lvl="1"/>
            <a:r>
              <a:rPr lang="en-US" dirty="0" smtClean="0"/>
              <a:t>danger of exacerbating the business cycle instead of flattening it out</a:t>
            </a:r>
          </a:p>
          <a:p>
            <a:endParaRPr lang="en-US" dirty="0"/>
          </a:p>
        </p:txBody>
      </p:sp>
      <p:sp>
        <p:nvSpPr>
          <p:cNvPr id="4" name="Fußzeilenplatzhalter 3"/>
          <p:cNvSpPr>
            <a:spLocks noGrp="1"/>
          </p:cNvSpPr>
          <p:nvPr>
            <p:ph type="ftr" sz="quarter" idx="11"/>
          </p:nvPr>
        </p:nvSpPr>
        <p:spPr/>
        <p:txBody>
          <a:bodyPr/>
          <a:lstStyle/>
          <a:p>
            <a:r>
              <a:rPr lang="en-US" smtClean="0"/>
              <a:t>Chapter 12</a:t>
            </a:r>
            <a:endParaRPr lang="en-US" dirty="0"/>
          </a:p>
        </p:txBody>
      </p:sp>
      <p:sp>
        <p:nvSpPr>
          <p:cNvPr id="5" name="Foliennummernplatzhalter 4"/>
          <p:cNvSpPr>
            <a:spLocks noGrp="1"/>
          </p:cNvSpPr>
          <p:nvPr>
            <p:ph type="sldNum" sz="quarter" idx="12"/>
          </p:nvPr>
        </p:nvSpPr>
        <p:spPr/>
        <p:txBody>
          <a:bodyPr/>
          <a:lstStyle/>
          <a:p>
            <a:fld id="{C227DA43-3790-8B49-BEF7-6A1B08DD55C4}" type="slidenum">
              <a:rPr lang="en-US" smtClean="0"/>
              <a:t>64</a:t>
            </a:fld>
            <a:endParaRPr lang="en-US"/>
          </a:p>
        </p:txBody>
      </p:sp>
    </p:spTree>
    <p:extLst>
      <p:ext uri="{BB962C8B-B14F-4D97-AF65-F5344CB8AC3E}">
        <p14:creationId xmlns:p14="http://schemas.microsoft.com/office/powerpoint/2010/main" val="513302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4"/>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The ECB and its mandate</a:t>
            </a:r>
            <a:endParaRPr lang="en-US" dirty="0"/>
          </a:p>
        </p:txBody>
      </p:sp>
      <p:sp>
        <p:nvSpPr>
          <p:cNvPr id="3" name="Inhaltsplatzhalter 2"/>
          <p:cNvSpPr>
            <a:spLocks noGrp="1"/>
          </p:cNvSpPr>
          <p:nvPr>
            <p:ph idx="1"/>
          </p:nvPr>
        </p:nvSpPr>
        <p:spPr/>
        <p:txBody>
          <a:bodyPr/>
          <a:lstStyle/>
          <a:p>
            <a:r>
              <a:rPr lang="en-US" dirty="0" smtClean="0"/>
              <a:t>remember: maintain price stability primary objective</a:t>
            </a:r>
          </a:p>
          <a:p>
            <a:pPr marL="0" indent="0">
              <a:buNone/>
            </a:pPr>
            <a:endParaRPr lang="en-US" dirty="0" smtClean="0"/>
          </a:p>
          <a:p>
            <a:endParaRPr lang="en-US" dirty="0"/>
          </a:p>
        </p:txBody>
      </p:sp>
      <p:sp>
        <p:nvSpPr>
          <p:cNvPr id="4" name="Fußzeilenplatzhalter 3"/>
          <p:cNvSpPr>
            <a:spLocks noGrp="1"/>
          </p:cNvSpPr>
          <p:nvPr>
            <p:ph type="ftr" sz="quarter" idx="11"/>
          </p:nvPr>
        </p:nvSpPr>
        <p:spPr/>
        <p:txBody>
          <a:bodyPr/>
          <a:lstStyle/>
          <a:p>
            <a:r>
              <a:rPr lang="en-US" smtClean="0"/>
              <a:t>Chapter 12</a:t>
            </a:r>
            <a:endParaRPr lang="en-US" dirty="0"/>
          </a:p>
        </p:txBody>
      </p:sp>
      <p:sp>
        <p:nvSpPr>
          <p:cNvPr id="5" name="Foliennummernplatzhalter 4"/>
          <p:cNvSpPr>
            <a:spLocks noGrp="1"/>
          </p:cNvSpPr>
          <p:nvPr>
            <p:ph type="sldNum" sz="quarter" idx="12"/>
          </p:nvPr>
        </p:nvSpPr>
        <p:spPr/>
        <p:txBody>
          <a:bodyPr/>
          <a:lstStyle/>
          <a:p>
            <a:fld id="{C227DA43-3790-8B49-BEF7-6A1B08DD55C4}" type="slidenum">
              <a:rPr lang="en-US" smtClean="0"/>
              <a:t>65</a:t>
            </a:fld>
            <a:endParaRPr lang="en-US"/>
          </a:p>
        </p:txBody>
      </p:sp>
      <p:sp>
        <p:nvSpPr>
          <p:cNvPr id="6" name="Rechteck 5"/>
          <p:cNvSpPr/>
          <p:nvPr/>
        </p:nvSpPr>
        <p:spPr>
          <a:xfrm>
            <a:off x="4831705" y="2218268"/>
            <a:ext cx="3380962" cy="4048817"/>
          </a:xfrm>
          <a:prstGeom prst="rect">
            <a:avLst/>
          </a:prstGeom>
          <a:solidFill>
            <a:schemeClr val="bg1">
              <a:lumMod val="50000"/>
            </a:schemeClr>
          </a:solidFill>
          <a:ln w="5715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7" name="Rechteck 6"/>
          <p:cNvSpPr/>
          <p:nvPr/>
        </p:nvSpPr>
        <p:spPr>
          <a:xfrm>
            <a:off x="745067" y="2218268"/>
            <a:ext cx="3465418" cy="4048818"/>
          </a:xfrm>
          <a:prstGeom prst="rect">
            <a:avLst/>
          </a:prstGeom>
          <a:solidFill>
            <a:schemeClr val="bg1">
              <a:lumMod val="50000"/>
            </a:schemeClr>
          </a:solidFill>
          <a:ln w="5715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8" name="Rechteck 7"/>
          <p:cNvSpPr/>
          <p:nvPr/>
        </p:nvSpPr>
        <p:spPr>
          <a:xfrm>
            <a:off x="4986347" y="2032000"/>
            <a:ext cx="3361786" cy="4097747"/>
          </a:xfrm>
          <a:prstGeom prst="rect">
            <a:avLst/>
          </a:prstGeom>
          <a:solidFill>
            <a:srgbClr val="FFFFFF"/>
          </a:solidFill>
          <a:ln w="57150" cmpd="sng">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t" anchorCtr="0"/>
          <a:lstStyle/>
          <a:p>
            <a:pPr marL="285750" indent="-285750">
              <a:buFont typeface="Wingdings" charset="2"/>
              <a:buChar char="ü"/>
            </a:pPr>
            <a:r>
              <a:rPr lang="en-US" sz="2400" dirty="0" smtClean="0">
                <a:solidFill>
                  <a:srgbClr val="000000"/>
                </a:solidFill>
              </a:rPr>
              <a:t>No traditional instrument able to pop bubbles without causing damage:</a:t>
            </a:r>
          </a:p>
          <a:p>
            <a:pPr marL="285750" indent="-285750">
              <a:buFont typeface="Wingdings" charset="2"/>
              <a:buChar char="ü"/>
            </a:pPr>
            <a:r>
              <a:rPr lang="en-US" sz="2400" dirty="0" smtClean="0">
                <a:solidFill>
                  <a:srgbClr val="000000"/>
                </a:solidFill>
              </a:rPr>
              <a:t>increase interest rates might counter asset bubble, but dampen investment</a:t>
            </a:r>
          </a:p>
          <a:p>
            <a:pPr marL="285750" indent="-285750">
              <a:buFont typeface="Wingdings" charset="2"/>
              <a:buChar char="ü"/>
            </a:pPr>
            <a:r>
              <a:rPr lang="en-US" sz="2400" dirty="0" smtClean="0">
                <a:solidFill>
                  <a:srgbClr val="000000"/>
                </a:solidFill>
              </a:rPr>
              <a:t>consequence might be unemployment and very low inflation </a:t>
            </a:r>
            <a:endParaRPr lang="en-US" sz="2400" dirty="0">
              <a:solidFill>
                <a:srgbClr val="000000"/>
              </a:solidFill>
            </a:endParaRPr>
          </a:p>
        </p:txBody>
      </p:sp>
      <p:sp>
        <p:nvSpPr>
          <p:cNvPr id="9" name="Rechteck 8"/>
          <p:cNvSpPr/>
          <p:nvPr/>
        </p:nvSpPr>
        <p:spPr>
          <a:xfrm>
            <a:off x="575733" y="2032000"/>
            <a:ext cx="3483446" cy="4097747"/>
          </a:xfrm>
          <a:prstGeom prst="rect">
            <a:avLst/>
          </a:prstGeom>
          <a:solidFill>
            <a:srgbClr val="FFFFFF"/>
          </a:solidFill>
          <a:ln w="5715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t" anchorCtr="0"/>
          <a:lstStyle/>
          <a:p>
            <a:pPr marL="285750" indent="-285750">
              <a:buFont typeface="Wingdings" charset="2"/>
              <a:buChar char="ü"/>
            </a:pPr>
            <a:r>
              <a:rPr lang="en-US" sz="2400" dirty="0" smtClean="0">
                <a:solidFill>
                  <a:schemeClr val="tx1"/>
                </a:solidFill>
              </a:rPr>
              <a:t>Central Banks contributed to real estate bubble because they did not increase interest rates in the 2000s</a:t>
            </a:r>
            <a:endParaRPr lang="en-US" sz="2400" dirty="0">
              <a:solidFill>
                <a:schemeClr val="tx1"/>
              </a:solidFill>
            </a:endParaRPr>
          </a:p>
        </p:txBody>
      </p:sp>
    </p:spTree>
    <p:extLst>
      <p:ext uri="{BB962C8B-B14F-4D97-AF65-F5344CB8AC3E}">
        <p14:creationId xmlns:p14="http://schemas.microsoft.com/office/powerpoint/2010/main" val="1408380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smtClean="0"/>
              <a:t>Has the ECB gone too far with its  use of unconventional monetary policy instruments?</a:t>
            </a:r>
            <a:endParaRPr lang="en-US" dirty="0"/>
          </a:p>
        </p:txBody>
      </p:sp>
      <p:sp>
        <p:nvSpPr>
          <p:cNvPr id="4" name="Fußzeilenplatzhalter 3"/>
          <p:cNvSpPr>
            <a:spLocks noGrp="1"/>
          </p:cNvSpPr>
          <p:nvPr>
            <p:ph type="ftr" sz="quarter" idx="11"/>
          </p:nvPr>
        </p:nvSpPr>
        <p:spPr/>
        <p:txBody>
          <a:bodyPr/>
          <a:lstStyle/>
          <a:p>
            <a:r>
              <a:rPr lang="en-US" smtClean="0"/>
              <a:t>Chapter 12</a:t>
            </a:r>
            <a:endParaRPr lang="en-US" dirty="0"/>
          </a:p>
        </p:txBody>
      </p:sp>
      <p:sp>
        <p:nvSpPr>
          <p:cNvPr id="5" name="Foliennummernplatzhalter 4"/>
          <p:cNvSpPr>
            <a:spLocks noGrp="1"/>
          </p:cNvSpPr>
          <p:nvPr>
            <p:ph type="sldNum" sz="quarter" idx="12"/>
          </p:nvPr>
        </p:nvSpPr>
        <p:spPr/>
        <p:txBody>
          <a:bodyPr/>
          <a:lstStyle/>
          <a:p>
            <a:fld id="{C227DA43-3790-8B49-BEF7-6A1B08DD55C4}" type="slidenum">
              <a:rPr lang="en-US" smtClean="0"/>
              <a:t>66</a:t>
            </a:fld>
            <a:endParaRPr lang="en-US"/>
          </a:p>
        </p:txBody>
      </p:sp>
      <p:sp>
        <p:nvSpPr>
          <p:cNvPr id="6" name="Rechteck 5"/>
          <p:cNvSpPr/>
          <p:nvPr/>
        </p:nvSpPr>
        <p:spPr>
          <a:xfrm>
            <a:off x="4831705" y="1811868"/>
            <a:ext cx="3380962" cy="4455218"/>
          </a:xfrm>
          <a:prstGeom prst="rect">
            <a:avLst/>
          </a:prstGeom>
          <a:solidFill>
            <a:schemeClr val="bg1">
              <a:lumMod val="50000"/>
            </a:schemeClr>
          </a:solidFill>
          <a:ln w="5715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7" name="Rechteck 6"/>
          <p:cNvSpPr/>
          <p:nvPr/>
        </p:nvSpPr>
        <p:spPr>
          <a:xfrm>
            <a:off x="745067" y="1811867"/>
            <a:ext cx="3465418" cy="4455219"/>
          </a:xfrm>
          <a:prstGeom prst="rect">
            <a:avLst/>
          </a:prstGeom>
          <a:solidFill>
            <a:schemeClr val="bg1">
              <a:lumMod val="50000"/>
            </a:schemeClr>
          </a:solidFill>
          <a:ln w="5715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8" name="Rechteck 7"/>
          <p:cNvSpPr/>
          <p:nvPr/>
        </p:nvSpPr>
        <p:spPr>
          <a:xfrm>
            <a:off x="4986347" y="1659468"/>
            <a:ext cx="3361786" cy="4470279"/>
          </a:xfrm>
          <a:prstGeom prst="rect">
            <a:avLst/>
          </a:prstGeom>
          <a:solidFill>
            <a:srgbClr val="FFFFFF"/>
          </a:solidFill>
          <a:ln w="57150" cmpd="sng">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t" anchorCtr="0"/>
          <a:lstStyle/>
          <a:p>
            <a:pPr marL="285750" indent="-285750">
              <a:buFont typeface="Wingdings" charset="2"/>
              <a:buChar char="ü"/>
            </a:pPr>
            <a:r>
              <a:rPr lang="en-US" sz="2400" dirty="0" smtClean="0">
                <a:solidFill>
                  <a:srgbClr val="000000"/>
                </a:solidFill>
              </a:rPr>
              <a:t>ECB’s policies might lead to hyperinflation</a:t>
            </a:r>
          </a:p>
          <a:p>
            <a:pPr marL="285750" indent="-285750">
              <a:buFont typeface="Wingdings" charset="2"/>
              <a:buChar char="ü"/>
            </a:pPr>
            <a:r>
              <a:rPr lang="en-US" sz="2400" dirty="0" smtClean="0">
                <a:solidFill>
                  <a:srgbClr val="000000"/>
                </a:solidFill>
              </a:rPr>
              <a:t>increase in excess reserves might lead to large amounts of credit creation</a:t>
            </a:r>
          </a:p>
          <a:p>
            <a:pPr marL="285750" indent="-285750">
              <a:buFont typeface="Wingdings" charset="2"/>
              <a:buChar char="ü"/>
            </a:pPr>
            <a:r>
              <a:rPr lang="en-US" sz="2400" dirty="0" smtClean="0">
                <a:solidFill>
                  <a:srgbClr val="000000"/>
                </a:solidFill>
              </a:rPr>
              <a:t>suddenly increase monetary aggregates M1 or M2</a:t>
            </a:r>
          </a:p>
          <a:p>
            <a:pPr marL="285750" indent="-285750">
              <a:buFont typeface="Wingdings" charset="2"/>
              <a:buChar char="ü"/>
            </a:pPr>
            <a:r>
              <a:rPr lang="en-US" sz="2400" dirty="0" smtClean="0">
                <a:solidFill>
                  <a:srgbClr val="000000"/>
                </a:solidFill>
              </a:rPr>
              <a:t>this might lead to jump in prices</a:t>
            </a:r>
            <a:endParaRPr lang="en-US" sz="2400" dirty="0">
              <a:solidFill>
                <a:srgbClr val="000000"/>
              </a:solidFill>
            </a:endParaRPr>
          </a:p>
        </p:txBody>
      </p:sp>
      <p:sp>
        <p:nvSpPr>
          <p:cNvPr id="9" name="Rechteck 8"/>
          <p:cNvSpPr/>
          <p:nvPr/>
        </p:nvSpPr>
        <p:spPr>
          <a:xfrm>
            <a:off x="575733" y="1659468"/>
            <a:ext cx="3483446" cy="4470280"/>
          </a:xfrm>
          <a:prstGeom prst="rect">
            <a:avLst/>
          </a:prstGeom>
          <a:solidFill>
            <a:srgbClr val="FFFFFF"/>
          </a:solidFill>
          <a:ln w="5715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t" anchorCtr="0"/>
          <a:lstStyle/>
          <a:p>
            <a:pPr marL="285750" indent="-285750">
              <a:buFont typeface="Wingdings" charset="2"/>
              <a:buChar char="ü"/>
            </a:pPr>
            <a:r>
              <a:rPr lang="en-US" sz="2400" dirty="0" smtClean="0">
                <a:solidFill>
                  <a:schemeClr val="tx1"/>
                </a:solidFill>
              </a:rPr>
              <a:t>no signs of hyperinflation</a:t>
            </a:r>
          </a:p>
          <a:p>
            <a:pPr marL="285750" indent="-285750">
              <a:buFont typeface="Wingdings" charset="2"/>
              <a:buChar char="ü"/>
            </a:pPr>
            <a:r>
              <a:rPr lang="en-US" sz="2400" dirty="0" smtClean="0">
                <a:solidFill>
                  <a:schemeClr val="tx1"/>
                </a:solidFill>
              </a:rPr>
              <a:t>central banks in other countries (UK, US) that also increased excess reserves by quantitative easing have later increased interest rates again (no hyperinflation, no inflation)</a:t>
            </a:r>
            <a:endParaRPr lang="en-US" sz="2400" dirty="0">
              <a:solidFill>
                <a:schemeClr val="tx1"/>
              </a:solidFill>
            </a:endParaRPr>
          </a:p>
        </p:txBody>
      </p:sp>
    </p:spTree>
    <p:extLst>
      <p:ext uri="{BB962C8B-B14F-4D97-AF65-F5344CB8AC3E}">
        <p14:creationId xmlns:p14="http://schemas.microsoft.com/office/powerpoint/2010/main" val="1546175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smtClean="0"/>
              <a:t>What about the ECB’s decision on the negative deposit rate and the purchase of government bonds?</a:t>
            </a:r>
            <a:endParaRPr lang="en-US" dirty="0"/>
          </a:p>
        </p:txBody>
      </p:sp>
      <p:sp>
        <p:nvSpPr>
          <p:cNvPr id="4" name="Fußzeilenplatzhalter 3"/>
          <p:cNvSpPr>
            <a:spLocks noGrp="1"/>
          </p:cNvSpPr>
          <p:nvPr>
            <p:ph type="ftr" sz="quarter" idx="11"/>
          </p:nvPr>
        </p:nvSpPr>
        <p:spPr/>
        <p:txBody>
          <a:bodyPr/>
          <a:lstStyle/>
          <a:p>
            <a:r>
              <a:rPr lang="en-US" smtClean="0"/>
              <a:t>Chapter 12</a:t>
            </a:r>
            <a:endParaRPr lang="en-US" dirty="0"/>
          </a:p>
        </p:txBody>
      </p:sp>
      <p:sp>
        <p:nvSpPr>
          <p:cNvPr id="5" name="Foliennummernplatzhalter 4"/>
          <p:cNvSpPr>
            <a:spLocks noGrp="1"/>
          </p:cNvSpPr>
          <p:nvPr>
            <p:ph type="sldNum" sz="quarter" idx="12"/>
          </p:nvPr>
        </p:nvSpPr>
        <p:spPr/>
        <p:txBody>
          <a:bodyPr/>
          <a:lstStyle/>
          <a:p>
            <a:fld id="{C227DA43-3790-8B49-BEF7-6A1B08DD55C4}" type="slidenum">
              <a:rPr lang="en-US" smtClean="0"/>
              <a:t>67</a:t>
            </a:fld>
            <a:endParaRPr lang="en-US"/>
          </a:p>
        </p:txBody>
      </p:sp>
      <p:sp>
        <p:nvSpPr>
          <p:cNvPr id="6" name="Rechteck 5"/>
          <p:cNvSpPr/>
          <p:nvPr/>
        </p:nvSpPr>
        <p:spPr>
          <a:xfrm>
            <a:off x="4831705" y="1811868"/>
            <a:ext cx="3380962" cy="4455218"/>
          </a:xfrm>
          <a:prstGeom prst="rect">
            <a:avLst/>
          </a:prstGeom>
          <a:solidFill>
            <a:schemeClr val="bg1">
              <a:lumMod val="50000"/>
            </a:schemeClr>
          </a:solidFill>
          <a:ln w="5715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7" name="Rechteck 6"/>
          <p:cNvSpPr/>
          <p:nvPr/>
        </p:nvSpPr>
        <p:spPr>
          <a:xfrm>
            <a:off x="745067" y="1811867"/>
            <a:ext cx="3465418" cy="4455219"/>
          </a:xfrm>
          <a:prstGeom prst="rect">
            <a:avLst/>
          </a:prstGeom>
          <a:solidFill>
            <a:schemeClr val="bg1">
              <a:lumMod val="50000"/>
            </a:schemeClr>
          </a:solidFill>
          <a:ln w="5715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8" name="Rechteck 7"/>
          <p:cNvSpPr/>
          <p:nvPr/>
        </p:nvSpPr>
        <p:spPr>
          <a:xfrm>
            <a:off x="4986347" y="1659468"/>
            <a:ext cx="3361786" cy="4470279"/>
          </a:xfrm>
          <a:prstGeom prst="rect">
            <a:avLst/>
          </a:prstGeom>
          <a:solidFill>
            <a:srgbClr val="FFFFFF"/>
          </a:solidFill>
          <a:ln w="57150" cmpd="sng">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t" anchorCtr="0"/>
          <a:lstStyle/>
          <a:p>
            <a:pPr marL="285750" indent="-285750">
              <a:buFont typeface="Wingdings" charset="2"/>
              <a:buChar char="ü"/>
            </a:pPr>
            <a:r>
              <a:rPr lang="en-US" sz="2400" dirty="0" smtClean="0">
                <a:solidFill>
                  <a:srgbClr val="000000"/>
                </a:solidFill>
              </a:rPr>
              <a:t>negative return on government bonds result of an imbalance of investments and savings</a:t>
            </a:r>
            <a:endParaRPr lang="en-US" sz="2400" dirty="0">
              <a:solidFill>
                <a:srgbClr val="000000"/>
              </a:solidFill>
            </a:endParaRPr>
          </a:p>
        </p:txBody>
      </p:sp>
      <p:sp>
        <p:nvSpPr>
          <p:cNvPr id="9" name="Rechteck 8"/>
          <p:cNvSpPr/>
          <p:nvPr/>
        </p:nvSpPr>
        <p:spPr>
          <a:xfrm>
            <a:off x="575733" y="1659468"/>
            <a:ext cx="3483446" cy="4470280"/>
          </a:xfrm>
          <a:prstGeom prst="rect">
            <a:avLst/>
          </a:prstGeom>
          <a:solidFill>
            <a:srgbClr val="FFFFFF"/>
          </a:solidFill>
          <a:ln w="5715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t" anchorCtr="0"/>
          <a:lstStyle/>
          <a:p>
            <a:pPr marL="285750" indent="-285750">
              <a:buFont typeface="Wingdings" charset="2"/>
              <a:buChar char="ü"/>
            </a:pPr>
            <a:r>
              <a:rPr lang="en-US" sz="2400" dirty="0" smtClean="0">
                <a:solidFill>
                  <a:schemeClr val="tx1"/>
                </a:solidFill>
              </a:rPr>
              <a:t>negative interest rates redistribute between savers (in the “Northern countries) and borrowers (in the “Southern” countries)</a:t>
            </a:r>
          </a:p>
          <a:p>
            <a:pPr marL="285750" indent="-285750">
              <a:buFont typeface="Wingdings" charset="2"/>
              <a:buChar char="ü"/>
            </a:pPr>
            <a:r>
              <a:rPr lang="en-US" sz="2400" dirty="0" smtClean="0">
                <a:solidFill>
                  <a:schemeClr val="tx1"/>
                </a:solidFill>
              </a:rPr>
              <a:t>ultra-low interest rates endanger traditional savings banks </a:t>
            </a:r>
            <a:endParaRPr lang="en-US" sz="2400" dirty="0">
              <a:solidFill>
                <a:schemeClr val="tx1"/>
              </a:solidFill>
            </a:endParaRPr>
          </a:p>
        </p:txBody>
      </p:sp>
    </p:spTree>
    <p:extLst>
      <p:ext uri="{BB962C8B-B14F-4D97-AF65-F5344CB8AC3E}">
        <p14:creationId xmlns:p14="http://schemas.microsoft.com/office/powerpoint/2010/main" val="176824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smtClean="0"/>
              <a:t>Does the ECB take to much pressure off governments to reform?</a:t>
            </a:r>
            <a:endParaRPr lang="en-US" dirty="0"/>
          </a:p>
        </p:txBody>
      </p:sp>
      <p:sp>
        <p:nvSpPr>
          <p:cNvPr id="4" name="Fußzeilenplatzhalter 3"/>
          <p:cNvSpPr>
            <a:spLocks noGrp="1"/>
          </p:cNvSpPr>
          <p:nvPr>
            <p:ph type="ftr" sz="quarter" idx="11"/>
          </p:nvPr>
        </p:nvSpPr>
        <p:spPr/>
        <p:txBody>
          <a:bodyPr/>
          <a:lstStyle/>
          <a:p>
            <a:r>
              <a:rPr lang="en-US" smtClean="0"/>
              <a:t>Chapter 12</a:t>
            </a:r>
            <a:endParaRPr lang="en-US" dirty="0"/>
          </a:p>
        </p:txBody>
      </p:sp>
      <p:sp>
        <p:nvSpPr>
          <p:cNvPr id="5" name="Foliennummernplatzhalter 4"/>
          <p:cNvSpPr>
            <a:spLocks noGrp="1"/>
          </p:cNvSpPr>
          <p:nvPr>
            <p:ph type="sldNum" sz="quarter" idx="12"/>
          </p:nvPr>
        </p:nvSpPr>
        <p:spPr/>
        <p:txBody>
          <a:bodyPr/>
          <a:lstStyle/>
          <a:p>
            <a:fld id="{C227DA43-3790-8B49-BEF7-6A1B08DD55C4}" type="slidenum">
              <a:rPr lang="en-US" smtClean="0"/>
              <a:t>68</a:t>
            </a:fld>
            <a:endParaRPr lang="en-US"/>
          </a:p>
        </p:txBody>
      </p:sp>
      <p:sp>
        <p:nvSpPr>
          <p:cNvPr id="6" name="Rechteck 5"/>
          <p:cNvSpPr/>
          <p:nvPr/>
        </p:nvSpPr>
        <p:spPr>
          <a:xfrm>
            <a:off x="4831705" y="1811868"/>
            <a:ext cx="3380962" cy="4455218"/>
          </a:xfrm>
          <a:prstGeom prst="rect">
            <a:avLst/>
          </a:prstGeom>
          <a:solidFill>
            <a:schemeClr val="bg1">
              <a:lumMod val="50000"/>
            </a:schemeClr>
          </a:solidFill>
          <a:ln w="5715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7" name="Rechteck 6"/>
          <p:cNvSpPr/>
          <p:nvPr/>
        </p:nvSpPr>
        <p:spPr>
          <a:xfrm>
            <a:off x="745067" y="1811867"/>
            <a:ext cx="3465418" cy="4455219"/>
          </a:xfrm>
          <a:prstGeom prst="rect">
            <a:avLst/>
          </a:prstGeom>
          <a:solidFill>
            <a:schemeClr val="bg1">
              <a:lumMod val="50000"/>
            </a:schemeClr>
          </a:solidFill>
          <a:ln w="5715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8" name="Rechteck 7"/>
          <p:cNvSpPr/>
          <p:nvPr/>
        </p:nvSpPr>
        <p:spPr>
          <a:xfrm>
            <a:off x="4986347" y="1659468"/>
            <a:ext cx="3361786" cy="4470279"/>
          </a:xfrm>
          <a:prstGeom prst="rect">
            <a:avLst/>
          </a:prstGeom>
          <a:solidFill>
            <a:srgbClr val="FFFFFF"/>
          </a:solidFill>
          <a:ln w="57150" cmpd="sng">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t" anchorCtr="0"/>
          <a:lstStyle/>
          <a:p>
            <a:pPr marL="285750" indent="-285750">
              <a:buFont typeface="Wingdings" charset="2"/>
              <a:buChar char="ü"/>
            </a:pPr>
            <a:r>
              <a:rPr lang="en-US" sz="2400" dirty="0" smtClean="0">
                <a:solidFill>
                  <a:srgbClr val="000000"/>
                </a:solidFill>
              </a:rPr>
              <a:t>ECB policy has led to very low government bond yields even for countries with high debt levels</a:t>
            </a:r>
          </a:p>
          <a:p>
            <a:pPr marL="285750" indent="-285750">
              <a:buFont typeface="Wingdings" charset="2"/>
              <a:buChar char="ü"/>
            </a:pPr>
            <a:r>
              <a:rPr lang="en-US" sz="2400" dirty="0" smtClean="0">
                <a:solidFill>
                  <a:srgbClr val="000000"/>
                </a:solidFill>
              </a:rPr>
              <a:t>low interest rates lower incentives of governments to implement structural reforms and cut budget deficits permanently</a:t>
            </a:r>
            <a:endParaRPr lang="en-US" sz="2400" dirty="0">
              <a:solidFill>
                <a:srgbClr val="000000"/>
              </a:solidFill>
            </a:endParaRPr>
          </a:p>
        </p:txBody>
      </p:sp>
      <p:sp>
        <p:nvSpPr>
          <p:cNvPr id="9" name="Rechteck 8"/>
          <p:cNvSpPr/>
          <p:nvPr/>
        </p:nvSpPr>
        <p:spPr>
          <a:xfrm>
            <a:off x="575733" y="1659468"/>
            <a:ext cx="3483446" cy="4470280"/>
          </a:xfrm>
          <a:prstGeom prst="rect">
            <a:avLst/>
          </a:prstGeom>
          <a:solidFill>
            <a:srgbClr val="FFFFFF"/>
          </a:solidFill>
          <a:ln w="5715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t" anchorCtr="0"/>
          <a:lstStyle/>
          <a:p>
            <a:pPr marL="285750" indent="-285750">
              <a:buFont typeface="Wingdings" charset="2"/>
              <a:buChar char="ü"/>
            </a:pPr>
            <a:r>
              <a:rPr lang="en-US" sz="2400" dirty="0" smtClean="0">
                <a:solidFill>
                  <a:schemeClr val="tx1"/>
                </a:solidFill>
              </a:rPr>
              <a:t>the ECB does not have the mandate to impose structural reforms or permanent budget cuts on member states</a:t>
            </a:r>
          </a:p>
          <a:p>
            <a:pPr marL="285750" indent="-285750">
              <a:buFont typeface="Wingdings" charset="2"/>
              <a:buChar char="ü"/>
            </a:pPr>
            <a:r>
              <a:rPr lang="en-US" sz="2400" dirty="0" smtClean="0">
                <a:solidFill>
                  <a:schemeClr val="tx1"/>
                </a:solidFill>
              </a:rPr>
              <a:t>slightly higher interest rates would probably not lead to more reforms</a:t>
            </a:r>
            <a:endParaRPr lang="en-US" sz="2400" dirty="0">
              <a:solidFill>
                <a:schemeClr val="tx1"/>
              </a:solidFill>
            </a:endParaRPr>
          </a:p>
        </p:txBody>
      </p:sp>
    </p:spTree>
    <p:extLst>
      <p:ext uri="{BB962C8B-B14F-4D97-AF65-F5344CB8AC3E}">
        <p14:creationId xmlns:p14="http://schemas.microsoft.com/office/powerpoint/2010/main" val="3183309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What to take home (I)</a:t>
            </a:r>
            <a:endParaRPr lang="en-US" dirty="0"/>
          </a:p>
        </p:txBody>
      </p:sp>
      <p:sp>
        <p:nvSpPr>
          <p:cNvPr id="3" name="Inhaltsplatzhalter 2"/>
          <p:cNvSpPr>
            <a:spLocks noGrp="1"/>
          </p:cNvSpPr>
          <p:nvPr>
            <p:ph idx="1"/>
          </p:nvPr>
        </p:nvSpPr>
        <p:spPr>
          <a:xfrm>
            <a:off x="457200" y="1340768"/>
            <a:ext cx="8363272" cy="5123827"/>
          </a:xfrm>
        </p:spPr>
        <p:txBody>
          <a:bodyPr>
            <a:normAutofit/>
          </a:bodyPr>
          <a:lstStyle/>
          <a:p>
            <a:r>
              <a:rPr lang="de-DE" dirty="0"/>
              <a:t>Banks </a:t>
            </a:r>
            <a:r>
              <a:rPr lang="de-DE" dirty="0" err="1"/>
              <a:t>are</a:t>
            </a:r>
            <a:r>
              <a:rPr lang="de-DE" dirty="0"/>
              <a:t> </a:t>
            </a:r>
            <a:r>
              <a:rPr lang="de-DE" dirty="0" err="1"/>
              <a:t>important</a:t>
            </a:r>
            <a:r>
              <a:rPr lang="de-DE" dirty="0"/>
              <a:t> </a:t>
            </a:r>
            <a:r>
              <a:rPr lang="de-DE" dirty="0" err="1"/>
              <a:t>for</a:t>
            </a:r>
            <a:r>
              <a:rPr lang="de-DE" dirty="0"/>
              <a:t> </a:t>
            </a:r>
            <a:r>
              <a:rPr lang="de-DE" dirty="0" err="1"/>
              <a:t>the</a:t>
            </a:r>
            <a:r>
              <a:rPr lang="de-DE" dirty="0"/>
              <a:t> </a:t>
            </a:r>
            <a:r>
              <a:rPr lang="de-DE" dirty="0" err="1"/>
              <a:t>creation</a:t>
            </a:r>
            <a:r>
              <a:rPr lang="de-DE" dirty="0"/>
              <a:t> of </a:t>
            </a:r>
            <a:r>
              <a:rPr lang="de-DE" dirty="0" err="1" smtClean="0"/>
              <a:t>money</a:t>
            </a:r>
            <a:endParaRPr lang="de-DE" dirty="0" smtClean="0"/>
          </a:p>
          <a:p>
            <a:r>
              <a:rPr lang="de-DE" dirty="0" err="1" smtClean="0"/>
              <a:t>Credit</a:t>
            </a:r>
            <a:r>
              <a:rPr lang="de-DE" dirty="0" smtClean="0"/>
              <a:t> </a:t>
            </a:r>
            <a:r>
              <a:rPr lang="de-DE" dirty="0" err="1" smtClean="0"/>
              <a:t>conditions</a:t>
            </a:r>
            <a:r>
              <a:rPr lang="de-DE" dirty="0" smtClean="0"/>
              <a:t> </a:t>
            </a:r>
            <a:r>
              <a:rPr lang="de-DE" dirty="0" err="1" smtClean="0"/>
              <a:t>are</a:t>
            </a:r>
            <a:r>
              <a:rPr lang="de-DE" dirty="0" smtClean="0"/>
              <a:t> </a:t>
            </a:r>
            <a:r>
              <a:rPr lang="de-DE" dirty="0" err="1" smtClean="0"/>
              <a:t>important</a:t>
            </a:r>
            <a:r>
              <a:rPr lang="de-DE" dirty="0" smtClean="0"/>
              <a:t> </a:t>
            </a:r>
            <a:r>
              <a:rPr lang="de-DE" dirty="0" err="1" smtClean="0"/>
              <a:t>for</a:t>
            </a:r>
            <a:r>
              <a:rPr lang="de-DE" dirty="0" smtClean="0"/>
              <a:t> </a:t>
            </a:r>
            <a:r>
              <a:rPr lang="de-DE" dirty="0" err="1" smtClean="0"/>
              <a:t>aggregate</a:t>
            </a:r>
            <a:r>
              <a:rPr lang="de-DE" dirty="0" smtClean="0"/>
              <a:t> </a:t>
            </a:r>
            <a:r>
              <a:rPr lang="de-DE" dirty="0" err="1" smtClean="0"/>
              <a:t>expenditure</a:t>
            </a:r>
            <a:endParaRPr lang="de-DE" dirty="0" smtClean="0"/>
          </a:p>
          <a:p>
            <a:r>
              <a:rPr lang="de-DE" dirty="0" smtClean="0"/>
              <a:t>The European Central Bank </a:t>
            </a:r>
            <a:r>
              <a:rPr lang="de-DE" dirty="0" err="1" smtClean="0"/>
              <a:t>decides</a:t>
            </a:r>
            <a:r>
              <a:rPr lang="de-DE" dirty="0" smtClean="0"/>
              <a:t> on </a:t>
            </a:r>
            <a:r>
              <a:rPr lang="de-DE" dirty="0" err="1" smtClean="0"/>
              <a:t>monetary</a:t>
            </a:r>
            <a:r>
              <a:rPr lang="de-DE" dirty="0" smtClean="0"/>
              <a:t> </a:t>
            </a:r>
            <a:r>
              <a:rPr lang="de-DE" dirty="0" err="1" smtClean="0"/>
              <a:t>policy</a:t>
            </a:r>
            <a:r>
              <a:rPr lang="de-DE" dirty="0" smtClean="0"/>
              <a:t> in </a:t>
            </a:r>
            <a:r>
              <a:rPr lang="de-DE" dirty="0" err="1" smtClean="0"/>
              <a:t>the</a:t>
            </a:r>
            <a:r>
              <a:rPr lang="de-DE" dirty="0" smtClean="0"/>
              <a:t> </a:t>
            </a:r>
            <a:r>
              <a:rPr lang="de-DE" dirty="0" err="1" smtClean="0"/>
              <a:t>euro</a:t>
            </a:r>
            <a:r>
              <a:rPr lang="de-DE" dirty="0" smtClean="0"/>
              <a:t> </a:t>
            </a:r>
            <a:r>
              <a:rPr lang="de-DE" dirty="0" err="1" smtClean="0"/>
              <a:t>area</a:t>
            </a:r>
            <a:endParaRPr lang="de-DE" dirty="0" smtClean="0"/>
          </a:p>
          <a:p>
            <a:r>
              <a:rPr lang="de-DE" dirty="0" err="1" smtClean="0"/>
              <a:t>Monetary</a:t>
            </a:r>
            <a:r>
              <a:rPr lang="de-DE" dirty="0" smtClean="0"/>
              <a:t> </a:t>
            </a:r>
            <a:r>
              <a:rPr lang="de-DE" dirty="0" err="1"/>
              <a:t>policy</a:t>
            </a:r>
            <a:r>
              <a:rPr lang="de-DE" dirty="0"/>
              <a:t> </a:t>
            </a:r>
            <a:r>
              <a:rPr lang="de-DE" dirty="0" err="1"/>
              <a:t>influences</a:t>
            </a:r>
            <a:r>
              <a:rPr lang="de-DE" dirty="0"/>
              <a:t> </a:t>
            </a:r>
            <a:r>
              <a:rPr lang="de-DE" dirty="0" err="1"/>
              <a:t>the</a:t>
            </a:r>
            <a:r>
              <a:rPr lang="de-DE" dirty="0"/>
              <a:t> rate of </a:t>
            </a:r>
            <a:r>
              <a:rPr lang="de-DE" dirty="0" err="1" smtClean="0"/>
              <a:t>interest</a:t>
            </a:r>
            <a:endParaRPr lang="de-DE" dirty="0" smtClean="0"/>
          </a:p>
          <a:p>
            <a:r>
              <a:rPr lang="de-DE" dirty="0" err="1" smtClean="0"/>
              <a:t>By</a:t>
            </a:r>
            <a:r>
              <a:rPr lang="de-DE" dirty="0" smtClean="0"/>
              <a:t> </a:t>
            </a:r>
            <a:r>
              <a:rPr lang="de-DE" dirty="0" err="1" smtClean="0"/>
              <a:t>changing</a:t>
            </a:r>
            <a:r>
              <a:rPr lang="de-DE" dirty="0" smtClean="0"/>
              <a:t> </a:t>
            </a:r>
            <a:r>
              <a:rPr lang="de-DE" dirty="0" err="1" smtClean="0"/>
              <a:t>the</a:t>
            </a:r>
            <a:r>
              <a:rPr lang="de-DE" dirty="0" smtClean="0"/>
              <a:t> </a:t>
            </a:r>
            <a:r>
              <a:rPr lang="de-DE" dirty="0" err="1" smtClean="0"/>
              <a:t>interest</a:t>
            </a:r>
            <a:r>
              <a:rPr lang="de-DE" dirty="0" smtClean="0"/>
              <a:t> rate, </a:t>
            </a:r>
            <a:r>
              <a:rPr lang="de-DE" dirty="0" err="1" smtClean="0"/>
              <a:t>monetary</a:t>
            </a:r>
            <a:r>
              <a:rPr lang="de-DE" dirty="0" smtClean="0"/>
              <a:t> </a:t>
            </a:r>
            <a:r>
              <a:rPr lang="de-DE" dirty="0" err="1" smtClean="0"/>
              <a:t>policy</a:t>
            </a:r>
            <a:r>
              <a:rPr lang="de-DE" dirty="0" smtClean="0"/>
              <a:t> </a:t>
            </a:r>
            <a:r>
              <a:rPr lang="de-DE" dirty="0" err="1" smtClean="0"/>
              <a:t>influences</a:t>
            </a:r>
            <a:r>
              <a:rPr lang="de-DE" dirty="0" smtClean="0"/>
              <a:t> </a:t>
            </a:r>
            <a:r>
              <a:rPr lang="de-DE" dirty="0" err="1" smtClean="0"/>
              <a:t>behaviour</a:t>
            </a:r>
            <a:r>
              <a:rPr lang="de-DE" dirty="0" smtClean="0"/>
              <a:t> of </a:t>
            </a:r>
            <a:r>
              <a:rPr lang="de-DE" dirty="0" err="1" smtClean="0"/>
              <a:t>commercial</a:t>
            </a:r>
            <a:r>
              <a:rPr lang="de-DE" dirty="0" smtClean="0"/>
              <a:t> </a:t>
            </a:r>
            <a:r>
              <a:rPr lang="de-DE" dirty="0" err="1" smtClean="0"/>
              <a:t>banks</a:t>
            </a:r>
            <a:endParaRPr lang="de-DE" dirty="0"/>
          </a:p>
        </p:txBody>
      </p:sp>
      <p:sp>
        <p:nvSpPr>
          <p:cNvPr id="4" name="Fußzeilenplatzhalter 3"/>
          <p:cNvSpPr>
            <a:spLocks noGrp="1"/>
          </p:cNvSpPr>
          <p:nvPr>
            <p:ph type="ftr" sz="quarter" idx="11"/>
          </p:nvPr>
        </p:nvSpPr>
        <p:spPr/>
        <p:txBody>
          <a:bodyPr/>
          <a:lstStyle/>
          <a:p>
            <a:r>
              <a:rPr lang="en-US" smtClean="0"/>
              <a:t>Chapter 12</a:t>
            </a:r>
            <a:endParaRPr lang="en-US" dirty="0"/>
          </a:p>
        </p:txBody>
      </p:sp>
      <p:sp>
        <p:nvSpPr>
          <p:cNvPr id="5" name="Foliennummernplatzhalter 4"/>
          <p:cNvSpPr>
            <a:spLocks noGrp="1"/>
          </p:cNvSpPr>
          <p:nvPr>
            <p:ph type="sldNum" sz="quarter" idx="12"/>
          </p:nvPr>
        </p:nvSpPr>
        <p:spPr/>
        <p:txBody>
          <a:bodyPr/>
          <a:lstStyle/>
          <a:p>
            <a:fld id="{C227DA43-3790-8B49-BEF7-6A1B08DD55C4}" type="slidenum">
              <a:rPr lang="en-US" smtClean="0"/>
              <a:t>69</a:t>
            </a:fld>
            <a:endParaRPr lang="en-US"/>
          </a:p>
        </p:txBody>
      </p:sp>
    </p:spTree>
    <p:extLst>
      <p:ext uri="{BB962C8B-B14F-4D97-AF65-F5344CB8AC3E}">
        <p14:creationId xmlns:p14="http://schemas.microsoft.com/office/powerpoint/2010/main" val="2329451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What to take home (II)</a:t>
            </a:r>
            <a:endParaRPr lang="en-US" dirty="0"/>
          </a:p>
        </p:txBody>
      </p:sp>
      <p:sp>
        <p:nvSpPr>
          <p:cNvPr id="3" name="Inhaltsplatzhalter 2"/>
          <p:cNvSpPr>
            <a:spLocks noGrp="1"/>
          </p:cNvSpPr>
          <p:nvPr>
            <p:ph idx="1"/>
          </p:nvPr>
        </p:nvSpPr>
        <p:spPr>
          <a:xfrm>
            <a:off x="457200" y="1340768"/>
            <a:ext cx="8363272" cy="5123827"/>
          </a:xfrm>
        </p:spPr>
        <p:txBody>
          <a:bodyPr>
            <a:normAutofit/>
          </a:bodyPr>
          <a:lstStyle/>
          <a:p>
            <a:r>
              <a:rPr lang="de-DE" dirty="0" err="1" smtClean="0"/>
              <a:t>Depending</a:t>
            </a:r>
            <a:r>
              <a:rPr lang="de-DE" dirty="0" smtClean="0"/>
              <a:t> on </a:t>
            </a:r>
            <a:r>
              <a:rPr lang="de-DE" dirty="0" err="1" smtClean="0"/>
              <a:t>the</a:t>
            </a:r>
            <a:r>
              <a:rPr lang="de-DE" dirty="0" smtClean="0"/>
              <a:t> </a:t>
            </a:r>
            <a:r>
              <a:rPr lang="de-DE" dirty="0" err="1" smtClean="0"/>
              <a:t>position</a:t>
            </a:r>
            <a:r>
              <a:rPr lang="de-DE" dirty="0" smtClean="0"/>
              <a:t> in </a:t>
            </a:r>
            <a:r>
              <a:rPr lang="de-DE" dirty="0" err="1" smtClean="0"/>
              <a:t>the</a:t>
            </a:r>
            <a:r>
              <a:rPr lang="de-DE" dirty="0" smtClean="0"/>
              <a:t> </a:t>
            </a:r>
            <a:r>
              <a:rPr lang="de-DE" dirty="0" err="1" smtClean="0"/>
              <a:t>business</a:t>
            </a:r>
            <a:r>
              <a:rPr lang="de-DE" dirty="0" smtClean="0"/>
              <a:t> </a:t>
            </a:r>
            <a:r>
              <a:rPr lang="de-DE" dirty="0" err="1" smtClean="0"/>
              <a:t>cycle</a:t>
            </a:r>
            <a:r>
              <a:rPr lang="de-DE" dirty="0" smtClean="0"/>
              <a:t>, ECB </a:t>
            </a:r>
            <a:r>
              <a:rPr lang="de-DE" dirty="0" err="1" smtClean="0"/>
              <a:t>tries</a:t>
            </a:r>
            <a:r>
              <a:rPr lang="de-DE" dirty="0" smtClean="0"/>
              <a:t> </a:t>
            </a:r>
            <a:r>
              <a:rPr lang="de-DE" dirty="0" err="1" smtClean="0"/>
              <a:t>to</a:t>
            </a:r>
            <a:r>
              <a:rPr lang="de-DE" dirty="0" smtClean="0"/>
              <a:t> </a:t>
            </a:r>
            <a:r>
              <a:rPr lang="de-DE" dirty="0" err="1"/>
              <a:t>increase</a:t>
            </a:r>
            <a:r>
              <a:rPr lang="de-DE" dirty="0"/>
              <a:t> </a:t>
            </a:r>
            <a:r>
              <a:rPr lang="de-DE" dirty="0" err="1" smtClean="0"/>
              <a:t>or</a:t>
            </a:r>
            <a:r>
              <a:rPr lang="de-DE" dirty="0" smtClean="0"/>
              <a:t> </a:t>
            </a:r>
            <a:r>
              <a:rPr lang="de-DE" dirty="0" err="1"/>
              <a:t>lower</a:t>
            </a:r>
            <a:r>
              <a:rPr lang="de-DE" dirty="0"/>
              <a:t> </a:t>
            </a:r>
            <a:r>
              <a:rPr lang="de-DE" dirty="0" err="1"/>
              <a:t>aggregate</a:t>
            </a:r>
            <a:r>
              <a:rPr lang="de-DE" dirty="0"/>
              <a:t> </a:t>
            </a:r>
            <a:r>
              <a:rPr lang="de-DE" dirty="0" err="1" smtClean="0"/>
              <a:t>demand</a:t>
            </a:r>
            <a:endParaRPr lang="de-DE" dirty="0" smtClean="0"/>
          </a:p>
          <a:p>
            <a:r>
              <a:rPr lang="de-DE" dirty="0" smtClean="0"/>
              <a:t>ECB </a:t>
            </a:r>
            <a:r>
              <a:rPr lang="de-DE" dirty="0" err="1" smtClean="0"/>
              <a:t>can</a:t>
            </a:r>
            <a:r>
              <a:rPr lang="de-DE" dirty="0" smtClean="0"/>
              <a:t> </a:t>
            </a:r>
            <a:r>
              <a:rPr lang="de-DE" dirty="0" err="1" smtClean="0"/>
              <a:t>only</a:t>
            </a:r>
            <a:r>
              <a:rPr lang="de-DE" dirty="0" smtClean="0"/>
              <a:t> </a:t>
            </a:r>
            <a:r>
              <a:rPr lang="de-DE" dirty="0" err="1" smtClean="0"/>
              <a:t>influence</a:t>
            </a:r>
            <a:r>
              <a:rPr lang="de-DE" dirty="0" smtClean="0"/>
              <a:t> </a:t>
            </a:r>
            <a:r>
              <a:rPr lang="de-DE" dirty="0" err="1" smtClean="0"/>
              <a:t>inflation</a:t>
            </a:r>
            <a:r>
              <a:rPr lang="de-DE" dirty="0" smtClean="0"/>
              <a:t> </a:t>
            </a:r>
            <a:r>
              <a:rPr lang="de-DE" dirty="0" err="1" smtClean="0"/>
              <a:t>indirectly</a:t>
            </a:r>
            <a:endParaRPr lang="de-DE" dirty="0"/>
          </a:p>
          <a:p>
            <a:r>
              <a:rPr lang="de-DE" dirty="0" err="1"/>
              <a:t>There</a:t>
            </a:r>
            <a:r>
              <a:rPr lang="de-DE" dirty="0"/>
              <a:t> </a:t>
            </a:r>
            <a:r>
              <a:rPr lang="de-DE" dirty="0" err="1"/>
              <a:t>remain</a:t>
            </a:r>
            <a:r>
              <a:rPr lang="de-DE" dirty="0"/>
              <a:t> a </a:t>
            </a:r>
            <a:r>
              <a:rPr lang="de-DE" dirty="0" err="1"/>
              <a:t>number</a:t>
            </a:r>
            <a:r>
              <a:rPr lang="de-DE" dirty="0"/>
              <a:t> </a:t>
            </a:r>
            <a:r>
              <a:rPr lang="de-DE" dirty="0" err="1"/>
              <a:t>of</a:t>
            </a:r>
            <a:r>
              <a:rPr lang="de-DE" dirty="0"/>
              <a:t> </a:t>
            </a:r>
            <a:r>
              <a:rPr lang="de-DE" dirty="0" err="1"/>
              <a:t>disputes</a:t>
            </a:r>
            <a:endParaRPr lang="de-DE" dirty="0"/>
          </a:p>
        </p:txBody>
      </p:sp>
      <p:sp>
        <p:nvSpPr>
          <p:cNvPr id="4" name="Fußzeilenplatzhalter 3"/>
          <p:cNvSpPr>
            <a:spLocks noGrp="1"/>
          </p:cNvSpPr>
          <p:nvPr>
            <p:ph type="ftr" sz="quarter" idx="11"/>
          </p:nvPr>
        </p:nvSpPr>
        <p:spPr/>
        <p:txBody>
          <a:bodyPr/>
          <a:lstStyle/>
          <a:p>
            <a:r>
              <a:rPr lang="en-US" smtClean="0"/>
              <a:t>Chapter 12</a:t>
            </a:r>
            <a:endParaRPr lang="en-US" dirty="0"/>
          </a:p>
        </p:txBody>
      </p:sp>
      <p:sp>
        <p:nvSpPr>
          <p:cNvPr id="5" name="Foliennummernplatzhalter 4"/>
          <p:cNvSpPr>
            <a:spLocks noGrp="1"/>
          </p:cNvSpPr>
          <p:nvPr>
            <p:ph type="sldNum" sz="quarter" idx="12"/>
          </p:nvPr>
        </p:nvSpPr>
        <p:spPr/>
        <p:txBody>
          <a:bodyPr/>
          <a:lstStyle/>
          <a:p>
            <a:fld id="{C227DA43-3790-8B49-BEF7-6A1B08DD55C4}" type="slidenum">
              <a:rPr lang="en-US" smtClean="0"/>
              <a:t>70</a:t>
            </a:fld>
            <a:endParaRPr lang="en-US"/>
          </a:p>
        </p:txBody>
      </p:sp>
    </p:spTree>
    <p:extLst>
      <p:ext uri="{BB962C8B-B14F-4D97-AF65-F5344CB8AC3E}">
        <p14:creationId xmlns:p14="http://schemas.microsoft.com/office/powerpoint/2010/main" val="2995282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Macroeconomics Buch Vorl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oreas">
      <a:majorFont>
        <a:latin typeface="Calibri"/>
        <a:ea typeface=""/>
        <a:cs typeface=""/>
        <a:font script="Jpan" typeface="ＭＳ ゴシック"/>
        <a:font script="Hans" typeface="宋体"/>
        <a:font script="Hant" typeface="新細明體"/>
      </a:majorFont>
      <a:minorFont>
        <a:latin typeface="Calibri"/>
        <a:ea typeface=""/>
        <a:cs typeface=""/>
        <a:font script="Jpan" typeface="ＭＳ ゴシック"/>
        <a:font script="Hans" typeface="宋体"/>
        <a:font script="Hant"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effectLst/>
      </a:spPr>
      <a:bodyPr rtlCol="0" anchor="ctr"/>
      <a:lstStyle>
        <a:defPPr algn="ctr">
          <a:defRPr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Macroeconomics Buch Vorlage.thmx</Template>
  <TotalTime>0</TotalTime>
  <Words>3693</Words>
  <Application>Microsoft Office PowerPoint</Application>
  <PresentationFormat>Bildschirmpräsentation (4:3)</PresentationFormat>
  <Paragraphs>547</Paragraphs>
  <Slides>70</Slides>
  <Notes>3</Notes>
  <HiddenSlides>0</HiddenSlides>
  <MMClips>0</MMClips>
  <ScaleCrop>false</ScaleCrop>
  <HeadingPairs>
    <vt:vector size="8" baseType="variant">
      <vt:variant>
        <vt:lpstr>Verwendete Schriftarten</vt:lpstr>
      </vt:variant>
      <vt:variant>
        <vt:i4>5</vt:i4>
      </vt:variant>
      <vt:variant>
        <vt:lpstr>Design</vt:lpstr>
      </vt:variant>
      <vt:variant>
        <vt:i4>1</vt:i4>
      </vt:variant>
      <vt:variant>
        <vt:lpstr>Eingebettete OLE-Server</vt:lpstr>
      </vt:variant>
      <vt:variant>
        <vt:i4>2</vt:i4>
      </vt:variant>
      <vt:variant>
        <vt:lpstr>Folientitel</vt:lpstr>
      </vt:variant>
      <vt:variant>
        <vt:i4>70</vt:i4>
      </vt:variant>
    </vt:vector>
  </HeadingPairs>
  <TitlesOfParts>
    <vt:vector size="78" baseType="lpstr">
      <vt:lpstr>Arial</vt:lpstr>
      <vt:lpstr>Calibri</vt:lpstr>
      <vt:lpstr>Courier</vt:lpstr>
      <vt:lpstr>Times New Roman</vt:lpstr>
      <vt:lpstr>Wingdings</vt:lpstr>
      <vt:lpstr>Macroeconomics Buch Vorlage</vt:lpstr>
      <vt:lpstr>Equation</vt:lpstr>
      <vt:lpstr>Dokument</vt:lpstr>
      <vt:lpstr>The European Central Bank and Monetary Policy</vt:lpstr>
      <vt:lpstr>Chapter outline</vt:lpstr>
      <vt:lpstr>Learning goals</vt:lpstr>
      <vt:lpstr>The European Central Bank</vt:lpstr>
      <vt:lpstr>The European Central Bank in Frankfurt</vt:lpstr>
      <vt:lpstr>ECB president Mario Draghi</vt:lpstr>
      <vt:lpstr>Stages of economic and monetary union</vt:lpstr>
      <vt:lpstr>Where the euro is used…</vt:lpstr>
      <vt:lpstr>The ECB has been given a primary mandate by the European Treaties </vt:lpstr>
      <vt:lpstr>The ECB’s mandate is very different from that of other central banks</vt:lpstr>
      <vt:lpstr>The ECB is independent</vt:lpstr>
      <vt:lpstr>The role of national central banks</vt:lpstr>
      <vt:lpstr>Monetary Policy</vt:lpstr>
      <vt:lpstr>How the ECB influences the money market  interest rate</vt:lpstr>
      <vt:lpstr>If inflation picks up…</vt:lpstr>
      <vt:lpstr>If inflation is too low…</vt:lpstr>
      <vt:lpstr>The ECB’s Governing Council </vt:lpstr>
      <vt:lpstr>The main refinancing rate </vt:lpstr>
      <vt:lpstr>Table 12.1 A simplified balance sheet of the European Central Bank </vt:lpstr>
      <vt:lpstr>Table 12.2 ABC bank makes a loan to Castello Construction </vt:lpstr>
      <vt:lpstr>Table 12.3 ABC bank borrows the required reserves from the ECB </vt:lpstr>
      <vt:lpstr>The money multiplier</vt:lpstr>
      <vt:lpstr>How much money can be created on a single euro provided by the ECB? </vt:lpstr>
      <vt:lpstr>Two standing facilities are open to commercial banks permanently</vt:lpstr>
      <vt:lpstr>Figure 12.1 Money market rate and ECB interest rates</vt:lpstr>
      <vt:lpstr>New instruments of the ECB (since the euro crisis)</vt:lpstr>
      <vt:lpstr>The Theory of Interest Rates, Money, and Aggregate Expenditure</vt:lpstr>
      <vt:lpstr>Interest rates and investment</vt:lpstr>
      <vt:lpstr>Figure 12.2 The intended investment schedule </vt:lpstr>
      <vt:lpstr>Figure 12.3 An increase in investor confidence </vt:lpstr>
      <vt:lpstr>Chain of causation for monetary policy</vt:lpstr>
      <vt:lpstr>How is monetary policy used (I)?</vt:lpstr>
      <vt:lpstr>How is monetary policy used (II)?</vt:lpstr>
      <vt:lpstr>Figure 12.4 Expansionary monetary policy and the AE curve </vt:lpstr>
      <vt:lpstr>Figure 12.5 The ECB’s main refinancing rate and the AE Curve </vt:lpstr>
      <vt:lpstr>Figure 12.6 The ECB’s reaction function </vt:lpstr>
      <vt:lpstr>Monetary Policies in Practice</vt:lpstr>
      <vt:lpstr>Figure 12.7 Monetary policy and investment,  1999–2015</vt:lpstr>
      <vt:lpstr>Figure 12.7 Monetary policy and Investment</vt:lpstr>
      <vt:lpstr>Figure 12.7 Monetary policy and investment,  1999–2015</vt:lpstr>
      <vt:lpstr>Figure 12.7 Monetary policy and investment,  1999–2015</vt:lpstr>
      <vt:lpstr>Figure 12.7 Monetary policy and Investment,  1999–2015 </vt:lpstr>
      <vt:lpstr>Figure 12.8 Expansionary monetary policy in an environment of pessimism </vt:lpstr>
      <vt:lpstr>Figure 12.7 Monetary policy and investment,  1999–2015</vt:lpstr>
      <vt:lpstr>Figure 12.7 Monetary policy and investment,  1999–2015</vt:lpstr>
      <vt:lpstr>Unconventional measures of the ECB</vt:lpstr>
      <vt:lpstr>Quantitative easing</vt:lpstr>
      <vt:lpstr>2016: No normalization of monetary policy</vt:lpstr>
      <vt:lpstr>Why was there such a weak reaction to such a strong monetary stimulus?</vt:lpstr>
      <vt:lpstr>Why was there such a weak reaction to such a strong monetary stimulus?</vt:lpstr>
      <vt:lpstr>Why was there such a weak reaction to such a strong monetary stimulus?</vt:lpstr>
      <vt:lpstr>Figure 12.9 The ECB’s main refinancing rate and the AE Curve when there are problems in the banking sector </vt:lpstr>
      <vt:lpstr>Does that mean that the ECB’s efforts are fruitless?</vt:lpstr>
      <vt:lpstr>Concerns about The ECB’s monetary policy</vt:lpstr>
      <vt:lpstr>The Theory of Money, Prices, and Inflation</vt:lpstr>
      <vt:lpstr>Quantity equation</vt:lpstr>
      <vt:lpstr>What does the quantity equation mean?</vt:lpstr>
      <vt:lpstr>Classical monetary theory</vt:lpstr>
      <vt:lpstr>Monetarism</vt:lpstr>
      <vt:lpstr>Friedman and Schwartz on the Great Depression</vt:lpstr>
      <vt:lpstr>Money and hyperinflation</vt:lpstr>
      <vt:lpstr>Complications and Policy Controversies</vt:lpstr>
      <vt:lpstr>The ECB’s dilemma</vt:lpstr>
      <vt:lpstr>What about timing?</vt:lpstr>
      <vt:lpstr>The ECB and its mandate</vt:lpstr>
      <vt:lpstr>Has the ECB gone too far with its  use of unconventional monetary policy instruments?</vt:lpstr>
      <vt:lpstr>What about the ECB’s decision on the negative deposit rate and the purchase of government bonds?</vt:lpstr>
      <vt:lpstr>Does the ECB take to much pressure off governments to reform?</vt:lpstr>
      <vt:lpstr>What to take home (I)</vt:lpstr>
      <vt:lpstr>What to take home (II)</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European Central Bank and Monetary Policy</dc:title>
  <dc:creator>Petra</dc:creator>
  <cp:lastModifiedBy>Sebastian Dullien</cp:lastModifiedBy>
  <cp:revision>286</cp:revision>
  <cp:lastPrinted>2017-06-16T07:04:45Z</cp:lastPrinted>
  <dcterms:created xsi:type="dcterms:W3CDTF">2017-04-21T13:46:59Z</dcterms:created>
  <dcterms:modified xsi:type="dcterms:W3CDTF">2017-08-20T18:50:30Z</dcterms:modified>
</cp:coreProperties>
</file>